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8" r:id="rId2"/>
  </p:sldMasterIdLst>
  <p:notesMasterIdLst>
    <p:notesMasterId r:id="rId29"/>
  </p:notesMasterIdLst>
  <p:sldIdLst>
    <p:sldId id="256" r:id="rId3"/>
    <p:sldId id="257" r:id="rId4"/>
    <p:sldId id="259" r:id="rId5"/>
    <p:sldId id="258" r:id="rId6"/>
    <p:sldId id="260" r:id="rId7"/>
    <p:sldId id="261" r:id="rId8"/>
    <p:sldId id="262" r:id="rId9"/>
    <p:sldId id="311" r:id="rId10"/>
    <p:sldId id="263" r:id="rId11"/>
    <p:sldId id="264" r:id="rId12"/>
    <p:sldId id="265" r:id="rId13"/>
    <p:sldId id="312" r:id="rId14"/>
    <p:sldId id="266" r:id="rId15"/>
    <p:sldId id="313" r:id="rId16"/>
    <p:sldId id="268" r:id="rId17"/>
    <p:sldId id="267" r:id="rId18"/>
    <p:sldId id="314" r:id="rId19"/>
    <p:sldId id="315" r:id="rId20"/>
    <p:sldId id="316" r:id="rId21"/>
    <p:sldId id="317" r:id="rId22"/>
    <p:sldId id="318" r:id="rId23"/>
    <p:sldId id="270" r:id="rId24"/>
    <p:sldId id="319" r:id="rId25"/>
    <p:sldId id="320" r:id="rId26"/>
    <p:sldId id="272" r:id="rId27"/>
    <p:sldId id="269" r:id="rId28"/>
  </p:sldIdLst>
  <p:sldSz cx="9144000" cy="5143500" type="screen16x9"/>
  <p:notesSz cx="6858000" cy="9144000"/>
  <p:embeddedFontLst>
    <p:embeddedFont>
      <p:font typeface="Anaheim" panose="020B060402020202020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Martel Sans" panose="020B0604020202020204" charset="0"/>
      <p:regular r:id="rId37"/>
      <p:bold r:id="rId38"/>
    </p:embeddedFont>
    <p:embeddedFont>
      <p:font typeface="Martel Sans Black" panose="020B0604020202020204" charset="0"/>
      <p:bold r:id="rId39"/>
    </p:embeddedFont>
    <p:embeddedFont>
      <p:font typeface="Montserrat Medium" panose="00000600000000000000" pitchFamily="2" charset="0"/>
      <p:regular r:id="rId40"/>
      <p:bold r:id="rId41"/>
      <p:italic r:id="rId42"/>
      <p:boldItalic r:id="rId43"/>
    </p:embeddedFont>
    <p:embeddedFont>
      <p:font typeface="Nunito Light" pitchFamily="2"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A61719-0575-449A-BE94-941102EB699E}">
  <a:tblStyle styleId="{D7A61719-0575-449A-BE94-941102EB69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7E35A0-F4B3-4041-A510-D341C1199BE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80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67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27e3f88f419_0_2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27e3f88f419_0_2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27e3f88f419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27e3f88f419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27e3f88f419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27e3f88f419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74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27e3f88f419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27e3f88f419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00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27e3f88f419_0_2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27e3f88f419_0_2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79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240475" y="-145250"/>
            <a:ext cx="6123975" cy="5694750"/>
            <a:chOff x="-240475" y="-145250"/>
            <a:chExt cx="6123975" cy="5694750"/>
          </a:xfrm>
        </p:grpSpPr>
        <p:sp>
          <p:nvSpPr>
            <p:cNvPr id="11" name="Google Shape;11;p2"/>
            <p:cNvSpPr/>
            <p:nvPr/>
          </p:nvSpPr>
          <p:spPr>
            <a:xfrm>
              <a:off x="4809500" y="4475500"/>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0475" y="-145250"/>
              <a:ext cx="1369500" cy="13695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25800" y="4274500"/>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13225" y="1084075"/>
            <a:ext cx="4009500" cy="2112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713225" y="3367500"/>
            <a:ext cx="4009500" cy="30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1"/>
        </a:solidFill>
        <a:effectLst/>
      </p:bgPr>
    </p:bg>
    <p:spTree>
      <p:nvGrpSpPr>
        <p:cNvPr id="1" name="Shape 116"/>
        <p:cNvGrpSpPr/>
        <p:nvPr/>
      </p:nvGrpSpPr>
      <p:grpSpPr>
        <a:xfrm>
          <a:off x="0" y="0"/>
          <a:ext cx="0" cy="0"/>
          <a:chOff x="0" y="0"/>
          <a:chExt cx="0" cy="0"/>
        </a:xfrm>
      </p:grpSpPr>
      <p:sp>
        <p:nvSpPr>
          <p:cNvPr id="117" name="Google Shape;117;p14"/>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a:spLocks noGrp="1"/>
          </p:cNvSpPr>
          <p:nvPr>
            <p:ph type="title"/>
          </p:nvPr>
        </p:nvSpPr>
        <p:spPr>
          <a:xfrm>
            <a:off x="3444025" y="3102347"/>
            <a:ext cx="4562400" cy="51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9" name="Google Shape;119;p14"/>
          <p:cNvSpPr txBox="1">
            <a:spLocks noGrp="1"/>
          </p:cNvSpPr>
          <p:nvPr>
            <p:ph type="subTitle" idx="1"/>
          </p:nvPr>
        </p:nvSpPr>
        <p:spPr>
          <a:xfrm>
            <a:off x="777225" y="1213325"/>
            <a:ext cx="7437600" cy="165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20" name="Google Shape;120;p14"/>
          <p:cNvGrpSpPr/>
          <p:nvPr/>
        </p:nvGrpSpPr>
        <p:grpSpPr>
          <a:xfrm>
            <a:off x="-106875" y="271400"/>
            <a:ext cx="9570775" cy="4737025"/>
            <a:chOff x="-106875" y="271400"/>
            <a:chExt cx="9570775" cy="4737025"/>
          </a:xfrm>
        </p:grpSpPr>
        <p:sp>
          <p:nvSpPr>
            <p:cNvPr id="121" name="Google Shape;121;p14"/>
            <p:cNvSpPr/>
            <p:nvPr/>
          </p:nvSpPr>
          <p:spPr>
            <a:xfrm>
              <a:off x="8389900" y="3934425"/>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6875" y="271400"/>
              <a:ext cx="1245000" cy="12450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8430775" y="305400"/>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8683825" y="539500"/>
              <a:ext cx="231900" cy="2319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7"/>
        <p:cNvGrpSpPr/>
        <p:nvPr/>
      </p:nvGrpSpPr>
      <p:grpSpPr>
        <a:xfrm>
          <a:off x="0" y="0"/>
          <a:ext cx="0" cy="0"/>
          <a:chOff x="0" y="0"/>
          <a:chExt cx="0" cy="0"/>
        </a:xfrm>
      </p:grpSpPr>
      <p:sp>
        <p:nvSpPr>
          <p:cNvPr id="158" name="Google Shape;158;p18"/>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a:spLocks noGrp="1"/>
          </p:cNvSpPr>
          <p:nvPr>
            <p:ph type="subTitle" idx="1"/>
          </p:nvPr>
        </p:nvSpPr>
        <p:spPr>
          <a:xfrm>
            <a:off x="1475662" y="2551825"/>
            <a:ext cx="2571300" cy="1800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0" name="Google Shape;16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18"/>
          <p:cNvSpPr txBox="1">
            <a:spLocks noGrp="1"/>
          </p:cNvSpPr>
          <p:nvPr>
            <p:ph type="subTitle" idx="2"/>
          </p:nvPr>
        </p:nvSpPr>
        <p:spPr>
          <a:xfrm>
            <a:off x="5097038" y="2551825"/>
            <a:ext cx="2571300" cy="1800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2" name="Google Shape;162;p18"/>
          <p:cNvSpPr txBox="1">
            <a:spLocks noGrp="1"/>
          </p:cNvSpPr>
          <p:nvPr>
            <p:ph type="subTitle" idx="3"/>
          </p:nvPr>
        </p:nvSpPr>
        <p:spPr>
          <a:xfrm>
            <a:off x="1475662" y="2170950"/>
            <a:ext cx="25713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63" name="Google Shape;163;p18"/>
          <p:cNvSpPr txBox="1">
            <a:spLocks noGrp="1"/>
          </p:cNvSpPr>
          <p:nvPr>
            <p:ph type="subTitle" idx="4"/>
          </p:nvPr>
        </p:nvSpPr>
        <p:spPr>
          <a:xfrm>
            <a:off x="5097038" y="2170950"/>
            <a:ext cx="25713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grpSp>
        <p:nvGrpSpPr>
          <p:cNvPr id="164" name="Google Shape;164;p18"/>
          <p:cNvGrpSpPr/>
          <p:nvPr/>
        </p:nvGrpSpPr>
        <p:grpSpPr>
          <a:xfrm>
            <a:off x="-514350" y="240250"/>
            <a:ext cx="9739950" cy="4871575"/>
            <a:chOff x="-514350" y="240250"/>
            <a:chExt cx="9739950" cy="4871575"/>
          </a:xfrm>
        </p:grpSpPr>
        <p:sp>
          <p:nvSpPr>
            <p:cNvPr id="165" name="Google Shape;165;p18"/>
            <p:cNvSpPr/>
            <p:nvPr/>
          </p:nvSpPr>
          <p:spPr>
            <a:xfrm>
              <a:off x="-514350" y="64127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8424000" y="4310225"/>
              <a:ext cx="801600" cy="8016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8668750" y="240250"/>
              <a:ext cx="247500" cy="2475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212250" y="4537975"/>
              <a:ext cx="170700" cy="1707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8"/>
          <p:cNvSpPr/>
          <p:nvPr/>
        </p:nvSpPr>
        <p:spPr>
          <a:xfrm>
            <a:off x="364650" y="4677475"/>
            <a:ext cx="257100" cy="2571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70"/>
        <p:cNvGrpSpPr/>
        <p:nvPr/>
      </p:nvGrpSpPr>
      <p:grpSpPr>
        <a:xfrm>
          <a:off x="0" y="0"/>
          <a:ext cx="0" cy="0"/>
          <a:chOff x="0" y="0"/>
          <a:chExt cx="0" cy="0"/>
        </a:xfrm>
      </p:grpSpPr>
      <p:sp>
        <p:nvSpPr>
          <p:cNvPr id="171" name="Google Shape;171;p19"/>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9"/>
          <p:cNvGrpSpPr/>
          <p:nvPr/>
        </p:nvGrpSpPr>
        <p:grpSpPr>
          <a:xfrm>
            <a:off x="-235200" y="235500"/>
            <a:ext cx="9859425" cy="4674175"/>
            <a:chOff x="-235200" y="235500"/>
            <a:chExt cx="9859425" cy="4674175"/>
          </a:xfrm>
        </p:grpSpPr>
        <p:sp>
          <p:nvSpPr>
            <p:cNvPr id="173" name="Google Shape;173;p19"/>
            <p:cNvSpPr/>
            <p:nvPr/>
          </p:nvSpPr>
          <p:spPr>
            <a:xfrm>
              <a:off x="8550225" y="163657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235200" y="3468550"/>
              <a:ext cx="955200" cy="9552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465875" y="4708675"/>
              <a:ext cx="201000" cy="2010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8582150" y="235500"/>
              <a:ext cx="170700" cy="1707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19"/>
          <p:cNvSpPr txBox="1">
            <a:spLocks noGrp="1"/>
          </p:cNvSpPr>
          <p:nvPr>
            <p:ph type="subTitle" idx="1"/>
          </p:nvPr>
        </p:nvSpPr>
        <p:spPr>
          <a:xfrm>
            <a:off x="4947750" y="1667625"/>
            <a:ext cx="32418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9"/>
          <p:cNvSpPr txBox="1">
            <a:spLocks noGrp="1"/>
          </p:cNvSpPr>
          <p:nvPr>
            <p:ph type="subTitle" idx="2"/>
          </p:nvPr>
        </p:nvSpPr>
        <p:spPr>
          <a:xfrm>
            <a:off x="954451" y="1667625"/>
            <a:ext cx="32418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0"/>
        <p:cNvGrpSpPr/>
        <p:nvPr/>
      </p:nvGrpSpPr>
      <p:grpSpPr>
        <a:xfrm>
          <a:off x="0" y="0"/>
          <a:ext cx="0" cy="0"/>
          <a:chOff x="0" y="0"/>
          <a:chExt cx="0" cy="0"/>
        </a:xfrm>
      </p:grpSpPr>
      <p:sp>
        <p:nvSpPr>
          <p:cNvPr id="181" name="Google Shape;181;p20"/>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20"/>
          <p:cNvSpPr txBox="1">
            <a:spLocks noGrp="1"/>
          </p:cNvSpPr>
          <p:nvPr>
            <p:ph type="subTitle" idx="1"/>
          </p:nvPr>
        </p:nvSpPr>
        <p:spPr>
          <a:xfrm>
            <a:off x="720125" y="2776191"/>
            <a:ext cx="23928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4" name="Google Shape;184;p20"/>
          <p:cNvSpPr txBox="1">
            <a:spLocks noGrp="1"/>
          </p:cNvSpPr>
          <p:nvPr>
            <p:ph type="subTitle" idx="2"/>
          </p:nvPr>
        </p:nvSpPr>
        <p:spPr>
          <a:xfrm>
            <a:off x="3375600" y="2776191"/>
            <a:ext cx="23928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5" name="Google Shape;185;p20"/>
          <p:cNvSpPr txBox="1">
            <a:spLocks noGrp="1"/>
          </p:cNvSpPr>
          <p:nvPr>
            <p:ph type="subTitle" idx="3"/>
          </p:nvPr>
        </p:nvSpPr>
        <p:spPr>
          <a:xfrm>
            <a:off x="6031075" y="2776191"/>
            <a:ext cx="23928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6" name="Google Shape;186;p20"/>
          <p:cNvSpPr txBox="1">
            <a:spLocks noGrp="1"/>
          </p:cNvSpPr>
          <p:nvPr>
            <p:ph type="subTitle" idx="4"/>
          </p:nvPr>
        </p:nvSpPr>
        <p:spPr>
          <a:xfrm>
            <a:off x="720125" y="2391400"/>
            <a:ext cx="23928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87" name="Google Shape;187;p20"/>
          <p:cNvSpPr txBox="1">
            <a:spLocks noGrp="1"/>
          </p:cNvSpPr>
          <p:nvPr>
            <p:ph type="subTitle" idx="5"/>
          </p:nvPr>
        </p:nvSpPr>
        <p:spPr>
          <a:xfrm>
            <a:off x="3375604" y="2391400"/>
            <a:ext cx="23928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88" name="Google Shape;188;p20"/>
          <p:cNvSpPr txBox="1">
            <a:spLocks noGrp="1"/>
          </p:cNvSpPr>
          <p:nvPr>
            <p:ph type="subTitle" idx="6"/>
          </p:nvPr>
        </p:nvSpPr>
        <p:spPr>
          <a:xfrm>
            <a:off x="6031075" y="2391400"/>
            <a:ext cx="23928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algn="ctr"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grpSp>
        <p:nvGrpSpPr>
          <p:cNvPr id="189" name="Google Shape;189;p20"/>
          <p:cNvGrpSpPr/>
          <p:nvPr/>
        </p:nvGrpSpPr>
        <p:grpSpPr>
          <a:xfrm>
            <a:off x="-134675" y="308975"/>
            <a:ext cx="9758900" cy="4600850"/>
            <a:chOff x="-134675" y="308975"/>
            <a:chExt cx="9758900" cy="4600850"/>
          </a:xfrm>
        </p:grpSpPr>
        <p:sp>
          <p:nvSpPr>
            <p:cNvPr id="190" name="Google Shape;190;p20"/>
            <p:cNvSpPr/>
            <p:nvPr/>
          </p:nvSpPr>
          <p:spPr>
            <a:xfrm>
              <a:off x="8550225" y="948550"/>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4675" y="308975"/>
              <a:ext cx="801600" cy="8016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465875" y="4662325"/>
              <a:ext cx="247500" cy="2475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212250" y="4537975"/>
              <a:ext cx="170700" cy="1707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4"/>
        <p:cNvGrpSpPr/>
        <p:nvPr/>
      </p:nvGrpSpPr>
      <p:grpSpPr>
        <a:xfrm>
          <a:off x="0" y="0"/>
          <a:ext cx="0" cy="0"/>
          <a:chOff x="0" y="0"/>
          <a:chExt cx="0" cy="0"/>
        </a:xfrm>
      </p:grpSpPr>
      <p:sp>
        <p:nvSpPr>
          <p:cNvPr id="195" name="Google Shape;195;p21"/>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21"/>
          <p:cNvGrpSpPr/>
          <p:nvPr/>
        </p:nvGrpSpPr>
        <p:grpSpPr>
          <a:xfrm>
            <a:off x="-434200" y="-51725"/>
            <a:ext cx="9786025" cy="4817875"/>
            <a:chOff x="-434200" y="-51725"/>
            <a:chExt cx="9786025" cy="4817875"/>
          </a:xfrm>
        </p:grpSpPr>
        <p:sp>
          <p:nvSpPr>
            <p:cNvPr id="197" name="Google Shape;197;p21"/>
            <p:cNvSpPr/>
            <p:nvPr/>
          </p:nvSpPr>
          <p:spPr>
            <a:xfrm>
              <a:off x="-434200" y="1943850"/>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8550225" y="-51725"/>
              <a:ext cx="801600" cy="8016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a:off x="173850" y="225325"/>
              <a:ext cx="247500" cy="2475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8545400" y="4518650"/>
              <a:ext cx="247500" cy="2475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2" name="Google Shape;202;p21"/>
          <p:cNvSpPr txBox="1">
            <a:spLocks noGrp="1"/>
          </p:cNvSpPr>
          <p:nvPr>
            <p:ph type="subTitle" idx="1"/>
          </p:nvPr>
        </p:nvSpPr>
        <p:spPr>
          <a:xfrm>
            <a:off x="1878888" y="1732478"/>
            <a:ext cx="2492400" cy="10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3" name="Google Shape;203;p21"/>
          <p:cNvSpPr txBox="1">
            <a:spLocks noGrp="1"/>
          </p:cNvSpPr>
          <p:nvPr>
            <p:ph type="subTitle" idx="2"/>
          </p:nvPr>
        </p:nvSpPr>
        <p:spPr>
          <a:xfrm>
            <a:off x="5735111" y="1732478"/>
            <a:ext cx="2492400" cy="10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4" name="Google Shape;204;p21"/>
          <p:cNvSpPr txBox="1">
            <a:spLocks noGrp="1"/>
          </p:cNvSpPr>
          <p:nvPr>
            <p:ph type="subTitle" idx="3"/>
          </p:nvPr>
        </p:nvSpPr>
        <p:spPr>
          <a:xfrm>
            <a:off x="1878888" y="3393053"/>
            <a:ext cx="2492400" cy="10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5" name="Google Shape;205;p21"/>
          <p:cNvSpPr txBox="1">
            <a:spLocks noGrp="1"/>
          </p:cNvSpPr>
          <p:nvPr>
            <p:ph type="subTitle" idx="4"/>
          </p:nvPr>
        </p:nvSpPr>
        <p:spPr>
          <a:xfrm>
            <a:off x="5735111" y="3393053"/>
            <a:ext cx="2492400" cy="10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6" name="Google Shape;206;p21"/>
          <p:cNvSpPr txBox="1">
            <a:spLocks noGrp="1"/>
          </p:cNvSpPr>
          <p:nvPr>
            <p:ph type="subTitle" idx="5"/>
          </p:nvPr>
        </p:nvSpPr>
        <p:spPr>
          <a:xfrm>
            <a:off x="1878888" y="1455550"/>
            <a:ext cx="24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07" name="Google Shape;207;p21"/>
          <p:cNvSpPr txBox="1">
            <a:spLocks noGrp="1"/>
          </p:cNvSpPr>
          <p:nvPr>
            <p:ph type="subTitle" idx="6"/>
          </p:nvPr>
        </p:nvSpPr>
        <p:spPr>
          <a:xfrm>
            <a:off x="1878888" y="3116200"/>
            <a:ext cx="24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08" name="Google Shape;208;p21"/>
          <p:cNvSpPr txBox="1">
            <a:spLocks noGrp="1"/>
          </p:cNvSpPr>
          <p:nvPr>
            <p:ph type="subTitle" idx="7"/>
          </p:nvPr>
        </p:nvSpPr>
        <p:spPr>
          <a:xfrm>
            <a:off x="5735087" y="1455550"/>
            <a:ext cx="24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09" name="Google Shape;209;p21"/>
          <p:cNvSpPr txBox="1">
            <a:spLocks noGrp="1"/>
          </p:cNvSpPr>
          <p:nvPr>
            <p:ph type="subTitle" idx="8"/>
          </p:nvPr>
        </p:nvSpPr>
        <p:spPr>
          <a:xfrm>
            <a:off x="5735087" y="3116200"/>
            <a:ext cx="24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10" name="Google Shape;210;p21"/>
          <p:cNvSpPr/>
          <p:nvPr/>
        </p:nvSpPr>
        <p:spPr>
          <a:xfrm>
            <a:off x="393550" y="445025"/>
            <a:ext cx="180300" cy="1803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11"/>
        <p:cNvGrpSpPr/>
        <p:nvPr/>
      </p:nvGrpSpPr>
      <p:grpSpPr>
        <a:xfrm>
          <a:off x="0" y="0"/>
          <a:ext cx="0" cy="0"/>
          <a:chOff x="0" y="0"/>
          <a:chExt cx="0" cy="0"/>
        </a:xfrm>
      </p:grpSpPr>
      <p:sp>
        <p:nvSpPr>
          <p:cNvPr id="212" name="Google Shape;212;p22"/>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2"/>
          <p:cNvGrpSpPr/>
          <p:nvPr/>
        </p:nvGrpSpPr>
        <p:grpSpPr>
          <a:xfrm>
            <a:off x="-407475" y="445025"/>
            <a:ext cx="9723200" cy="4734375"/>
            <a:chOff x="-407475" y="445025"/>
            <a:chExt cx="9723200" cy="4734375"/>
          </a:xfrm>
        </p:grpSpPr>
        <p:grpSp>
          <p:nvGrpSpPr>
            <p:cNvPr id="214" name="Google Shape;214;p22"/>
            <p:cNvGrpSpPr/>
            <p:nvPr/>
          </p:nvGrpSpPr>
          <p:grpSpPr>
            <a:xfrm>
              <a:off x="-407475" y="445025"/>
              <a:ext cx="9320625" cy="4734375"/>
              <a:chOff x="-407475" y="445025"/>
              <a:chExt cx="9320625" cy="4734375"/>
            </a:xfrm>
          </p:grpSpPr>
          <p:sp>
            <p:nvSpPr>
              <p:cNvPr id="215" name="Google Shape;215;p22"/>
              <p:cNvSpPr/>
              <p:nvPr/>
            </p:nvSpPr>
            <p:spPr>
              <a:xfrm>
                <a:off x="-407475" y="4105400"/>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135075" y="629625"/>
                <a:ext cx="801600" cy="8016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340850" y="445025"/>
                <a:ext cx="247500" cy="2475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8665650" y="4604000"/>
                <a:ext cx="247500" cy="2475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22"/>
            <p:cNvSpPr/>
            <p:nvPr/>
          </p:nvSpPr>
          <p:spPr>
            <a:xfrm>
              <a:off x="8514125" y="1543525"/>
              <a:ext cx="801600" cy="8016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22"/>
          <p:cNvSpPr txBox="1">
            <a:spLocks noGrp="1"/>
          </p:cNvSpPr>
          <p:nvPr>
            <p:ph type="subTitle" idx="1"/>
          </p:nvPr>
        </p:nvSpPr>
        <p:spPr>
          <a:xfrm>
            <a:off x="720000" y="1625750"/>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2" name="Google Shape;222;p22"/>
          <p:cNvSpPr txBox="1">
            <a:spLocks noGrp="1"/>
          </p:cNvSpPr>
          <p:nvPr>
            <p:ph type="subTitle" idx="2"/>
          </p:nvPr>
        </p:nvSpPr>
        <p:spPr>
          <a:xfrm>
            <a:off x="3475801" y="1625750"/>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3" name="Google Shape;223;p22"/>
          <p:cNvSpPr txBox="1">
            <a:spLocks noGrp="1"/>
          </p:cNvSpPr>
          <p:nvPr>
            <p:ph type="subTitle" idx="3"/>
          </p:nvPr>
        </p:nvSpPr>
        <p:spPr>
          <a:xfrm>
            <a:off x="720000" y="3356039"/>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4" name="Google Shape;224;p22"/>
          <p:cNvSpPr txBox="1">
            <a:spLocks noGrp="1"/>
          </p:cNvSpPr>
          <p:nvPr>
            <p:ph type="subTitle" idx="4"/>
          </p:nvPr>
        </p:nvSpPr>
        <p:spPr>
          <a:xfrm>
            <a:off x="3475799" y="3356039"/>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5" name="Google Shape;225;p22"/>
          <p:cNvSpPr txBox="1">
            <a:spLocks noGrp="1"/>
          </p:cNvSpPr>
          <p:nvPr>
            <p:ph type="subTitle" idx="5"/>
          </p:nvPr>
        </p:nvSpPr>
        <p:spPr>
          <a:xfrm>
            <a:off x="6231600" y="1625750"/>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6" name="Google Shape;226;p22"/>
          <p:cNvSpPr txBox="1">
            <a:spLocks noGrp="1"/>
          </p:cNvSpPr>
          <p:nvPr>
            <p:ph type="subTitle" idx="6"/>
          </p:nvPr>
        </p:nvSpPr>
        <p:spPr>
          <a:xfrm>
            <a:off x="6231600" y="3356039"/>
            <a:ext cx="21924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22"/>
          <p:cNvSpPr txBox="1">
            <a:spLocks noGrp="1"/>
          </p:cNvSpPr>
          <p:nvPr>
            <p:ph type="subTitle" idx="7"/>
          </p:nvPr>
        </p:nvSpPr>
        <p:spPr>
          <a:xfrm>
            <a:off x="720000" y="1336275"/>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28" name="Google Shape;228;p22"/>
          <p:cNvSpPr txBox="1">
            <a:spLocks noGrp="1"/>
          </p:cNvSpPr>
          <p:nvPr>
            <p:ph type="subTitle" idx="8"/>
          </p:nvPr>
        </p:nvSpPr>
        <p:spPr>
          <a:xfrm>
            <a:off x="3475801" y="1336275"/>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29" name="Google Shape;229;p22"/>
          <p:cNvSpPr txBox="1">
            <a:spLocks noGrp="1"/>
          </p:cNvSpPr>
          <p:nvPr>
            <p:ph type="subTitle" idx="9"/>
          </p:nvPr>
        </p:nvSpPr>
        <p:spPr>
          <a:xfrm>
            <a:off x="6231600" y="1336275"/>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30" name="Google Shape;230;p22"/>
          <p:cNvSpPr txBox="1">
            <a:spLocks noGrp="1"/>
          </p:cNvSpPr>
          <p:nvPr>
            <p:ph type="subTitle" idx="13"/>
          </p:nvPr>
        </p:nvSpPr>
        <p:spPr>
          <a:xfrm>
            <a:off x="720000" y="3063352"/>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31" name="Google Shape;231;p22"/>
          <p:cNvSpPr txBox="1">
            <a:spLocks noGrp="1"/>
          </p:cNvSpPr>
          <p:nvPr>
            <p:ph type="subTitle" idx="14"/>
          </p:nvPr>
        </p:nvSpPr>
        <p:spPr>
          <a:xfrm>
            <a:off x="3475801" y="3063352"/>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
        <p:nvSpPr>
          <p:cNvPr id="232" name="Google Shape;232;p22"/>
          <p:cNvSpPr txBox="1">
            <a:spLocks noGrp="1"/>
          </p:cNvSpPr>
          <p:nvPr>
            <p:ph type="subTitle" idx="15"/>
          </p:nvPr>
        </p:nvSpPr>
        <p:spPr>
          <a:xfrm>
            <a:off x="6231600" y="3063352"/>
            <a:ext cx="2192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Martel Sans"/>
              <a:buNone/>
              <a:defRPr sz="2000" b="1">
                <a:solidFill>
                  <a:schemeClr val="dk1"/>
                </a:solidFill>
                <a:latin typeface="Martel Sans"/>
                <a:ea typeface="Martel Sans"/>
                <a:cs typeface="Martel Sans"/>
                <a:sym typeface="Martel Sans"/>
              </a:defRPr>
            </a:lvl1pPr>
            <a:lvl2pPr lvl="1"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2pPr>
            <a:lvl3pPr lvl="2"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3pPr>
            <a:lvl4pPr lvl="3"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4pPr>
            <a:lvl5pPr lvl="4"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5pPr>
            <a:lvl6pPr lvl="5"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6pPr>
            <a:lvl7pPr lvl="6"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7pPr>
            <a:lvl8pPr lvl="7"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8pPr>
            <a:lvl9pPr lvl="8" algn="ctr" rtl="0">
              <a:lnSpc>
                <a:spcPct val="100000"/>
              </a:lnSpc>
              <a:spcBef>
                <a:spcPts val="0"/>
              </a:spcBef>
              <a:spcAft>
                <a:spcPts val="0"/>
              </a:spcAft>
              <a:buSzPts val="2000"/>
              <a:buFont typeface="Martel Sans"/>
              <a:buNone/>
              <a:defRPr sz="2000" b="1">
                <a:latin typeface="Martel Sans"/>
                <a:ea typeface="Martel Sans"/>
                <a:cs typeface="Martel Sans"/>
                <a:sym typeface="Martel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5"/>
        <p:cNvGrpSpPr/>
        <p:nvPr/>
      </p:nvGrpSpPr>
      <p:grpSpPr>
        <a:xfrm>
          <a:off x="0" y="0"/>
          <a:ext cx="0" cy="0"/>
          <a:chOff x="0" y="0"/>
          <a:chExt cx="0" cy="0"/>
        </a:xfrm>
      </p:grpSpPr>
      <p:sp>
        <p:nvSpPr>
          <p:cNvPr id="266" name="Google Shape;266;p26"/>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6"/>
          <p:cNvGrpSpPr/>
          <p:nvPr/>
        </p:nvGrpSpPr>
        <p:grpSpPr>
          <a:xfrm>
            <a:off x="-235200" y="308975"/>
            <a:ext cx="9859425" cy="4939950"/>
            <a:chOff x="-235200" y="308975"/>
            <a:chExt cx="9859425" cy="4939950"/>
          </a:xfrm>
        </p:grpSpPr>
        <p:sp>
          <p:nvSpPr>
            <p:cNvPr id="268" name="Google Shape;268;p26"/>
            <p:cNvSpPr/>
            <p:nvPr/>
          </p:nvSpPr>
          <p:spPr>
            <a:xfrm>
              <a:off x="8550225" y="417492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235200" y="2032375"/>
              <a:ext cx="955200" cy="9552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465875" y="4708675"/>
              <a:ext cx="201000" cy="2010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7493325" y="308975"/>
              <a:ext cx="170700" cy="1707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1"/>
        </a:solidFill>
        <a:effectLst/>
      </p:bgPr>
    </p:bg>
    <p:spTree>
      <p:nvGrpSpPr>
        <p:cNvPr id="1" name="Shape 272"/>
        <p:cNvGrpSpPr/>
        <p:nvPr/>
      </p:nvGrpSpPr>
      <p:grpSpPr>
        <a:xfrm>
          <a:off x="0" y="0"/>
          <a:ext cx="0" cy="0"/>
          <a:chOff x="0" y="0"/>
          <a:chExt cx="0" cy="0"/>
        </a:xfrm>
      </p:grpSpPr>
      <p:sp>
        <p:nvSpPr>
          <p:cNvPr id="273" name="Google Shape;273;p27"/>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27"/>
          <p:cNvGrpSpPr/>
          <p:nvPr/>
        </p:nvGrpSpPr>
        <p:grpSpPr>
          <a:xfrm>
            <a:off x="-574475" y="133850"/>
            <a:ext cx="10025875" cy="4602175"/>
            <a:chOff x="-574475" y="133850"/>
            <a:chExt cx="10025875" cy="4602175"/>
          </a:xfrm>
        </p:grpSpPr>
        <p:sp>
          <p:nvSpPr>
            <p:cNvPr id="275" name="Google Shape;275;p27"/>
            <p:cNvSpPr/>
            <p:nvPr/>
          </p:nvSpPr>
          <p:spPr>
            <a:xfrm>
              <a:off x="-574475" y="2148300"/>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8377400" y="133850"/>
              <a:ext cx="1074000" cy="10740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499525" y="4535025"/>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5676400" y="368800"/>
              <a:ext cx="170700" cy="1707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816200456"/>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372857843"/>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6"/>
        <p:cNvGrpSpPr/>
        <p:nvPr/>
      </p:nvGrpSpPr>
      <p:grpSpPr>
        <a:xfrm>
          <a:off x="0" y="0"/>
          <a:ext cx="0" cy="0"/>
          <a:chOff x="0" y="0"/>
          <a:chExt cx="0" cy="0"/>
        </a:xfrm>
      </p:grpSpPr>
      <p:sp>
        <p:nvSpPr>
          <p:cNvPr id="17" name="Google Shape;17;p3"/>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574475" y="133850"/>
            <a:ext cx="10025875" cy="4602175"/>
            <a:chOff x="-574475" y="133850"/>
            <a:chExt cx="10025875" cy="4602175"/>
          </a:xfrm>
        </p:grpSpPr>
        <p:sp>
          <p:nvSpPr>
            <p:cNvPr id="19" name="Google Shape;19;p3"/>
            <p:cNvSpPr/>
            <p:nvPr/>
          </p:nvSpPr>
          <p:spPr>
            <a:xfrm>
              <a:off x="-574475" y="2148300"/>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377400" y="133850"/>
              <a:ext cx="1074000" cy="10740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499525" y="4535025"/>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676400" y="368800"/>
              <a:ext cx="170700" cy="1707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title"/>
          </p:nvPr>
        </p:nvSpPr>
        <p:spPr>
          <a:xfrm>
            <a:off x="851625" y="2191475"/>
            <a:ext cx="4371900" cy="151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1220125" y="985450"/>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29126373"/>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805723680"/>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546216764"/>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234214292"/>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00383669"/>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13766778"/>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509727594"/>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623458259"/>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067219912"/>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653400" y="308975"/>
            <a:ext cx="10239917" cy="4600700"/>
            <a:chOff x="-653400" y="308975"/>
            <a:chExt cx="10239917" cy="4600700"/>
          </a:xfrm>
        </p:grpSpPr>
        <p:sp>
          <p:nvSpPr>
            <p:cNvPr id="28" name="Google Shape;28;p4"/>
            <p:cNvSpPr/>
            <p:nvPr/>
          </p:nvSpPr>
          <p:spPr>
            <a:xfrm>
              <a:off x="-653400" y="130257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399117" y="308975"/>
              <a:ext cx="1187400" cy="11874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465875" y="4708675"/>
              <a:ext cx="201000" cy="2010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493325" y="308975"/>
              <a:ext cx="170700" cy="1707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720000" y="1215751"/>
            <a:ext cx="7704000" cy="336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 name="Google Shape;49;p6"/>
          <p:cNvGrpSpPr/>
          <p:nvPr/>
        </p:nvGrpSpPr>
        <p:grpSpPr>
          <a:xfrm>
            <a:off x="-501000" y="308975"/>
            <a:ext cx="10038250" cy="4600700"/>
            <a:chOff x="-501000" y="308975"/>
            <a:chExt cx="10038250" cy="4600700"/>
          </a:xfrm>
        </p:grpSpPr>
        <p:sp>
          <p:nvSpPr>
            <p:cNvPr id="50" name="Google Shape;50;p6"/>
            <p:cNvSpPr/>
            <p:nvPr/>
          </p:nvSpPr>
          <p:spPr>
            <a:xfrm>
              <a:off x="-501000" y="130257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8349850" y="308975"/>
              <a:ext cx="1187400" cy="11874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65875" y="4708675"/>
              <a:ext cx="201000" cy="2010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7493325" y="308975"/>
              <a:ext cx="170700" cy="1707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7"/>
          <p:cNvGrpSpPr/>
          <p:nvPr/>
        </p:nvGrpSpPr>
        <p:grpSpPr>
          <a:xfrm>
            <a:off x="-353525" y="274325"/>
            <a:ext cx="9977750" cy="4635350"/>
            <a:chOff x="-353525" y="274325"/>
            <a:chExt cx="9977750" cy="4635350"/>
          </a:xfrm>
        </p:grpSpPr>
        <p:sp>
          <p:nvSpPr>
            <p:cNvPr id="57" name="Google Shape;57;p7"/>
            <p:cNvSpPr/>
            <p:nvPr/>
          </p:nvSpPr>
          <p:spPr>
            <a:xfrm>
              <a:off x="8550225" y="371402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353525" y="3750700"/>
              <a:ext cx="1020300" cy="10203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465875" y="4708675"/>
              <a:ext cx="201000" cy="2010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8107875" y="274325"/>
              <a:ext cx="170700" cy="1707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 name="Google Shape;62;p7"/>
          <p:cNvSpPr txBox="1">
            <a:spLocks noGrp="1"/>
          </p:cNvSpPr>
          <p:nvPr>
            <p:ph type="subTitle" idx="1"/>
          </p:nvPr>
        </p:nvSpPr>
        <p:spPr>
          <a:xfrm>
            <a:off x="720000" y="1700300"/>
            <a:ext cx="4294800" cy="188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63"/>
        <p:cNvGrpSpPr/>
        <p:nvPr/>
      </p:nvGrpSpPr>
      <p:grpSpPr>
        <a:xfrm>
          <a:off x="0" y="0"/>
          <a:ext cx="0" cy="0"/>
          <a:chOff x="0" y="0"/>
          <a:chExt cx="0" cy="0"/>
        </a:xfrm>
      </p:grpSpPr>
      <p:sp>
        <p:nvSpPr>
          <p:cNvPr id="64" name="Google Shape;64;p8"/>
          <p:cNvSpPr/>
          <p:nvPr/>
        </p:nvSpPr>
        <p:spPr>
          <a:xfrm>
            <a:off x="86400" y="868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8"/>
          <p:cNvGrpSpPr/>
          <p:nvPr/>
        </p:nvGrpSpPr>
        <p:grpSpPr>
          <a:xfrm>
            <a:off x="-200350" y="125650"/>
            <a:ext cx="9604150" cy="5103200"/>
            <a:chOff x="-200350" y="125650"/>
            <a:chExt cx="9604150" cy="5103200"/>
          </a:xfrm>
        </p:grpSpPr>
        <p:sp>
          <p:nvSpPr>
            <p:cNvPr id="66" name="Google Shape;66;p8"/>
            <p:cNvSpPr/>
            <p:nvPr/>
          </p:nvSpPr>
          <p:spPr>
            <a:xfrm>
              <a:off x="8329800" y="4154850"/>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200350" y="125650"/>
              <a:ext cx="1369500" cy="13695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8655375" y="338500"/>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8430775" y="573200"/>
              <a:ext cx="266400" cy="2664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8"/>
          <p:cNvSpPr txBox="1">
            <a:spLocks noGrp="1"/>
          </p:cNvSpPr>
          <p:nvPr>
            <p:ph type="title"/>
          </p:nvPr>
        </p:nvSpPr>
        <p:spPr>
          <a:xfrm>
            <a:off x="713225" y="1601175"/>
            <a:ext cx="4642800" cy="1941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71"/>
        <p:cNvGrpSpPr/>
        <p:nvPr/>
      </p:nvGrpSpPr>
      <p:grpSpPr>
        <a:xfrm>
          <a:off x="0" y="0"/>
          <a:ext cx="0" cy="0"/>
          <a:chOff x="0" y="0"/>
          <a:chExt cx="0" cy="0"/>
        </a:xfrm>
      </p:grpSpPr>
      <p:sp>
        <p:nvSpPr>
          <p:cNvPr id="72" name="Google Shape;72;p9"/>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9"/>
          <p:cNvGrpSpPr/>
          <p:nvPr/>
        </p:nvGrpSpPr>
        <p:grpSpPr>
          <a:xfrm>
            <a:off x="-501000" y="-145250"/>
            <a:ext cx="10120150" cy="4766250"/>
            <a:chOff x="-501000" y="-145250"/>
            <a:chExt cx="10120150" cy="4766250"/>
          </a:xfrm>
        </p:grpSpPr>
        <p:sp>
          <p:nvSpPr>
            <p:cNvPr id="74" name="Google Shape;74;p9"/>
            <p:cNvSpPr/>
            <p:nvPr/>
          </p:nvSpPr>
          <p:spPr>
            <a:xfrm>
              <a:off x="-501000" y="3547000"/>
              <a:ext cx="1074000" cy="1074000"/>
            </a:xfrm>
            <a:prstGeom prst="ellipse">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8249650" y="-145250"/>
              <a:ext cx="1369500" cy="1369500"/>
            </a:xfrm>
            <a:prstGeom prst="star4">
              <a:avLst>
                <a:gd name="adj" fmla="val 20246"/>
              </a:avLst>
            </a:prstGeom>
            <a:solidFill>
              <a:srgbClr val="FDF6EB">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65275" y="439000"/>
              <a:ext cx="201000" cy="201000"/>
            </a:xfrm>
            <a:prstGeom prst="star4">
              <a:avLst>
                <a:gd name="adj" fmla="val 202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579650" y="640000"/>
              <a:ext cx="170700" cy="1707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txBox="1">
            <a:spLocks noGrp="1"/>
          </p:cNvSpPr>
          <p:nvPr>
            <p:ph type="title"/>
          </p:nvPr>
        </p:nvSpPr>
        <p:spPr>
          <a:xfrm>
            <a:off x="713225" y="1449950"/>
            <a:ext cx="5118000" cy="129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9" name="Google Shape;79;p9"/>
          <p:cNvSpPr txBox="1">
            <a:spLocks noGrp="1"/>
          </p:cNvSpPr>
          <p:nvPr>
            <p:ph type="subTitle" idx="1"/>
          </p:nvPr>
        </p:nvSpPr>
        <p:spPr>
          <a:xfrm>
            <a:off x="713225" y="3013925"/>
            <a:ext cx="51180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6"/>
        <p:cNvGrpSpPr/>
        <p:nvPr/>
      </p:nvGrpSpPr>
      <p:grpSpPr>
        <a:xfrm>
          <a:off x="0" y="0"/>
          <a:ext cx="0" cy="0"/>
          <a:chOff x="0" y="0"/>
          <a:chExt cx="0" cy="0"/>
        </a:xfrm>
      </p:grpSpPr>
      <p:sp>
        <p:nvSpPr>
          <p:cNvPr id="97" name="Google Shape;97;p13"/>
          <p:cNvSpPr/>
          <p:nvPr/>
        </p:nvSpPr>
        <p:spPr>
          <a:xfrm>
            <a:off x="93525" y="80150"/>
            <a:ext cx="8971200" cy="4969800"/>
          </a:xfrm>
          <a:prstGeom prst="roundRect">
            <a:avLst>
              <a:gd name="adj" fmla="val 41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3"/>
          <p:cNvGrpSpPr/>
          <p:nvPr/>
        </p:nvGrpSpPr>
        <p:grpSpPr>
          <a:xfrm>
            <a:off x="-288325" y="308975"/>
            <a:ext cx="9912550" cy="4939950"/>
            <a:chOff x="-288325" y="308975"/>
            <a:chExt cx="9912550" cy="4939950"/>
          </a:xfrm>
        </p:grpSpPr>
        <p:sp>
          <p:nvSpPr>
            <p:cNvPr id="99" name="Google Shape;99;p13"/>
            <p:cNvSpPr/>
            <p:nvPr/>
          </p:nvSpPr>
          <p:spPr>
            <a:xfrm>
              <a:off x="8550225" y="4174925"/>
              <a:ext cx="1074000" cy="1074000"/>
            </a:xfrm>
            <a:prstGeom prst="ellipse">
              <a:avLst/>
            </a:prstGeom>
            <a:solidFill>
              <a:srgbClr val="577785">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288325" y="2032375"/>
              <a:ext cx="955200" cy="955200"/>
            </a:xfrm>
            <a:prstGeom prst="star4">
              <a:avLst>
                <a:gd name="adj" fmla="val 202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465875" y="4708675"/>
              <a:ext cx="201000" cy="201000"/>
            </a:xfrm>
            <a:prstGeom prst="star4">
              <a:avLst>
                <a:gd name="adj" fmla="val 202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7493325" y="308975"/>
              <a:ext cx="170700" cy="170700"/>
            </a:xfrm>
            <a:prstGeom prst="star4">
              <a:avLst>
                <a:gd name="adj" fmla="val 202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13"/>
          <p:cNvSpPr txBox="1">
            <a:spLocks noGrp="1"/>
          </p:cNvSpPr>
          <p:nvPr>
            <p:ph type="title" idx="2" hasCustomPrompt="1"/>
          </p:nvPr>
        </p:nvSpPr>
        <p:spPr>
          <a:xfrm>
            <a:off x="890113" y="1504575"/>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3" hasCustomPrompt="1"/>
          </p:nvPr>
        </p:nvSpPr>
        <p:spPr>
          <a:xfrm>
            <a:off x="890113" y="3177450"/>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title" idx="4" hasCustomPrompt="1"/>
          </p:nvPr>
        </p:nvSpPr>
        <p:spPr>
          <a:xfrm>
            <a:off x="3589390" y="1504575"/>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title" idx="5" hasCustomPrompt="1"/>
          </p:nvPr>
        </p:nvSpPr>
        <p:spPr>
          <a:xfrm>
            <a:off x="3589390" y="3177449"/>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6" hasCustomPrompt="1"/>
          </p:nvPr>
        </p:nvSpPr>
        <p:spPr>
          <a:xfrm>
            <a:off x="6288663" y="1504575"/>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7" hasCustomPrompt="1"/>
          </p:nvPr>
        </p:nvSpPr>
        <p:spPr>
          <a:xfrm>
            <a:off x="6288663" y="3177449"/>
            <a:ext cx="1163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890124" y="1973650"/>
            <a:ext cx="17457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11" name="Google Shape;111;p13"/>
          <p:cNvSpPr txBox="1">
            <a:spLocks noGrp="1"/>
          </p:cNvSpPr>
          <p:nvPr>
            <p:ph type="subTitle" idx="8"/>
          </p:nvPr>
        </p:nvSpPr>
        <p:spPr>
          <a:xfrm>
            <a:off x="3589387" y="1973650"/>
            <a:ext cx="19653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12" name="Google Shape;112;p13"/>
          <p:cNvSpPr txBox="1">
            <a:spLocks noGrp="1"/>
          </p:cNvSpPr>
          <p:nvPr>
            <p:ph type="subTitle" idx="9"/>
          </p:nvPr>
        </p:nvSpPr>
        <p:spPr>
          <a:xfrm>
            <a:off x="6288663" y="1973650"/>
            <a:ext cx="19653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13" name="Google Shape;113;p13"/>
          <p:cNvSpPr txBox="1">
            <a:spLocks noGrp="1"/>
          </p:cNvSpPr>
          <p:nvPr>
            <p:ph type="subTitle" idx="13"/>
          </p:nvPr>
        </p:nvSpPr>
        <p:spPr>
          <a:xfrm>
            <a:off x="890124" y="3646599"/>
            <a:ext cx="17457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14" name="Google Shape;114;p13"/>
          <p:cNvSpPr txBox="1">
            <a:spLocks noGrp="1"/>
          </p:cNvSpPr>
          <p:nvPr>
            <p:ph type="subTitle" idx="14"/>
          </p:nvPr>
        </p:nvSpPr>
        <p:spPr>
          <a:xfrm>
            <a:off x="3589387" y="3646597"/>
            <a:ext cx="19653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
        <p:nvSpPr>
          <p:cNvPr id="115" name="Google Shape;115;p13"/>
          <p:cNvSpPr txBox="1">
            <a:spLocks noGrp="1"/>
          </p:cNvSpPr>
          <p:nvPr>
            <p:ph type="subTitle" idx="15"/>
          </p:nvPr>
        </p:nvSpPr>
        <p:spPr>
          <a:xfrm>
            <a:off x="6288663" y="3646599"/>
            <a:ext cx="1965300" cy="48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artel Sans"/>
              <a:buNone/>
              <a:defRPr sz="20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Martel Sans"/>
              <a:buNone/>
              <a:defRPr sz="2400">
                <a:latin typeface="Martel Sans"/>
                <a:ea typeface="Martel Sans"/>
                <a:cs typeface="Martel Sans"/>
                <a:sym typeface="Martel Sans"/>
              </a:defRPr>
            </a:lvl2pPr>
            <a:lvl3pPr lvl="2" rtl="0">
              <a:lnSpc>
                <a:spcPct val="100000"/>
              </a:lnSpc>
              <a:spcBef>
                <a:spcPts val="0"/>
              </a:spcBef>
              <a:spcAft>
                <a:spcPts val="0"/>
              </a:spcAft>
              <a:buSzPts val="2400"/>
              <a:buFont typeface="Martel Sans"/>
              <a:buNone/>
              <a:defRPr sz="2400">
                <a:latin typeface="Martel Sans"/>
                <a:ea typeface="Martel Sans"/>
                <a:cs typeface="Martel Sans"/>
                <a:sym typeface="Martel Sans"/>
              </a:defRPr>
            </a:lvl3pPr>
            <a:lvl4pPr lvl="3" rtl="0">
              <a:lnSpc>
                <a:spcPct val="100000"/>
              </a:lnSpc>
              <a:spcBef>
                <a:spcPts val="0"/>
              </a:spcBef>
              <a:spcAft>
                <a:spcPts val="0"/>
              </a:spcAft>
              <a:buSzPts val="2400"/>
              <a:buFont typeface="Martel Sans"/>
              <a:buNone/>
              <a:defRPr sz="2400">
                <a:latin typeface="Martel Sans"/>
                <a:ea typeface="Martel Sans"/>
                <a:cs typeface="Martel Sans"/>
                <a:sym typeface="Martel Sans"/>
              </a:defRPr>
            </a:lvl4pPr>
            <a:lvl5pPr lvl="4" rtl="0">
              <a:lnSpc>
                <a:spcPct val="100000"/>
              </a:lnSpc>
              <a:spcBef>
                <a:spcPts val="0"/>
              </a:spcBef>
              <a:spcAft>
                <a:spcPts val="0"/>
              </a:spcAft>
              <a:buSzPts val="2400"/>
              <a:buFont typeface="Martel Sans"/>
              <a:buNone/>
              <a:defRPr sz="2400">
                <a:latin typeface="Martel Sans"/>
                <a:ea typeface="Martel Sans"/>
                <a:cs typeface="Martel Sans"/>
                <a:sym typeface="Martel Sans"/>
              </a:defRPr>
            </a:lvl5pPr>
            <a:lvl6pPr lvl="5" rtl="0">
              <a:lnSpc>
                <a:spcPct val="100000"/>
              </a:lnSpc>
              <a:spcBef>
                <a:spcPts val="0"/>
              </a:spcBef>
              <a:spcAft>
                <a:spcPts val="0"/>
              </a:spcAft>
              <a:buSzPts val="2400"/>
              <a:buFont typeface="Martel Sans"/>
              <a:buNone/>
              <a:defRPr sz="2400">
                <a:latin typeface="Martel Sans"/>
                <a:ea typeface="Martel Sans"/>
                <a:cs typeface="Martel Sans"/>
                <a:sym typeface="Martel Sans"/>
              </a:defRPr>
            </a:lvl6pPr>
            <a:lvl7pPr lvl="6" rtl="0">
              <a:lnSpc>
                <a:spcPct val="100000"/>
              </a:lnSpc>
              <a:spcBef>
                <a:spcPts val="0"/>
              </a:spcBef>
              <a:spcAft>
                <a:spcPts val="0"/>
              </a:spcAft>
              <a:buSzPts val="2400"/>
              <a:buFont typeface="Martel Sans"/>
              <a:buNone/>
              <a:defRPr sz="2400">
                <a:latin typeface="Martel Sans"/>
                <a:ea typeface="Martel Sans"/>
                <a:cs typeface="Martel Sans"/>
                <a:sym typeface="Martel Sans"/>
              </a:defRPr>
            </a:lvl7pPr>
            <a:lvl8pPr lvl="7" rtl="0">
              <a:lnSpc>
                <a:spcPct val="100000"/>
              </a:lnSpc>
              <a:spcBef>
                <a:spcPts val="0"/>
              </a:spcBef>
              <a:spcAft>
                <a:spcPts val="0"/>
              </a:spcAft>
              <a:buSzPts val="2400"/>
              <a:buFont typeface="Martel Sans"/>
              <a:buNone/>
              <a:defRPr sz="2400">
                <a:latin typeface="Martel Sans"/>
                <a:ea typeface="Martel Sans"/>
                <a:cs typeface="Martel Sans"/>
                <a:sym typeface="Martel Sans"/>
              </a:defRPr>
            </a:lvl8pPr>
            <a:lvl9pPr lvl="8" rtl="0">
              <a:lnSpc>
                <a:spcPct val="100000"/>
              </a:lnSpc>
              <a:spcBef>
                <a:spcPts val="0"/>
              </a:spcBef>
              <a:spcAft>
                <a:spcPts val="0"/>
              </a:spcAft>
              <a:buSzPts val="2400"/>
              <a:buFont typeface="Martel Sans"/>
              <a:buNone/>
              <a:defRPr sz="2400">
                <a:latin typeface="Martel Sans"/>
                <a:ea typeface="Martel Sans"/>
                <a:cs typeface="Martel Sans"/>
                <a:sym typeface="Marte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artel Sans Black"/>
              <a:buNone/>
              <a:defRPr sz="3000">
                <a:solidFill>
                  <a:schemeClr val="dk1"/>
                </a:solidFill>
                <a:latin typeface="Martel Sans Black"/>
                <a:ea typeface="Martel Sans Black"/>
                <a:cs typeface="Martel Sans Black"/>
                <a:sym typeface="Martel Sans Black"/>
              </a:defRPr>
            </a:lvl1pPr>
            <a:lvl2pPr lvl="1"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2pPr>
            <a:lvl3pPr lvl="2"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3pPr>
            <a:lvl4pPr lvl="3"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4pPr>
            <a:lvl5pPr lvl="4"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5pPr>
            <a:lvl6pPr lvl="5"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6pPr>
            <a:lvl7pPr lvl="6"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7pPr>
            <a:lvl8pPr lvl="7"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8pPr>
            <a:lvl9pPr lvl="8" rtl="0">
              <a:spcBef>
                <a:spcPts val="0"/>
              </a:spcBef>
              <a:spcAft>
                <a:spcPts val="0"/>
              </a:spcAft>
              <a:buClr>
                <a:schemeClr val="dk1"/>
              </a:buClr>
              <a:buSzPts val="3500"/>
              <a:buFont typeface="Martel Sans Black"/>
              <a:buNone/>
              <a:defRPr sz="3500">
                <a:solidFill>
                  <a:schemeClr val="dk1"/>
                </a:solidFill>
                <a:latin typeface="Martel Sans Black"/>
                <a:ea typeface="Martel Sans Black"/>
                <a:cs typeface="Martel Sans Black"/>
                <a:sym typeface="Martel Sans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1pPr>
            <a:lvl2pPr marL="914400" lvl="1"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2pPr>
            <a:lvl3pPr marL="1371600" lvl="2"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3pPr>
            <a:lvl4pPr marL="1828800" lvl="3"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4pPr>
            <a:lvl5pPr marL="2286000" lvl="4"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5pPr>
            <a:lvl6pPr marL="2743200" lvl="5"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6pPr>
            <a:lvl7pPr marL="3200400" lvl="6"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7pPr>
            <a:lvl8pPr marL="3657600" lvl="7"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8pPr>
            <a:lvl9pPr marL="4114800" lvl="8"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4" r:id="rId11"/>
    <p:sldLayoutId id="2147483665" r:id="rId12"/>
    <p:sldLayoutId id="2147483666" r:id="rId13"/>
    <p:sldLayoutId id="2147483667" r:id="rId14"/>
    <p:sldLayoutId id="2147483668"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8C012C-B1B7-47F6-B168-A941E97A73A9}" type="datetimeFigureOut">
              <a:rPr lang="en-US" smtClean="0"/>
              <a:t>28/11/2023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5577195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6.png"/><Relationship Id="rId5" Type="http://schemas.microsoft.com/office/2007/relationships/media" Target="../media/media3.mp3"/><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p:nvPr/>
        </p:nvSpPr>
        <p:spPr>
          <a:xfrm>
            <a:off x="845546" y="1235038"/>
            <a:ext cx="7511196" cy="2276370"/>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txBox="1">
            <a:spLocks noGrp="1"/>
          </p:cNvSpPr>
          <p:nvPr>
            <p:ph type="subTitle" idx="1"/>
          </p:nvPr>
        </p:nvSpPr>
        <p:spPr>
          <a:xfrm>
            <a:off x="1092977" y="1412718"/>
            <a:ext cx="6958045" cy="303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CHÀO MỪNG CÁC EM ĐẾN VỚI BÀI HỌC HÔM NAY!</a:t>
            </a:r>
            <a:endParaRPr sz="4000" b="1">
              <a:latin typeface="+mj-lt"/>
            </a:endParaRPr>
          </a:p>
        </p:txBody>
      </p:sp>
      <p:grpSp>
        <p:nvGrpSpPr>
          <p:cNvPr id="880" name="Google Shape;880;p31"/>
          <p:cNvGrpSpPr/>
          <p:nvPr/>
        </p:nvGrpSpPr>
        <p:grpSpPr>
          <a:xfrm>
            <a:off x="7683750" y="353725"/>
            <a:ext cx="1233651" cy="1275976"/>
            <a:chOff x="7683750" y="353725"/>
            <a:chExt cx="1233651" cy="1275976"/>
          </a:xfrm>
        </p:grpSpPr>
        <p:sp>
          <p:nvSpPr>
            <p:cNvPr id="881" name="Google Shape;881;p31"/>
            <p:cNvSpPr/>
            <p:nvPr/>
          </p:nvSpPr>
          <p:spPr>
            <a:xfrm>
              <a:off x="8580994" y="580155"/>
              <a:ext cx="228069" cy="228190"/>
            </a:xfrm>
            <a:custGeom>
              <a:avLst/>
              <a:gdLst/>
              <a:ahLst/>
              <a:cxnLst/>
              <a:rect l="l" t="t" r="r" b="b"/>
              <a:pathLst>
                <a:path w="3766" h="3768" extrusionOk="0">
                  <a:moveTo>
                    <a:pt x="1888" y="333"/>
                  </a:moveTo>
                  <a:lnTo>
                    <a:pt x="2419" y="1308"/>
                  </a:lnTo>
                  <a:cubicBezTo>
                    <a:pt x="2429" y="1326"/>
                    <a:pt x="2443" y="1341"/>
                    <a:pt x="2461" y="1351"/>
                  </a:cubicBezTo>
                  <a:lnTo>
                    <a:pt x="3434" y="1887"/>
                  </a:lnTo>
                  <a:lnTo>
                    <a:pt x="2458" y="2418"/>
                  </a:lnTo>
                  <a:cubicBezTo>
                    <a:pt x="2441" y="2428"/>
                    <a:pt x="2426" y="2442"/>
                    <a:pt x="2416" y="2460"/>
                  </a:cubicBezTo>
                  <a:lnTo>
                    <a:pt x="1880" y="3433"/>
                  </a:lnTo>
                  <a:lnTo>
                    <a:pt x="1350" y="2457"/>
                  </a:lnTo>
                  <a:cubicBezTo>
                    <a:pt x="1340" y="2440"/>
                    <a:pt x="1325" y="2425"/>
                    <a:pt x="1306" y="2415"/>
                  </a:cubicBezTo>
                  <a:lnTo>
                    <a:pt x="334" y="1879"/>
                  </a:lnTo>
                  <a:lnTo>
                    <a:pt x="1309" y="1349"/>
                  </a:lnTo>
                  <a:cubicBezTo>
                    <a:pt x="1327" y="1339"/>
                    <a:pt x="1342" y="1324"/>
                    <a:pt x="1352" y="1305"/>
                  </a:cubicBezTo>
                  <a:lnTo>
                    <a:pt x="1888" y="333"/>
                  </a:lnTo>
                  <a:close/>
                  <a:moveTo>
                    <a:pt x="1888" y="1"/>
                  </a:moveTo>
                  <a:cubicBezTo>
                    <a:pt x="1849" y="1"/>
                    <a:pt x="1813" y="22"/>
                    <a:pt x="1793" y="57"/>
                  </a:cubicBezTo>
                  <a:lnTo>
                    <a:pt x="1179" y="1175"/>
                  </a:lnTo>
                  <a:lnTo>
                    <a:pt x="56" y="1785"/>
                  </a:lnTo>
                  <a:cubicBezTo>
                    <a:pt x="23" y="1804"/>
                    <a:pt x="1" y="1840"/>
                    <a:pt x="1" y="1879"/>
                  </a:cubicBezTo>
                  <a:cubicBezTo>
                    <a:pt x="1" y="1918"/>
                    <a:pt x="22" y="1954"/>
                    <a:pt x="56" y="1974"/>
                  </a:cubicBezTo>
                  <a:lnTo>
                    <a:pt x="1175" y="2589"/>
                  </a:lnTo>
                  <a:lnTo>
                    <a:pt x="1784" y="3711"/>
                  </a:lnTo>
                  <a:cubicBezTo>
                    <a:pt x="1802" y="3744"/>
                    <a:pt x="1839" y="3767"/>
                    <a:pt x="1879" y="3767"/>
                  </a:cubicBezTo>
                  <a:cubicBezTo>
                    <a:pt x="1919" y="3767"/>
                    <a:pt x="1954" y="3744"/>
                    <a:pt x="1974" y="3711"/>
                  </a:cubicBezTo>
                  <a:lnTo>
                    <a:pt x="2588" y="2592"/>
                  </a:lnTo>
                  <a:lnTo>
                    <a:pt x="3711" y="1983"/>
                  </a:lnTo>
                  <a:cubicBezTo>
                    <a:pt x="3744" y="1963"/>
                    <a:pt x="3766" y="1927"/>
                    <a:pt x="3766" y="1889"/>
                  </a:cubicBezTo>
                  <a:cubicBezTo>
                    <a:pt x="3766" y="1849"/>
                    <a:pt x="3745" y="1813"/>
                    <a:pt x="3711" y="1793"/>
                  </a:cubicBezTo>
                  <a:lnTo>
                    <a:pt x="2592" y="1179"/>
                  </a:lnTo>
                  <a:lnTo>
                    <a:pt x="1983" y="57"/>
                  </a:lnTo>
                  <a:cubicBezTo>
                    <a:pt x="1963" y="23"/>
                    <a:pt x="1927" y="1"/>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7819039" y="849218"/>
              <a:ext cx="61" cy="72188"/>
            </a:xfrm>
            <a:custGeom>
              <a:avLst/>
              <a:gdLst/>
              <a:ahLst/>
              <a:cxnLst/>
              <a:rect l="l" t="t" r="r" b="b"/>
              <a:pathLst>
                <a:path w="1" h="1192" extrusionOk="0">
                  <a:moveTo>
                    <a:pt x="1" y="1"/>
                  </a:moveTo>
                  <a:lnTo>
                    <a:pt x="1" y="119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7812499" y="842677"/>
              <a:ext cx="13202" cy="85390"/>
            </a:xfrm>
            <a:custGeom>
              <a:avLst/>
              <a:gdLst/>
              <a:ahLst/>
              <a:cxnLst/>
              <a:rect l="l" t="t" r="r" b="b"/>
              <a:pathLst>
                <a:path w="218" h="1410" extrusionOk="0">
                  <a:moveTo>
                    <a:pt x="109" y="1"/>
                  </a:moveTo>
                  <a:cubicBezTo>
                    <a:pt x="49" y="1"/>
                    <a:pt x="1" y="50"/>
                    <a:pt x="1" y="109"/>
                  </a:cubicBezTo>
                  <a:lnTo>
                    <a:pt x="1" y="1301"/>
                  </a:lnTo>
                  <a:cubicBezTo>
                    <a:pt x="1" y="1360"/>
                    <a:pt x="49" y="1409"/>
                    <a:pt x="109" y="1409"/>
                  </a:cubicBezTo>
                  <a:cubicBezTo>
                    <a:pt x="168" y="1409"/>
                    <a:pt x="218" y="1359"/>
                    <a:pt x="217" y="1301"/>
                  </a:cubicBezTo>
                  <a:lnTo>
                    <a:pt x="217" y="109"/>
                  </a:lnTo>
                  <a:cubicBezTo>
                    <a:pt x="217" y="50"/>
                    <a:pt x="16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7819039" y="1034588"/>
              <a:ext cx="61" cy="72248"/>
            </a:xfrm>
            <a:custGeom>
              <a:avLst/>
              <a:gdLst/>
              <a:ahLst/>
              <a:cxnLst/>
              <a:rect l="l" t="t" r="r" b="b"/>
              <a:pathLst>
                <a:path w="1" h="1193" extrusionOk="0">
                  <a:moveTo>
                    <a:pt x="1" y="0"/>
                  </a:moveTo>
                  <a:lnTo>
                    <a:pt x="1" y="11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7812499" y="1028048"/>
              <a:ext cx="13202" cy="85268"/>
            </a:xfrm>
            <a:custGeom>
              <a:avLst/>
              <a:gdLst/>
              <a:ahLst/>
              <a:cxnLst/>
              <a:rect l="l" t="t" r="r" b="b"/>
              <a:pathLst>
                <a:path w="218" h="1408" extrusionOk="0">
                  <a:moveTo>
                    <a:pt x="109" y="0"/>
                  </a:moveTo>
                  <a:cubicBezTo>
                    <a:pt x="49" y="0"/>
                    <a:pt x="1" y="48"/>
                    <a:pt x="1" y="108"/>
                  </a:cubicBezTo>
                  <a:lnTo>
                    <a:pt x="1" y="1301"/>
                  </a:lnTo>
                  <a:cubicBezTo>
                    <a:pt x="1" y="1360"/>
                    <a:pt x="49" y="1407"/>
                    <a:pt x="109" y="1407"/>
                  </a:cubicBezTo>
                  <a:cubicBezTo>
                    <a:pt x="168" y="1407"/>
                    <a:pt x="218" y="1360"/>
                    <a:pt x="217" y="1301"/>
                  </a:cubicBezTo>
                  <a:lnTo>
                    <a:pt x="217" y="108"/>
                  </a:lnTo>
                  <a:cubicBezTo>
                    <a:pt x="217" y="48"/>
                    <a:pt x="16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7875662" y="978026"/>
              <a:ext cx="72309" cy="61"/>
            </a:xfrm>
            <a:custGeom>
              <a:avLst/>
              <a:gdLst/>
              <a:ahLst/>
              <a:cxnLst/>
              <a:rect l="l" t="t" r="r" b="b"/>
              <a:pathLst>
                <a:path w="1194" h="1" extrusionOk="0">
                  <a:moveTo>
                    <a:pt x="1193"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7869121" y="971486"/>
              <a:ext cx="85390" cy="13142"/>
            </a:xfrm>
            <a:custGeom>
              <a:avLst/>
              <a:gdLst/>
              <a:ahLst/>
              <a:cxnLst/>
              <a:rect l="l" t="t" r="r" b="b"/>
              <a:pathLst>
                <a:path w="1410" h="217" extrusionOk="0">
                  <a:moveTo>
                    <a:pt x="109" y="0"/>
                  </a:moveTo>
                  <a:cubicBezTo>
                    <a:pt x="50" y="0"/>
                    <a:pt x="1" y="48"/>
                    <a:pt x="1" y="108"/>
                  </a:cubicBezTo>
                  <a:cubicBezTo>
                    <a:pt x="1" y="167"/>
                    <a:pt x="50" y="216"/>
                    <a:pt x="109" y="216"/>
                  </a:cubicBezTo>
                  <a:lnTo>
                    <a:pt x="1301" y="216"/>
                  </a:lnTo>
                  <a:cubicBezTo>
                    <a:pt x="1360" y="216"/>
                    <a:pt x="1409" y="167"/>
                    <a:pt x="1409" y="108"/>
                  </a:cubicBezTo>
                  <a:cubicBezTo>
                    <a:pt x="1409" y="48"/>
                    <a:pt x="1360" y="0"/>
                    <a:pt x="1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7690290" y="978026"/>
              <a:ext cx="72248" cy="61"/>
            </a:xfrm>
            <a:custGeom>
              <a:avLst/>
              <a:gdLst/>
              <a:ahLst/>
              <a:cxnLst/>
              <a:rect l="l" t="t" r="r" b="b"/>
              <a:pathLst>
                <a:path w="1193" h="1" extrusionOk="0">
                  <a:moveTo>
                    <a:pt x="1193"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7683750" y="971486"/>
              <a:ext cx="85329" cy="13142"/>
            </a:xfrm>
            <a:custGeom>
              <a:avLst/>
              <a:gdLst/>
              <a:ahLst/>
              <a:cxnLst/>
              <a:rect l="l" t="t" r="r" b="b"/>
              <a:pathLst>
                <a:path w="1409" h="217" extrusionOk="0">
                  <a:moveTo>
                    <a:pt x="108" y="0"/>
                  </a:moveTo>
                  <a:cubicBezTo>
                    <a:pt x="49" y="0"/>
                    <a:pt x="0" y="48"/>
                    <a:pt x="0" y="108"/>
                  </a:cubicBezTo>
                  <a:cubicBezTo>
                    <a:pt x="0" y="167"/>
                    <a:pt x="49" y="216"/>
                    <a:pt x="108" y="216"/>
                  </a:cubicBezTo>
                  <a:lnTo>
                    <a:pt x="1301" y="216"/>
                  </a:lnTo>
                  <a:cubicBezTo>
                    <a:pt x="1360" y="216"/>
                    <a:pt x="1409" y="167"/>
                    <a:pt x="1409" y="108"/>
                  </a:cubicBezTo>
                  <a:cubicBezTo>
                    <a:pt x="1409" y="48"/>
                    <a:pt x="1360" y="0"/>
                    <a:pt x="1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7727958" y="1017995"/>
              <a:ext cx="51113" cy="51113"/>
            </a:xfrm>
            <a:custGeom>
              <a:avLst/>
              <a:gdLst/>
              <a:ahLst/>
              <a:cxnLst/>
              <a:rect l="l" t="t" r="r" b="b"/>
              <a:pathLst>
                <a:path w="844" h="844" extrusionOk="0">
                  <a:moveTo>
                    <a:pt x="1" y="844"/>
                  </a:moveTo>
                  <a:lnTo>
                    <a:pt x="84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7720812" y="1011576"/>
              <a:ext cx="65344" cy="64012"/>
            </a:xfrm>
            <a:custGeom>
              <a:avLst/>
              <a:gdLst/>
              <a:ahLst/>
              <a:cxnLst/>
              <a:rect l="l" t="t" r="r" b="b"/>
              <a:pathLst>
                <a:path w="1079" h="1057" extrusionOk="0">
                  <a:moveTo>
                    <a:pt x="962" y="0"/>
                  </a:moveTo>
                  <a:cubicBezTo>
                    <a:pt x="934" y="0"/>
                    <a:pt x="907" y="11"/>
                    <a:pt x="886" y="31"/>
                  </a:cubicBezTo>
                  <a:lnTo>
                    <a:pt x="42" y="874"/>
                  </a:lnTo>
                  <a:cubicBezTo>
                    <a:pt x="1" y="916"/>
                    <a:pt x="1" y="984"/>
                    <a:pt x="42" y="1026"/>
                  </a:cubicBezTo>
                  <a:cubicBezTo>
                    <a:pt x="63" y="1046"/>
                    <a:pt x="92" y="1057"/>
                    <a:pt x="119" y="1057"/>
                  </a:cubicBezTo>
                  <a:cubicBezTo>
                    <a:pt x="148" y="1057"/>
                    <a:pt x="175" y="1046"/>
                    <a:pt x="195" y="1026"/>
                  </a:cubicBezTo>
                  <a:lnTo>
                    <a:pt x="1037" y="183"/>
                  </a:lnTo>
                  <a:cubicBezTo>
                    <a:pt x="1079" y="141"/>
                    <a:pt x="1079" y="73"/>
                    <a:pt x="1037" y="31"/>
                  </a:cubicBezTo>
                  <a:cubicBezTo>
                    <a:pt x="1017" y="11"/>
                    <a:pt x="989"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7859069" y="886946"/>
              <a:ext cx="51173" cy="50992"/>
            </a:xfrm>
            <a:custGeom>
              <a:avLst/>
              <a:gdLst/>
              <a:ahLst/>
              <a:cxnLst/>
              <a:rect l="l" t="t" r="r" b="b"/>
              <a:pathLst>
                <a:path w="845" h="842" extrusionOk="0">
                  <a:moveTo>
                    <a:pt x="1" y="842"/>
                  </a:moveTo>
                  <a:lnTo>
                    <a:pt x="84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7851983" y="880526"/>
              <a:ext cx="65284" cy="64012"/>
            </a:xfrm>
            <a:custGeom>
              <a:avLst/>
              <a:gdLst/>
              <a:ahLst/>
              <a:cxnLst/>
              <a:rect l="l" t="t" r="r" b="b"/>
              <a:pathLst>
                <a:path w="1078" h="1057" extrusionOk="0">
                  <a:moveTo>
                    <a:pt x="960" y="0"/>
                  </a:moveTo>
                  <a:cubicBezTo>
                    <a:pt x="933" y="0"/>
                    <a:pt x="905" y="11"/>
                    <a:pt x="885" y="32"/>
                  </a:cubicBezTo>
                  <a:lnTo>
                    <a:pt x="42" y="874"/>
                  </a:lnTo>
                  <a:cubicBezTo>
                    <a:pt x="1" y="916"/>
                    <a:pt x="1" y="984"/>
                    <a:pt x="42" y="1026"/>
                  </a:cubicBezTo>
                  <a:cubicBezTo>
                    <a:pt x="63" y="1047"/>
                    <a:pt x="91" y="1057"/>
                    <a:pt x="118" y="1057"/>
                  </a:cubicBezTo>
                  <a:cubicBezTo>
                    <a:pt x="146" y="1057"/>
                    <a:pt x="173" y="1046"/>
                    <a:pt x="194" y="1026"/>
                  </a:cubicBezTo>
                  <a:lnTo>
                    <a:pt x="1036" y="183"/>
                  </a:lnTo>
                  <a:cubicBezTo>
                    <a:pt x="1078" y="142"/>
                    <a:pt x="1078" y="73"/>
                    <a:pt x="1036" y="32"/>
                  </a:cubicBezTo>
                  <a:cubicBezTo>
                    <a:pt x="1015" y="11"/>
                    <a:pt x="988"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7727958" y="886946"/>
              <a:ext cx="51113" cy="50992"/>
            </a:xfrm>
            <a:custGeom>
              <a:avLst/>
              <a:gdLst/>
              <a:ahLst/>
              <a:cxnLst/>
              <a:rect l="l" t="t" r="r" b="b"/>
              <a:pathLst>
                <a:path w="844" h="842" extrusionOk="0">
                  <a:moveTo>
                    <a:pt x="1" y="0"/>
                  </a:moveTo>
                  <a:lnTo>
                    <a:pt x="844" y="84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7720812" y="880526"/>
              <a:ext cx="65344" cy="64012"/>
            </a:xfrm>
            <a:custGeom>
              <a:avLst/>
              <a:gdLst/>
              <a:ahLst/>
              <a:cxnLst/>
              <a:rect l="l" t="t" r="r" b="b"/>
              <a:pathLst>
                <a:path w="1079" h="1057" extrusionOk="0">
                  <a:moveTo>
                    <a:pt x="118" y="0"/>
                  </a:moveTo>
                  <a:cubicBezTo>
                    <a:pt x="91" y="0"/>
                    <a:pt x="63" y="11"/>
                    <a:pt x="42" y="32"/>
                  </a:cubicBezTo>
                  <a:cubicBezTo>
                    <a:pt x="1" y="73"/>
                    <a:pt x="1" y="142"/>
                    <a:pt x="42" y="183"/>
                  </a:cubicBezTo>
                  <a:lnTo>
                    <a:pt x="886" y="1026"/>
                  </a:lnTo>
                  <a:cubicBezTo>
                    <a:pt x="907" y="1047"/>
                    <a:pt x="935" y="1057"/>
                    <a:pt x="963" y="1057"/>
                  </a:cubicBezTo>
                  <a:cubicBezTo>
                    <a:pt x="990" y="1057"/>
                    <a:pt x="1018" y="1046"/>
                    <a:pt x="1037" y="1026"/>
                  </a:cubicBezTo>
                  <a:cubicBezTo>
                    <a:pt x="1079" y="984"/>
                    <a:pt x="1079" y="916"/>
                    <a:pt x="1037" y="874"/>
                  </a:cubicBezTo>
                  <a:lnTo>
                    <a:pt x="195" y="32"/>
                  </a:lnTo>
                  <a:cubicBezTo>
                    <a:pt x="174" y="11"/>
                    <a:pt x="146"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7859069" y="1017995"/>
              <a:ext cx="51173" cy="51113"/>
            </a:xfrm>
            <a:custGeom>
              <a:avLst/>
              <a:gdLst/>
              <a:ahLst/>
              <a:cxnLst/>
              <a:rect l="l" t="t" r="r" b="b"/>
              <a:pathLst>
                <a:path w="845" h="844" extrusionOk="0">
                  <a:moveTo>
                    <a:pt x="1" y="0"/>
                  </a:moveTo>
                  <a:lnTo>
                    <a:pt x="844" y="84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7851983" y="1011576"/>
              <a:ext cx="65284" cy="64012"/>
            </a:xfrm>
            <a:custGeom>
              <a:avLst/>
              <a:gdLst/>
              <a:ahLst/>
              <a:cxnLst/>
              <a:rect l="l" t="t" r="r" b="b"/>
              <a:pathLst>
                <a:path w="1078" h="1057" extrusionOk="0">
                  <a:moveTo>
                    <a:pt x="118" y="0"/>
                  </a:moveTo>
                  <a:cubicBezTo>
                    <a:pt x="90" y="0"/>
                    <a:pt x="63" y="11"/>
                    <a:pt x="42" y="31"/>
                  </a:cubicBezTo>
                  <a:cubicBezTo>
                    <a:pt x="1" y="73"/>
                    <a:pt x="1" y="141"/>
                    <a:pt x="42" y="183"/>
                  </a:cubicBezTo>
                  <a:lnTo>
                    <a:pt x="885" y="1026"/>
                  </a:lnTo>
                  <a:cubicBezTo>
                    <a:pt x="905" y="1046"/>
                    <a:pt x="935" y="1057"/>
                    <a:pt x="961" y="1057"/>
                  </a:cubicBezTo>
                  <a:cubicBezTo>
                    <a:pt x="988" y="1057"/>
                    <a:pt x="1015" y="1046"/>
                    <a:pt x="1036" y="1026"/>
                  </a:cubicBezTo>
                  <a:cubicBezTo>
                    <a:pt x="1078" y="984"/>
                    <a:pt x="1078" y="916"/>
                    <a:pt x="1036" y="874"/>
                  </a:cubicBezTo>
                  <a:lnTo>
                    <a:pt x="194" y="31"/>
                  </a:lnTo>
                  <a:cubicBezTo>
                    <a:pt x="173" y="11"/>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7863611" y="353725"/>
              <a:ext cx="101559" cy="101559"/>
            </a:xfrm>
            <a:custGeom>
              <a:avLst/>
              <a:gdLst/>
              <a:ahLst/>
              <a:cxnLst/>
              <a:rect l="l" t="t" r="r" b="b"/>
              <a:pathLst>
                <a:path w="1677" h="1677" extrusionOk="0">
                  <a:moveTo>
                    <a:pt x="838" y="217"/>
                  </a:moveTo>
                  <a:cubicBezTo>
                    <a:pt x="1181" y="217"/>
                    <a:pt x="1461" y="496"/>
                    <a:pt x="1461" y="839"/>
                  </a:cubicBezTo>
                  <a:cubicBezTo>
                    <a:pt x="1461" y="1183"/>
                    <a:pt x="1181" y="1462"/>
                    <a:pt x="838" y="1462"/>
                  </a:cubicBezTo>
                  <a:cubicBezTo>
                    <a:pt x="494" y="1462"/>
                    <a:pt x="215" y="1183"/>
                    <a:pt x="215" y="839"/>
                  </a:cubicBezTo>
                  <a:cubicBezTo>
                    <a:pt x="215" y="496"/>
                    <a:pt x="494" y="217"/>
                    <a:pt x="838" y="217"/>
                  </a:cubicBezTo>
                  <a:close/>
                  <a:moveTo>
                    <a:pt x="838" y="1"/>
                  </a:moveTo>
                  <a:cubicBezTo>
                    <a:pt x="376" y="1"/>
                    <a:pt x="0" y="377"/>
                    <a:pt x="0" y="839"/>
                  </a:cubicBezTo>
                  <a:cubicBezTo>
                    <a:pt x="0" y="1301"/>
                    <a:pt x="376" y="1677"/>
                    <a:pt x="838" y="1677"/>
                  </a:cubicBezTo>
                  <a:cubicBezTo>
                    <a:pt x="1300" y="1677"/>
                    <a:pt x="1677" y="1301"/>
                    <a:pt x="1677" y="839"/>
                  </a:cubicBezTo>
                  <a:cubicBezTo>
                    <a:pt x="1677" y="377"/>
                    <a:pt x="1300"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8140971" y="766555"/>
              <a:ext cx="64799" cy="64799"/>
            </a:xfrm>
            <a:custGeom>
              <a:avLst/>
              <a:gdLst/>
              <a:ahLst/>
              <a:cxnLst/>
              <a:rect l="l" t="t" r="r" b="b"/>
              <a:pathLst>
                <a:path w="1070" h="1070" extrusionOk="0">
                  <a:moveTo>
                    <a:pt x="535" y="218"/>
                  </a:moveTo>
                  <a:cubicBezTo>
                    <a:pt x="710" y="218"/>
                    <a:pt x="853" y="360"/>
                    <a:pt x="854" y="535"/>
                  </a:cubicBezTo>
                  <a:cubicBezTo>
                    <a:pt x="854" y="711"/>
                    <a:pt x="710" y="853"/>
                    <a:pt x="535" y="853"/>
                  </a:cubicBezTo>
                  <a:cubicBezTo>
                    <a:pt x="360" y="853"/>
                    <a:pt x="217" y="711"/>
                    <a:pt x="217" y="535"/>
                  </a:cubicBezTo>
                  <a:cubicBezTo>
                    <a:pt x="217" y="360"/>
                    <a:pt x="360" y="218"/>
                    <a:pt x="535" y="218"/>
                  </a:cubicBezTo>
                  <a:close/>
                  <a:moveTo>
                    <a:pt x="535" y="1"/>
                  </a:moveTo>
                  <a:cubicBezTo>
                    <a:pt x="241" y="1"/>
                    <a:pt x="0" y="241"/>
                    <a:pt x="0" y="535"/>
                  </a:cubicBezTo>
                  <a:cubicBezTo>
                    <a:pt x="0" y="830"/>
                    <a:pt x="241" y="1070"/>
                    <a:pt x="535" y="1070"/>
                  </a:cubicBezTo>
                  <a:cubicBezTo>
                    <a:pt x="829" y="1070"/>
                    <a:pt x="1068" y="830"/>
                    <a:pt x="1069" y="535"/>
                  </a:cubicBezTo>
                  <a:cubicBezTo>
                    <a:pt x="1069" y="241"/>
                    <a:pt x="829"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8150600" y="1130453"/>
              <a:ext cx="187373" cy="187433"/>
            </a:xfrm>
            <a:custGeom>
              <a:avLst/>
              <a:gdLst/>
              <a:ahLst/>
              <a:cxnLst/>
              <a:rect l="l" t="t" r="r" b="b"/>
              <a:pathLst>
                <a:path w="3094" h="3095" extrusionOk="0">
                  <a:moveTo>
                    <a:pt x="1548" y="275"/>
                  </a:moveTo>
                  <a:lnTo>
                    <a:pt x="1984" y="1076"/>
                  </a:lnTo>
                  <a:cubicBezTo>
                    <a:pt x="1993" y="1090"/>
                    <a:pt x="2005" y="1103"/>
                    <a:pt x="2020" y="1111"/>
                  </a:cubicBezTo>
                  <a:lnTo>
                    <a:pt x="2819" y="1551"/>
                  </a:lnTo>
                  <a:lnTo>
                    <a:pt x="2017" y="1987"/>
                  </a:lnTo>
                  <a:cubicBezTo>
                    <a:pt x="2003" y="1994"/>
                    <a:pt x="1989" y="2008"/>
                    <a:pt x="1982" y="2022"/>
                  </a:cubicBezTo>
                  <a:lnTo>
                    <a:pt x="1542" y="2822"/>
                  </a:lnTo>
                  <a:lnTo>
                    <a:pt x="1106" y="2019"/>
                  </a:lnTo>
                  <a:cubicBezTo>
                    <a:pt x="1098" y="2005"/>
                    <a:pt x="1086" y="1992"/>
                    <a:pt x="1071" y="1984"/>
                  </a:cubicBezTo>
                  <a:lnTo>
                    <a:pt x="272" y="1545"/>
                  </a:lnTo>
                  <a:lnTo>
                    <a:pt x="1074" y="1109"/>
                  </a:lnTo>
                  <a:cubicBezTo>
                    <a:pt x="1089" y="1101"/>
                    <a:pt x="1101" y="1088"/>
                    <a:pt x="1109" y="1074"/>
                  </a:cubicBezTo>
                  <a:lnTo>
                    <a:pt x="1548" y="275"/>
                  </a:lnTo>
                  <a:close/>
                  <a:moveTo>
                    <a:pt x="1552" y="1"/>
                  </a:moveTo>
                  <a:cubicBezTo>
                    <a:pt x="1519" y="1"/>
                    <a:pt x="1489" y="17"/>
                    <a:pt x="1474" y="46"/>
                  </a:cubicBezTo>
                  <a:lnTo>
                    <a:pt x="967" y="965"/>
                  </a:lnTo>
                  <a:lnTo>
                    <a:pt x="47" y="1465"/>
                  </a:lnTo>
                  <a:cubicBezTo>
                    <a:pt x="18" y="1481"/>
                    <a:pt x="0" y="1511"/>
                    <a:pt x="0" y="1543"/>
                  </a:cubicBezTo>
                  <a:cubicBezTo>
                    <a:pt x="0" y="1576"/>
                    <a:pt x="17" y="1605"/>
                    <a:pt x="46" y="1621"/>
                  </a:cubicBezTo>
                  <a:lnTo>
                    <a:pt x="964" y="2127"/>
                  </a:lnTo>
                  <a:lnTo>
                    <a:pt x="1464" y="3048"/>
                  </a:lnTo>
                  <a:cubicBezTo>
                    <a:pt x="1480" y="3077"/>
                    <a:pt x="1510" y="3094"/>
                    <a:pt x="1542" y="3094"/>
                  </a:cubicBezTo>
                  <a:cubicBezTo>
                    <a:pt x="1574" y="3094"/>
                    <a:pt x="1604" y="3078"/>
                    <a:pt x="1620" y="3050"/>
                  </a:cubicBezTo>
                  <a:lnTo>
                    <a:pt x="2126" y="2131"/>
                  </a:lnTo>
                  <a:lnTo>
                    <a:pt x="3047" y="1630"/>
                  </a:lnTo>
                  <a:cubicBezTo>
                    <a:pt x="3076" y="1615"/>
                    <a:pt x="3094" y="1584"/>
                    <a:pt x="3094" y="1552"/>
                  </a:cubicBezTo>
                  <a:cubicBezTo>
                    <a:pt x="3094" y="1520"/>
                    <a:pt x="3077" y="1490"/>
                    <a:pt x="3048" y="1474"/>
                  </a:cubicBezTo>
                  <a:lnTo>
                    <a:pt x="2130" y="969"/>
                  </a:lnTo>
                  <a:lnTo>
                    <a:pt x="1629" y="47"/>
                  </a:lnTo>
                  <a:cubicBezTo>
                    <a:pt x="1614" y="19"/>
                    <a:pt x="1584" y="1"/>
                    <a:pt x="1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806213" y="1412718"/>
              <a:ext cx="61" cy="59409"/>
            </a:xfrm>
            <a:custGeom>
              <a:avLst/>
              <a:gdLst/>
              <a:ahLst/>
              <a:cxnLst/>
              <a:rect l="l" t="t" r="r" b="b"/>
              <a:pathLst>
                <a:path w="1" h="981" extrusionOk="0">
                  <a:moveTo>
                    <a:pt x="0" y="1"/>
                  </a:moveTo>
                  <a:lnTo>
                    <a:pt x="0" y="9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8800884" y="1407388"/>
              <a:ext cx="10719" cy="70068"/>
            </a:xfrm>
            <a:custGeom>
              <a:avLst/>
              <a:gdLst/>
              <a:ahLst/>
              <a:cxnLst/>
              <a:rect l="l" t="t" r="r" b="b"/>
              <a:pathLst>
                <a:path w="177" h="1157" extrusionOk="0">
                  <a:moveTo>
                    <a:pt x="88" y="0"/>
                  </a:moveTo>
                  <a:cubicBezTo>
                    <a:pt x="40" y="0"/>
                    <a:pt x="0" y="40"/>
                    <a:pt x="0" y="89"/>
                  </a:cubicBezTo>
                  <a:lnTo>
                    <a:pt x="0" y="1068"/>
                  </a:lnTo>
                  <a:cubicBezTo>
                    <a:pt x="0" y="1116"/>
                    <a:pt x="39" y="1156"/>
                    <a:pt x="88" y="1156"/>
                  </a:cubicBezTo>
                  <a:cubicBezTo>
                    <a:pt x="137" y="1156"/>
                    <a:pt x="176" y="1118"/>
                    <a:pt x="176" y="1068"/>
                  </a:cubicBezTo>
                  <a:lnTo>
                    <a:pt x="176" y="89"/>
                  </a:lnTo>
                  <a:cubicBezTo>
                    <a:pt x="176" y="41"/>
                    <a:pt x="138"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8806213" y="1565023"/>
              <a:ext cx="61" cy="59349"/>
            </a:xfrm>
            <a:custGeom>
              <a:avLst/>
              <a:gdLst/>
              <a:ahLst/>
              <a:cxnLst/>
              <a:rect l="l" t="t" r="r" b="b"/>
              <a:pathLst>
                <a:path w="1" h="980" extrusionOk="0">
                  <a:moveTo>
                    <a:pt x="0" y="0"/>
                  </a:moveTo>
                  <a:lnTo>
                    <a:pt x="0" y="9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8800884" y="1559633"/>
              <a:ext cx="10719" cy="70068"/>
            </a:xfrm>
            <a:custGeom>
              <a:avLst/>
              <a:gdLst/>
              <a:ahLst/>
              <a:cxnLst/>
              <a:rect l="l" t="t" r="r" b="b"/>
              <a:pathLst>
                <a:path w="177" h="1157" extrusionOk="0">
                  <a:moveTo>
                    <a:pt x="88" y="1"/>
                  </a:moveTo>
                  <a:cubicBezTo>
                    <a:pt x="40" y="1"/>
                    <a:pt x="0" y="39"/>
                    <a:pt x="0" y="89"/>
                  </a:cubicBezTo>
                  <a:lnTo>
                    <a:pt x="0" y="1069"/>
                  </a:lnTo>
                  <a:cubicBezTo>
                    <a:pt x="0" y="1116"/>
                    <a:pt x="39" y="1157"/>
                    <a:pt x="88" y="1157"/>
                  </a:cubicBezTo>
                  <a:cubicBezTo>
                    <a:pt x="137" y="1157"/>
                    <a:pt x="176" y="1118"/>
                    <a:pt x="176" y="1069"/>
                  </a:cubicBezTo>
                  <a:lnTo>
                    <a:pt x="176" y="89"/>
                  </a:lnTo>
                  <a:cubicBezTo>
                    <a:pt x="176" y="41"/>
                    <a:pt x="13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8852662" y="1518575"/>
              <a:ext cx="59349" cy="61"/>
            </a:xfrm>
            <a:custGeom>
              <a:avLst/>
              <a:gdLst/>
              <a:ahLst/>
              <a:cxnLst/>
              <a:rect l="l" t="t" r="r" b="b"/>
              <a:pathLst>
                <a:path w="980" h="1" extrusionOk="0">
                  <a:moveTo>
                    <a:pt x="98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8847273" y="1513185"/>
              <a:ext cx="70128" cy="10780"/>
            </a:xfrm>
            <a:custGeom>
              <a:avLst/>
              <a:gdLst/>
              <a:ahLst/>
              <a:cxnLst/>
              <a:rect l="l" t="t" r="r" b="b"/>
              <a:pathLst>
                <a:path w="1158" h="178" extrusionOk="0">
                  <a:moveTo>
                    <a:pt x="89" y="1"/>
                  </a:moveTo>
                  <a:cubicBezTo>
                    <a:pt x="41" y="1"/>
                    <a:pt x="1" y="40"/>
                    <a:pt x="1" y="89"/>
                  </a:cubicBezTo>
                  <a:cubicBezTo>
                    <a:pt x="1" y="137"/>
                    <a:pt x="39" y="177"/>
                    <a:pt x="89" y="177"/>
                  </a:cubicBezTo>
                  <a:lnTo>
                    <a:pt x="1069" y="177"/>
                  </a:lnTo>
                  <a:cubicBezTo>
                    <a:pt x="1118" y="177"/>
                    <a:pt x="1157" y="137"/>
                    <a:pt x="1157" y="89"/>
                  </a:cubicBezTo>
                  <a:cubicBezTo>
                    <a:pt x="1157" y="41"/>
                    <a:pt x="1118" y="1"/>
                    <a:pt x="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8700417" y="1518575"/>
              <a:ext cx="59349" cy="61"/>
            </a:xfrm>
            <a:custGeom>
              <a:avLst/>
              <a:gdLst/>
              <a:ahLst/>
              <a:cxnLst/>
              <a:rect l="l" t="t" r="r" b="b"/>
              <a:pathLst>
                <a:path w="980" h="1" extrusionOk="0">
                  <a:moveTo>
                    <a:pt x="979"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8695087" y="1513185"/>
              <a:ext cx="70007" cy="10780"/>
            </a:xfrm>
            <a:custGeom>
              <a:avLst/>
              <a:gdLst/>
              <a:ahLst/>
              <a:cxnLst/>
              <a:rect l="l" t="t" r="r" b="b"/>
              <a:pathLst>
                <a:path w="1156" h="178" extrusionOk="0">
                  <a:moveTo>
                    <a:pt x="89" y="1"/>
                  </a:moveTo>
                  <a:cubicBezTo>
                    <a:pt x="40" y="1"/>
                    <a:pt x="0" y="40"/>
                    <a:pt x="0" y="89"/>
                  </a:cubicBezTo>
                  <a:cubicBezTo>
                    <a:pt x="0" y="137"/>
                    <a:pt x="39" y="177"/>
                    <a:pt x="89" y="177"/>
                  </a:cubicBezTo>
                  <a:lnTo>
                    <a:pt x="1067" y="177"/>
                  </a:lnTo>
                  <a:cubicBezTo>
                    <a:pt x="1117" y="177"/>
                    <a:pt x="1155" y="137"/>
                    <a:pt x="1155" y="89"/>
                  </a:cubicBezTo>
                  <a:cubicBezTo>
                    <a:pt x="1155" y="41"/>
                    <a:pt x="1117"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8731423" y="1551397"/>
              <a:ext cx="41908" cy="42029"/>
            </a:xfrm>
            <a:custGeom>
              <a:avLst/>
              <a:gdLst/>
              <a:ahLst/>
              <a:cxnLst/>
              <a:rect l="l" t="t" r="r" b="b"/>
              <a:pathLst>
                <a:path w="692" h="694" extrusionOk="0">
                  <a:moveTo>
                    <a:pt x="0" y="693"/>
                  </a:moveTo>
                  <a:lnTo>
                    <a:pt x="69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8725549" y="1545947"/>
              <a:ext cx="53838" cy="52808"/>
            </a:xfrm>
            <a:custGeom>
              <a:avLst/>
              <a:gdLst/>
              <a:ahLst/>
              <a:cxnLst/>
              <a:rect l="l" t="t" r="r" b="b"/>
              <a:pathLst>
                <a:path w="889" h="872" extrusionOk="0">
                  <a:moveTo>
                    <a:pt x="791" y="0"/>
                  </a:moveTo>
                  <a:cubicBezTo>
                    <a:pt x="768" y="0"/>
                    <a:pt x="746" y="9"/>
                    <a:pt x="728" y="27"/>
                  </a:cubicBezTo>
                  <a:lnTo>
                    <a:pt x="35" y="720"/>
                  </a:lnTo>
                  <a:cubicBezTo>
                    <a:pt x="1" y="755"/>
                    <a:pt x="1" y="810"/>
                    <a:pt x="35" y="845"/>
                  </a:cubicBezTo>
                  <a:cubicBezTo>
                    <a:pt x="53" y="862"/>
                    <a:pt x="75" y="871"/>
                    <a:pt x="97" y="871"/>
                  </a:cubicBezTo>
                  <a:cubicBezTo>
                    <a:pt x="120" y="871"/>
                    <a:pt x="143" y="862"/>
                    <a:pt x="160" y="844"/>
                  </a:cubicBezTo>
                  <a:lnTo>
                    <a:pt x="853" y="151"/>
                  </a:lnTo>
                  <a:cubicBezTo>
                    <a:pt x="888" y="118"/>
                    <a:pt x="888" y="62"/>
                    <a:pt x="853" y="27"/>
                  </a:cubicBezTo>
                  <a:cubicBezTo>
                    <a:pt x="836" y="9"/>
                    <a:pt x="813"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8839036" y="1443784"/>
              <a:ext cx="42029" cy="41908"/>
            </a:xfrm>
            <a:custGeom>
              <a:avLst/>
              <a:gdLst/>
              <a:ahLst/>
              <a:cxnLst/>
              <a:rect l="l" t="t" r="r" b="b"/>
              <a:pathLst>
                <a:path w="694" h="692" extrusionOk="0">
                  <a:moveTo>
                    <a:pt x="1" y="691"/>
                  </a:moveTo>
                  <a:lnTo>
                    <a:pt x="69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8833162" y="1438273"/>
              <a:ext cx="53838" cy="52748"/>
            </a:xfrm>
            <a:custGeom>
              <a:avLst/>
              <a:gdLst/>
              <a:ahLst/>
              <a:cxnLst/>
              <a:rect l="l" t="t" r="r" b="b"/>
              <a:pathLst>
                <a:path w="889" h="871" extrusionOk="0">
                  <a:moveTo>
                    <a:pt x="791" y="0"/>
                  </a:moveTo>
                  <a:cubicBezTo>
                    <a:pt x="768" y="0"/>
                    <a:pt x="746" y="9"/>
                    <a:pt x="728" y="27"/>
                  </a:cubicBezTo>
                  <a:lnTo>
                    <a:pt x="36" y="719"/>
                  </a:lnTo>
                  <a:cubicBezTo>
                    <a:pt x="0" y="754"/>
                    <a:pt x="0" y="809"/>
                    <a:pt x="36" y="845"/>
                  </a:cubicBezTo>
                  <a:cubicBezTo>
                    <a:pt x="52" y="861"/>
                    <a:pt x="76" y="871"/>
                    <a:pt x="98" y="871"/>
                  </a:cubicBezTo>
                  <a:cubicBezTo>
                    <a:pt x="121" y="871"/>
                    <a:pt x="144" y="863"/>
                    <a:pt x="161" y="844"/>
                  </a:cubicBezTo>
                  <a:lnTo>
                    <a:pt x="854" y="151"/>
                  </a:lnTo>
                  <a:cubicBezTo>
                    <a:pt x="889" y="117"/>
                    <a:pt x="889" y="61"/>
                    <a:pt x="854" y="27"/>
                  </a:cubicBezTo>
                  <a:cubicBezTo>
                    <a:pt x="836" y="9"/>
                    <a:pt x="814"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8731423" y="1443784"/>
              <a:ext cx="41908" cy="41908"/>
            </a:xfrm>
            <a:custGeom>
              <a:avLst/>
              <a:gdLst/>
              <a:ahLst/>
              <a:cxnLst/>
              <a:rect l="l" t="t" r="r" b="b"/>
              <a:pathLst>
                <a:path w="692" h="692" extrusionOk="0">
                  <a:moveTo>
                    <a:pt x="0" y="0"/>
                  </a:moveTo>
                  <a:lnTo>
                    <a:pt x="691" y="69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8725428" y="1438334"/>
              <a:ext cx="53777" cy="52687"/>
            </a:xfrm>
            <a:custGeom>
              <a:avLst/>
              <a:gdLst/>
              <a:ahLst/>
              <a:cxnLst/>
              <a:rect l="l" t="t" r="r" b="b"/>
              <a:pathLst>
                <a:path w="888" h="870" extrusionOk="0">
                  <a:moveTo>
                    <a:pt x="99" y="0"/>
                  </a:moveTo>
                  <a:cubicBezTo>
                    <a:pt x="76" y="0"/>
                    <a:pt x="54" y="9"/>
                    <a:pt x="36" y="27"/>
                  </a:cubicBezTo>
                  <a:cubicBezTo>
                    <a:pt x="1" y="60"/>
                    <a:pt x="1" y="116"/>
                    <a:pt x="36" y="151"/>
                  </a:cubicBezTo>
                  <a:lnTo>
                    <a:pt x="729" y="844"/>
                  </a:lnTo>
                  <a:cubicBezTo>
                    <a:pt x="746" y="860"/>
                    <a:pt x="769" y="870"/>
                    <a:pt x="791" y="870"/>
                  </a:cubicBezTo>
                  <a:cubicBezTo>
                    <a:pt x="814" y="870"/>
                    <a:pt x="836" y="862"/>
                    <a:pt x="854" y="846"/>
                  </a:cubicBezTo>
                  <a:cubicBezTo>
                    <a:pt x="888" y="810"/>
                    <a:pt x="888" y="754"/>
                    <a:pt x="854" y="719"/>
                  </a:cubicBezTo>
                  <a:lnTo>
                    <a:pt x="160" y="27"/>
                  </a:lnTo>
                  <a:cubicBezTo>
                    <a:pt x="144" y="9"/>
                    <a:pt x="12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8839036" y="1551397"/>
              <a:ext cx="42029" cy="42029"/>
            </a:xfrm>
            <a:custGeom>
              <a:avLst/>
              <a:gdLst/>
              <a:ahLst/>
              <a:cxnLst/>
              <a:rect l="l" t="t" r="r" b="b"/>
              <a:pathLst>
                <a:path w="694" h="694" extrusionOk="0">
                  <a:moveTo>
                    <a:pt x="1" y="1"/>
                  </a:moveTo>
                  <a:lnTo>
                    <a:pt x="693" y="6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8833162" y="1546068"/>
              <a:ext cx="53777" cy="52687"/>
            </a:xfrm>
            <a:custGeom>
              <a:avLst/>
              <a:gdLst/>
              <a:ahLst/>
              <a:cxnLst/>
              <a:rect l="l" t="t" r="r" b="b"/>
              <a:pathLst>
                <a:path w="888" h="870" extrusionOk="0">
                  <a:moveTo>
                    <a:pt x="98" y="0"/>
                  </a:moveTo>
                  <a:cubicBezTo>
                    <a:pt x="75" y="0"/>
                    <a:pt x="53" y="9"/>
                    <a:pt x="36" y="27"/>
                  </a:cubicBezTo>
                  <a:cubicBezTo>
                    <a:pt x="0" y="60"/>
                    <a:pt x="0" y="116"/>
                    <a:pt x="36" y="151"/>
                  </a:cubicBezTo>
                  <a:lnTo>
                    <a:pt x="728" y="843"/>
                  </a:lnTo>
                  <a:cubicBezTo>
                    <a:pt x="746" y="860"/>
                    <a:pt x="768" y="869"/>
                    <a:pt x="790" y="869"/>
                  </a:cubicBezTo>
                  <a:cubicBezTo>
                    <a:pt x="813" y="869"/>
                    <a:pt x="836" y="860"/>
                    <a:pt x="852" y="844"/>
                  </a:cubicBezTo>
                  <a:cubicBezTo>
                    <a:pt x="888" y="810"/>
                    <a:pt x="888" y="754"/>
                    <a:pt x="852" y="719"/>
                  </a:cubicBezTo>
                  <a:lnTo>
                    <a:pt x="160" y="27"/>
                  </a:lnTo>
                  <a:cubicBezTo>
                    <a:pt x="143" y="9"/>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31"/>
          <p:cNvSpPr/>
          <p:nvPr/>
        </p:nvSpPr>
        <p:spPr>
          <a:xfrm>
            <a:off x="6680026" y="450982"/>
            <a:ext cx="170700" cy="170700"/>
          </a:xfrm>
          <a:prstGeom prst="star4">
            <a:avLst>
              <a:gd name="adj" fmla="val 202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6" name="Line Callout 1 (Border and Accent Bar) 3">
            <a:extLst>
              <a:ext uri="{FF2B5EF4-FFF2-40B4-BE49-F238E27FC236}">
                <a16:creationId xmlns:a16="http://schemas.microsoft.com/office/drawing/2014/main" id="{DC036E75-D97B-7B95-9466-DFD2776D2D01}"/>
              </a:ext>
            </a:extLst>
          </p:cNvPr>
          <p:cNvSpPr/>
          <p:nvPr/>
        </p:nvSpPr>
        <p:spPr>
          <a:xfrm>
            <a:off x="452924" y="527167"/>
            <a:ext cx="2238657" cy="645330"/>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6">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US" sz="2500" b="1">
                <a:solidFill>
                  <a:schemeClr val="tx1"/>
                </a:solidFill>
                <a:latin typeface="Arial" panose="020B0604020202020204" pitchFamily="34" charset="0"/>
                <a:cs typeface="Arial" panose="020B0604020202020204" pitchFamily="34" charset="0"/>
              </a:rPr>
              <a:t>Hoạt động 3</a:t>
            </a:r>
          </a:p>
        </p:txBody>
      </p:sp>
      <p:pic>
        <p:nvPicPr>
          <p:cNvPr id="17" name="Picture 16" descr="A picture containing line, symbol, diagram, screenshot&#10;&#10;Description automatically generated">
            <a:extLst>
              <a:ext uri="{FF2B5EF4-FFF2-40B4-BE49-F238E27FC236}">
                <a16:creationId xmlns:a16="http://schemas.microsoft.com/office/drawing/2014/main" id="{4FB88A21-61B9-8F86-137D-1CD52D4DD48E}"/>
              </a:ext>
            </a:extLst>
          </p:cNvPr>
          <p:cNvPicPr>
            <a:picLocks noChangeAspect="1"/>
          </p:cNvPicPr>
          <p:nvPr/>
        </p:nvPicPr>
        <p:blipFill>
          <a:blip r:embed="rId3"/>
          <a:stretch>
            <a:fillRect/>
          </a:stretch>
        </p:blipFill>
        <p:spPr>
          <a:xfrm>
            <a:off x="167220" y="1612417"/>
            <a:ext cx="2524361" cy="1322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20FE8767-90D1-0F5F-DBEA-8EB1319CFF39}"/>
              </a:ext>
            </a:extLst>
          </p:cNvPr>
          <p:cNvSpPr txBox="1"/>
          <p:nvPr/>
        </p:nvSpPr>
        <p:spPr>
          <a:xfrm>
            <a:off x="2832542" y="85807"/>
            <a:ext cx="6222967" cy="3518912"/>
          </a:xfrm>
          <a:prstGeom prst="rect">
            <a:avLst/>
          </a:prstGeom>
          <a:noFill/>
        </p:spPr>
        <p:txBody>
          <a:bodyPr wrap="square">
            <a:spAutoFit/>
          </a:bodyPr>
          <a:lstStyle/>
          <a:p>
            <a:pPr marL="285750" marR="0" indent="-285750" algn="just">
              <a:lnSpc>
                <a:spcPct val="150000"/>
              </a:lnSpc>
              <a:spcBef>
                <a:spcPts val="100"/>
              </a:spcBef>
              <a:spcAft>
                <a:spcPts val="100"/>
              </a:spcAft>
              <a:buFont typeface="Wingdings" panose="05000000000000000000" pitchFamily="2" charset="2"/>
              <a:buChar char="q"/>
              <a:tabLst>
                <a:tab pos="2971800" algn="ctr"/>
                <a:tab pos="5943600" algn="r"/>
              </a:tabLst>
            </a:pPr>
            <a:r>
              <a:rPr lang="vi-VN" sz="1800">
                <a:solidFill>
                  <a:srgbClr val="000000"/>
                </a:solidFill>
                <a:effectLst/>
                <a:latin typeface="+mn-lt"/>
                <a:ea typeface="Times New Roman" panose="02020603050405020304" pitchFamily="18" charset="0"/>
                <a:cs typeface="Times New Roman" panose="02020603050405020304" pitchFamily="18" charset="0"/>
              </a:rPr>
              <a:t>Nếu đèn không sáng kiểm tra một vài yếu tố sau:</a:t>
            </a:r>
            <a:endParaRPr lang="en-US" sz="1800">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tabLst>
                <a:tab pos="2971800" algn="ctr"/>
                <a:tab pos="5943600" algn="r"/>
              </a:tabLst>
            </a:pPr>
            <a:r>
              <a:rPr lang="vi-VN" sz="1800">
                <a:solidFill>
                  <a:srgbClr val="000000"/>
                </a:solidFill>
                <a:effectLst/>
                <a:latin typeface="+mn-lt"/>
                <a:ea typeface="Times New Roman" panose="02020603050405020304" pitchFamily="18" charset="0"/>
                <a:cs typeface="Times New Roman" panose="02020603050405020304" pitchFamily="18" charset="0"/>
              </a:rPr>
              <a:t>Kiểm tra xem pin còn điện hay hết </a:t>
            </a:r>
            <a:endParaRPr lang="en-US" sz="18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tabLst>
                <a:tab pos="2971800" algn="ctr"/>
                <a:tab pos="5943600" algn="r"/>
              </a:tabLst>
            </a:pPr>
            <a:r>
              <a:rPr lang="vi-VN" sz="1800">
                <a:solidFill>
                  <a:srgbClr val="000000"/>
                </a:solidFill>
                <a:effectLst/>
                <a:latin typeface="+mn-lt"/>
                <a:ea typeface="Times New Roman" panose="02020603050405020304" pitchFamily="18" charset="0"/>
                <a:cs typeface="Cambria Math" panose="02040503050406030204" pitchFamily="18" charset="0"/>
              </a:rPr>
              <a:t>⇒</a:t>
            </a:r>
            <a:r>
              <a:rPr lang="vi-VN" sz="1800">
                <a:solidFill>
                  <a:srgbClr val="000000"/>
                </a:solidFill>
                <a:effectLst/>
                <a:latin typeface="+mn-lt"/>
                <a:ea typeface="Times New Roman" panose="02020603050405020304" pitchFamily="18" charset="0"/>
                <a:cs typeface="Times New Roman" panose="02020603050405020304" pitchFamily="18" charset="0"/>
              </a:rPr>
              <a:t> Nếu hết thì thay pin mới.</a:t>
            </a:r>
            <a:endParaRPr lang="en-US" sz="1800">
              <a:latin typeface="+mn-lt"/>
              <a:ea typeface="Times New Roman" panose="02020603050405020304" pitchFamily="18"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tabLst>
                <a:tab pos="2971800" algn="ctr"/>
                <a:tab pos="5943600" algn="r"/>
              </a:tabLst>
            </a:pPr>
            <a:r>
              <a:rPr lang="vi-VN" sz="1800">
                <a:solidFill>
                  <a:srgbClr val="000000"/>
                </a:solidFill>
                <a:effectLst/>
                <a:latin typeface="+mn-lt"/>
                <a:ea typeface="Times New Roman" panose="02020603050405020304" pitchFamily="18" charset="0"/>
                <a:cs typeface="Times New Roman" panose="02020603050405020304" pitchFamily="18" charset="0"/>
              </a:rPr>
              <a:t>Kiểm tra bóng đèn còn dây tóc hay đứt </a:t>
            </a:r>
            <a:endParaRPr lang="en-US" sz="18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tabLst>
                <a:tab pos="2971800" algn="ctr"/>
                <a:tab pos="5943600" algn="r"/>
              </a:tabLst>
            </a:pPr>
            <a:r>
              <a:rPr lang="vi-VN" sz="1800">
                <a:solidFill>
                  <a:srgbClr val="000000"/>
                </a:solidFill>
                <a:effectLst/>
                <a:latin typeface="+mn-lt"/>
                <a:ea typeface="Times New Roman" panose="02020603050405020304" pitchFamily="18" charset="0"/>
                <a:cs typeface="Cambria Math" panose="02040503050406030204" pitchFamily="18" charset="0"/>
              </a:rPr>
              <a:t>⇒</a:t>
            </a:r>
            <a:r>
              <a:rPr lang="vi-VN" sz="1800">
                <a:solidFill>
                  <a:srgbClr val="000000"/>
                </a:solidFill>
                <a:effectLst/>
                <a:latin typeface="+mn-lt"/>
                <a:ea typeface="Times New Roman" panose="02020603050405020304" pitchFamily="18" charset="0"/>
                <a:cs typeface="Times New Roman" panose="02020603050405020304" pitchFamily="18" charset="0"/>
              </a:rPr>
              <a:t> Nếu bóng hỏng thì thay bóng mới.</a:t>
            </a:r>
            <a:endParaRPr lang="en-US" sz="1800">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100"/>
              </a:spcBef>
              <a:spcAft>
                <a:spcPts val="100"/>
              </a:spcAft>
              <a:buFont typeface="Arial" panose="020B0604020202020204" pitchFamily="34" charset="0"/>
              <a:buChar char="•"/>
              <a:tabLst>
                <a:tab pos="2971800" algn="ctr"/>
                <a:tab pos="5943600" algn="r"/>
              </a:tabLst>
            </a:pPr>
            <a:r>
              <a:rPr lang="vi-VN" sz="1800">
                <a:solidFill>
                  <a:srgbClr val="000000"/>
                </a:solidFill>
                <a:effectLst/>
                <a:latin typeface="+mn-lt"/>
                <a:ea typeface="Times New Roman" panose="02020603050405020304" pitchFamily="18" charset="0"/>
                <a:cs typeface="Times New Roman" panose="02020603050405020304" pitchFamily="18" charset="0"/>
              </a:rPr>
              <a:t>Kiểm tra các đoạn dây nối có chỗ nào bị hở không, các chốt cắm, mấu nối đã chặt chưa,…. </a:t>
            </a:r>
            <a:endParaRPr lang="en-US" sz="1800">
              <a:solidFill>
                <a:srgbClr val="000000"/>
              </a:solidFill>
              <a:effectLst/>
              <a:latin typeface="+mn-lt"/>
              <a:ea typeface="Times New Roman" panose="02020603050405020304" pitchFamily="18" charset="0"/>
              <a:cs typeface="Times New Roman" panose="02020603050405020304" pitchFamily="18" charset="0"/>
            </a:endParaRPr>
          </a:p>
          <a:p>
            <a:pPr algn="just">
              <a:lnSpc>
                <a:spcPct val="150000"/>
              </a:lnSpc>
              <a:spcBef>
                <a:spcPts val="100"/>
              </a:spcBef>
              <a:spcAft>
                <a:spcPts val="100"/>
              </a:spcAft>
              <a:tabLst>
                <a:tab pos="2971800" algn="ctr"/>
                <a:tab pos="5943600" algn="r"/>
              </a:tabLst>
            </a:pPr>
            <a:r>
              <a:rPr lang="vi-VN" sz="1800">
                <a:solidFill>
                  <a:srgbClr val="000000"/>
                </a:solidFill>
                <a:effectLst/>
                <a:latin typeface="+mn-lt"/>
                <a:ea typeface="Times New Roman" panose="02020603050405020304" pitchFamily="18" charset="0"/>
                <a:cs typeface="Cambria Math" panose="02040503050406030204" pitchFamily="18" charset="0"/>
              </a:rPr>
              <a:t>⇒</a:t>
            </a:r>
            <a:r>
              <a:rPr lang="vi-VN" sz="1800">
                <a:solidFill>
                  <a:srgbClr val="000000"/>
                </a:solidFill>
                <a:effectLst/>
                <a:latin typeface="+mn-lt"/>
                <a:ea typeface="Times New Roman" panose="02020603050405020304" pitchFamily="18" charset="0"/>
                <a:cs typeface="Times New Roman" panose="02020603050405020304" pitchFamily="18" charset="0"/>
              </a:rPr>
              <a:t> Nếu chưa thì chỉnh lại cho mạch kín hoặc thay dây khác.</a:t>
            </a:r>
            <a:endParaRPr lang="en-US" sz="1800">
              <a:effectLst/>
              <a:latin typeface="+mn-lt"/>
              <a:ea typeface="Calibri" panose="020F0502020204030204" pitchFamily="34" charset="0"/>
              <a:cs typeface="Times New Roman" panose="02020603050405020304" pitchFamily="18" charset="0"/>
            </a:endParaRPr>
          </a:p>
        </p:txBody>
      </p:sp>
      <p:sp>
        <p:nvSpPr>
          <p:cNvPr id="22" name="Line Callout 1 (Border and Accent Bar) 3">
            <a:extLst>
              <a:ext uri="{FF2B5EF4-FFF2-40B4-BE49-F238E27FC236}">
                <a16:creationId xmlns:a16="http://schemas.microsoft.com/office/drawing/2014/main" id="{5CB8A4B3-E49D-730D-52A3-0005BBE5DB54}"/>
              </a:ext>
            </a:extLst>
          </p:cNvPr>
          <p:cNvSpPr/>
          <p:nvPr/>
        </p:nvSpPr>
        <p:spPr>
          <a:xfrm>
            <a:off x="452924" y="3621981"/>
            <a:ext cx="2238657" cy="645330"/>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6">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US" sz="2500" b="1">
                <a:solidFill>
                  <a:schemeClr val="tx1"/>
                </a:solidFill>
                <a:latin typeface="Arial" panose="020B0604020202020204" pitchFamily="34" charset="0"/>
                <a:cs typeface="Arial" panose="020B0604020202020204" pitchFamily="34" charset="0"/>
              </a:rPr>
              <a:t>Hoạt động 4</a:t>
            </a:r>
          </a:p>
        </p:txBody>
      </p:sp>
      <p:pic>
        <p:nvPicPr>
          <p:cNvPr id="23" name="Picture 22" descr="Dòng điện cung cấp bởi pin hoặc acquy có chiều không đổi gọi là dòng điện một chiều">
            <a:extLst>
              <a:ext uri="{FF2B5EF4-FFF2-40B4-BE49-F238E27FC236}">
                <a16:creationId xmlns:a16="http://schemas.microsoft.com/office/drawing/2014/main" id="{59CA3DEA-0D6B-972E-29E9-97C17F57891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69055" y="3698245"/>
            <a:ext cx="3394526" cy="1160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20" name="TextBox 19">
            <a:extLst>
              <a:ext uri="{FF2B5EF4-FFF2-40B4-BE49-F238E27FC236}">
                <a16:creationId xmlns:a16="http://schemas.microsoft.com/office/drawing/2014/main" id="{FBE26935-A92B-5F08-2EDA-3A9C7C759255}"/>
              </a:ext>
            </a:extLst>
          </p:cNvPr>
          <p:cNvSpPr txBox="1"/>
          <p:nvPr/>
        </p:nvSpPr>
        <p:spPr>
          <a:xfrm>
            <a:off x="3524864" y="412956"/>
            <a:ext cx="2197510" cy="523220"/>
          </a:xfrm>
          <a:prstGeom prst="rect">
            <a:avLst/>
          </a:prstGeom>
          <a:noFill/>
        </p:spPr>
        <p:txBody>
          <a:bodyPr wrap="square" rtlCol="0">
            <a:spAutoFit/>
          </a:bodyPr>
          <a:lstStyle/>
          <a:p>
            <a:pPr algn="ctr"/>
            <a:r>
              <a:rPr lang="en-US" sz="2800" b="1"/>
              <a:t>KẾT LUẬN</a:t>
            </a:r>
          </a:p>
        </p:txBody>
      </p:sp>
      <p:sp>
        <p:nvSpPr>
          <p:cNvPr id="21" name="Rectangle: Rounded Corners 20">
            <a:extLst>
              <a:ext uri="{FF2B5EF4-FFF2-40B4-BE49-F238E27FC236}">
                <a16:creationId xmlns:a16="http://schemas.microsoft.com/office/drawing/2014/main" id="{78F72BBA-0779-A520-C54F-1504A747AFF7}"/>
              </a:ext>
            </a:extLst>
          </p:cNvPr>
          <p:cNvSpPr/>
          <p:nvPr/>
        </p:nvSpPr>
        <p:spPr>
          <a:xfrm>
            <a:off x="938980" y="1622318"/>
            <a:ext cx="3323303" cy="2765323"/>
          </a:xfrm>
          <a:prstGeom prst="roundRect">
            <a:avLst/>
          </a:prstGeom>
          <a:solidFill>
            <a:schemeClr val="bg1">
              <a:lumMod val="90000"/>
            </a:schemeClr>
          </a:solidFill>
          <a:ln>
            <a:solidFill>
              <a:schemeClr val="bg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ffectLst/>
                <a:ea typeface="Times New Roman" panose="02020603050405020304" pitchFamily="18" charset="0"/>
                <a:cs typeface="Times New Roman" panose="02020603050405020304" pitchFamily="18" charset="0"/>
              </a:rPr>
              <a:t>Mạch điện đơn giản gồm có nguồn điện, dây nối, công tắc và các thiết bị điện tiêu thụ năng lượng điện.</a:t>
            </a:r>
            <a:endParaRPr lang="en-US" sz="2000"/>
          </a:p>
        </p:txBody>
      </p:sp>
      <p:sp>
        <p:nvSpPr>
          <p:cNvPr id="22" name="Rectangle: Rounded Corners 21">
            <a:extLst>
              <a:ext uri="{FF2B5EF4-FFF2-40B4-BE49-F238E27FC236}">
                <a16:creationId xmlns:a16="http://schemas.microsoft.com/office/drawing/2014/main" id="{4B007246-BCA3-59F0-16F2-706C6886192B}"/>
              </a:ext>
            </a:extLst>
          </p:cNvPr>
          <p:cNvSpPr/>
          <p:nvPr/>
        </p:nvSpPr>
        <p:spPr>
          <a:xfrm>
            <a:off x="5036574" y="1622319"/>
            <a:ext cx="3507658" cy="2765323"/>
          </a:xfrm>
          <a:prstGeom prst="roundRect">
            <a:avLst/>
          </a:prstGeom>
          <a:solidFill>
            <a:schemeClr val="bg2">
              <a:lumMod val="40000"/>
              <a:lumOff val="60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ffectLst/>
                <a:ea typeface="Times New Roman" panose="02020603050405020304" pitchFamily="18" charset="0"/>
                <a:cs typeface="Times New Roman" panose="02020603050405020304" pitchFamily="18" charset="0"/>
              </a:rPr>
              <a:t>Quy ước chiều dòng điện trong mạch điện là chiều từ cực dương của nguồn điện qua dây nối và các dụng cụ điện tới cực âm của nguồn điện.</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5"/>
          <p:cNvSpPr/>
          <p:nvPr/>
        </p:nvSpPr>
        <p:spPr>
          <a:xfrm>
            <a:off x="813325" y="893900"/>
            <a:ext cx="2058900" cy="915900"/>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5"/>
          <p:cNvSpPr txBox="1">
            <a:spLocks noGrp="1"/>
          </p:cNvSpPr>
          <p:nvPr>
            <p:ph type="title" idx="2"/>
          </p:nvPr>
        </p:nvSpPr>
        <p:spPr>
          <a:xfrm>
            <a:off x="1220125" y="9854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mj-lt"/>
              </a:rPr>
              <a:t>02</a:t>
            </a:r>
            <a:endParaRPr b="1">
              <a:latin typeface="+mj-lt"/>
            </a:endParaRPr>
          </a:p>
        </p:txBody>
      </p:sp>
      <p:grpSp>
        <p:nvGrpSpPr>
          <p:cNvPr id="1048" name="Google Shape;1048;p35"/>
          <p:cNvGrpSpPr/>
          <p:nvPr/>
        </p:nvGrpSpPr>
        <p:grpSpPr>
          <a:xfrm>
            <a:off x="5390523" y="1182300"/>
            <a:ext cx="3207249" cy="2811963"/>
            <a:chOff x="5390523" y="1182300"/>
            <a:chExt cx="3207249" cy="2811963"/>
          </a:xfrm>
        </p:grpSpPr>
        <p:grpSp>
          <p:nvGrpSpPr>
            <p:cNvPr id="1049" name="Google Shape;1049;p35"/>
            <p:cNvGrpSpPr/>
            <p:nvPr/>
          </p:nvGrpSpPr>
          <p:grpSpPr>
            <a:xfrm>
              <a:off x="5390523" y="1809803"/>
              <a:ext cx="3207249" cy="1905845"/>
              <a:chOff x="5223523" y="1802278"/>
              <a:chExt cx="3207249" cy="1905845"/>
            </a:xfrm>
          </p:grpSpPr>
          <p:sp>
            <p:nvSpPr>
              <p:cNvPr id="1050" name="Google Shape;1050;p35"/>
              <p:cNvSpPr/>
              <p:nvPr/>
            </p:nvSpPr>
            <p:spPr>
              <a:xfrm>
                <a:off x="6793812" y="2034632"/>
                <a:ext cx="1330549" cy="528273"/>
              </a:xfrm>
              <a:custGeom>
                <a:avLst/>
                <a:gdLst/>
                <a:ahLst/>
                <a:cxnLst/>
                <a:rect l="l" t="t" r="r" b="b"/>
                <a:pathLst>
                  <a:path w="21376" h="8487" extrusionOk="0">
                    <a:moveTo>
                      <a:pt x="14691" y="1"/>
                    </a:moveTo>
                    <a:cubicBezTo>
                      <a:pt x="14666" y="1"/>
                      <a:pt x="14642" y="1"/>
                      <a:pt x="14618" y="2"/>
                    </a:cubicBezTo>
                    <a:cubicBezTo>
                      <a:pt x="14552" y="5"/>
                      <a:pt x="14500" y="59"/>
                      <a:pt x="14502" y="125"/>
                    </a:cubicBezTo>
                    <a:cubicBezTo>
                      <a:pt x="14505" y="190"/>
                      <a:pt x="14558" y="241"/>
                      <a:pt x="14622" y="241"/>
                    </a:cubicBezTo>
                    <a:lnTo>
                      <a:pt x="14625" y="241"/>
                    </a:lnTo>
                    <a:cubicBezTo>
                      <a:pt x="14647" y="240"/>
                      <a:pt x="14668" y="240"/>
                      <a:pt x="14689" y="240"/>
                    </a:cubicBezTo>
                    <a:cubicBezTo>
                      <a:pt x="14844" y="240"/>
                      <a:pt x="14997" y="260"/>
                      <a:pt x="15141" y="299"/>
                    </a:cubicBezTo>
                    <a:cubicBezTo>
                      <a:pt x="15150" y="302"/>
                      <a:pt x="15162" y="303"/>
                      <a:pt x="15172" y="303"/>
                    </a:cubicBezTo>
                    <a:cubicBezTo>
                      <a:pt x="15225" y="303"/>
                      <a:pt x="15273" y="268"/>
                      <a:pt x="15287" y="216"/>
                    </a:cubicBezTo>
                    <a:cubicBezTo>
                      <a:pt x="15305" y="152"/>
                      <a:pt x="15268" y="86"/>
                      <a:pt x="15204" y="69"/>
                    </a:cubicBezTo>
                    <a:cubicBezTo>
                      <a:pt x="15040" y="24"/>
                      <a:pt x="14866" y="1"/>
                      <a:pt x="14691" y="1"/>
                    </a:cubicBezTo>
                    <a:close/>
                    <a:moveTo>
                      <a:pt x="14077" y="98"/>
                    </a:moveTo>
                    <a:cubicBezTo>
                      <a:pt x="14064" y="98"/>
                      <a:pt x="14052" y="100"/>
                      <a:pt x="14039" y="104"/>
                    </a:cubicBezTo>
                    <a:cubicBezTo>
                      <a:pt x="13850" y="166"/>
                      <a:pt x="13671" y="251"/>
                      <a:pt x="13510" y="360"/>
                    </a:cubicBezTo>
                    <a:cubicBezTo>
                      <a:pt x="13456" y="397"/>
                      <a:pt x="13441" y="472"/>
                      <a:pt x="13478" y="526"/>
                    </a:cubicBezTo>
                    <a:cubicBezTo>
                      <a:pt x="13501" y="560"/>
                      <a:pt x="13539" y="578"/>
                      <a:pt x="13576" y="578"/>
                    </a:cubicBezTo>
                    <a:cubicBezTo>
                      <a:pt x="13600" y="578"/>
                      <a:pt x="13623" y="571"/>
                      <a:pt x="13645" y="557"/>
                    </a:cubicBezTo>
                    <a:cubicBezTo>
                      <a:pt x="13786" y="462"/>
                      <a:pt x="13945" y="385"/>
                      <a:pt x="14113" y="330"/>
                    </a:cubicBezTo>
                    <a:cubicBezTo>
                      <a:pt x="14175" y="309"/>
                      <a:pt x="14210" y="242"/>
                      <a:pt x="14189" y="179"/>
                    </a:cubicBezTo>
                    <a:cubicBezTo>
                      <a:pt x="14173" y="130"/>
                      <a:pt x="14127" y="98"/>
                      <a:pt x="14077" y="98"/>
                    </a:cubicBezTo>
                    <a:close/>
                    <a:moveTo>
                      <a:pt x="15674" y="301"/>
                    </a:moveTo>
                    <a:cubicBezTo>
                      <a:pt x="15637" y="301"/>
                      <a:pt x="15600" y="318"/>
                      <a:pt x="15577" y="351"/>
                    </a:cubicBezTo>
                    <a:cubicBezTo>
                      <a:pt x="15539" y="404"/>
                      <a:pt x="15552" y="479"/>
                      <a:pt x="15605" y="517"/>
                    </a:cubicBezTo>
                    <a:cubicBezTo>
                      <a:pt x="15622" y="528"/>
                      <a:pt x="15639" y="542"/>
                      <a:pt x="15656" y="554"/>
                    </a:cubicBezTo>
                    <a:cubicBezTo>
                      <a:pt x="15771" y="646"/>
                      <a:pt x="15878" y="755"/>
                      <a:pt x="15968" y="882"/>
                    </a:cubicBezTo>
                    <a:cubicBezTo>
                      <a:pt x="15992" y="914"/>
                      <a:pt x="16028" y="931"/>
                      <a:pt x="16065" y="931"/>
                    </a:cubicBezTo>
                    <a:cubicBezTo>
                      <a:pt x="16089" y="931"/>
                      <a:pt x="16113" y="924"/>
                      <a:pt x="16135" y="907"/>
                    </a:cubicBezTo>
                    <a:cubicBezTo>
                      <a:pt x="16189" y="870"/>
                      <a:pt x="16201" y="795"/>
                      <a:pt x="16161" y="741"/>
                    </a:cubicBezTo>
                    <a:cubicBezTo>
                      <a:pt x="16057" y="599"/>
                      <a:pt x="15937" y="473"/>
                      <a:pt x="15803" y="368"/>
                    </a:cubicBezTo>
                    <a:cubicBezTo>
                      <a:pt x="15782" y="352"/>
                      <a:pt x="15764" y="337"/>
                      <a:pt x="15743" y="323"/>
                    </a:cubicBezTo>
                    <a:cubicBezTo>
                      <a:pt x="15722" y="308"/>
                      <a:pt x="15698" y="301"/>
                      <a:pt x="15674" y="301"/>
                    </a:cubicBezTo>
                    <a:close/>
                    <a:moveTo>
                      <a:pt x="21243" y="703"/>
                    </a:moveTo>
                    <a:cubicBezTo>
                      <a:pt x="21208" y="703"/>
                      <a:pt x="21174" y="718"/>
                      <a:pt x="21150" y="747"/>
                    </a:cubicBezTo>
                    <a:cubicBezTo>
                      <a:pt x="21056" y="861"/>
                      <a:pt x="20959" y="976"/>
                      <a:pt x="20861" y="1090"/>
                    </a:cubicBezTo>
                    <a:cubicBezTo>
                      <a:pt x="20819" y="1139"/>
                      <a:pt x="20824" y="1215"/>
                      <a:pt x="20873" y="1258"/>
                    </a:cubicBezTo>
                    <a:cubicBezTo>
                      <a:pt x="20896" y="1277"/>
                      <a:pt x="20924" y="1287"/>
                      <a:pt x="20951" y="1287"/>
                    </a:cubicBezTo>
                    <a:cubicBezTo>
                      <a:pt x="20985" y="1287"/>
                      <a:pt x="21018" y="1272"/>
                      <a:pt x="21040" y="1246"/>
                    </a:cubicBezTo>
                    <a:cubicBezTo>
                      <a:pt x="21141" y="1132"/>
                      <a:pt x="21239" y="1014"/>
                      <a:pt x="21334" y="898"/>
                    </a:cubicBezTo>
                    <a:cubicBezTo>
                      <a:pt x="21375" y="847"/>
                      <a:pt x="21368" y="771"/>
                      <a:pt x="21317" y="729"/>
                    </a:cubicBezTo>
                    <a:cubicBezTo>
                      <a:pt x="21295" y="712"/>
                      <a:pt x="21269" y="703"/>
                      <a:pt x="21243" y="703"/>
                    </a:cubicBezTo>
                    <a:close/>
                    <a:moveTo>
                      <a:pt x="13171" y="715"/>
                    </a:moveTo>
                    <a:cubicBezTo>
                      <a:pt x="13135" y="715"/>
                      <a:pt x="13100" y="731"/>
                      <a:pt x="13077" y="761"/>
                    </a:cubicBezTo>
                    <a:cubicBezTo>
                      <a:pt x="12956" y="914"/>
                      <a:pt x="12858" y="1085"/>
                      <a:pt x="12783" y="1271"/>
                    </a:cubicBezTo>
                    <a:cubicBezTo>
                      <a:pt x="12759" y="1332"/>
                      <a:pt x="12788" y="1402"/>
                      <a:pt x="12850" y="1427"/>
                    </a:cubicBezTo>
                    <a:cubicBezTo>
                      <a:pt x="12864" y="1433"/>
                      <a:pt x="12880" y="1435"/>
                      <a:pt x="12893" y="1435"/>
                    </a:cubicBezTo>
                    <a:cubicBezTo>
                      <a:pt x="12942" y="1435"/>
                      <a:pt x="12986" y="1407"/>
                      <a:pt x="13005" y="1358"/>
                    </a:cubicBezTo>
                    <a:cubicBezTo>
                      <a:pt x="13072" y="1194"/>
                      <a:pt x="13158" y="1043"/>
                      <a:pt x="13265" y="908"/>
                    </a:cubicBezTo>
                    <a:cubicBezTo>
                      <a:pt x="13305" y="856"/>
                      <a:pt x="13296" y="780"/>
                      <a:pt x="13244" y="740"/>
                    </a:cubicBezTo>
                    <a:cubicBezTo>
                      <a:pt x="13222" y="723"/>
                      <a:pt x="13196" y="715"/>
                      <a:pt x="13171" y="715"/>
                    </a:cubicBezTo>
                    <a:close/>
                    <a:moveTo>
                      <a:pt x="16330" y="1180"/>
                    </a:moveTo>
                    <a:cubicBezTo>
                      <a:pt x="16315" y="1180"/>
                      <a:pt x="16300" y="1182"/>
                      <a:pt x="16286" y="1188"/>
                    </a:cubicBezTo>
                    <a:cubicBezTo>
                      <a:pt x="16226" y="1211"/>
                      <a:pt x="16194" y="1281"/>
                      <a:pt x="16218" y="1342"/>
                    </a:cubicBezTo>
                    <a:cubicBezTo>
                      <a:pt x="16281" y="1501"/>
                      <a:pt x="16329" y="1673"/>
                      <a:pt x="16362" y="1854"/>
                    </a:cubicBezTo>
                    <a:cubicBezTo>
                      <a:pt x="16372" y="1913"/>
                      <a:pt x="16421" y="1953"/>
                      <a:pt x="16478" y="1953"/>
                    </a:cubicBezTo>
                    <a:cubicBezTo>
                      <a:pt x="16485" y="1953"/>
                      <a:pt x="16492" y="1953"/>
                      <a:pt x="16501" y="1952"/>
                    </a:cubicBezTo>
                    <a:cubicBezTo>
                      <a:pt x="16565" y="1941"/>
                      <a:pt x="16607" y="1878"/>
                      <a:pt x="16596" y="1813"/>
                    </a:cubicBezTo>
                    <a:cubicBezTo>
                      <a:pt x="16561" y="1616"/>
                      <a:pt x="16509" y="1428"/>
                      <a:pt x="16440" y="1256"/>
                    </a:cubicBezTo>
                    <a:cubicBezTo>
                      <a:pt x="16423" y="1209"/>
                      <a:pt x="16378" y="1180"/>
                      <a:pt x="16330" y="1180"/>
                    </a:cubicBezTo>
                    <a:close/>
                    <a:moveTo>
                      <a:pt x="20577" y="1461"/>
                    </a:moveTo>
                    <a:cubicBezTo>
                      <a:pt x="20546" y="1461"/>
                      <a:pt x="20514" y="1474"/>
                      <a:pt x="20491" y="1500"/>
                    </a:cubicBezTo>
                    <a:cubicBezTo>
                      <a:pt x="20366" y="1632"/>
                      <a:pt x="20237" y="1765"/>
                      <a:pt x="20105" y="1894"/>
                    </a:cubicBezTo>
                    <a:cubicBezTo>
                      <a:pt x="20058" y="1941"/>
                      <a:pt x="20057" y="2015"/>
                      <a:pt x="20104" y="2062"/>
                    </a:cubicBezTo>
                    <a:cubicBezTo>
                      <a:pt x="20128" y="2086"/>
                      <a:pt x="20159" y="2097"/>
                      <a:pt x="20190" y="2097"/>
                    </a:cubicBezTo>
                    <a:cubicBezTo>
                      <a:pt x="20219" y="2097"/>
                      <a:pt x="20250" y="2085"/>
                      <a:pt x="20273" y="2063"/>
                    </a:cubicBezTo>
                    <a:cubicBezTo>
                      <a:pt x="20405" y="1932"/>
                      <a:pt x="20538" y="1797"/>
                      <a:pt x="20664" y="1662"/>
                    </a:cubicBezTo>
                    <a:cubicBezTo>
                      <a:pt x="20710" y="1615"/>
                      <a:pt x="20707" y="1539"/>
                      <a:pt x="20659" y="1494"/>
                    </a:cubicBezTo>
                    <a:cubicBezTo>
                      <a:pt x="20636" y="1472"/>
                      <a:pt x="20607" y="1461"/>
                      <a:pt x="20577" y="1461"/>
                    </a:cubicBezTo>
                    <a:close/>
                    <a:moveTo>
                      <a:pt x="12755" y="1734"/>
                    </a:moveTo>
                    <a:cubicBezTo>
                      <a:pt x="12698" y="1734"/>
                      <a:pt x="12646" y="1778"/>
                      <a:pt x="12638" y="1838"/>
                    </a:cubicBezTo>
                    <a:cubicBezTo>
                      <a:pt x="12624" y="1943"/>
                      <a:pt x="12617" y="2052"/>
                      <a:pt x="12617" y="2160"/>
                    </a:cubicBezTo>
                    <a:cubicBezTo>
                      <a:pt x="12617" y="2247"/>
                      <a:pt x="12621" y="2333"/>
                      <a:pt x="12631" y="2420"/>
                    </a:cubicBezTo>
                    <a:cubicBezTo>
                      <a:pt x="12637" y="2482"/>
                      <a:pt x="12688" y="2528"/>
                      <a:pt x="12749" y="2528"/>
                    </a:cubicBezTo>
                    <a:cubicBezTo>
                      <a:pt x="12751" y="2528"/>
                      <a:pt x="12754" y="2528"/>
                      <a:pt x="12757" y="2528"/>
                    </a:cubicBezTo>
                    <a:cubicBezTo>
                      <a:pt x="12758" y="2528"/>
                      <a:pt x="12760" y="2528"/>
                      <a:pt x="12761" y="2528"/>
                    </a:cubicBezTo>
                    <a:cubicBezTo>
                      <a:pt x="12826" y="2522"/>
                      <a:pt x="12875" y="2462"/>
                      <a:pt x="12867" y="2397"/>
                    </a:cubicBezTo>
                    <a:cubicBezTo>
                      <a:pt x="12860" y="2319"/>
                      <a:pt x="12856" y="2238"/>
                      <a:pt x="12856" y="2161"/>
                    </a:cubicBezTo>
                    <a:cubicBezTo>
                      <a:pt x="12856" y="2062"/>
                      <a:pt x="12861" y="1964"/>
                      <a:pt x="12875" y="1869"/>
                    </a:cubicBezTo>
                    <a:cubicBezTo>
                      <a:pt x="12884" y="1804"/>
                      <a:pt x="12837" y="1744"/>
                      <a:pt x="12772" y="1735"/>
                    </a:cubicBezTo>
                    <a:cubicBezTo>
                      <a:pt x="12766" y="1734"/>
                      <a:pt x="12761" y="1734"/>
                      <a:pt x="12755" y="1734"/>
                    </a:cubicBezTo>
                    <a:close/>
                    <a:moveTo>
                      <a:pt x="19786" y="2242"/>
                    </a:moveTo>
                    <a:cubicBezTo>
                      <a:pt x="19758" y="2242"/>
                      <a:pt x="19729" y="2252"/>
                      <a:pt x="19705" y="2273"/>
                    </a:cubicBezTo>
                    <a:cubicBezTo>
                      <a:pt x="19569" y="2395"/>
                      <a:pt x="19429" y="2518"/>
                      <a:pt x="19289" y="2634"/>
                    </a:cubicBezTo>
                    <a:cubicBezTo>
                      <a:pt x="19238" y="2675"/>
                      <a:pt x="19231" y="2751"/>
                      <a:pt x="19274" y="2802"/>
                    </a:cubicBezTo>
                    <a:cubicBezTo>
                      <a:pt x="19298" y="2830"/>
                      <a:pt x="19332" y="2845"/>
                      <a:pt x="19366" y="2845"/>
                    </a:cubicBezTo>
                    <a:cubicBezTo>
                      <a:pt x="19392" y="2845"/>
                      <a:pt x="19419" y="2835"/>
                      <a:pt x="19444" y="2818"/>
                    </a:cubicBezTo>
                    <a:cubicBezTo>
                      <a:pt x="19586" y="2698"/>
                      <a:pt x="19728" y="2575"/>
                      <a:pt x="19866" y="2449"/>
                    </a:cubicBezTo>
                    <a:cubicBezTo>
                      <a:pt x="19915" y="2404"/>
                      <a:pt x="19918" y="2330"/>
                      <a:pt x="19874" y="2280"/>
                    </a:cubicBezTo>
                    <a:cubicBezTo>
                      <a:pt x="19851" y="2255"/>
                      <a:pt x="19819" y="2242"/>
                      <a:pt x="19786" y="2242"/>
                    </a:cubicBezTo>
                    <a:close/>
                    <a:moveTo>
                      <a:pt x="16529" y="2267"/>
                    </a:moveTo>
                    <a:cubicBezTo>
                      <a:pt x="16462" y="2269"/>
                      <a:pt x="16410" y="2322"/>
                      <a:pt x="16412" y="2389"/>
                    </a:cubicBezTo>
                    <a:cubicBezTo>
                      <a:pt x="16413" y="2416"/>
                      <a:pt x="16413" y="2442"/>
                      <a:pt x="16413" y="2470"/>
                    </a:cubicBezTo>
                    <a:cubicBezTo>
                      <a:pt x="16413" y="2621"/>
                      <a:pt x="16404" y="2775"/>
                      <a:pt x="16386" y="2928"/>
                    </a:cubicBezTo>
                    <a:cubicBezTo>
                      <a:pt x="16379" y="2992"/>
                      <a:pt x="16426" y="3052"/>
                      <a:pt x="16491" y="3059"/>
                    </a:cubicBezTo>
                    <a:cubicBezTo>
                      <a:pt x="16496" y="3061"/>
                      <a:pt x="16501" y="3061"/>
                      <a:pt x="16506" y="3061"/>
                    </a:cubicBezTo>
                    <a:cubicBezTo>
                      <a:pt x="16565" y="3061"/>
                      <a:pt x="16616" y="3017"/>
                      <a:pt x="16623" y="2956"/>
                    </a:cubicBezTo>
                    <a:cubicBezTo>
                      <a:pt x="16643" y="2795"/>
                      <a:pt x="16652" y="2632"/>
                      <a:pt x="16652" y="2470"/>
                    </a:cubicBezTo>
                    <a:cubicBezTo>
                      <a:pt x="16652" y="2441"/>
                      <a:pt x="16651" y="2413"/>
                      <a:pt x="16651" y="2384"/>
                    </a:cubicBezTo>
                    <a:cubicBezTo>
                      <a:pt x="16649" y="2319"/>
                      <a:pt x="16596" y="2267"/>
                      <a:pt x="16532" y="2267"/>
                    </a:cubicBezTo>
                    <a:close/>
                    <a:moveTo>
                      <a:pt x="18932" y="2954"/>
                    </a:moveTo>
                    <a:cubicBezTo>
                      <a:pt x="18906" y="2954"/>
                      <a:pt x="18881" y="2962"/>
                      <a:pt x="18859" y="2978"/>
                    </a:cubicBezTo>
                    <a:cubicBezTo>
                      <a:pt x="18713" y="3090"/>
                      <a:pt x="18563" y="3199"/>
                      <a:pt x="18415" y="3303"/>
                    </a:cubicBezTo>
                    <a:cubicBezTo>
                      <a:pt x="18360" y="3342"/>
                      <a:pt x="18348" y="3415"/>
                      <a:pt x="18385" y="3469"/>
                    </a:cubicBezTo>
                    <a:cubicBezTo>
                      <a:pt x="18408" y="3502"/>
                      <a:pt x="18444" y="3520"/>
                      <a:pt x="18483" y="3520"/>
                    </a:cubicBezTo>
                    <a:cubicBezTo>
                      <a:pt x="18506" y="3520"/>
                      <a:pt x="18529" y="3514"/>
                      <a:pt x="18552" y="3499"/>
                    </a:cubicBezTo>
                    <a:cubicBezTo>
                      <a:pt x="18703" y="3393"/>
                      <a:pt x="18855" y="3281"/>
                      <a:pt x="19005" y="3167"/>
                    </a:cubicBezTo>
                    <a:cubicBezTo>
                      <a:pt x="19057" y="3127"/>
                      <a:pt x="19067" y="3052"/>
                      <a:pt x="19027" y="3000"/>
                    </a:cubicBezTo>
                    <a:cubicBezTo>
                      <a:pt x="19003" y="2970"/>
                      <a:pt x="18968" y="2954"/>
                      <a:pt x="18932" y="2954"/>
                    </a:cubicBezTo>
                    <a:close/>
                    <a:moveTo>
                      <a:pt x="12867" y="2832"/>
                    </a:moveTo>
                    <a:cubicBezTo>
                      <a:pt x="12855" y="2832"/>
                      <a:pt x="12842" y="2834"/>
                      <a:pt x="12829" y="2838"/>
                    </a:cubicBezTo>
                    <a:cubicBezTo>
                      <a:pt x="12767" y="2860"/>
                      <a:pt x="12734" y="2928"/>
                      <a:pt x="12755" y="2990"/>
                    </a:cubicBezTo>
                    <a:cubicBezTo>
                      <a:pt x="12814" y="3165"/>
                      <a:pt x="12893" y="3331"/>
                      <a:pt x="12989" y="3483"/>
                    </a:cubicBezTo>
                    <a:cubicBezTo>
                      <a:pt x="12995" y="3493"/>
                      <a:pt x="13002" y="3505"/>
                      <a:pt x="13009" y="3515"/>
                    </a:cubicBezTo>
                    <a:cubicBezTo>
                      <a:pt x="13031" y="3550"/>
                      <a:pt x="13071" y="3570"/>
                      <a:pt x="13109" y="3570"/>
                    </a:cubicBezTo>
                    <a:cubicBezTo>
                      <a:pt x="13131" y="3570"/>
                      <a:pt x="13153" y="3563"/>
                      <a:pt x="13174" y="3550"/>
                    </a:cubicBezTo>
                    <a:cubicBezTo>
                      <a:pt x="13228" y="3514"/>
                      <a:pt x="13245" y="3441"/>
                      <a:pt x="13209" y="3385"/>
                    </a:cubicBezTo>
                    <a:lnTo>
                      <a:pt x="13191" y="3357"/>
                    </a:lnTo>
                    <a:cubicBezTo>
                      <a:pt x="13105" y="3219"/>
                      <a:pt x="13035" y="3070"/>
                      <a:pt x="12980" y="2912"/>
                    </a:cubicBezTo>
                    <a:cubicBezTo>
                      <a:pt x="12963" y="2862"/>
                      <a:pt x="12917" y="2832"/>
                      <a:pt x="12867" y="2832"/>
                    </a:cubicBezTo>
                    <a:close/>
                    <a:moveTo>
                      <a:pt x="18017" y="3590"/>
                    </a:moveTo>
                    <a:cubicBezTo>
                      <a:pt x="17996" y="3590"/>
                      <a:pt x="17974" y="3596"/>
                      <a:pt x="17955" y="3608"/>
                    </a:cubicBezTo>
                    <a:cubicBezTo>
                      <a:pt x="17797" y="3707"/>
                      <a:pt x="17638" y="3801"/>
                      <a:pt x="17482" y="3890"/>
                    </a:cubicBezTo>
                    <a:cubicBezTo>
                      <a:pt x="17425" y="3923"/>
                      <a:pt x="17405" y="3995"/>
                      <a:pt x="17437" y="4052"/>
                    </a:cubicBezTo>
                    <a:cubicBezTo>
                      <a:pt x="17458" y="4091"/>
                      <a:pt x="17499" y="4113"/>
                      <a:pt x="17540" y="4113"/>
                    </a:cubicBezTo>
                    <a:cubicBezTo>
                      <a:pt x="17561" y="4113"/>
                      <a:pt x="17581" y="4110"/>
                      <a:pt x="17599" y="4099"/>
                    </a:cubicBezTo>
                    <a:cubicBezTo>
                      <a:pt x="17758" y="4009"/>
                      <a:pt x="17920" y="3911"/>
                      <a:pt x="18081" y="3811"/>
                    </a:cubicBezTo>
                    <a:cubicBezTo>
                      <a:pt x="18137" y="3775"/>
                      <a:pt x="18154" y="3702"/>
                      <a:pt x="18120" y="3646"/>
                    </a:cubicBezTo>
                    <a:cubicBezTo>
                      <a:pt x="18097" y="3610"/>
                      <a:pt x="18057" y="3590"/>
                      <a:pt x="18017" y="3590"/>
                    </a:cubicBezTo>
                    <a:close/>
                    <a:moveTo>
                      <a:pt x="16407" y="3369"/>
                    </a:moveTo>
                    <a:cubicBezTo>
                      <a:pt x="16352" y="3369"/>
                      <a:pt x="16302" y="3405"/>
                      <a:pt x="16289" y="3459"/>
                    </a:cubicBezTo>
                    <a:cubicBezTo>
                      <a:pt x="16245" y="3630"/>
                      <a:pt x="16190" y="3804"/>
                      <a:pt x="16124" y="3975"/>
                    </a:cubicBezTo>
                    <a:cubicBezTo>
                      <a:pt x="16099" y="4035"/>
                      <a:pt x="16130" y="4105"/>
                      <a:pt x="16191" y="4128"/>
                    </a:cubicBezTo>
                    <a:cubicBezTo>
                      <a:pt x="16206" y="4133"/>
                      <a:pt x="16219" y="4137"/>
                      <a:pt x="16234" y="4137"/>
                    </a:cubicBezTo>
                    <a:cubicBezTo>
                      <a:pt x="16281" y="4137"/>
                      <a:pt x="16326" y="4107"/>
                      <a:pt x="16347" y="4061"/>
                    </a:cubicBezTo>
                    <a:cubicBezTo>
                      <a:pt x="16415" y="3882"/>
                      <a:pt x="16476" y="3700"/>
                      <a:pt x="16521" y="3518"/>
                    </a:cubicBezTo>
                    <a:cubicBezTo>
                      <a:pt x="16537" y="3453"/>
                      <a:pt x="16497" y="3388"/>
                      <a:pt x="16434" y="3372"/>
                    </a:cubicBezTo>
                    <a:cubicBezTo>
                      <a:pt x="16425" y="3370"/>
                      <a:pt x="16416" y="3369"/>
                      <a:pt x="16407" y="3369"/>
                    </a:cubicBezTo>
                    <a:close/>
                    <a:moveTo>
                      <a:pt x="13459" y="3761"/>
                    </a:moveTo>
                    <a:cubicBezTo>
                      <a:pt x="13428" y="3761"/>
                      <a:pt x="13397" y="3773"/>
                      <a:pt x="13374" y="3796"/>
                    </a:cubicBezTo>
                    <a:cubicBezTo>
                      <a:pt x="13328" y="3843"/>
                      <a:pt x="13328" y="3919"/>
                      <a:pt x="13375" y="3965"/>
                    </a:cubicBezTo>
                    <a:cubicBezTo>
                      <a:pt x="13512" y="4099"/>
                      <a:pt x="13663" y="4221"/>
                      <a:pt x="13826" y="4329"/>
                    </a:cubicBezTo>
                    <a:cubicBezTo>
                      <a:pt x="13846" y="4341"/>
                      <a:pt x="13870" y="4348"/>
                      <a:pt x="13892" y="4348"/>
                    </a:cubicBezTo>
                    <a:cubicBezTo>
                      <a:pt x="13930" y="4348"/>
                      <a:pt x="13968" y="4329"/>
                      <a:pt x="13991" y="4293"/>
                    </a:cubicBezTo>
                    <a:cubicBezTo>
                      <a:pt x="14027" y="4239"/>
                      <a:pt x="14011" y="4165"/>
                      <a:pt x="13956" y="4128"/>
                    </a:cubicBezTo>
                    <a:cubicBezTo>
                      <a:pt x="13805" y="4030"/>
                      <a:pt x="13667" y="3918"/>
                      <a:pt x="13543" y="3795"/>
                    </a:cubicBezTo>
                    <a:cubicBezTo>
                      <a:pt x="13520" y="3772"/>
                      <a:pt x="13489" y="3761"/>
                      <a:pt x="13459" y="3761"/>
                    </a:cubicBezTo>
                    <a:close/>
                    <a:moveTo>
                      <a:pt x="17049" y="4134"/>
                    </a:moveTo>
                    <a:cubicBezTo>
                      <a:pt x="17032" y="4134"/>
                      <a:pt x="17014" y="4138"/>
                      <a:pt x="16997" y="4146"/>
                    </a:cubicBezTo>
                    <a:cubicBezTo>
                      <a:pt x="16825" y="4229"/>
                      <a:pt x="16657" y="4303"/>
                      <a:pt x="16496" y="4366"/>
                    </a:cubicBezTo>
                    <a:cubicBezTo>
                      <a:pt x="16435" y="4390"/>
                      <a:pt x="16404" y="4459"/>
                      <a:pt x="16429" y="4521"/>
                    </a:cubicBezTo>
                    <a:cubicBezTo>
                      <a:pt x="16447" y="4567"/>
                      <a:pt x="16491" y="4595"/>
                      <a:pt x="16539" y="4595"/>
                    </a:cubicBezTo>
                    <a:cubicBezTo>
                      <a:pt x="16554" y="4595"/>
                      <a:pt x="16568" y="4593"/>
                      <a:pt x="16584" y="4589"/>
                    </a:cubicBezTo>
                    <a:cubicBezTo>
                      <a:pt x="16750" y="4523"/>
                      <a:pt x="16923" y="4447"/>
                      <a:pt x="17100" y="4361"/>
                    </a:cubicBezTo>
                    <a:cubicBezTo>
                      <a:pt x="17161" y="4333"/>
                      <a:pt x="17186" y="4261"/>
                      <a:pt x="17156" y="4201"/>
                    </a:cubicBezTo>
                    <a:cubicBezTo>
                      <a:pt x="17136" y="4159"/>
                      <a:pt x="17094" y="4134"/>
                      <a:pt x="17049" y="4134"/>
                    </a:cubicBezTo>
                    <a:close/>
                    <a:moveTo>
                      <a:pt x="14383" y="4371"/>
                    </a:moveTo>
                    <a:cubicBezTo>
                      <a:pt x="14337" y="4371"/>
                      <a:pt x="14294" y="4398"/>
                      <a:pt x="14275" y="4444"/>
                    </a:cubicBezTo>
                    <a:cubicBezTo>
                      <a:pt x="14249" y="4505"/>
                      <a:pt x="14277" y="4573"/>
                      <a:pt x="14338" y="4599"/>
                    </a:cubicBezTo>
                    <a:cubicBezTo>
                      <a:pt x="14514" y="4673"/>
                      <a:pt x="14698" y="4732"/>
                      <a:pt x="14887" y="4775"/>
                    </a:cubicBezTo>
                    <a:cubicBezTo>
                      <a:pt x="14895" y="4776"/>
                      <a:pt x="14903" y="4777"/>
                      <a:pt x="14913" y="4777"/>
                    </a:cubicBezTo>
                    <a:cubicBezTo>
                      <a:pt x="14967" y="4777"/>
                      <a:pt x="15017" y="4740"/>
                      <a:pt x="15029" y="4686"/>
                    </a:cubicBezTo>
                    <a:cubicBezTo>
                      <a:pt x="15045" y="4620"/>
                      <a:pt x="15004" y="4557"/>
                      <a:pt x="14940" y="4542"/>
                    </a:cubicBezTo>
                    <a:cubicBezTo>
                      <a:pt x="14764" y="4504"/>
                      <a:pt x="14593" y="4449"/>
                      <a:pt x="14430" y="4380"/>
                    </a:cubicBezTo>
                    <a:cubicBezTo>
                      <a:pt x="14415" y="4374"/>
                      <a:pt x="14399" y="4371"/>
                      <a:pt x="14383" y="4371"/>
                    </a:cubicBezTo>
                    <a:close/>
                    <a:moveTo>
                      <a:pt x="133" y="4326"/>
                    </a:moveTo>
                    <a:cubicBezTo>
                      <a:pt x="104" y="4326"/>
                      <a:pt x="76" y="4335"/>
                      <a:pt x="54" y="4356"/>
                    </a:cubicBezTo>
                    <a:cubicBezTo>
                      <a:pt x="6" y="4400"/>
                      <a:pt x="1" y="4475"/>
                      <a:pt x="44" y="4525"/>
                    </a:cubicBezTo>
                    <a:cubicBezTo>
                      <a:pt x="168" y="4665"/>
                      <a:pt x="298" y="4802"/>
                      <a:pt x="427" y="4936"/>
                    </a:cubicBezTo>
                    <a:cubicBezTo>
                      <a:pt x="451" y="4961"/>
                      <a:pt x="482" y="4972"/>
                      <a:pt x="513" y="4972"/>
                    </a:cubicBezTo>
                    <a:cubicBezTo>
                      <a:pt x="544" y="4972"/>
                      <a:pt x="574" y="4961"/>
                      <a:pt x="595" y="4936"/>
                    </a:cubicBezTo>
                    <a:cubicBezTo>
                      <a:pt x="644" y="4889"/>
                      <a:pt x="644" y="4813"/>
                      <a:pt x="599" y="4766"/>
                    </a:cubicBezTo>
                    <a:cubicBezTo>
                      <a:pt x="470" y="4637"/>
                      <a:pt x="344" y="4501"/>
                      <a:pt x="223" y="4365"/>
                    </a:cubicBezTo>
                    <a:cubicBezTo>
                      <a:pt x="199" y="4339"/>
                      <a:pt x="166" y="4326"/>
                      <a:pt x="133" y="4326"/>
                    </a:cubicBezTo>
                    <a:close/>
                    <a:moveTo>
                      <a:pt x="16002" y="4403"/>
                    </a:moveTo>
                    <a:cubicBezTo>
                      <a:pt x="15960" y="4403"/>
                      <a:pt x="15918" y="4426"/>
                      <a:pt x="15897" y="4467"/>
                    </a:cubicBezTo>
                    <a:cubicBezTo>
                      <a:pt x="15879" y="4502"/>
                      <a:pt x="15860" y="4536"/>
                      <a:pt x="15841" y="4570"/>
                    </a:cubicBezTo>
                    <a:cubicBezTo>
                      <a:pt x="15712" y="4599"/>
                      <a:pt x="15599" y="4613"/>
                      <a:pt x="15504" y="4613"/>
                    </a:cubicBezTo>
                    <a:cubicBezTo>
                      <a:pt x="15491" y="4613"/>
                      <a:pt x="15479" y="4612"/>
                      <a:pt x="15467" y="4612"/>
                    </a:cubicBezTo>
                    <a:cubicBezTo>
                      <a:pt x="15466" y="4612"/>
                      <a:pt x="15466" y="4612"/>
                      <a:pt x="15465" y="4612"/>
                    </a:cubicBezTo>
                    <a:cubicBezTo>
                      <a:pt x="15401" y="4612"/>
                      <a:pt x="15346" y="4661"/>
                      <a:pt x="15342" y="4726"/>
                    </a:cubicBezTo>
                    <a:cubicBezTo>
                      <a:pt x="15340" y="4792"/>
                      <a:pt x="15391" y="4848"/>
                      <a:pt x="15457" y="4851"/>
                    </a:cubicBezTo>
                    <a:cubicBezTo>
                      <a:pt x="15473" y="4851"/>
                      <a:pt x="15490" y="4852"/>
                      <a:pt x="15508" y="4852"/>
                    </a:cubicBezTo>
                    <a:cubicBezTo>
                      <a:pt x="15561" y="4852"/>
                      <a:pt x="15619" y="4848"/>
                      <a:pt x="15680" y="4841"/>
                    </a:cubicBezTo>
                    <a:lnTo>
                      <a:pt x="15680" y="4841"/>
                    </a:lnTo>
                    <a:cubicBezTo>
                      <a:pt x="15660" y="4873"/>
                      <a:pt x="15639" y="4906"/>
                      <a:pt x="15617" y="4937"/>
                    </a:cubicBezTo>
                    <a:cubicBezTo>
                      <a:pt x="15582" y="4992"/>
                      <a:pt x="15597" y="5065"/>
                      <a:pt x="15652" y="5102"/>
                    </a:cubicBezTo>
                    <a:cubicBezTo>
                      <a:pt x="15672" y="5114"/>
                      <a:pt x="15695" y="5121"/>
                      <a:pt x="15718" y="5121"/>
                    </a:cubicBezTo>
                    <a:cubicBezTo>
                      <a:pt x="15756" y="5121"/>
                      <a:pt x="15795" y="5102"/>
                      <a:pt x="15818" y="5066"/>
                    </a:cubicBezTo>
                    <a:cubicBezTo>
                      <a:pt x="15880" y="4972"/>
                      <a:pt x="15941" y="4875"/>
                      <a:pt x="15996" y="4779"/>
                    </a:cubicBezTo>
                    <a:cubicBezTo>
                      <a:pt x="16012" y="4775"/>
                      <a:pt x="16026" y="4771"/>
                      <a:pt x="16042" y="4766"/>
                    </a:cubicBezTo>
                    <a:cubicBezTo>
                      <a:pt x="16105" y="4750"/>
                      <a:pt x="16144" y="4686"/>
                      <a:pt x="16126" y="4621"/>
                    </a:cubicBezTo>
                    <a:cubicBezTo>
                      <a:pt x="16123" y="4606"/>
                      <a:pt x="16116" y="4591"/>
                      <a:pt x="16107" y="4580"/>
                    </a:cubicBezTo>
                    <a:cubicBezTo>
                      <a:pt x="16107" y="4580"/>
                      <a:pt x="16108" y="4579"/>
                      <a:pt x="16108" y="4578"/>
                    </a:cubicBezTo>
                    <a:cubicBezTo>
                      <a:pt x="16138" y="4518"/>
                      <a:pt x="16116" y="4448"/>
                      <a:pt x="16057" y="4417"/>
                    </a:cubicBezTo>
                    <a:cubicBezTo>
                      <a:pt x="16040" y="4408"/>
                      <a:pt x="16021" y="4403"/>
                      <a:pt x="16002" y="4403"/>
                    </a:cubicBezTo>
                    <a:close/>
                    <a:moveTo>
                      <a:pt x="911" y="5124"/>
                    </a:moveTo>
                    <a:cubicBezTo>
                      <a:pt x="880" y="5124"/>
                      <a:pt x="848" y="5136"/>
                      <a:pt x="825" y="5161"/>
                    </a:cubicBezTo>
                    <a:cubicBezTo>
                      <a:pt x="779" y="5210"/>
                      <a:pt x="781" y="5284"/>
                      <a:pt x="830" y="5330"/>
                    </a:cubicBezTo>
                    <a:cubicBezTo>
                      <a:pt x="966" y="5457"/>
                      <a:pt x="1107" y="5583"/>
                      <a:pt x="1248" y="5704"/>
                    </a:cubicBezTo>
                    <a:cubicBezTo>
                      <a:pt x="1272" y="5723"/>
                      <a:pt x="1299" y="5732"/>
                      <a:pt x="1326" y="5732"/>
                    </a:cubicBezTo>
                    <a:cubicBezTo>
                      <a:pt x="1359" y="5732"/>
                      <a:pt x="1392" y="5718"/>
                      <a:pt x="1417" y="5692"/>
                    </a:cubicBezTo>
                    <a:cubicBezTo>
                      <a:pt x="1460" y="5641"/>
                      <a:pt x="1455" y="5566"/>
                      <a:pt x="1404" y="5523"/>
                    </a:cubicBezTo>
                    <a:cubicBezTo>
                      <a:pt x="1266" y="5405"/>
                      <a:pt x="1127" y="5280"/>
                      <a:pt x="993" y="5156"/>
                    </a:cubicBezTo>
                    <a:cubicBezTo>
                      <a:pt x="970" y="5134"/>
                      <a:pt x="941" y="5124"/>
                      <a:pt x="911" y="5124"/>
                    </a:cubicBezTo>
                    <a:close/>
                    <a:moveTo>
                      <a:pt x="15387" y="5329"/>
                    </a:moveTo>
                    <a:cubicBezTo>
                      <a:pt x="15353" y="5329"/>
                      <a:pt x="15318" y="5344"/>
                      <a:pt x="15295" y="5374"/>
                    </a:cubicBezTo>
                    <a:cubicBezTo>
                      <a:pt x="15184" y="5513"/>
                      <a:pt x="15061" y="5652"/>
                      <a:pt x="14935" y="5784"/>
                    </a:cubicBezTo>
                    <a:cubicBezTo>
                      <a:pt x="14889" y="5832"/>
                      <a:pt x="14890" y="5907"/>
                      <a:pt x="14939" y="5953"/>
                    </a:cubicBezTo>
                    <a:cubicBezTo>
                      <a:pt x="14962" y="5976"/>
                      <a:pt x="14992" y="5986"/>
                      <a:pt x="15021" y="5986"/>
                    </a:cubicBezTo>
                    <a:cubicBezTo>
                      <a:pt x="15053" y="5986"/>
                      <a:pt x="15084" y="5974"/>
                      <a:pt x="15106" y="5949"/>
                    </a:cubicBezTo>
                    <a:cubicBezTo>
                      <a:pt x="15238" y="5812"/>
                      <a:pt x="15363" y="5667"/>
                      <a:pt x="15480" y="5523"/>
                    </a:cubicBezTo>
                    <a:cubicBezTo>
                      <a:pt x="15522" y="5472"/>
                      <a:pt x="15513" y="5397"/>
                      <a:pt x="15462" y="5356"/>
                    </a:cubicBezTo>
                    <a:cubicBezTo>
                      <a:pt x="15440" y="5338"/>
                      <a:pt x="15414" y="5329"/>
                      <a:pt x="15387" y="5329"/>
                    </a:cubicBezTo>
                    <a:close/>
                    <a:moveTo>
                      <a:pt x="1756" y="5844"/>
                    </a:moveTo>
                    <a:cubicBezTo>
                      <a:pt x="1721" y="5844"/>
                      <a:pt x="1686" y="5860"/>
                      <a:pt x="1662" y="5890"/>
                    </a:cubicBezTo>
                    <a:cubicBezTo>
                      <a:pt x="1622" y="5942"/>
                      <a:pt x="1631" y="6017"/>
                      <a:pt x="1683" y="6058"/>
                    </a:cubicBezTo>
                    <a:cubicBezTo>
                      <a:pt x="1831" y="6172"/>
                      <a:pt x="1983" y="6285"/>
                      <a:pt x="2134" y="6393"/>
                    </a:cubicBezTo>
                    <a:cubicBezTo>
                      <a:pt x="2155" y="6408"/>
                      <a:pt x="2180" y="6415"/>
                      <a:pt x="2203" y="6415"/>
                    </a:cubicBezTo>
                    <a:cubicBezTo>
                      <a:pt x="2241" y="6415"/>
                      <a:pt x="2279" y="6396"/>
                      <a:pt x="2301" y="6364"/>
                    </a:cubicBezTo>
                    <a:cubicBezTo>
                      <a:pt x="2338" y="6311"/>
                      <a:pt x="2325" y="6235"/>
                      <a:pt x="2273" y="6198"/>
                    </a:cubicBezTo>
                    <a:cubicBezTo>
                      <a:pt x="2123" y="6093"/>
                      <a:pt x="1974" y="5983"/>
                      <a:pt x="1829" y="5870"/>
                    </a:cubicBezTo>
                    <a:cubicBezTo>
                      <a:pt x="1808" y="5853"/>
                      <a:pt x="1782" y="5844"/>
                      <a:pt x="1756" y="5844"/>
                    </a:cubicBezTo>
                    <a:close/>
                    <a:moveTo>
                      <a:pt x="14619" y="6134"/>
                    </a:moveTo>
                    <a:cubicBezTo>
                      <a:pt x="14591" y="6134"/>
                      <a:pt x="14563" y="6144"/>
                      <a:pt x="14540" y="6164"/>
                    </a:cubicBezTo>
                    <a:cubicBezTo>
                      <a:pt x="14405" y="6285"/>
                      <a:pt x="14262" y="6401"/>
                      <a:pt x="14117" y="6512"/>
                    </a:cubicBezTo>
                    <a:cubicBezTo>
                      <a:pt x="14065" y="6551"/>
                      <a:pt x="14055" y="6627"/>
                      <a:pt x="14095" y="6679"/>
                    </a:cubicBezTo>
                    <a:cubicBezTo>
                      <a:pt x="14119" y="6710"/>
                      <a:pt x="14153" y="6726"/>
                      <a:pt x="14189" y="6726"/>
                    </a:cubicBezTo>
                    <a:cubicBezTo>
                      <a:pt x="14215" y="6726"/>
                      <a:pt x="14240" y="6718"/>
                      <a:pt x="14261" y="6702"/>
                    </a:cubicBezTo>
                    <a:cubicBezTo>
                      <a:pt x="14412" y="6588"/>
                      <a:pt x="14558" y="6467"/>
                      <a:pt x="14698" y="6343"/>
                    </a:cubicBezTo>
                    <a:cubicBezTo>
                      <a:pt x="14748" y="6299"/>
                      <a:pt x="14753" y="6224"/>
                      <a:pt x="14708" y="6175"/>
                    </a:cubicBezTo>
                    <a:cubicBezTo>
                      <a:pt x="14685" y="6148"/>
                      <a:pt x="14652" y="6134"/>
                      <a:pt x="14619" y="6134"/>
                    </a:cubicBezTo>
                    <a:close/>
                    <a:moveTo>
                      <a:pt x="2665" y="6486"/>
                    </a:moveTo>
                    <a:cubicBezTo>
                      <a:pt x="2626" y="6486"/>
                      <a:pt x="2588" y="6505"/>
                      <a:pt x="2565" y="6541"/>
                    </a:cubicBezTo>
                    <a:cubicBezTo>
                      <a:pt x="2530" y="6597"/>
                      <a:pt x="2545" y="6671"/>
                      <a:pt x="2602" y="6706"/>
                    </a:cubicBezTo>
                    <a:cubicBezTo>
                      <a:pt x="2758" y="6806"/>
                      <a:pt x="2921" y="6904"/>
                      <a:pt x="3082" y="6997"/>
                    </a:cubicBezTo>
                    <a:cubicBezTo>
                      <a:pt x="3101" y="7007"/>
                      <a:pt x="3120" y="7012"/>
                      <a:pt x="3141" y="7012"/>
                    </a:cubicBezTo>
                    <a:cubicBezTo>
                      <a:pt x="3183" y="7012"/>
                      <a:pt x="3223" y="6992"/>
                      <a:pt x="3245" y="6953"/>
                    </a:cubicBezTo>
                    <a:cubicBezTo>
                      <a:pt x="3277" y="6895"/>
                      <a:pt x="3258" y="6822"/>
                      <a:pt x="3201" y="6790"/>
                    </a:cubicBezTo>
                    <a:cubicBezTo>
                      <a:pt x="3043" y="6700"/>
                      <a:pt x="2885" y="6603"/>
                      <a:pt x="2730" y="6505"/>
                    </a:cubicBezTo>
                    <a:cubicBezTo>
                      <a:pt x="2710" y="6492"/>
                      <a:pt x="2688" y="6486"/>
                      <a:pt x="2665" y="6486"/>
                    </a:cubicBezTo>
                    <a:close/>
                    <a:moveTo>
                      <a:pt x="13737" y="6808"/>
                    </a:moveTo>
                    <a:cubicBezTo>
                      <a:pt x="13715" y="6808"/>
                      <a:pt x="13692" y="6814"/>
                      <a:pt x="13673" y="6828"/>
                    </a:cubicBezTo>
                    <a:cubicBezTo>
                      <a:pt x="13519" y="6927"/>
                      <a:pt x="13361" y="7022"/>
                      <a:pt x="13203" y="7110"/>
                    </a:cubicBezTo>
                    <a:cubicBezTo>
                      <a:pt x="13145" y="7142"/>
                      <a:pt x="13124" y="7215"/>
                      <a:pt x="13156" y="7272"/>
                    </a:cubicBezTo>
                    <a:cubicBezTo>
                      <a:pt x="13177" y="7310"/>
                      <a:pt x="13218" y="7333"/>
                      <a:pt x="13260" y="7333"/>
                    </a:cubicBezTo>
                    <a:cubicBezTo>
                      <a:pt x="13279" y="7333"/>
                      <a:pt x="13299" y="7328"/>
                      <a:pt x="13318" y="7318"/>
                    </a:cubicBezTo>
                    <a:cubicBezTo>
                      <a:pt x="13482" y="7229"/>
                      <a:pt x="13645" y="7131"/>
                      <a:pt x="13802" y="7028"/>
                    </a:cubicBezTo>
                    <a:cubicBezTo>
                      <a:pt x="13857" y="6992"/>
                      <a:pt x="13873" y="6919"/>
                      <a:pt x="13837" y="6863"/>
                    </a:cubicBezTo>
                    <a:cubicBezTo>
                      <a:pt x="13814" y="6827"/>
                      <a:pt x="13775" y="6808"/>
                      <a:pt x="13737" y="6808"/>
                    </a:cubicBezTo>
                    <a:close/>
                    <a:moveTo>
                      <a:pt x="3630" y="7040"/>
                    </a:moveTo>
                    <a:cubicBezTo>
                      <a:pt x="3586" y="7040"/>
                      <a:pt x="3545" y="7064"/>
                      <a:pt x="3524" y="7105"/>
                    </a:cubicBezTo>
                    <a:cubicBezTo>
                      <a:pt x="3494" y="7163"/>
                      <a:pt x="3518" y="7235"/>
                      <a:pt x="3576" y="7265"/>
                    </a:cubicBezTo>
                    <a:cubicBezTo>
                      <a:pt x="3742" y="7350"/>
                      <a:pt x="3912" y="7433"/>
                      <a:pt x="4081" y="7509"/>
                    </a:cubicBezTo>
                    <a:cubicBezTo>
                      <a:pt x="4097" y="7516"/>
                      <a:pt x="4115" y="7520"/>
                      <a:pt x="4131" y="7520"/>
                    </a:cubicBezTo>
                    <a:cubicBezTo>
                      <a:pt x="4176" y="7520"/>
                      <a:pt x="4220" y="7494"/>
                      <a:pt x="4240" y="7449"/>
                    </a:cubicBezTo>
                    <a:cubicBezTo>
                      <a:pt x="4267" y="7389"/>
                      <a:pt x="4240" y="7318"/>
                      <a:pt x="4180" y="7291"/>
                    </a:cubicBezTo>
                    <a:cubicBezTo>
                      <a:pt x="4014" y="7216"/>
                      <a:pt x="3847" y="7136"/>
                      <a:pt x="3685" y="7053"/>
                    </a:cubicBezTo>
                    <a:cubicBezTo>
                      <a:pt x="3667" y="7044"/>
                      <a:pt x="3648" y="7040"/>
                      <a:pt x="3630" y="7040"/>
                    </a:cubicBezTo>
                    <a:close/>
                    <a:moveTo>
                      <a:pt x="12762" y="7347"/>
                    </a:moveTo>
                    <a:cubicBezTo>
                      <a:pt x="12745" y="7347"/>
                      <a:pt x="12728" y="7350"/>
                      <a:pt x="12712" y="7358"/>
                    </a:cubicBezTo>
                    <a:cubicBezTo>
                      <a:pt x="12548" y="7434"/>
                      <a:pt x="12377" y="7505"/>
                      <a:pt x="12207" y="7573"/>
                    </a:cubicBezTo>
                    <a:cubicBezTo>
                      <a:pt x="12146" y="7597"/>
                      <a:pt x="12115" y="7666"/>
                      <a:pt x="12140" y="7727"/>
                    </a:cubicBezTo>
                    <a:cubicBezTo>
                      <a:pt x="12160" y="7774"/>
                      <a:pt x="12203" y="7802"/>
                      <a:pt x="12252" y="7802"/>
                    </a:cubicBezTo>
                    <a:cubicBezTo>
                      <a:pt x="12266" y="7802"/>
                      <a:pt x="12280" y="7800"/>
                      <a:pt x="12294" y="7795"/>
                    </a:cubicBezTo>
                    <a:cubicBezTo>
                      <a:pt x="12469" y="7727"/>
                      <a:pt x="12643" y="7652"/>
                      <a:pt x="12812" y="7574"/>
                    </a:cubicBezTo>
                    <a:cubicBezTo>
                      <a:pt x="12871" y="7547"/>
                      <a:pt x="12897" y="7475"/>
                      <a:pt x="12870" y="7416"/>
                    </a:cubicBezTo>
                    <a:cubicBezTo>
                      <a:pt x="12851" y="7372"/>
                      <a:pt x="12808" y="7347"/>
                      <a:pt x="12762" y="7347"/>
                    </a:cubicBezTo>
                    <a:close/>
                    <a:moveTo>
                      <a:pt x="4645" y="7499"/>
                    </a:moveTo>
                    <a:cubicBezTo>
                      <a:pt x="4597" y="7499"/>
                      <a:pt x="4552" y="7527"/>
                      <a:pt x="4533" y="7574"/>
                    </a:cubicBezTo>
                    <a:cubicBezTo>
                      <a:pt x="4510" y="7635"/>
                      <a:pt x="4539" y="7703"/>
                      <a:pt x="4600" y="7728"/>
                    </a:cubicBezTo>
                    <a:cubicBezTo>
                      <a:pt x="4775" y="7797"/>
                      <a:pt x="4952" y="7862"/>
                      <a:pt x="5129" y="7921"/>
                    </a:cubicBezTo>
                    <a:cubicBezTo>
                      <a:pt x="5140" y="7926"/>
                      <a:pt x="5153" y="7929"/>
                      <a:pt x="5166" y="7929"/>
                    </a:cubicBezTo>
                    <a:cubicBezTo>
                      <a:pt x="5216" y="7929"/>
                      <a:pt x="5262" y="7895"/>
                      <a:pt x="5279" y="7847"/>
                    </a:cubicBezTo>
                    <a:cubicBezTo>
                      <a:pt x="5300" y="7784"/>
                      <a:pt x="5266" y="7717"/>
                      <a:pt x="5203" y="7696"/>
                    </a:cubicBezTo>
                    <a:cubicBezTo>
                      <a:pt x="5031" y="7637"/>
                      <a:pt x="4858" y="7574"/>
                      <a:pt x="4687" y="7506"/>
                    </a:cubicBezTo>
                    <a:cubicBezTo>
                      <a:pt x="4673" y="7501"/>
                      <a:pt x="4659" y="7499"/>
                      <a:pt x="4645" y="7499"/>
                    </a:cubicBezTo>
                    <a:close/>
                    <a:moveTo>
                      <a:pt x="11727" y="7752"/>
                    </a:moveTo>
                    <a:cubicBezTo>
                      <a:pt x="11715" y="7752"/>
                      <a:pt x="11703" y="7754"/>
                      <a:pt x="11690" y="7758"/>
                    </a:cubicBezTo>
                    <a:cubicBezTo>
                      <a:pt x="11517" y="7813"/>
                      <a:pt x="11340" y="7867"/>
                      <a:pt x="11163" y="7914"/>
                    </a:cubicBezTo>
                    <a:cubicBezTo>
                      <a:pt x="11100" y="7931"/>
                      <a:pt x="11063" y="7995"/>
                      <a:pt x="11079" y="8059"/>
                    </a:cubicBezTo>
                    <a:cubicBezTo>
                      <a:pt x="11094" y="8112"/>
                      <a:pt x="11141" y="8148"/>
                      <a:pt x="11194" y="8148"/>
                    </a:cubicBezTo>
                    <a:cubicBezTo>
                      <a:pt x="11205" y="8148"/>
                      <a:pt x="11215" y="8147"/>
                      <a:pt x="11224" y="8145"/>
                    </a:cubicBezTo>
                    <a:cubicBezTo>
                      <a:pt x="11406" y="8097"/>
                      <a:pt x="11588" y="8044"/>
                      <a:pt x="11764" y="7985"/>
                    </a:cubicBezTo>
                    <a:cubicBezTo>
                      <a:pt x="11826" y="7965"/>
                      <a:pt x="11862" y="7898"/>
                      <a:pt x="11841" y="7835"/>
                    </a:cubicBezTo>
                    <a:cubicBezTo>
                      <a:pt x="11824" y="7784"/>
                      <a:pt x="11777" y="7752"/>
                      <a:pt x="11727" y="7752"/>
                    </a:cubicBezTo>
                    <a:close/>
                    <a:moveTo>
                      <a:pt x="5699" y="7854"/>
                    </a:moveTo>
                    <a:cubicBezTo>
                      <a:pt x="5647" y="7854"/>
                      <a:pt x="5598" y="7888"/>
                      <a:pt x="5583" y="7941"/>
                    </a:cubicBezTo>
                    <a:cubicBezTo>
                      <a:pt x="5565" y="8004"/>
                      <a:pt x="5602" y="8070"/>
                      <a:pt x="5666" y="8087"/>
                    </a:cubicBezTo>
                    <a:cubicBezTo>
                      <a:pt x="5770" y="8118"/>
                      <a:pt x="5874" y="8145"/>
                      <a:pt x="5977" y="8170"/>
                    </a:cubicBezTo>
                    <a:cubicBezTo>
                      <a:pt x="6053" y="8190"/>
                      <a:pt x="6133" y="8209"/>
                      <a:pt x="6211" y="8226"/>
                    </a:cubicBezTo>
                    <a:cubicBezTo>
                      <a:pt x="6219" y="8228"/>
                      <a:pt x="6228" y="8230"/>
                      <a:pt x="6237" y="8230"/>
                    </a:cubicBezTo>
                    <a:cubicBezTo>
                      <a:pt x="6291" y="8230"/>
                      <a:pt x="6341" y="8191"/>
                      <a:pt x="6352" y="8136"/>
                    </a:cubicBezTo>
                    <a:cubicBezTo>
                      <a:pt x="6368" y="8071"/>
                      <a:pt x="6326" y="8008"/>
                      <a:pt x="6263" y="7993"/>
                    </a:cubicBezTo>
                    <a:cubicBezTo>
                      <a:pt x="6186" y="7976"/>
                      <a:pt x="6110" y="7958"/>
                      <a:pt x="6035" y="7939"/>
                    </a:cubicBezTo>
                    <a:cubicBezTo>
                      <a:pt x="5932" y="7914"/>
                      <a:pt x="5830" y="7887"/>
                      <a:pt x="5729" y="7858"/>
                    </a:cubicBezTo>
                    <a:cubicBezTo>
                      <a:pt x="5719" y="7855"/>
                      <a:pt x="5709" y="7854"/>
                      <a:pt x="5699" y="7854"/>
                    </a:cubicBezTo>
                    <a:close/>
                    <a:moveTo>
                      <a:pt x="10653" y="8037"/>
                    </a:moveTo>
                    <a:cubicBezTo>
                      <a:pt x="10645" y="8037"/>
                      <a:pt x="10636" y="8038"/>
                      <a:pt x="10628" y="8040"/>
                    </a:cubicBezTo>
                    <a:cubicBezTo>
                      <a:pt x="10450" y="8076"/>
                      <a:pt x="10269" y="8108"/>
                      <a:pt x="10087" y="8136"/>
                    </a:cubicBezTo>
                    <a:cubicBezTo>
                      <a:pt x="10022" y="8147"/>
                      <a:pt x="9976" y="8207"/>
                      <a:pt x="9986" y="8272"/>
                    </a:cubicBezTo>
                    <a:cubicBezTo>
                      <a:pt x="9996" y="8330"/>
                      <a:pt x="10047" y="8373"/>
                      <a:pt x="10105" y="8373"/>
                    </a:cubicBezTo>
                    <a:cubicBezTo>
                      <a:pt x="10111" y="8373"/>
                      <a:pt x="10117" y="8372"/>
                      <a:pt x="10122" y="8372"/>
                    </a:cubicBezTo>
                    <a:cubicBezTo>
                      <a:pt x="10308" y="8345"/>
                      <a:pt x="10495" y="8311"/>
                      <a:pt x="10677" y="8273"/>
                    </a:cubicBezTo>
                    <a:cubicBezTo>
                      <a:pt x="10740" y="8259"/>
                      <a:pt x="10782" y="8196"/>
                      <a:pt x="10769" y="8132"/>
                    </a:cubicBezTo>
                    <a:cubicBezTo>
                      <a:pt x="10756" y="8077"/>
                      <a:pt x="10708" y="8037"/>
                      <a:pt x="10653" y="8037"/>
                    </a:cubicBezTo>
                    <a:close/>
                    <a:moveTo>
                      <a:pt x="6780" y="8098"/>
                    </a:moveTo>
                    <a:cubicBezTo>
                      <a:pt x="6724" y="8098"/>
                      <a:pt x="6675" y="8139"/>
                      <a:pt x="6664" y="8196"/>
                    </a:cubicBezTo>
                    <a:cubicBezTo>
                      <a:pt x="6653" y="8262"/>
                      <a:pt x="6697" y="8322"/>
                      <a:pt x="6762" y="8334"/>
                    </a:cubicBezTo>
                    <a:cubicBezTo>
                      <a:pt x="6945" y="8367"/>
                      <a:pt x="7132" y="8393"/>
                      <a:pt x="7318" y="8414"/>
                    </a:cubicBezTo>
                    <a:cubicBezTo>
                      <a:pt x="7323" y="8416"/>
                      <a:pt x="7328" y="8416"/>
                      <a:pt x="7333" y="8416"/>
                    </a:cubicBezTo>
                    <a:cubicBezTo>
                      <a:pt x="7392" y="8416"/>
                      <a:pt x="7444" y="8371"/>
                      <a:pt x="7452" y="8310"/>
                    </a:cubicBezTo>
                    <a:cubicBezTo>
                      <a:pt x="7459" y="8245"/>
                      <a:pt x="7412" y="8185"/>
                      <a:pt x="7347" y="8178"/>
                    </a:cubicBezTo>
                    <a:cubicBezTo>
                      <a:pt x="7166" y="8157"/>
                      <a:pt x="6981" y="8131"/>
                      <a:pt x="6802" y="8100"/>
                    </a:cubicBezTo>
                    <a:cubicBezTo>
                      <a:pt x="6795" y="8098"/>
                      <a:pt x="6788" y="8098"/>
                      <a:pt x="6780" y="8098"/>
                    </a:cubicBezTo>
                    <a:close/>
                    <a:moveTo>
                      <a:pt x="9553" y="8201"/>
                    </a:moveTo>
                    <a:cubicBezTo>
                      <a:pt x="9549" y="8201"/>
                      <a:pt x="9545" y="8201"/>
                      <a:pt x="9541" y="8202"/>
                    </a:cubicBezTo>
                    <a:cubicBezTo>
                      <a:pt x="9362" y="8219"/>
                      <a:pt x="9176" y="8232"/>
                      <a:pt x="8993" y="8240"/>
                    </a:cubicBezTo>
                    <a:cubicBezTo>
                      <a:pt x="8927" y="8242"/>
                      <a:pt x="8876" y="8298"/>
                      <a:pt x="8879" y="8365"/>
                    </a:cubicBezTo>
                    <a:cubicBezTo>
                      <a:pt x="8881" y="8428"/>
                      <a:pt x="8935" y="8478"/>
                      <a:pt x="8998" y="8478"/>
                    </a:cubicBezTo>
                    <a:lnTo>
                      <a:pt x="9002" y="8478"/>
                    </a:lnTo>
                    <a:cubicBezTo>
                      <a:pt x="9190" y="8470"/>
                      <a:pt x="9378" y="8458"/>
                      <a:pt x="9564" y="8439"/>
                    </a:cubicBezTo>
                    <a:cubicBezTo>
                      <a:pt x="9629" y="8433"/>
                      <a:pt x="9678" y="8376"/>
                      <a:pt x="9671" y="8310"/>
                    </a:cubicBezTo>
                    <a:cubicBezTo>
                      <a:pt x="9665" y="8247"/>
                      <a:pt x="9613" y="8201"/>
                      <a:pt x="9553" y="8201"/>
                    </a:cubicBezTo>
                    <a:close/>
                    <a:moveTo>
                      <a:pt x="7888" y="8227"/>
                    </a:moveTo>
                    <a:cubicBezTo>
                      <a:pt x="7822" y="8227"/>
                      <a:pt x="7771" y="8275"/>
                      <a:pt x="7768" y="8340"/>
                    </a:cubicBezTo>
                    <a:cubicBezTo>
                      <a:pt x="7763" y="8406"/>
                      <a:pt x="7812" y="8463"/>
                      <a:pt x="7879" y="8466"/>
                    </a:cubicBezTo>
                    <a:cubicBezTo>
                      <a:pt x="8065" y="8478"/>
                      <a:pt x="8253" y="8485"/>
                      <a:pt x="8440" y="8487"/>
                    </a:cubicBezTo>
                    <a:lnTo>
                      <a:pt x="8442" y="8487"/>
                    </a:lnTo>
                    <a:cubicBezTo>
                      <a:pt x="8508" y="8487"/>
                      <a:pt x="8560" y="8434"/>
                      <a:pt x="8563" y="8370"/>
                    </a:cubicBezTo>
                    <a:cubicBezTo>
                      <a:pt x="8563" y="8303"/>
                      <a:pt x="8511" y="8250"/>
                      <a:pt x="8444" y="8248"/>
                    </a:cubicBezTo>
                    <a:cubicBezTo>
                      <a:pt x="8262" y="8246"/>
                      <a:pt x="8077" y="8240"/>
                      <a:pt x="7894" y="8228"/>
                    </a:cubicBezTo>
                    <a:cubicBezTo>
                      <a:pt x="7892" y="8227"/>
                      <a:pt x="7890" y="8227"/>
                      <a:pt x="7888" y="822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5"/>
              <p:cNvSpPr/>
              <p:nvPr/>
            </p:nvSpPr>
            <p:spPr>
              <a:xfrm>
                <a:off x="8131868" y="1809809"/>
                <a:ext cx="290746" cy="461671"/>
              </a:xfrm>
              <a:custGeom>
                <a:avLst/>
                <a:gdLst/>
                <a:ahLst/>
                <a:cxnLst/>
                <a:rect l="l" t="t" r="r" b="b"/>
                <a:pathLst>
                  <a:path w="4671" h="7417" extrusionOk="0">
                    <a:moveTo>
                      <a:pt x="4671" y="0"/>
                    </a:moveTo>
                    <a:lnTo>
                      <a:pt x="1" y="4385"/>
                    </a:lnTo>
                    <a:lnTo>
                      <a:pt x="1341" y="7416"/>
                    </a:lnTo>
                    <a:lnTo>
                      <a:pt x="467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5"/>
              <p:cNvSpPr/>
              <p:nvPr/>
            </p:nvSpPr>
            <p:spPr>
              <a:xfrm>
                <a:off x="8123777" y="1802278"/>
                <a:ext cx="306992" cy="476610"/>
              </a:xfrm>
              <a:custGeom>
                <a:avLst/>
                <a:gdLst/>
                <a:ahLst/>
                <a:cxnLst/>
                <a:rect l="l" t="t" r="r" b="b"/>
                <a:pathLst>
                  <a:path w="4932" h="7657" extrusionOk="0">
                    <a:moveTo>
                      <a:pt x="4447" y="616"/>
                    </a:moveTo>
                    <a:lnTo>
                      <a:pt x="1471" y="7246"/>
                    </a:lnTo>
                    <a:lnTo>
                      <a:pt x="273" y="4534"/>
                    </a:lnTo>
                    <a:lnTo>
                      <a:pt x="4447" y="616"/>
                    </a:lnTo>
                    <a:close/>
                    <a:moveTo>
                      <a:pt x="4800" y="0"/>
                    </a:moveTo>
                    <a:cubicBezTo>
                      <a:pt x="4771" y="0"/>
                      <a:pt x="4741" y="11"/>
                      <a:pt x="4719" y="33"/>
                    </a:cubicBezTo>
                    <a:lnTo>
                      <a:pt x="49" y="4418"/>
                    </a:lnTo>
                    <a:cubicBezTo>
                      <a:pt x="12" y="4452"/>
                      <a:pt x="1" y="4506"/>
                      <a:pt x="22" y="4553"/>
                    </a:cubicBezTo>
                    <a:lnTo>
                      <a:pt x="1362" y="7585"/>
                    </a:lnTo>
                    <a:cubicBezTo>
                      <a:pt x="1382" y="7628"/>
                      <a:pt x="1424" y="7657"/>
                      <a:pt x="1471" y="7657"/>
                    </a:cubicBezTo>
                    <a:cubicBezTo>
                      <a:pt x="1518" y="7657"/>
                      <a:pt x="1561" y="7630"/>
                      <a:pt x="1579" y="7584"/>
                    </a:cubicBezTo>
                    <a:lnTo>
                      <a:pt x="4907" y="168"/>
                    </a:lnTo>
                    <a:cubicBezTo>
                      <a:pt x="4931" y="116"/>
                      <a:pt x="4916" y="55"/>
                      <a:pt x="4869" y="23"/>
                    </a:cubicBezTo>
                    <a:cubicBezTo>
                      <a:pt x="4848" y="8"/>
                      <a:pt x="4824" y="0"/>
                      <a:pt x="48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5"/>
              <p:cNvSpPr/>
              <p:nvPr/>
            </p:nvSpPr>
            <p:spPr>
              <a:xfrm>
                <a:off x="7943456" y="1809809"/>
                <a:ext cx="479162" cy="273007"/>
              </a:xfrm>
              <a:custGeom>
                <a:avLst/>
                <a:gdLst/>
                <a:ahLst/>
                <a:cxnLst/>
                <a:rect l="l" t="t" r="r" b="b"/>
                <a:pathLst>
                  <a:path w="7698" h="4386" extrusionOk="0">
                    <a:moveTo>
                      <a:pt x="7698" y="0"/>
                    </a:moveTo>
                    <a:lnTo>
                      <a:pt x="0" y="3273"/>
                    </a:lnTo>
                    <a:lnTo>
                      <a:pt x="3028" y="4385"/>
                    </a:lnTo>
                    <a:lnTo>
                      <a:pt x="769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5"/>
              <p:cNvSpPr/>
              <p:nvPr/>
            </p:nvSpPr>
            <p:spPr>
              <a:xfrm>
                <a:off x="7935925" y="1802278"/>
                <a:ext cx="494848" cy="287883"/>
              </a:xfrm>
              <a:custGeom>
                <a:avLst/>
                <a:gdLst/>
                <a:ahLst/>
                <a:cxnLst/>
                <a:rect l="l" t="t" r="r" b="b"/>
                <a:pathLst>
                  <a:path w="7950" h="4625" extrusionOk="0">
                    <a:moveTo>
                      <a:pt x="7249" y="493"/>
                    </a:moveTo>
                    <a:lnTo>
                      <a:pt x="3121" y="4368"/>
                    </a:lnTo>
                    <a:lnTo>
                      <a:pt x="446" y="3385"/>
                    </a:lnTo>
                    <a:lnTo>
                      <a:pt x="7249" y="493"/>
                    </a:lnTo>
                    <a:close/>
                    <a:moveTo>
                      <a:pt x="7819" y="1"/>
                    </a:moveTo>
                    <a:cubicBezTo>
                      <a:pt x="7803" y="1"/>
                      <a:pt x="7787" y="4"/>
                      <a:pt x="7772" y="10"/>
                    </a:cubicBezTo>
                    <a:lnTo>
                      <a:pt x="75" y="3284"/>
                    </a:lnTo>
                    <a:cubicBezTo>
                      <a:pt x="30" y="3303"/>
                      <a:pt x="1" y="3347"/>
                      <a:pt x="2" y="3397"/>
                    </a:cubicBezTo>
                    <a:cubicBezTo>
                      <a:pt x="4" y="3445"/>
                      <a:pt x="35" y="3488"/>
                      <a:pt x="80" y="3506"/>
                    </a:cubicBezTo>
                    <a:lnTo>
                      <a:pt x="3106" y="4617"/>
                    </a:lnTo>
                    <a:cubicBezTo>
                      <a:pt x="3121" y="4622"/>
                      <a:pt x="3134" y="4624"/>
                      <a:pt x="3149" y="4624"/>
                    </a:cubicBezTo>
                    <a:cubicBezTo>
                      <a:pt x="3178" y="4624"/>
                      <a:pt x="3208" y="4613"/>
                      <a:pt x="3229" y="4591"/>
                    </a:cubicBezTo>
                    <a:lnTo>
                      <a:pt x="7900" y="206"/>
                    </a:lnTo>
                    <a:cubicBezTo>
                      <a:pt x="7941" y="167"/>
                      <a:pt x="7949" y="103"/>
                      <a:pt x="7918" y="55"/>
                    </a:cubicBezTo>
                    <a:cubicBezTo>
                      <a:pt x="7896" y="20"/>
                      <a:pt x="7858" y="1"/>
                      <a:pt x="7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5"/>
              <p:cNvSpPr/>
              <p:nvPr/>
            </p:nvSpPr>
            <p:spPr>
              <a:xfrm>
                <a:off x="5670123" y="1854562"/>
                <a:ext cx="1066132" cy="1284114"/>
              </a:xfrm>
              <a:custGeom>
                <a:avLst/>
                <a:gdLst/>
                <a:ahLst/>
                <a:cxnLst/>
                <a:rect l="l" t="t" r="r" b="b"/>
                <a:pathLst>
                  <a:path w="17128" h="20630" extrusionOk="0">
                    <a:moveTo>
                      <a:pt x="138" y="1"/>
                    </a:moveTo>
                    <a:cubicBezTo>
                      <a:pt x="63" y="1"/>
                      <a:pt x="0" y="63"/>
                      <a:pt x="0" y="140"/>
                    </a:cubicBezTo>
                    <a:lnTo>
                      <a:pt x="0" y="20491"/>
                    </a:lnTo>
                    <a:cubicBezTo>
                      <a:pt x="0" y="20568"/>
                      <a:pt x="63" y="20630"/>
                      <a:pt x="138" y="20630"/>
                    </a:cubicBezTo>
                    <a:cubicBezTo>
                      <a:pt x="215" y="20630"/>
                      <a:pt x="278" y="20568"/>
                      <a:pt x="278" y="20490"/>
                    </a:cubicBezTo>
                    <a:lnTo>
                      <a:pt x="278" y="279"/>
                    </a:lnTo>
                    <a:lnTo>
                      <a:pt x="16988" y="279"/>
                    </a:lnTo>
                    <a:cubicBezTo>
                      <a:pt x="17065" y="279"/>
                      <a:pt x="17127" y="216"/>
                      <a:pt x="17127" y="140"/>
                    </a:cubicBezTo>
                    <a:cubicBezTo>
                      <a:pt x="17127" y="63"/>
                      <a:pt x="17065" y="1"/>
                      <a:pt x="169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5"/>
              <p:cNvSpPr/>
              <p:nvPr/>
            </p:nvSpPr>
            <p:spPr>
              <a:xfrm>
                <a:off x="5805068" y="1982161"/>
                <a:ext cx="1730473" cy="1498424"/>
              </a:xfrm>
              <a:custGeom>
                <a:avLst/>
                <a:gdLst/>
                <a:ahLst/>
                <a:cxnLst/>
                <a:rect l="l" t="t" r="r" b="b"/>
                <a:pathLst>
                  <a:path w="27801" h="24073" extrusionOk="0">
                    <a:moveTo>
                      <a:pt x="0" y="0"/>
                    </a:moveTo>
                    <a:lnTo>
                      <a:pt x="0" y="24073"/>
                    </a:lnTo>
                    <a:lnTo>
                      <a:pt x="27801" y="24073"/>
                    </a:lnTo>
                    <a:lnTo>
                      <a:pt x="278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5"/>
              <p:cNvSpPr/>
              <p:nvPr/>
            </p:nvSpPr>
            <p:spPr>
              <a:xfrm>
                <a:off x="5797723" y="1974692"/>
                <a:ext cx="1745225" cy="1513425"/>
              </a:xfrm>
              <a:custGeom>
                <a:avLst/>
                <a:gdLst/>
                <a:ahLst/>
                <a:cxnLst/>
                <a:rect l="l" t="t" r="r" b="b"/>
                <a:pathLst>
                  <a:path w="28038" h="24314" extrusionOk="0">
                    <a:moveTo>
                      <a:pt x="27799" y="240"/>
                    </a:moveTo>
                    <a:lnTo>
                      <a:pt x="27799" y="24075"/>
                    </a:lnTo>
                    <a:lnTo>
                      <a:pt x="239" y="24075"/>
                    </a:lnTo>
                    <a:lnTo>
                      <a:pt x="239" y="240"/>
                    </a:lnTo>
                    <a:close/>
                    <a:moveTo>
                      <a:pt x="0" y="1"/>
                    </a:moveTo>
                    <a:lnTo>
                      <a:pt x="0" y="24313"/>
                    </a:lnTo>
                    <a:lnTo>
                      <a:pt x="28038" y="24313"/>
                    </a:lnTo>
                    <a:lnTo>
                      <a:pt x="280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5"/>
              <p:cNvSpPr/>
              <p:nvPr/>
            </p:nvSpPr>
            <p:spPr>
              <a:xfrm>
                <a:off x="5805068" y="1982161"/>
                <a:ext cx="1730473" cy="138433"/>
              </a:xfrm>
              <a:custGeom>
                <a:avLst/>
                <a:gdLst/>
                <a:ahLst/>
                <a:cxnLst/>
                <a:rect l="l" t="t" r="r" b="b"/>
                <a:pathLst>
                  <a:path w="27801" h="2224" extrusionOk="0">
                    <a:moveTo>
                      <a:pt x="0" y="0"/>
                    </a:moveTo>
                    <a:lnTo>
                      <a:pt x="0" y="2223"/>
                    </a:lnTo>
                    <a:lnTo>
                      <a:pt x="27801" y="2223"/>
                    </a:lnTo>
                    <a:lnTo>
                      <a:pt x="278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5"/>
              <p:cNvSpPr/>
              <p:nvPr/>
            </p:nvSpPr>
            <p:spPr>
              <a:xfrm>
                <a:off x="5796478" y="1973571"/>
                <a:ext cx="1747715" cy="155613"/>
              </a:xfrm>
              <a:custGeom>
                <a:avLst/>
                <a:gdLst/>
                <a:ahLst/>
                <a:cxnLst/>
                <a:rect l="l" t="t" r="r" b="b"/>
                <a:pathLst>
                  <a:path w="28078" h="2500" extrusionOk="0">
                    <a:moveTo>
                      <a:pt x="27799" y="277"/>
                    </a:moveTo>
                    <a:lnTo>
                      <a:pt x="27799" y="2222"/>
                    </a:lnTo>
                    <a:lnTo>
                      <a:pt x="277" y="2222"/>
                    </a:lnTo>
                    <a:lnTo>
                      <a:pt x="277" y="277"/>
                    </a:lnTo>
                    <a:close/>
                    <a:moveTo>
                      <a:pt x="139" y="0"/>
                    </a:moveTo>
                    <a:cubicBezTo>
                      <a:pt x="63" y="0"/>
                      <a:pt x="0" y="62"/>
                      <a:pt x="0" y="138"/>
                    </a:cubicBezTo>
                    <a:lnTo>
                      <a:pt x="0" y="2361"/>
                    </a:lnTo>
                    <a:cubicBezTo>
                      <a:pt x="0" y="2437"/>
                      <a:pt x="63" y="2499"/>
                      <a:pt x="139" y="2499"/>
                    </a:cubicBezTo>
                    <a:lnTo>
                      <a:pt x="27939" y="2499"/>
                    </a:lnTo>
                    <a:cubicBezTo>
                      <a:pt x="28015" y="2499"/>
                      <a:pt x="28078" y="2437"/>
                      <a:pt x="28078" y="2361"/>
                    </a:cubicBezTo>
                    <a:lnTo>
                      <a:pt x="28078" y="138"/>
                    </a:lnTo>
                    <a:cubicBezTo>
                      <a:pt x="28078" y="62"/>
                      <a:pt x="28015" y="0"/>
                      <a:pt x="279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5"/>
              <p:cNvSpPr/>
              <p:nvPr/>
            </p:nvSpPr>
            <p:spPr>
              <a:xfrm>
                <a:off x="7377037" y="2011540"/>
                <a:ext cx="80296" cy="78117"/>
              </a:xfrm>
              <a:custGeom>
                <a:avLst/>
                <a:gdLst/>
                <a:ahLst/>
                <a:cxnLst/>
                <a:rect l="l" t="t" r="r" b="b"/>
                <a:pathLst>
                  <a:path w="1290" h="1255" extrusionOk="0">
                    <a:moveTo>
                      <a:pt x="201" y="1"/>
                    </a:moveTo>
                    <a:cubicBezTo>
                      <a:pt x="154" y="1"/>
                      <a:pt x="107" y="19"/>
                      <a:pt x="72" y="54"/>
                    </a:cubicBezTo>
                    <a:cubicBezTo>
                      <a:pt x="1" y="125"/>
                      <a:pt x="1" y="241"/>
                      <a:pt x="72" y="312"/>
                    </a:cubicBezTo>
                    <a:lnTo>
                      <a:pt x="961" y="1201"/>
                    </a:lnTo>
                    <a:cubicBezTo>
                      <a:pt x="995" y="1235"/>
                      <a:pt x="1042" y="1254"/>
                      <a:pt x="1089" y="1254"/>
                    </a:cubicBezTo>
                    <a:cubicBezTo>
                      <a:pt x="1135" y="1254"/>
                      <a:pt x="1182" y="1235"/>
                      <a:pt x="1218" y="1201"/>
                    </a:cubicBezTo>
                    <a:cubicBezTo>
                      <a:pt x="1290" y="1130"/>
                      <a:pt x="1290" y="1014"/>
                      <a:pt x="1218" y="943"/>
                    </a:cubicBezTo>
                    <a:lnTo>
                      <a:pt x="330" y="54"/>
                    </a:lnTo>
                    <a:cubicBezTo>
                      <a:pt x="294" y="19"/>
                      <a:pt x="247" y="1"/>
                      <a:pt x="201" y="1"/>
                    </a:cubicBezTo>
                    <a:close/>
                  </a:path>
                </a:pathLst>
              </a:custGeom>
              <a:solidFill>
                <a:srgbClr val="F9F7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5"/>
              <p:cNvSpPr/>
              <p:nvPr/>
            </p:nvSpPr>
            <p:spPr>
              <a:xfrm>
                <a:off x="7377037" y="2011540"/>
                <a:ext cx="80296" cy="78117"/>
              </a:xfrm>
              <a:custGeom>
                <a:avLst/>
                <a:gdLst/>
                <a:ahLst/>
                <a:cxnLst/>
                <a:rect l="l" t="t" r="r" b="b"/>
                <a:pathLst>
                  <a:path w="1290" h="1255" extrusionOk="0">
                    <a:moveTo>
                      <a:pt x="1090" y="1"/>
                    </a:moveTo>
                    <a:cubicBezTo>
                      <a:pt x="1043" y="1"/>
                      <a:pt x="996" y="19"/>
                      <a:pt x="961" y="54"/>
                    </a:cubicBezTo>
                    <a:lnTo>
                      <a:pt x="72" y="943"/>
                    </a:lnTo>
                    <a:cubicBezTo>
                      <a:pt x="1" y="1014"/>
                      <a:pt x="1" y="1130"/>
                      <a:pt x="72" y="1201"/>
                    </a:cubicBezTo>
                    <a:cubicBezTo>
                      <a:pt x="107" y="1235"/>
                      <a:pt x="154" y="1254"/>
                      <a:pt x="200" y="1254"/>
                    </a:cubicBezTo>
                    <a:cubicBezTo>
                      <a:pt x="247" y="1254"/>
                      <a:pt x="294" y="1235"/>
                      <a:pt x="330" y="1201"/>
                    </a:cubicBezTo>
                    <a:lnTo>
                      <a:pt x="1218" y="312"/>
                    </a:lnTo>
                    <a:cubicBezTo>
                      <a:pt x="1290" y="241"/>
                      <a:pt x="1290" y="125"/>
                      <a:pt x="1218" y="54"/>
                    </a:cubicBezTo>
                    <a:cubicBezTo>
                      <a:pt x="1183" y="19"/>
                      <a:pt x="1136" y="1"/>
                      <a:pt x="10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5"/>
              <p:cNvSpPr/>
              <p:nvPr/>
            </p:nvSpPr>
            <p:spPr>
              <a:xfrm>
                <a:off x="7287717" y="2011478"/>
                <a:ext cx="79736" cy="79674"/>
              </a:xfrm>
              <a:custGeom>
                <a:avLst/>
                <a:gdLst/>
                <a:ahLst/>
                <a:cxnLst/>
                <a:rect l="l" t="t" r="r" b="b"/>
                <a:pathLst>
                  <a:path w="1281" h="1280" extrusionOk="0">
                    <a:moveTo>
                      <a:pt x="915" y="367"/>
                    </a:moveTo>
                    <a:lnTo>
                      <a:pt x="915" y="914"/>
                    </a:lnTo>
                    <a:lnTo>
                      <a:pt x="366" y="914"/>
                    </a:lnTo>
                    <a:lnTo>
                      <a:pt x="366" y="367"/>
                    </a:lnTo>
                    <a:close/>
                    <a:moveTo>
                      <a:pt x="183" y="0"/>
                    </a:moveTo>
                    <a:cubicBezTo>
                      <a:pt x="83" y="0"/>
                      <a:pt x="1" y="82"/>
                      <a:pt x="1" y="183"/>
                    </a:cubicBezTo>
                    <a:lnTo>
                      <a:pt x="1" y="1096"/>
                    </a:lnTo>
                    <a:cubicBezTo>
                      <a:pt x="1" y="1198"/>
                      <a:pt x="83" y="1280"/>
                      <a:pt x="183" y="1280"/>
                    </a:cubicBezTo>
                    <a:lnTo>
                      <a:pt x="1097" y="1280"/>
                    </a:lnTo>
                    <a:cubicBezTo>
                      <a:pt x="1198" y="1280"/>
                      <a:pt x="1280" y="1198"/>
                      <a:pt x="1280" y="1096"/>
                    </a:cubicBezTo>
                    <a:lnTo>
                      <a:pt x="1280" y="183"/>
                    </a:lnTo>
                    <a:cubicBezTo>
                      <a:pt x="1280" y="82"/>
                      <a:pt x="1198" y="0"/>
                      <a:pt x="10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5"/>
              <p:cNvSpPr/>
              <p:nvPr/>
            </p:nvSpPr>
            <p:spPr>
              <a:xfrm>
                <a:off x="7193168" y="2066750"/>
                <a:ext cx="87516" cy="22906"/>
              </a:xfrm>
              <a:custGeom>
                <a:avLst/>
                <a:gdLst/>
                <a:ahLst/>
                <a:cxnLst/>
                <a:rect l="l" t="t" r="r" b="b"/>
                <a:pathLst>
                  <a:path w="1406" h="368" extrusionOk="0">
                    <a:moveTo>
                      <a:pt x="184" y="1"/>
                    </a:moveTo>
                    <a:cubicBezTo>
                      <a:pt x="82" y="1"/>
                      <a:pt x="0" y="83"/>
                      <a:pt x="0" y="184"/>
                    </a:cubicBezTo>
                    <a:cubicBezTo>
                      <a:pt x="0" y="285"/>
                      <a:pt x="82" y="367"/>
                      <a:pt x="184" y="367"/>
                    </a:cubicBezTo>
                    <a:lnTo>
                      <a:pt x="1223" y="367"/>
                    </a:lnTo>
                    <a:cubicBezTo>
                      <a:pt x="1324" y="367"/>
                      <a:pt x="1406" y="285"/>
                      <a:pt x="1406" y="184"/>
                    </a:cubicBezTo>
                    <a:cubicBezTo>
                      <a:pt x="1406" y="83"/>
                      <a:pt x="1324" y="1"/>
                      <a:pt x="12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5"/>
              <p:cNvSpPr/>
              <p:nvPr/>
            </p:nvSpPr>
            <p:spPr>
              <a:xfrm>
                <a:off x="6615296" y="2395145"/>
                <a:ext cx="262238" cy="320686"/>
              </a:xfrm>
              <a:custGeom>
                <a:avLst/>
                <a:gdLst/>
                <a:ahLst/>
                <a:cxnLst/>
                <a:rect l="l" t="t" r="r" b="b"/>
                <a:pathLst>
                  <a:path w="4213" h="5152" extrusionOk="0">
                    <a:moveTo>
                      <a:pt x="4072" y="1"/>
                    </a:moveTo>
                    <a:cubicBezTo>
                      <a:pt x="1639" y="413"/>
                      <a:pt x="0" y="2719"/>
                      <a:pt x="413" y="5151"/>
                    </a:cubicBezTo>
                    <a:lnTo>
                      <a:pt x="1271" y="5006"/>
                    </a:lnTo>
                    <a:cubicBezTo>
                      <a:pt x="1238" y="4810"/>
                      <a:pt x="1218" y="4610"/>
                      <a:pt x="1218" y="4405"/>
                    </a:cubicBezTo>
                    <a:cubicBezTo>
                      <a:pt x="1218" y="2617"/>
                      <a:pt x="2511" y="1133"/>
                      <a:pt x="4213" y="832"/>
                    </a:cubicBezTo>
                    <a:lnTo>
                      <a:pt x="407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5"/>
              <p:cNvSpPr/>
              <p:nvPr/>
            </p:nvSpPr>
            <p:spPr>
              <a:xfrm>
                <a:off x="6620213" y="2386991"/>
                <a:ext cx="266097" cy="336994"/>
              </a:xfrm>
              <a:custGeom>
                <a:avLst/>
                <a:gdLst/>
                <a:ahLst/>
                <a:cxnLst/>
                <a:rect l="l" t="t" r="r" b="b"/>
                <a:pathLst>
                  <a:path w="4275" h="5414" extrusionOk="0">
                    <a:moveTo>
                      <a:pt x="3886" y="283"/>
                    </a:moveTo>
                    <a:lnTo>
                      <a:pt x="3983" y="859"/>
                    </a:lnTo>
                    <a:cubicBezTo>
                      <a:pt x="2251" y="1228"/>
                      <a:pt x="1007" y="2753"/>
                      <a:pt x="1007" y="4536"/>
                    </a:cubicBezTo>
                    <a:cubicBezTo>
                      <a:pt x="1007" y="4692"/>
                      <a:pt x="1019" y="4854"/>
                      <a:pt x="1043" y="5029"/>
                    </a:cubicBezTo>
                    <a:lnTo>
                      <a:pt x="442" y="5130"/>
                    </a:lnTo>
                    <a:cubicBezTo>
                      <a:pt x="290" y="4032"/>
                      <a:pt x="559" y="2933"/>
                      <a:pt x="1203" y="2025"/>
                    </a:cubicBezTo>
                    <a:cubicBezTo>
                      <a:pt x="1850" y="1116"/>
                      <a:pt x="2797" y="501"/>
                      <a:pt x="3886" y="283"/>
                    </a:cubicBezTo>
                    <a:close/>
                    <a:moveTo>
                      <a:pt x="3991" y="1"/>
                    </a:moveTo>
                    <a:cubicBezTo>
                      <a:pt x="3985" y="1"/>
                      <a:pt x="3978" y="1"/>
                      <a:pt x="3972" y="2"/>
                    </a:cubicBezTo>
                    <a:cubicBezTo>
                      <a:pt x="2760" y="208"/>
                      <a:pt x="1701" y="871"/>
                      <a:pt x="990" y="1873"/>
                    </a:cubicBezTo>
                    <a:cubicBezTo>
                      <a:pt x="279" y="2875"/>
                      <a:pt x="0" y="4094"/>
                      <a:pt x="206" y="5304"/>
                    </a:cubicBezTo>
                    <a:cubicBezTo>
                      <a:pt x="216" y="5368"/>
                      <a:pt x="272" y="5413"/>
                      <a:pt x="334" y="5413"/>
                    </a:cubicBezTo>
                    <a:cubicBezTo>
                      <a:pt x="342" y="5413"/>
                      <a:pt x="348" y="5413"/>
                      <a:pt x="357" y="5412"/>
                    </a:cubicBezTo>
                    <a:lnTo>
                      <a:pt x="1214" y="5267"/>
                    </a:lnTo>
                    <a:cubicBezTo>
                      <a:pt x="1286" y="5254"/>
                      <a:pt x="1334" y="5187"/>
                      <a:pt x="1322" y="5116"/>
                    </a:cubicBezTo>
                    <a:cubicBezTo>
                      <a:pt x="1287" y="4906"/>
                      <a:pt x="1270" y="4717"/>
                      <a:pt x="1270" y="4536"/>
                    </a:cubicBezTo>
                    <a:cubicBezTo>
                      <a:pt x="1270" y="2836"/>
                      <a:pt x="2485" y="1389"/>
                      <a:pt x="4157" y="1092"/>
                    </a:cubicBezTo>
                    <a:cubicBezTo>
                      <a:pt x="4228" y="1078"/>
                      <a:pt x="4275" y="1013"/>
                      <a:pt x="4263" y="941"/>
                    </a:cubicBezTo>
                    <a:lnTo>
                      <a:pt x="4122" y="110"/>
                    </a:lnTo>
                    <a:cubicBezTo>
                      <a:pt x="4111" y="45"/>
                      <a:pt x="4054" y="1"/>
                      <a:pt x="39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5"/>
              <p:cNvSpPr/>
              <p:nvPr/>
            </p:nvSpPr>
            <p:spPr>
              <a:xfrm>
                <a:off x="6641065" y="2706735"/>
                <a:ext cx="320562" cy="240764"/>
              </a:xfrm>
              <a:custGeom>
                <a:avLst/>
                <a:gdLst/>
                <a:ahLst/>
                <a:cxnLst/>
                <a:rect l="l" t="t" r="r" b="b"/>
                <a:pathLst>
                  <a:path w="5150" h="3868" extrusionOk="0">
                    <a:moveTo>
                      <a:pt x="858" y="0"/>
                    </a:moveTo>
                    <a:lnTo>
                      <a:pt x="0" y="145"/>
                    </a:lnTo>
                    <a:cubicBezTo>
                      <a:pt x="370" y="2325"/>
                      <a:pt x="2260" y="3867"/>
                      <a:pt x="4399" y="3867"/>
                    </a:cubicBezTo>
                    <a:cubicBezTo>
                      <a:pt x="4647" y="3867"/>
                      <a:pt x="4898" y="3846"/>
                      <a:pt x="5150" y="3804"/>
                    </a:cubicBezTo>
                    <a:lnTo>
                      <a:pt x="5012" y="2981"/>
                    </a:lnTo>
                    <a:cubicBezTo>
                      <a:pt x="4822" y="3011"/>
                      <a:pt x="4631" y="3032"/>
                      <a:pt x="4436" y="3032"/>
                    </a:cubicBezTo>
                    <a:cubicBezTo>
                      <a:pt x="2635" y="3032"/>
                      <a:pt x="1144" y="1720"/>
                      <a:pt x="8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5"/>
              <p:cNvSpPr/>
              <p:nvPr/>
            </p:nvSpPr>
            <p:spPr>
              <a:xfrm>
                <a:off x="6632662" y="2698518"/>
                <a:ext cx="337617" cy="257072"/>
              </a:xfrm>
              <a:custGeom>
                <a:avLst/>
                <a:gdLst/>
                <a:ahLst/>
                <a:cxnLst/>
                <a:rect l="l" t="t" r="r" b="b"/>
                <a:pathLst>
                  <a:path w="5424" h="4130" extrusionOk="0">
                    <a:moveTo>
                      <a:pt x="887" y="284"/>
                    </a:moveTo>
                    <a:cubicBezTo>
                      <a:pt x="1241" y="2036"/>
                      <a:pt x="2768" y="3294"/>
                      <a:pt x="4569" y="3294"/>
                    </a:cubicBezTo>
                    <a:cubicBezTo>
                      <a:pt x="4717" y="3294"/>
                      <a:pt x="4870" y="3284"/>
                      <a:pt x="5038" y="3262"/>
                    </a:cubicBezTo>
                    <a:lnTo>
                      <a:pt x="5133" y="3828"/>
                    </a:lnTo>
                    <a:cubicBezTo>
                      <a:pt x="4932" y="3856"/>
                      <a:pt x="4731" y="3870"/>
                      <a:pt x="4531" y="3870"/>
                    </a:cubicBezTo>
                    <a:cubicBezTo>
                      <a:pt x="3639" y="3870"/>
                      <a:pt x="2770" y="3594"/>
                      <a:pt x="2028" y="3067"/>
                    </a:cubicBezTo>
                    <a:cubicBezTo>
                      <a:pt x="1118" y="2422"/>
                      <a:pt x="504" y="1473"/>
                      <a:pt x="287" y="384"/>
                    </a:cubicBezTo>
                    <a:lnTo>
                      <a:pt x="887" y="284"/>
                    </a:lnTo>
                    <a:close/>
                    <a:moveTo>
                      <a:pt x="991" y="1"/>
                    </a:moveTo>
                    <a:cubicBezTo>
                      <a:pt x="984" y="1"/>
                      <a:pt x="977" y="1"/>
                      <a:pt x="970" y="2"/>
                    </a:cubicBezTo>
                    <a:lnTo>
                      <a:pt x="112" y="148"/>
                    </a:lnTo>
                    <a:cubicBezTo>
                      <a:pt x="78" y="153"/>
                      <a:pt x="47" y="172"/>
                      <a:pt x="28" y="201"/>
                    </a:cubicBezTo>
                    <a:cubicBezTo>
                      <a:pt x="8" y="229"/>
                      <a:pt x="1" y="264"/>
                      <a:pt x="6" y="298"/>
                    </a:cubicBezTo>
                    <a:cubicBezTo>
                      <a:pt x="210" y="1509"/>
                      <a:pt x="874" y="2568"/>
                      <a:pt x="1876" y="3279"/>
                    </a:cubicBezTo>
                    <a:cubicBezTo>
                      <a:pt x="2663" y="3838"/>
                      <a:pt x="3583" y="4130"/>
                      <a:pt x="4529" y="4130"/>
                    </a:cubicBezTo>
                    <a:cubicBezTo>
                      <a:pt x="4787" y="4130"/>
                      <a:pt x="5046" y="4109"/>
                      <a:pt x="5305" y="4063"/>
                    </a:cubicBezTo>
                    <a:cubicBezTo>
                      <a:pt x="5376" y="4052"/>
                      <a:pt x="5424" y="3984"/>
                      <a:pt x="5413" y="3913"/>
                    </a:cubicBezTo>
                    <a:lnTo>
                      <a:pt x="5274" y="3091"/>
                    </a:lnTo>
                    <a:cubicBezTo>
                      <a:pt x="5263" y="3026"/>
                      <a:pt x="5206" y="2981"/>
                      <a:pt x="5144" y="2981"/>
                    </a:cubicBezTo>
                    <a:cubicBezTo>
                      <a:pt x="5138" y="2981"/>
                      <a:pt x="5131" y="2982"/>
                      <a:pt x="5124" y="2983"/>
                    </a:cubicBezTo>
                    <a:cubicBezTo>
                      <a:pt x="4921" y="3015"/>
                      <a:pt x="4739" y="3031"/>
                      <a:pt x="4569" y="3031"/>
                    </a:cubicBezTo>
                    <a:cubicBezTo>
                      <a:pt x="2853" y="3031"/>
                      <a:pt x="1403" y="1803"/>
                      <a:pt x="1120" y="109"/>
                    </a:cubicBezTo>
                    <a:cubicBezTo>
                      <a:pt x="1115" y="75"/>
                      <a:pt x="1095" y="45"/>
                      <a:pt x="1066" y="24"/>
                    </a:cubicBezTo>
                    <a:cubicBezTo>
                      <a:pt x="1045" y="9"/>
                      <a:pt x="1018" y="1"/>
                      <a:pt x="9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5"/>
              <p:cNvSpPr/>
              <p:nvPr/>
            </p:nvSpPr>
            <p:spPr>
              <a:xfrm>
                <a:off x="6868753" y="2391224"/>
                <a:ext cx="324981" cy="552300"/>
              </a:xfrm>
              <a:custGeom>
                <a:avLst/>
                <a:gdLst/>
                <a:ahLst/>
                <a:cxnLst/>
                <a:rect l="l" t="t" r="r" b="b"/>
                <a:pathLst>
                  <a:path w="5221" h="8873" extrusionOk="0">
                    <a:moveTo>
                      <a:pt x="752" y="0"/>
                    </a:moveTo>
                    <a:cubicBezTo>
                      <a:pt x="504" y="0"/>
                      <a:pt x="253" y="21"/>
                      <a:pt x="1" y="64"/>
                    </a:cubicBezTo>
                    <a:lnTo>
                      <a:pt x="142" y="895"/>
                    </a:lnTo>
                    <a:cubicBezTo>
                      <a:pt x="349" y="859"/>
                      <a:pt x="561" y="836"/>
                      <a:pt x="779" y="836"/>
                    </a:cubicBezTo>
                    <a:cubicBezTo>
                      <a:pt x="2784" y="836"/>
                      <a:pt x="4411" y="2462"/>
                      <a:pt x="4411" y="4468"/>
                    </a:cubicBezTo>
                    <a:cubicBezTo>
                      <a:pt x="4411" y="6278"/>
                      <a:pt x="3087" y="7774"/>
                      <a:pt x="1355" y="8050"/>
                    </a:cubicBezTo>
                    <a:lnTo>
                      <a:pt x="1494" y="8873"/>
                    </a:lnTo>
                    <a:cubicBezTo>
                      <a:pt x="3317" y="8563"/>
                      <a:pt x="4696" y="7188"/>
                      <a:pt x="5096" y="5494"/>
                    </a:cubicBezTo>
                    <a:cubicBezTo>
                      <a:pt x="5163" y="5211"/>
                      <a:pt x="5202" y="4921"/>
                      <a:pt x="5212" y="4624"/>
                    </a:cubicBezTo>
                    <a:cubicBezTo>
                      <a:pt x="5221" y="4328"/>
                      <a:pt x="5201" y="4026"/>
                      <a:pt x="5150" y="3722"/>
                    </a:cubicBezTo>
                    <a:cubicBezTo>
                      <a:pt x="4781" y="1542"/>
                      <a:pt x="2891" y="0"/>
                      <a:pt x="7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5"/>
              <p:cNvSpPr/>
              <p:nvPr/>
            </p:nvSpPr>
            <p:spPr>
              <a:xfrm>
                <a:off x="6859417" y="2382945"/>
                <a:ext cx="342534" cy="569977"/>
              </a:xfrm>
              <a:custGeom>
                <a:avLst/>
                <a:gdLst/>
                <a:ahLst/>
                <a:cxnLst/>
                <a:rect l="l" t="t" r="r" b="b"/>
                <a:pathLst>
                  <a:path w="5503" h="9157" extrusionOk="0">
                    <a:moveTo>
                      <a:pt x="897" y="263"/>
                    </a:moveTo>
                    <a:cubicBezTo>
                      <a:pt x="2970" y="263"/>
                      <a:pt x="4812" y="1762"/>
                      <a:pt x="5169" y="3876"/>
                    </a:cubicBezTo>
                    <a:cubicBezTo>
                      <a:pt x="5220" y="4167"/>
                      <a:pt x="5240" y="4462"/>
                      <a:pt x="5230" y="4753"/>
                    </a:cubicBezTo>
                    <a:cubicBezTo>
                      <a:pt x="5220" y="5036"/>
                      <a:pt x="5181" y="5319"/>
                      <a:pt x="5116" y="5598"/>
                    </a:cubicBezTo>
                    <a:cubicBezTo>
                      <a:pt x="4723" y="7254"/>
                      <a:pt x="3409" y="8519"/>
                      <a:pt x="1747" y="8852"/>
                    </a:cubicBezTo>
                    <a:lnTo>
                      <a:pt x="1652" y="8290"/>
                    </a:lnTo>
                    <a:cubicBezTo>
                      <a:pt x="3421" y="7945"/>
                      <a:pt x="4691" y="6414"/>
                      <a:pt x="4690" y="4600"/>
                    </a:cubicBezTo>
                    <a:cubicBezTo>
                      <a:pt x="4690" y="2525"/>
                      <a:pt x="3001" y="836"/>
                      <a:pt x="926" y="836"/>
                    </a:cubicBezTo>
                    <a:cubicBezTo>
                      <a:pt x="755" y="836"/>
                      <a:pt x="581" y="850"/>
                      <a:pt x="397" y="877"/>
                    </a:cubicBezTo>
                    <a:lnTo>
                      <a:pt x="300" y="305"/>
                    </a:lnTo>
                    <a:cubicBezTo>
                      <a:pt x="500" y="277"/>
                      <a:pt x="699" y="263"/>
                      <a:pt x="897" y="263"/>
                    </a:cubicBezTo>
                    <a:close/>
                    <a:moveTo>
                      <a:pt x="901" y="1"/>
                    </a:moveTo>
                    <a:cubicBezTo>
                      <a:pt x="646" y="1"/>
                      <a:pt x="388" y="22"/>
                      <a:pt x="129" y="66"/>
                    </a:cubicBezTo>
                    <a:lnTo>
                      <a:pt x="0" y="88"/>
                    </a:lnTo>
                    <a:lnTo>
                      <a:pt x="184" y="1179"/>
                    </a:lnTo>
                    <a:lnTo>
                      <a:pt x="314" y="1156"/>
                    </a:lnTo>
                    <a:cubicBezTo>
                      <a:pt x="530" y="1116"/>
                      <a:pt x="732" y="1099"/>
                      <a:pt x="928" y="1099"/>
                    </a:cubicBezTo>
                    <a:cubicBezTo>
                      <a:pt x="2858" y="1099"/>
                      <a:pt x="4428" y="2670"/>
                      <a:pt x="4428" y="4600"/>
                    </a:cubicBezTo>
                    <a:cubicBezTo>
                      <a:pt x="4428" y="6329"/>
                      <a:pt x="3188" y="7781"/>
                      <a:pt x="1481" y="8053"/>
                    </a:cubicBezTo>
                    <a:lnTo>
                      <a:pt x="1351" y="8074"/>
                    </a:lnTo>
                    <a:lnTo>
                      <a:pt x="1535" y="9156"/>
                    </a:lnTo>
                    <a:lnTo>
                      <a:pt x="1665" y="9133"/>
                    </a:lnTo>
                    <a:cubicBezTo>
                      <a:pt x="3489" y="8823"/>
                      <a:pt x="4945" y="7460"/>
                      <a:pt x="5372" y="5657"/>
                    </a:cubicBezTo>
                    <a:cubicBezTo>
                      <a:pt x="5442" y="5363"/>
                      <a:pt x="5482" y="5060"/>
                      <a:pt x="5492" y="4760"/>
                    </a:cubicBezTo>
                    <a:cubicBezTo>
                      <a:pt x="5503" y="4453"/>
                      <a:pt x="5482" y="4140"/>
                      <a:pt x="5430" y="3832"/>
                    </a:cubicBezTo>
                    <a:cubicBezTo>
                      <a:pt x="5051" y="1591"/>
                      <a:pt x="3103"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5"/>
              <p:cNvSpPr/>
              <p:nvPr/>
            </p:nvSpPr>
            <p:spPr>
              <a:xfrm>
                <a:off x="6340801" y="2475501"/>
                <a:ext cx="201238" cy="887053"/>
              </a:xfrm>
              <a:custGeom>
                <a:avLst/>
                <a:gdLst/>
                <a:ahLst/>
                <a:cxnLst/>
                <a:rect l="l" t="t" r="r" b="b"/>
                <a:pathLst>
                  <a:path w="3233" h="14251" extrusionOk="0">
                    <a:moveTo>
                      <a:pt x="1" y="1"/>
                    </a:moveTo>
                    <a:lnTo>
                      <a:pt x="1" y="14251"/>
                    </a:lnTo>
                    <a:lnTo>
                      <a:pt x="3232" y="14251"/>
                    </a:lnTo>
                    <a:lnTo>
                      <a:pt x="3232" y="1"/>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5"/>
              <p:cNvSpPr/>
              <p:nvPr/>
            </p:nvSpPr>
            <p:spPr>
              <a:xfrm>
                <a:off x="6332709" y="2467409"/>
                <a:ext cx="217484" cy="903299"/>
              </a:xfrm>
              <a:custGeom>
                <a:avLst/>
                <a:gdLst/>
                <a:ahLst/>
                <a:cxnLst/>
                <a:rect l="l" t="t" r="r" b="b"/>
                <a:pathLst>
                  <a:path w="3494" h="14512" extrusionOk="0">
                    <a:moveTo>
                      <a:pt x="3233" y="262"/>
                    </a:moveTo>
                    <a:lnTo>
                      <a:pt x="3233" y="14250"/>
                    </a:lnTo>
                    <a:lnTo>
                      <a:pt x="263" y="14250"/>
                    </a:lnTo>
                    <a:lnTo>
                      <a:pt x="263" y="262"/>
                    </a:lnTo>
                    <a:close/>
                    <a:moveTo>
                      <a:pt x="131" y="0"/>
                    </a:moveTo>
                    <a:cubicBezTo>
                      <a:pt x="58" y="0"/>
                      <a:pt x="0" y="58"/>
                      <a:pt x="0" y="131"/>
                    </a:cubicBezTo>
                    <a:lnTo>
                      <a:pt x="0" y="14381"/>
                    </a:lnTo>
                    <a:cubicBezTo>
                      <a:pt x="0" y="14453"/>
                      <a:pt x="58" y="14512"/>
                      <a:pt x="131" y="14512"/>
                    </a:cubicBezTo>
                    <a:lnTo>
                      <a:pt x="3362" y="14512"/>
                    </a:lnTo>
                    <a:cubicBezTo>
                      <a:pt x="3435" y="14512"/>
                      <a:pt x="3493" y="14453"/>
                      <a:pt x="3493" y="14381"/>
                    </a:cubicBezTo>
                    <a:lnTo>
                      <a:pt x="3493" y="131"/>
                    </a:lnTo>
                    <a:cubicBezTo>
                      <a:pt x="3493" y="58"/>
                      <a:pt x="3435" y="0"/>
                      <a:pt x="33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5"/>
              <p:cNvSpPr/>
              <p:nvPr/>
            </p:nvSpPr>
            <p:spPr>
              <a:xfrm>
                <a:off x="6627932" y="2800162"/>
                <a:ext cx="200180" cy="562384"/>
              </a:xfrm>
              <a:custGeom>
                <a:avLst/>
                <a:gdLst/>
                <a:ahLst/>
                <a:cxnLst/>
                <a:rect l="l" t="t" r="r" b="b"/>
                <a:pathLst>
                  <a:path w="3216" h="9035" extrusionOk="0">
                    <a:moveTo>
                      <a:pt x="1" y="1"/>
                    </a:moveTo>
                    <a:lnTo>
                      <a:pt x="1" y="9035"/>
                    </a:lnTo>
                    <a:lnTo>
                      <a:pt x="3216" y="9035"/>
                    </a:lnTo>
                    <a:lnTo>
                      <a:pt x="3216" y="1"/>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5"/>
              <p:cNvSpPr/>
              <p:nvPr/>
            </p:nvSpPr>
            <p:spPr>
              <a:xfrm>
                <a:off x="6619840" y="2792070"/>
                <a:ext cx="216426" cy="578630"/>
              </a:xfrm>
              <a:custGeom>
                <a:avLst/>
                <a:gdLst/>
                <a:ahLst/>
                <a:cxnLst/>
                <a:rect l="l" t="t" r="r" b="b"/>
                <a:pathLst>
                  <a:path w="3477" h="9296" extrusionOk="0">
                    <a:moveTo>
                      <a:pt x="3215" y="262"/>
                    </a:moveTo>
                    <a:lnTo>
                      <a:pt x="3215" y="9034"/>
                    </a:lnTo>
                    <a:lnTo>
                      <a:pt x="263" y="9034"/>
                    </a:lnTo>
                    <a:lnTo>
                      <a:pt x="263" y="262"/>
                    </a:lnTo>
                    <a:close/>
                    <a:moveTo>
                      <a:pt x="131" y="0"/>
                    </a:moveTo>
                    <a:cubicBezTo>
                      <a:pt x="58" y="0"/>
                      <a:pt x="0" y="58"/>
                      <a:pt x="0" y="131"/>
                    </a:cubicBezTo>
                    <a:lnTo>
                      <a:pt x="0" y="9165"/>
                    </a:lnTo>
                    <a:cubicBezTo>
                      <a:pt x="0" y="9237"/>
                      <a:pt x="58" y="9296"/>
                      <a:pt x="131" y="9296"/>
                    </a:cubicBezTo>
                    <a:lnTo>
                      <a:pt x="3346" y="9296"/>
                    </a:lnTo>
                    <a:cubicBezTo>
                      <a:pt x="3418" y="9296"/>
                      <a:pt x="3477" y="9237"/>
                      <a:pt x="3477" y="9165"/>
                    </a:cubicBezTo>
                    <a:lnTo>
                      <a:pt x="3477" y="131"/>
                    </a:lnTo>
                    <a:cubicBezTo>
                      <a:pt x="3477" y="58"/>
                      <a:pt x="3418" y="0"/>
                      <a:pt x="33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5"/>
              <p:cNvSpPr/>
              <p:nvPr/>
            </p:nvSpPr>
            <p:spPr>
              <a:xfrm>
                <a:off x="6911079" y="3044964"/>
                <a:ext cx="200429" cy="317574"/>
              </a:xfrm>
              <a:custGeom>
                <a:avLst/>
                <a:gdLst/>
                <a:ahLst/>
                <a:cxnLst/>
                <a:rect l="l" t="t" r="r" b="b"/>
                <a:pathLst>
                  <a:path w="3220" h="5102" extrusionOk="0">
                    <a:moveTo>
                      <a:pt x="0" y="0"/>
                    </a:moveTo>
                    <a:lnTo>
                      <a:pt x="0" y="5102"/>
                    </a:lnTo>
                    <a:lnTo>
                      <a:pt x="3220" y="5102"/>
                    </a:lnTo>
                    <a:lnTo>
                      <a:pt x="3220"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5"/>
              <p:cNvSpPr/>
              <p:nvPr/>
            </p:nvSpPr>
            <p:spPr>
              <a:xfrm>
                <a:off x="6902863" y="3036810"/>
                <a:ext cx="216862" cy="333882"/>
              </a:xfrm>
              <a:custGeom>
                <a:avLst/>
                <a:gdLst/>
                <a:ahLst/>
                <a:cxnLst/>
                <a:rect l="l" t="t" r="r" b="b"/>
                <a:pathLst>
                  <a:path w="3484" h="5364" extrusionOk="0">
                    <a:moveTo>
                      <a:pt x="3221" y="262"/>
                    </a:moveTo>
                    <a:lnTo>
                      <a:pt x="3221" y="5102"/>
                    </a:lnTo>
                    <a:lnTo>
                      <a:pt x="263" y="5102"/>
                    </a:lnTo>
                    <a:lnTo>
                      <a:pt x="263" y="262"/>
                    </a:lnTo>
                    <a:close/>
                    <a:moveTo>
                      <a:pt x="132" y="0"/>
                    </a:moveTo>
                    <a:cubicBezTo>
                      <a:pt x="60" y="0"/>
                      <a:pt x="1" y="58"/>
                      <a:pt x="1" y="131"/>
                    </a:cubicBezTo>
                    <a:lnTo>
                      <a:pt x="1" y="5233"/>
                    </a:lnTo>
                    <a:cubicBezTo>
                      <a:pt x="1" y="5305"/>
                      <a:pt x="60" y="5364"/>
                      <a:pt x="132" y="5364"/>
                    </a:cubicBezTo>
                    <a:lnTo>
                      <a:pt x="3352" y="5364"/>
                    </a:lnTo>
                    <a:cubicBezTo>
                      <a:pt x="3424" y="5364"/>
                      <a:pt x="3483" y="5305"/>
                      <a:pt x="3483" y="5233"/>
                    </a:cubicBezTo>
                    <a:lnTo>
                      <a:pt x="3483" y="131"/>
                    </a:lnTo>
                    <a:cubicBezTo>
                      <a:pt x="3483" y="58"/>
                      <a:pt x="3424" y="0"/>
                      <a:pt x="33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5"/>
              <p:cNvSpPr/>
              <p:nvPr/>
            </p:nvSpPr>
            <p:spPr>
              <a:xfrm>
                <a:off x="6323061" y="2475501"/>
                <a:ext cx="200491" cy="866824"/>
              </a:xfrm>
              <a:custGeom>
                <a:avLst/>
                <a:gdLst/>
                <a:ahLst/>
                <a:cxnLst/>
                <a:rect l="l" t="t" r="r" b="b"/>
                <a:pathLst>
                  <a:path w="3221" h="13926" extrusionOk="0">
                    <a:moveTo>
                      <a:pt x="0" y="1"/>
                    </a:moveTo>
                    <a:lnTo>
                      <a:pt x="0" y="13926"/>
                    </a:lnTo>
                    <a:lnTo>
                      <a:pt x="3221" y="13926"/>
                    </a:lnTo>
                    <a:lnTo>
                      <a:pt x="32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5"/>
              <p:cNvSpPr/>
              <p:nvPr/>
            </p:nvSpPr>
            <p:spPr>
              <a:xfrm>
                <a:off x="6314969" y="2467409"/>
                <a:ext cx="216799" cy="883194"/>
              </a:xfrm>
              <a:custGeom>
                <a:avLst/>
                <a:gdLst/>
                <a:ahLst/>
                <a:cxnLst/>
                <a:rect l="l" t="t" r="r" b="b"/>
                <a:pathLst>
                  <a:path w="3483" h="14189" extrusionOk="0">
                    <a:moveTo>
                      <a:pt x="3221" y="262"/>
                    </a:moveTo>
                    <a:lnTo>
                      <a:pt x="3221" y="13927"/>
                    </a:lnTo>
                    <a:lnTo>
                      <a:pt x="262" y="13927"/>
                    </a:lnTo>
                    <a:lnTo>
                      <a:pt x="262" y="262"/>
                    </a:lnTo>
                    <a:close/>
                    <a:moveTo>
                      <a:pt x="1" y="0"/>
                    </a:moveTo>
                    <a:lnTo>
                      <a:pt x="1" y="14189"/>
                    </a:lnTo>
                    <a:lnTo>
                      <a:pt x="3482" y="14189"/>
                    </a:lnTo>
                    <a:lnTo>
                      <a:pt x="3482"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5"/>
              <p:cNvSpPr/>
              <p:nvPr/>
            </p:nvSpPr>
            <p:spPr>
              <a:xfrm>
                <a:off x="6609134" y="2800162"/>
                <a:ext cx="200553" cy="542154"/>
              </a:xfrm>
              <a:custGeom>
                <a:avLst/>
                <a:gdLst/>
                <a:ahLst/>
                <a:cxnLst/>
                <a:rect l="l" t="t" r="r" b="b"/>
                <a:pathLst>
                  <a:path w="3222" h="8710" extrusionOk="0">
                    <a:moveTo>
                      <a:pt x="1" y="1"/>
                    </a:moveTo>
                    <a:lnTo>
                      <a:pt x="1" y="8710"/>
                    </a:lnTo>
                    <a:lnTo>
                      <a:pt x="3221" y="8710"/>
                    </a:lnTo>
                    <a:lnTo>
                      <a:pt x="322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5"/>
              <p:cNvSpPr/>
              <p:nvPr/>
            </p:nvSpPr>
            <p:spPr>
              <a:xfrm>
                <a:off x="6601042" y="2792132"/>
                <a:ext cx="216737" cy="558462"/>
              </a:xfrm>
              <a:custGeom>
                <a:avLst/>
                <a:gdLst/>
                <a:ahLst/>
                <a:cxnLst/>
                <a:rect l="l" t="t" r="r" b="b"/>
                <a:pathLst>
                  <a:path w="3482" h="8972" extrusionOk="0">
                    <a:moveTo>
                      <a:pt x="3221" y="261"/>
                    </a:moveTo>
                    <a:lnTo>
                      <a:pt x="3221" y="8710"/>
                    </a:lnTo>
                    <a:lnTo>
                      <a:pt x="262" y="8710"/>
                    </a:lnTo>
                    <a:lnTo>
                      <a:pt x="262" y="261"/>
                    </a:lnTo>
                    <a:close/>
                    <a:moveTo>
                      <a:pt x="0" y="0"/>
                    </a:moveTo>
                    <a:lnTo>
                      <a:pt x="0" y="8972"/>
                    </a:lnTo>
                    <a:lnTo>
                      <a:pt x="3482" y="8972"/>
                    </a:lnTo>
                    <a:lnTo>
                      <a:pt x="3482"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5"/>
              <p:cNvSpPr/>
              <p:nvPr/>
            </p:nvSpPr>
            <p:spPr>
              <a:xfrm>
                <a:off x="6892593" y="3044964"/>
                <a:ext cx="200429" cy="297531"/>
              </a:xfrm>
              <a:custGeom>
                <a:avLst/>
                <a:gdLst/>
                <a:ahLst/>
                <a:cxnLst/>
                <a:rect l="l" t="t" r="r" b="b"/>
                <a:pathLst>
                  <a:path w="3220" h="4780" extrusionOk="0">
                    <a:moveTo>
                      <a:pt x="1" y="0"/>
                    </a:moveTo>
                    <a:lnTo>
                      <a:pt x="1" y="4779"/>
                    </a:lnTo>
                    <a:lnTo>
                      <a:pt x="3220" y="4779"/>
                    </a:lnTo>
                    <a:lnTo>
                      <a:pt x="322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5"/>
              <p:cNvSpPr/>
              <p:nvPr/>
            </p:nvSpPr>
            <p:spPr>
              <a:xfrm>
                <a:off x="6884501" y="3036873"/>
                <a:ext cx="216799" cy="313715"/>
              </a:xfrm>
              <a:custGeom>
                <a:avLst/>
                <a:gdLst/>
                <a:ahLst/>
                <a:cxnLst/>
                <a:rect l="l" t="t" r="r" b="b"/>
                <a:pathLst>
                  <a:path w="3483" h="5040" extrusionOk="0">
                    <a:moveTo>
                      <a:pt x="3220" y="261"/>
                    </a:moveTo>
                    <a:lnTo>
                      <a:pt x="3220" y="4778"/>
                    </a:lnTo>
                    <a:lnTo>
                      <a:pt x="261" y="4778"/>
                    </a:lnTo>
                    <a:lnTo>
                      <a:pt x="261" y="261"/>
                    </a:lnTo>
                    <a:close/>
                    <a:moveTo>
                      <a:pt x="1" y="0"/>
                    </a:moveTo>
                    <a:lnTo>
                      <a:pt x="1" y="5040"/>
                    </a:lnTo>
                    <a:lnTo>
                      <a:pt x="3483" y="5040"/>
                    </a:lnTo>
                    <a:lnTo>
                      <a:pt x="3483"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5"/>
              <p:cNvSpPr/>
              <p:nvPr/>
            </p:nvSpPr>
            <p:spPr>
              <a:xfrm>
                <a:off x="6323186" y="2475563"/>
                <a:ext cx="200429" cy="866948"/>
              </a:xfrm>
              <a:custGeom>
                <a:avLst/>
                <a:gdLst/>
                <a:ahLst/>
                <a:cxnLst/>
                <a:rect l="l" t="t" r="r" b="b"/>
                <a:pathLst>
                  <a:path w="3220" h="13928" extrusionOk="0">
                    <a:moveTo>
                      <a:pt x="0" y="1"/>
                    </a:moveTo>
                    <a:lnTo>
                      <a:pt x="0" y="13927"/>
                    </a:lnTo>
                    <a:lnTo>
                      <a:pt x="3220" y="13927"/>
                    </a:lnTo>
                    <a:lnTo>
                      <a:pt x="322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5"/>
              <p:cNvSpPr/>
              <p:nvPr/>
            </p:nvSpPr>
            <p:spPr>
              <a:xfrm>
                <a:off x="6314969" y="2467409"/>
                <a:ext cx="216799" cy="883194"/>
              </a:xfrm>
              <a:custGeom>
                <a:avLst/>
                <a:gdLst/>
                <a:ahLst/>
                <a:cxnLst/>
                <a:rect l="l" t="t" r="r" b="b"/>
                <a:pathLst>
                  <a:path w="3483" h="14189" extrusionOk="0">
                    <a:moveTo>
                      <a:pt x="3221" y="262"/>
                    </a:moveTo>
                    <a:lnTo>
                      <a:pt x="3221" y="13927"/>
                    </a:lnTo>
                    <a:lnTo>
                      <a:pt x="262" y="13927"/>
                    </a:lnTo>
                    <a:lnTo>
                      <a:pt x="262" y="262"/>
                    </a:lnTo>
                    <a:close/>
                    <a:moveTo>
                      <a:pt x="132" y="0"/>
                    </a:moveTo>
                    <a:cubicBezTo>
                      <a:pt x="60" y="0"/>
                      <a:pt x="1" y="58"/>
                      <a:pt x="1" y="131"/>
                    </a:cubicBezTo>
                    <a:lnTo>
                      <a:pt x="1" y="14058"/>
                    </a:lnTo>
                    <a:cubicBezTo>
                      <a:pt x="1" y="14131"/>
                      <a:pt x="60" y="14189"/>
                      <a:pt x="132" y="14189"/>
                    </a:cubicBezTo>
                    <a:lnTo>
                      <a:pt x="3352" y="14189"/>
                    </a:lnTo>
                    <a:cubicBezTo>
                      <a:pt x="3423" y="14189"/>
                      <a:pt x="3482" y="14129"/>
                      <a:pt x="3482" y="14057"/>
                    </a:cubicBezTo>
                    <a:lnTo>
                      <a:pt x="3482" y="131"/>
                    </a:lnTo>
                    <a:cubicBezTo>
                      <a:pt x="3482" y="58"/>
                      <a:pt x="3424" y="0"/>
                      <a:pt x="33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35"/>
              <p:cNvSpPr/>
              <p:nvPr/>
            </p:nvSpPr>
            <p:spPr>
              <a:xfrm>
                <a:off x="6007049" y="2319146"/>
                <a:ext cx="201238" cy="1043413"/>
              </a:xfrm>
              <a:custGeom>
                <a:avLst/>
                <a:gdLst/>
                <a:ahLst/>
                <a:cxnLst/>
                <a:rect l="l" t="t" r="r" b="b"/>
                <a:pathLst>
                  <a:path w="3233" h="16763" extrusionOk="0">
                    <a:moveTo>
                      <a:pt x="1" y="0"/>
                    </a:moveTo>
                    <a:lnTo>
                      <a:pt x="1" y="16763"/>
                    </a:lnTo>
                    <a:lnTo>
                      <a:pt x="3232" y="16763"/>
                    </a:lnTo>
                    <a:lnTo>
                      <a:pt x="3232"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35"/>
              <p:cNvSpPr/>
              <p:nvPr/>
            </p:nvSpPr>
            <p:spPr>
              <a:xfrm>
                <a:off x="6000887" y="2312984"/>
                <a:ext cx="213500" cy="1055737"/>
              </a:xfrm>
              <a:custGeom>
                <a:avLst/>
                <a:gdLst/>
                <a:ahLst/>
                <a:cxnLst/>
                <a:rect l="l" t="t" r="r" b="b"/>
                <a:pathLst>
                  <a:path w="3430" h="16961" extrusionOk="0">
                    <a:moveTo>
                      <a:pt x="3234" y="198"/>
                    </a:moveTo>
                    <a:lnTo>
                      <a:pt x="3234" y="16763"/>
                    </a:lnTo>
                    <a:lnTo>
                      <a:pt x="198" y="16763"/>
                    </a:lnTo>
                    <a:lnTo>
                      <a:pt x="198" y="198"/>
                    </a:lnTo>
                    <a:close/>
                    <a:moveTo>
                      <a:pt x="100" y="1"/>
                    </a:moveTo>
                    <a:cubicBezTo>
                      <a:pt x="45" y="1"/>
                      <a:pt x="1" y="44"/>
                      <a:pt x="1" y="99"/>
                    </a:cubicBezTo>
                    <a:lnTo>
                      <a:pt x="1" y="16862"/>
                    </a:lnTo>
                    <a:cubicBezTo>
                      <a:pt x="1" y="16916"/>
                      <a:pt x="45" y="16960"/>
                      <a:pt x="100" y="16960"/>
                    </a:cubicBezTo>
                    <a:lnTo>
                      <a:pt x="3331" y="16960"/>
                    </a:lnTo>
                    <a:cubicBezTo>
                      <a:pt x="3385" y="16960"/>
                      <a:pt x="3430" y="16917"/>
                      <a:pt x="3430" y="16862"/>
                    </a:cubicBezTo>
                    <a:lnTo>
                      <a:pt x="3430" y="99"/>
                    </a:lnTo>
                    <a:cubicBezTo>
                      <a:pt x="3430" y="44"/>
                      <a:pt x="3385" y="1"/>
                      <a:pt x="33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35"/>
              <p:cNvSpPr/>
              <p:nvPr/>
            </p:nvSpPr>
            <p:spPr>
              <a:xfrm>
                <a:off x="5989310" y="2321760"/>
                <a:ext cx="200429" cy="1020756"/>
              </a:xfrm>
              <a:custGeom>
                <a:avLst/>
                <a:gdLst/>
                <a:ahLst/>
                <a:cxnLst/>
                <a:rect l="l" t="t" r="r" b="b"/>
                <a:pathLst>
                  <a:path w="3220" h="16399" extrusionOk="0">
                    <a:moveTo>
                      <a:pt x="0" y="1"/>
                    </a:moveTo>
                    <a:lnTo>
                      <a:pt x="0" y="16398"/>
                    </a:lnTo>
                    <a:lnTo>
                      <a:pt x="3219" y="16398"/>
                    </a:lnTo>
                    <a:lnTo>
                      <a:pt x="321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35"/>
              <p:cNvSpPr/>
              <p:nvPr/>
            </p:nvSpPr>
            <p:spPr>
              <a:xfrm>
                <a:off x="5981156" y="2313668"/>
                <a:ext cx="216799" cy="1036939"/>
              </a:xfrm>
              <a:custGeom>
                <a:avLst/>
                <a:gdLst/>
                <a:ahLst/>
                <a:cxnLst/>
                <a:rect l="l" t="t" r="r" b="b"/>
                <a:pathLst>
                  <a:path w="3483" h="16659" extrusionOk="0">
                    <a:moveTo>
                      <a:pt x="3221" y="261"/>
                    </a:moveTo>
                    <a:lnTo>
                      <a:pt x="3221" y="16397"/>
                    </a:lnTo>
                    <a:lnTo>
                      <a:pt x="262" y="16397"/>
                    </a:lnTo>
                    <a:lnTo>
                      <a:pt x="262" y="261"/>
                    </a:lnTo>
                    <a:close/>
                    <a:moveTo>
                      <a:pt x="0" y="0"/>
                    </a:moveTo>
                    <a:lnTo>
                      <a:pt x="0" y="16659"/>
                    </a:lnTo>
                    <a:lnTo>
                      <a:pt x="3482" y="16659"/>
                    </a:lnTo>
                    <a:lnTo>
                      <a:pt x="34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35"/>
              <p:cNvSpPr/>
              <p:nvPr/>
            </p:nvSpPr>
            <p:spPr>
              <a:xfrm>
                <a:off x="6609134" y="2800224"/>
                <a:ext cx="200429" cy="542278"/>
              </a:xfrm>
              <a:custGeom>
                <a:avLst/>
                <a:gdLst/>
                <a:ahLst/>
                <a:cxnLst/>
                <a:rect l="l" t="t" r="r" b="b"/>
                <a:pathLst>
                  <a:path w="3220" h="8712" extrusionOk="0">
                    <a:moveTo>
                      <a:pt x="1" y="1"/>
                    </a:moveTo>
                    <a:lnTo>
                      <a:pt x="1" y="8711"/>
                    </a:lnTo>
                    <a:lnTo>
                      <a:pt x="3220" y="8711"/>
                    </a:lnTo>
                    <a:lnTo>
                      <a:pt x="322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35"/>
              <p:cNvSpPr/>
              <p:nvPr/>
            </p:nvSpPr>
            <p:spPr>
              <a:xfrm>
                <a:off x="6601042" y="2792132"/>
                <a:ext cx="216737" cy="558462"/>
              </a:xfrm>
              <a:custGeom>
                <a:avLst/>
                <a:gdLst/>
                <a:ahLst/>
                <a:cxnLst/>
                <a:rect l="l" t="t" r="r" b="b"/>
                <a:pathLst>
                  <a:path w="3482" h="8972" extrusionOk="0">
                    <a:moveTo>
                      <a:pt x="3221" y="261"/>
                    </a:moveTo>
                    <a:lnTo>
                      <a:pt x="3221" y="8710"/>
                    </a:lnTo>
                    <a:lnTo>
                      <a:pt x="262" y="8710"/>
                    </a:lnTo>
                    <a:lnTo>
                      <a:pt x="262" y="261"/>
                    </a:lnTo>
                    <a:close/>
                    <a:moveTo>
                      <a:pt x="0" y="0"/>
                    </a:moveTo>
                    <a:lnTo>
                      <a:pt x="0" y="8972"/>
                    </a:lnTo>
                    <a:lnTo>
                      <a:pt x="3482" y="8972"/>
                    </a:lnTo>
                    <a:lnTo>
                      <a:pt x="34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35"/>
              <p:cNvSpPr/>
              <p:nvPr/>
            </p:nvSpPr>
            <p:spPr>
              <a:xfrm>
                <a:off x="6892593" y="3044964"/>
                <a:ext cx="200429" cy="297531"/>
              </a:xfrm>
              <a:custGeom>
                <a:avLst/>
                <a:gdLst/>
                <a:ahLst/>
                <a:cxnLst/>
                <a:rect l="l" t="t" r="r" b="b"/>
                <a:pathLst>
                  <a:path w="3220" h="4780" extrusionOk="0">
                    <a:moveTo>
                      <a:pt x="1" y="0"/>
                    </a:moveTo>
                    <a:lnTo>
                      <a:pt x="1" y="4779"/>
                    </a:lnTo>
                    <a:lnTo>
                      <a:pt x="3220" y="4779"/>
                    </a:lnTo>
                    <a:lnTo>
                      <a:pt x="32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35"/>
              <p:cNvSpPr/>
              <p:nvPr/>
            </p:nvSpPr>
            <p:spPr>
              <a:xfrm>
                <a:off x="6884501" y="3036873"/>
                <a:ext cx="216799" cy="313715"/>
              </a:xfrm>
              <a:custGeom>
                <a:avLst/>
                <a:gdLst/>
                <a:ahLst/>
                <a:cxnLst/>
                <a:rect l="l" t="t" r="r" b="b"/>
                <a:pathLst>
                  <a:path w="3483" h="5040" extrusionOk="0">
                    <a:moveTo>
                      <a:pt x="3220" y="261"/>
                    </a:moveTo>
                    <a:lnTo>
                      <a:pt x="3220" y="4778"/>
                    </a:lnTo>
                    <a:lnTo>
                      <a:pt x="261" y="4778"/>
                    </a:lnTo>
                    <a:lnTo>
                      <a:pt x="261" y="261"/>
                    </a:lnTo>
                    <a:close/>
                    <a:moveTo>
                      <a:pt x="1" y="0"/>
                    </a:moveTo>
                    <a:lnTo>
                      <a:pt x="1" y="5040"/>
                    </a:lnTo>
                    <a:lnTo>
                      <a:pt x="3483" y="5040"/>
                    </a:lnTo>
                    <a:lnTo>
                      <a:pt x="34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35"/>
              <p:cNvSpPr/>
              <p:nvPr/>
            </p:nvSpPr>
            <p:spPr>
              <a:xfrm>
                <a:off x="7196467" y="3233686"/>
                <a:ext cx="200491" cy="130154"/>
              </a:xfrm>
              <a:custGeom>
                <a:avLst/>
                <a:gdLst/>
                <a:ahLst/>
                <a:cxnLst/>
                <a:rect l="l" t="t" r="r" b="b"/>
                <a:pathLst>
                  <a:path w="3221" h="2091" extrusionOk="0">
                    <a:moveTo>
                      <a:pt x="0" y="0"/>
                    </a:moveTo>
                    <a:lnTo>
                      <a:pt x="0" y="2091"/>
                    </a:lnTo>
                    <a:lnTo>
                      <a:pt x="3221" y="2091"/>
                    </a:lnTo>
                    <a:lnTo>
                      <a:pt x="3221" y="0"/>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35"/>
              <p:cNvSpPr/>
              <p:nvPr/>
            </p:nvSpPr>
            <p:spPr>
              <a:xfrm>
                <a:off x="7188313" y="3225594"/>
                <a:ext cx="216799" cy="146400"/>
              </a:xfrm>
              <a:custGeom>
                <a:avLst/>
                <a:gdLst/>
                <a:ahLst/>
                <a:cxnLst/>
                <a:rect l="l" t="t" r="r" b="b"/>
                <a:pathLst>
                  <a:path w="3483" h="2352" extrusionOk="0">
                    <a:moveTo>
                      <a:pt x="3221" y="261"/>
                    </a:moveTo>
                    <a:lnTo>
                      <a:pt x="3221" y="2090"/>
                    </a:lnTo>
                    <a:lnTo>
                      <a:pt x="262" y="2090"/>
                    </a:lnTo>
                    <a:lnTo>
                      <a:pt x="262" y="261"/>
                    </a:lnTo>
                    <a:close/>
                    <a:moveTo>
                      <a:pt x="131" y="1"/>
                    </a:moveTo>
                    <a:cubicBezTo>
                      <a:pt x="59" y="1"/>
                      <a:pt x="1" y="60"/>
                      <a:pt x="1" y="133"/>
                    </a:cubicBezTo>
                    <a:lnTo>
                      <a:pt x="1" y="2221"/>
                    </a:lnTo>
                    <a:cubicBezTo>
                      <a:pt x="1" y="2293"/>
                      <a:pt x="59" y="2351"/>
                      <a:pt x="131" y="2351"/>
                    </a:cubicBezTo>
                    <a:lnTo>
                      <a:pt x="3352" y="2351"/>
                    </a:lnTo>
                    <a:cubicBezTo>
                      <a:pt x="3424" y="2351"/>
                      <a:pt x="3482" y="2292"/>
                      <a:pt x="3482" y="2221"/>
                    </a:cubicBezTo>
                    <a:lnTo>
                      <a:pt x="3482" y="133"/>
                    </a:lnTo>
                    <a:cubicBezTo>
                      <a:pt x="3482" y="60"/>
                      <a:pt x="3424" y="1"/>
                      <a:pt x="3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35"/>
              <p:cNvSpPr/>
              <p:nvPr/>
            </p:nvSpPr>
            <p:spPr>
              <a:xfrm>
                <a:off x="7177981" y="3233686"/>
                <a:ext cx="200491" cy="121191"/>
              </a:xfrm>
              <a:custGeom>
                <a:avLst/>
                <a:gdLst/>
                <a:ahLst/>
                <a:cxnLst/>
                <a:rect l="l" t="t" r="r" b="b"/>
                <a:pathLst>
                  <a:path w="3221" h="1947" extrusionOk="0">
                    <a:moveTo>
                      <a:pt x="1" y="0"/>
                    </a:moveTo>
                    <a:lnTo>
                      <a:pt x="1" y="1946"/>
                    </a:lnTo>
                    <a:lnTo>
                      <a:pt x="3221" y="1946"/>
                    </a:lnTo>
                    <a:lnTo>
                      <a:pt x="32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35"/>
              <p:cNvSpPr/>
              <p:nvPr/>
            </p:nvSpPr>
            <p:spPr>
              <a:xfrm>
                <a:off x="7169827" y="3225532"/>
                <a:ext cx="216799" cy="137499"/>
              </a:xfrm>
              <a:custGeom>
                <a:avLst/>
                <a:gdLst/>
                <a:ahLst/>
                <a:cxnLst/>
                <a:rect l="l" t="t" r="r" b="b"/>
                <a:pathLst>
                  <a:path w="3483" h="2209" extrusionOk="0">
                    <a:moveTo>
                      <a:pt x="3222" y="263"/>
                    </a:moveTo>
                    <a:lnTo>
                      <a:pt x="3222" y="1947"/>
                    </a:lnTo>
                    <a:lnTo>
                      <a:pt x="262" y="1947"/>
                    </a:lnTo>
                    <a:lnTo>
                      <a:pt x="262" y="263"/>
                    </a:lnTo>
                    <a:close/>
                    <a:moveTo>
                      <a:pt x="1" y="1"/>
                    </a:moveTo>
                    <a:lnTo>
                      <a:pt x="1" y="2208"/>
                    </a:lnTo>
                    <a:lnTo>
                      <a:pt x="3483" y="2208"/>
                    </a:lnTo>
                    <a:lnTo>
                      <a:pt x="3483" y="1"/>
                    </a:lnTo>
                    <a:close/>
                  </a:path>
                </a:pathLst>
              </a:custGeom>
              <a:solidFill>
                <a:srgbClr val="121B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35"/>
              <p:cNvSpPr/>
              <p:nvPr/>
            </p:nvSpPr>
            <p:spPr>
              <a:xfrm>
                <a:off x="7177981" y="3233686"/>
                <a:ext cx="200491" cy="121191"/>
              </a:xfrm>
              <a:custGeom>
                <a:avLst/>
                <a:gdLst/>
                <a:ahLst/>
                <a:cxnLst/>
                <a:rect l="l" t="t" r="r" b="b"/>
                <a:pathLst>
                  <a:path w="3221" h="1947" extrusionOk="0">
                    <a:moveTo>
                      <a:pt x="1" y="0"/>
                    </a:moveTo>
                    <a:lnTo>
                      <a:pt x="1" y="1946"/>
                    </a:lnTo>
                    <a:lnTo>
                      <a:pt x="3221" y="1946"/>
                    </a:lnTo>
                    <a:lnTo>
                      <a:pt x="322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35"/>
              <p:cNvSpPr/>
              <p:nvPr/>
            </p:nvSpPr>
            <p:spPr>
              <a:xfrm>
                <a:off x="7169827" y="3225532"/>
                <a:ext cx="216799" cy="137499"/>
              </a:xfrm>
              <a:custGeom>
                <a:avLst/>
                <a:gdLst/>
                <a:ahLst/>
                <a:cxnLst/>
                <a:rect l="l" t="t" r="r" b="b"/>
                <a:pathLst>
                  <a:path w="3483" h="2209" extrusionOk="0">
                    <a:moveTo>
                      <a:pt x="3222" y="263"/>
                    </a:moveTo>
                    <a:lnTo>
                      <a:pt x="3222" y="1947"/>
                    </a:lnTo>
                    <a:lnTo>
                      <a:pt x="262" y="1947"/>
                    </a:lnTo>
                    <a:lnTo>
                      <a:pt x="262" y="263"/>
                    </a:lnTo>
                    <a:close/>
                    <a:moveTo>
                      <a:pt x="132" y="1"/>
                    </a:moveTo>
                    <a:cubicBezTo>
                      <a:pt x="59" y="1"/>
                      <a:pt x="1" y="59"/>
                      <a:pt x="1" y="131"/>
                    </a:cubicBezTo>
                    <a:lnTo>
                      <a:pt x="1" y="2077"/>
                    </a:lnTo>
                    <a:cubicBezTo>
                      <a:pt x="1" y="2150"/>
                      <a:pt x="59" y="2208"/>
                      <a:pt x="132" y="2208"/>
                    </a:cubicBezTo>
                    <a:lnTo>
                      <a:pt x="3352" y="2208"/>
                    </a:lnTo>
                    <a:cubicBezTo>
                      <a:pt x="3424" y="2208"/>
                      <a:pt x="3483" y="2150"/>
                      <a:pt x="3483" y="2077"/>
                    </a:cubicBezTo>
                    <a:lnTo>
                      <a:pt x="3483" y="131"/>
                    </a:lnTo>
                    <a:cubicBezTo>
                      <a:pt x="3483" y="59"/>
                      <a:pt x="3424" y="1"/>
                      <a:pt x="3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35"/>
              <p:cNvSpPr/>
              <p:nvPr/>
            </p:nvSpPr>
            <p:spPr>
              <a:xfrm>
                <a:off x="5230992" y="3043284"/>
                <a:ext cx="657556" cy="657432"/>
              </a:xfrm>
              <a:custGeom>
                <a:avLst/>
                <a:gdLst/>
                <a:ahLst/>
                <a:cxnLst/>
                <a:rect l="l" t="t" r="r" b="b"/>
                <a:pathLst>
                  <a:path w="10564" h="10562" extrusionOk="0">
                    <a:moveTo>
                      <a:pt x="5282" y="0"/>
                    </a:moveTo>
                    <a:cubicBezTo>
                      <a:pt x="2366" y="0"/>
                      <a:pt x="1" y="2364"/>
                      <a:pt x="1" y="5280"/>
                    </a:cubicBezTo>
                    <a:cubicBezTo>
                      <a:pt x="1" y="8197"/>
                      <a:pt x="2366" y="10562"/>
                      <a:pt x="5282" y="10562"/>
                    </a:cubicBezTo>
                    <a:cubicBezTo>
                      <a:pt x="8198" y="10562"/>
                      <a:pt x="10563" y="8197"/>
                      <a:pt x="10563" y="5280"/>
                    </a:cubicBezTo>
                    <a:lnTo>
                      <a:pt x="5282" y="5280"/>
                    </a:lnTo>
                    <a:lnTo>
                      <a:pt x="528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35"/>
              <p:cNvSpPr/>
              <p:nvPr/>
            </p:nvSpPr>
            <p:spPr>
              <a:xfrm>
                <a:off x="5223523" y="3035628"/>
                <a:ext cx="672495" cy="672495"/>
              </a:xfrm>
              <a:custGeom>
                <a:avLst/>
                <a:gdLst/>
                <a:ahLst/>
                <a:cxnLst/>
                <a:rect l="l" t="t" r="r" b="b"/>
                <a:pathLst>
                  <a:path w="10804" h="10804" extrusionOk="0">
                    <a:moveTo>
                      <a:pt x="5283" y="244"/>
                    </a:moveTo>
                    <a:lnTo>
                      <a:pt x="5283" y="5403"/>
                    </a:lnTo>
                    <a:cubicBezTo>
                      <a:pt x="5283" y="5470"/>
                      <a:pt x="5336" y="5525"/>
                      <a:pt x="5403" y="5525"/>
                    </a:cubicBezTo>
                    <a:lnTo>
                      <a:pt x="10562" y="5525"/>
                    </a:lnTo>
                    <a:cubicBezTo>
                      <a:pt x="10497" y="8314"/>
                      <a:pt x="8208" y="10564"/>
                      <a:pt x="5403" y="10564"/>
                    </a:cubicBezTo>
                    <a:cubicBezTo>
                      <a:pt x="2558" y="10564"/>
                      <a:pt x="243" y="8249"/>
                      <a:pt x="243" y="5403"/>
                    </a:cubicBezTo>
                    <a:cubicBezTo>
                      <a:pt x="243" y="2598"/>
                      <a:pt x="2492" y="310"/>
                      <a:pt x="5283" y="244"/>
                    </a:cubicBezTo>
                    <a:close/>
                    <a:moveTo>
                      <a:pt x="5402" y="1"/>
                    </a:moveTo>
                    <a:cubicBezTo>
                      <a:pt x="2423" y="1"/>
                      <a:pt x="0" y="2424"/>
                      <a:pt x="0" y="5402"/>
                    </a:cubicBezTo>
                    <a:cubicBezTo>
                      <a:pt x="0" y="8381"/>
                      <a:pt x="2423" y="10804"/>
                      <a:pt x="5402" y="10804"/>
                    </a:cubicBezTo>
                    <a:cubicBezTo>
                      <a:pt x="8380" y="10804"/>
                      <a:pt x="10804" y="8382"/>
                      <a:pt x="10804" y="5403"/>
                    </a:cubicBezTo>
                    <a:cubicBezTo>
                      <a:pt x="10804" y="5337"/>
                      <a:pt x="10749" y="5283"/>
                      <a:pt x="10683" y="5283"/>
                    </a:cubicBezTo>
                    <a:lnTo>
                      <a:pt x="5522" y="5283"/>
                    </a:lnTo>
                    <a:lnTo>
                      <a:pt x="5522" y="121"/>
                    </a:lnTo>
                    <a:cubicBezTo>
                      <a:pt x="5522" y="55"/>
                      <a:pt x="5468" y="1"/>
                      <a:pt x="54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35"/>
              <p:cNvSpPr/>
              <p:nvPr/>
            </p:nvSpPr>
            <p:spPr>
              <a:xfrm>
                <a:off x="5648275" y="3107207"/>
                <a:ext cx="176340" cy="176278"/>
              </a:xfrm>
              <a:custGeom>
                <a:avLst/>
                <a:gdLst/>
                <a:ahLst/>
                <a:cxnLst/>
                <a:rect l="l" t="t" r="r" b="b"/>
                <a:pathLst>
                  <a:path w="2833" h="2832" extrusionOk="0">
                    <a:moveTo>
                      <a:pt x="1" y="0"/>
                    </a:moveTo>
                    <a:lnTo>
                      <a:pt x="1" y="2832"/>
                    </a:lnTo>
                    <a:lnTo>
                      <a:pt x="2833" y="2832"/>
                    </a:lnTo>
                    <a:cubicBezTo>
                      <a:pt x="2833" y="1268"/>
                      <a:pt x="1566" y="0"/>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35"/>
              <p:cNvSpPr/>
              <p:nvPr/>
            </p:nvSpPr>
            <p:spPr>
              <a:xfrm>
                <a:off x="5640744" y="3099552"/>
                <a:ext cx="191341" cy="191341"/>
              </a:xfrm>
              <a:custGeom>
                <a:avLst/>
                <a:gdLst/>
                <a:ahLst/>
                <a:cxnLst/>
                <a:rect l="l" t="t" r="r" b="b"/>
                <a:pathLst>
                  <a:path w="3074" h="3074" extrusionOk="0">
                    <a:moveTo>
                      <a:pt x="242" y="246"/>
                    </a:moveTo>
                    <a:cubicBezTo>
                      <a:pt x="1641" y="307"/>
                      <a:pt x="2768" y="1434"/>
                      <a:pt x="2830" y="2834"/>
                    </a:cubicBezTo>
                    <a:lnTo>
                      <a:pt x="242" y="2834"/>
                    </a:lnTo>
                    <a:lnTo>
                      <a:pt x="242" y="246"/>
                    </a:lnTo>
                    <a:close/>
                    <a:moveTo>
                      <a:pt x="0" y="1"/>
                    </a:moveTo>
                    <a:lnTo>
                      <a:pt x="0" y="3074"/>
                    </a:lnTo>
                    <a:lnTo>
                      <a:pt x="3073" y="3074"/>
                    </a:lnTo>
                    <a:lnTo>
                      <a:pt x="3073" y="2954"/>
                    </a:lnTo>
                    <a:cubicBezTo>
                      <a:pt x="3073" y="1325"/>
                      <a:pt x="1749"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35"/>
              <p:cNvSpPr/>
              <p:nvPr/>
            </p:nvSpPr>
            <p:spPr>
              <a:xfrm>
                <a:off x="7244706" y="2725719"/>
                <a:ext cx="375898" cy="371167"/>
              </a:xfrm>
              <a:custGeom>
                <a:avLst/>
                <a:gdLst/>
                <a:ahLst/>
                <a:cxnLst/>
                <a:rect l="l" t="t" r="r" b="b"/>
                <a:pathLst>
                  <a:path w="6039" h="5963" extrusionOk="0">
                    <a:moveTo>
                      <a:pt x="3021" y="1356"/>
                    </a:moveTo>
                    <a:cubicBezTo>
                      <a:pt x="3321" y="1356"/>
                      <a:pt x="3624" y="1439"/>
                      <a:pt x="3894" y="1612"/>
                    </a:cubicBezTo>
                    <a:cubicBezTo>
                      <a:pt x="4651" y="2095"/>
                      <a:pt x="4873" y="3100"/>
                      <a:pt x="4389" y="3857"/>
                    </a:cubicBezTo>
                    <a:cubicBezTo>
                      <a:pt x="4078" y="4341"/>
                      <a:pt x="3553" y="4606"/>
                      <a:pt x="3017" y="4606"/>
                    </a:cubicBezTo>
                    <a:cubicBezTo>
                      <a:pt x="2718" y="4606"/>
                      <a:pt x="2416" y="4523"/>
                      <a:pt x="2145" y="4351"/>
                    </a:cubicBezTo>
                    <a:cubicBezTo>
                      <a:pt x="1388" y="3868"/>
                      <a:pt x="1167" y="2862"/>
                      <a:pt x="1651" y="2106"/>
                    </a:cubicBezTo>
                    <a:cubicBezTo>
                      <a:pt x="1960" y="1621"/>
                      <a:pt x="2485" y="1356"/>
                      <a:pt x="3021" y="1356"/>
                    </a:cubicBezTo>
                    <a:close/>
                    <a:moveTo>
                      <a:pt x="2451" y="0"/>
                    </a:moveTo>
                    <a:cubicBezTo>
                      <a:pt x="2423" y="0"/>
                      <a:pt x="2394" y="3"/>
                      <a:pt x="2365" y="10"/>
                    </a:cubicBezTo>
                    <a:cubicBezTo>
                      <a:pt x="2150" y="58"/>
                      <a:pt x="2014" y="270"/>
                      <a:pt x="2062" y="485"/>
                    </a:cubicBezTo>
                    <a:lnTo>
                      <a:pt x="2155" y="908"/>
                    </a:lnTo>
                    <a:cubicBezTo>
                      <a:pt x="1863" y="1031"/>
                      <a:pt x="1596" y="1213"/>
                      <a:pt x="1373" y="1455"/>
                    </a:cubicBezTo>
                    <a:lnTo>
                      <a:pt x="1007" y="1222"/>
                    </a:lnTo>
                    <a:cubicBezTo>
                      <a:pt x="940" y="1179"/>
                      <a:pt x="866" y="1159"/>
                      <a:pt x="792" y="1159"/>
                    </a:cubicBezTo>
                    <a:cubicBezTo>
                      <a:pt x="660" y="1159"/>
                      <a:pt x="532" y="1224"/>
                      <a:pt x="455" y="1343"/>
                    </a:cubicBezTo>
                    <a:cubicBezTo>
                      <a:pt x="338" y="1529"/>
                      <a:pt x="391" y="1775"/>
                      <a:pt x="578" y="1894"/>
                    </a:cubicBezTo>
                    <a:lnTo>
                      <a:pt x="943" y="2128"/>
                    </a:lnTo>
                    <a:cubicBezTo>
                      <a:pt x="818" y="2432"/>
                      <a:pt x="764" y="2752"/>
                      <a:pt x="776" y="3068"/>
                    </a:cubicBezTo>
                    <a:lnTo>
                      <a:pt x="351" y="3161"/>
                    </a:lnTo>
                    <a:cubicBezTo>
                      <a:pt x="137" y="3209"/>
                      <a:pt x="1" y="3422"/>
                      <a:pt x="48" y="3636"/>
                    </a:cubicBezTo>
                    <a:cubicBezTo>
                      <a:pt x="90" y="3822"/>
                      <a:pt x="255" y="3949"/>
                      <a:pt x="437" y="3949"/>
                    </a:cubicBezTo>
                    <a:cubicBezTo>
                      <a:pt x="465" y="3949"/>
                      <a:pt x="494" y="3946"/>
                      <a:pt x="523" y="3940"/>
                    </a:cubicBezTo>
                    <a:lnTo>
                      <a:pt x="947" y="3846"/>
                    </a:lnTo>
                    <a:cubicBezTo>
                      <a:pt x="1069" y="4138"/>
                      <a:pt x="1252" y="4405"/>
                      <a:pt x="1494" y="4628"/>
                    </a:cubicBezTo>
                    <a:lnTo>
                      <a:pt x="1260" y="4994"/>
                    </a:lnTo>
                    <a:cubicBezTo>
                      <a:pt x="1142" y="5179"/>
                      <a:pt x="1195" y="5426"/>
                      <a:pt x="1382" y="5545"/>
                    </a:cubicBezTo>
                    <a:cubicBezTo>
                      <a:pt x="1449" y="5588"/>
                      <a:pt x="1523" y="5608"/>
                      <a:pt x="1597" y="5608"/>
                    </a:cubicBezTo>
                    <a:cubicBezTo>
                      <a:pt x="1728" y="5608"/>
                      <a:pt x="1856" y="5543"/>
                      <a:pt x="1933" y="5423"/>
                    </a:cubicBezTo>
                    <a:lnTo>
                      <a:pt x="2166" y="5057"/>
                    </a:lnTo>
                    <a:cubicBezTo>
                      <a:pt x="2444" y="5171"/>
                      <a:pt x="2736" y="5226"/>
                      <a:pt x="3023" y="5226"/>
                    </a:cubicBezTo>
                    <a:cubicBezTo>
                      <a:pt x="3051" y="5226"/>
                      <a:pt x="3078" y="5225"/>
                      <a:pt x="3106" y="5225"/>
                    </a:cubicBezTo>
                    <a:lnTo>
                      <a:pt x="3199" y="5649"/>
                    </a:lnTo>
                    <a:cubicBezTo>
                      <a:pt x="3241" y="5835"/>
                      <a:pt x="3406" y="5963"/>
                      <a:pt x="3589" y="5963"/>
                    </a:cubicBezTo>
                    <a:cubicBezTo>
                      <a:pt x="3617" y="5963"/>
                      <a:pt x="3646" y="5959"/>
                      <a:pt x="3674" y="5953"/>
                    </a:cubicBezTo>
                    <a:cubicBezTo>
                      <a:pt x="3889" y="5904"/>
                      <a:pt x="4026" y="5692"/>
                      <a:pt x="3977" y="5478"/>
                    </a:cubicBezTo>
                    <a:lnTo>
                      <a:pt x="3884" y="5053"/>
                    </a:lnTo>
                    <a:cubicBezTo>
                      <a:pt x="4176" y="4932"/>
                      <a:pt x="4443" y="4749"/>
                      <a:pt x="4666" y="4507"/>
                    </a:cubicBezTo>
                    <a:lnTo>
                      <a:pt x="5032" y="4741"/>
                    </a:lnTo>
                    <a:cubicBezTo>
                      <a:pt x="5099" y="4783"/>
                      <a:pt x="5173" y="4804"/>
                      <a:pt x="5247" y="4804"/>
                    </a:cubicBezTo>
                    <a:cubicBezTo>
                      <a:pt x="5379" y="4804"/>
                      <a:pt x="5507" y="4739"/>
                      <a:pt x="5584" y="4619"/>
                    </a:cubicBezTo>
                    <a:cubicBezTo>
                      <a:pt x="5701" y="4434"/>
                      <a:pt x="5648" y="4187"/>
                      <a:pt x="5461" y="4067"/>
                    </a:cubicBezTo>
                    <a:lnTo>
                      <a:pt x="5096" y="3834"/>
                    </a:lnTo>
                    <a:cubicBezTo>
                      <a:pt x="5221" y="3531"/>
                      <a:pt x="5275" y="3210"/>
                      <a:pt x="5263" y="2895"/>
                    </a:cubicBezTo>
                    <a:lnTo>
                      <a:pt x="5688" y="2801"/>
                    </a:lnTo>
                    <a:cubicBezTo>
                      <a:pt x="5902" y="2754"/>
                      <a:pt x="6038" y="2541"/>
                      <a:pt x="5991" y="2327"/>
                    </a:cubicBezTo>
                    <a:cubicBezTo>
                      <a:pt x="5949" y="2140"/>
                      <a:pt x="5785" y="2013"/>
                      <a:pt x="5603" y="2013"/>
                    </a:cubicBezTo>
                    <a:cubicBezTo>
                      <a:pt x="5574" y="2013"/>
                      <a:pt x="5545" y="2016"/>
                      <a:pt x="5516" y="2023"/>
                    </a:cubicBezTo>
                    <a:lnTo>
                      <a:pt x="5092" y="2116"/>
                    </a:lnTo>
                    <a:cubicBezTo>
                      <a:pt x="4969" y="1825"/>
                      <a:pt x="4787" y="1558"/>
                      <a:pt x="4546" y="1335"/>
                    </a:cubicBezTo>
                    <a:lnTo>
                      <a:pt x="4780" y="969"/>
                    </a:lnTo>
                    <a:cubicBezTo>
                      <a:pt x="4897" y="783"/>
                      <a:pt x="4844" y="537"/>
                      <a:pt x="4657" y="417"/>
                    </a:cubicBezTo>
                    <a:cubicBezTo>
                      <a:pt x="4590" y="375"/>
                      <a:pt x="4516" y="355"/>
                      <a:pt x="4442" y="355"/>
                    </a:cubicBezTo>
                    <a:cubicBezTo>
                      <a:pt x="4311" y="355"/>
                      <a:pt x="4182" y="419"/>
                      <a:pt x="4106" y="539"/>
                    </a:cubicBezTo>
                    <a:lnTo>
                      <a:pt x="3873" y="905"/>
                    </a:lnTo>
                    <a:cubicBezTo>
                      <a:pt x="3597" y="792"/>
                      <a:pt x="3308" y="736"/>
                      <a:pt x="3021" y="736"/>
                    </a:cubicBezTo>
                    <a:cubicBezTo>
                      <a:pt x="2992" y="736"/>
                      <a:pt x="2962" y="737"/>
                      <a:pt x="2933" y="738"/>
                    </a:cubicBezTo>
                    <a:lnTo>
                      <a:pt x="2840" y="314"/>
                    </a:lnTo>
                    <a:cubicBezTo>
                      <a:pt x="2799" y="127"/>
                      <a:pt x="2634" y="0"/>
                      <a:pt x="2451" y="0"/>
                    </a:cubicBezTo>
                    <a:close/>
                  </a:path>
                </a:pathLst>
              </a:custGeom>
              <a:solidFill>
                <a:srgbClr val="0000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35"/>
              <p:cNvSpPr/>
              <p:nvPr/>
            </p:nvSpPr>
            <p:spPr>
              <a:xfrm>
                <a:off x="7240909" y="2720428"/>
                <a:ext cx="385421" cy="381562"/>
              </a:xfrm>
              <a:custGeom>
                <a:avLst/>
                <a:gdLst/>
                <a:ahLst/>
                <a:cxnLst/>
                <a:rect l="l" t="t" r="r" b="b"/>
                <a:pathLst>
                  <a:path w="6192" h="6130" extrusionOk="0">
                    <a:moveTo>
                      <a:pt x="3084" y="1525"/>
                    </a:moveTo>
                    <a:cubicBezTo>
                      <a:pt x="3374" y="1525"/>
                      <a:pt x="3660" y="1607"/>
                      <a:pt x="3911" y="1768"/>
                    </a:cubicBezTo>
                    <a:cubicBezTo>
                      <a:pt x="4258" y="1989"/>
                      <a:pt x="4498" y="2332"/>
                      <a:pt x="4586" y="2735"/>
                    </a:cubicBezTo>
                    <a:cubicBezTo>
                      <a:pt x="4675" y="3136"/>
                      <a:pt x="4602" y="3549"/>
                      <a:pt x="4380" y="3896"/>
                    </a:cubicBezTo>
                    <a:cubicBezTo>
                      <a:pt x="4086" y="4356"/>
                      <a:pt x="3587" y="4607"/>
                      <a:pt x="3078" y="4607"/>
                    </a:cubicBezTo>
                    <a:cubicBezTo>
                      <a:pt x="2795" y="4607"/>
                      <a:pt x="2508" y="4529"/>
                      <a:pt x="2251" y="4365"/>
                    </a:cubicBezTo>
                    <a:cubicBezTo>
                      <a:pt x="1535" y="3907"/>
                      <a:pt x="1324" y="2953"/>
                      <a:pt x="1781" y="2237"/>
                    </a:cubicBezTo>
                    <a:cubicBezTo>
                      <a:pt x="2003" y="1889"/>
                      <a:pt x="2347" y="1649"/>
                      <a:pt x="2749" y="1561"/>
                    </a:cubicBezTo>
                    <a:cubicBezTo>
                      <a:pt x="2860" y="1536"/>
                      <a:pt x="2973" y="1525"/>
                      <a:pt x="3084" y="1525"/>
                    </a:cubicBezTo>
                    <a:close/>
                    <a:moveTo>
                      <a:pt x="3085" y="1358"/>
                    </a:moveTo>
                    <a:cubicBezTo>
                      <a:pt x="2961" y="1358"/>
                      <a:pt x="2836" y="1372"/>
                      <a:pt x="2713" y="1399"/>
                    </a:cubicBezTo>
                    <a:cubicBezTo>
                      <a:pt x="2268" y="1498"/>
                      <a:pt x="1886" y="1763"/>
                      <a:pt x="1641" y="2147"/>
                    </a:cubicBezTo>
                    <a:cubicBezTo>
                      <a:pt x="1396" y="2531"/>
                      <a:pt x="1314" y="2989"/>
                      <a:pt x="1413" y="3434"/>
                    </a:cubicBezTo>
                    <a:cubicBezTo>
                      <a:pt x="1511" y="3879"/>
                      <a:pt x="1777" y="4260"/>
                      <a:pt x="2161" y="4505"/>
                    </a:cubicBezTo>
                    <a:cubicBezTo>
                      <a:pt x="2439" y="4684"/>
                      <a:pt x="2756" y="4775"/>
                      <a:pt x="3077" y="4775"/>
                    </a:cubicBezTo>
                    <a:cubicBezTo>
                      <a:pt x="3201" y="4775"/>
                      <a:pt x="3325" y="4762"/>
                      <a:pt x="3449" y="4734"/>
                    </a:cubicBezTo>
                    <a:cubicBezTo>
                      <a:pt x="3893" y="4635"/>
                      <a:pt x="4275" y="4369"/>
                      <a:pt x="4520" y="3985"/>
                    </a:cubicBezTo>
                    <a:cubicBezTo>
                      <a:pt x="4765" y="3601"/>
                      <a:pt x="4847" y="3145"/>
                      <a:pt x="4748" y="2698"/>
                    </a:cubicBezTo>
                    <a:cubicBezTo>
                      <a:pt x="4650" y="2253"/>
                      <a:pt x="4384" y="1872"/>
                      <a:pt x="4000" y="1627"/>
                    </a:cubicBezTo>
                    <a:cubicBezTo>
                      <a:pt x="3723" y="1450"/>
                      <a:pt x="3406" y="1358"/>
                      <a:pt x="3085" y="1358"/>
                    </a:cubicBezTo>
                    <a:close/>
                    <a:moveTo>
                      <a:pt x="2510" y="173"/>
                    </a:moveTo>
                    <a:cubicBezTo>
                      <a:pt x="2655" y="173"/>
                      <a:pt x="2786" y="272"/>
                      <a:pt x="2818" y="419"/>
                    </a:cubicBezTo>
                    <a:lnTo>
                      <a:pt x="2911" y="844"/>
                    </a:lnTo>
                    <a:cubicBezTo>
                      <a:pt x="2919" y="881"/>
                      <a:pt x="2950" y="909"/>
                      <a:pt x="2989" y="909"/>
                    </a:cubicBezTo>
                    <a:cubicBezTo>
                      <a:pt x="2991" y="909"/>
                      <a:pt x="2993" y="909"/>
                      <a:pt x="2995" y="909"/>
                    </a:cubicBezTo>
                    <a:cubicBezTo>
                      <a:pt x="3025" y="908"/>
                      <a:pt x="3054" y="908"/>
                      <a:pt x="3083" y="908"/>
                    </a:cubicBezTo>
                    <a:cubicBezTo>
                      <a:pt x="3364" y="908"/>
                      <a:pt x="3639" y="962"/>
                      <a:pt x="3900" y="1070"/>
                    </a:cubicBezTo>
                    <a:cubicBezTo>
                      <a:pt x="3911" y="1074"/>
                      <a:pt x="3922" y="1077"/>
                      <a:pt x="3932" y="1077"/>
                    </a:cubicBezTo>
                    <a:cubicBezTo>
                      <a:pt x="3960" y="1077"/>
                      <a:pt x="3986" y="1063"/>
                      <a:pt x="4002" y="1038"/>
                    </a:cubicBezTo>
                    <a:lnTo>
                      <a:pt x="4236" y="671"/>
                    </a:lnTo>
                    <a:cubicBezTo>
                      <a:pt x="4280" y="601"/>
                      <a:pt x="4352" y="551"/>
                      <a:pt x="4433" y="534"/>
                    </a:cubicBezTo>
                    <a:cubicBezTo>
                      <a:pt x="4455" y="528"/>
                      <a:pt x="4478" y="526"/>
                      <a:pt x="4501" y="526"/>
                    </a:cubicBezTo>
                    <a:cubicBezTo>
                      <a:pt x="4560" y="526"/>
                      <a:pt x="4619" y="543"/>
                      <a:pt x="4670" y="576"/>
                    </a:cubicBezTo>
                    <a:cubicBezTo>
                      <a:pt x="4817" y="671"/>
                      <a:pt x="4860" y="866"/>
                      <a:pt x="4767" y="1012"/>
                    </a:cubicBezTo>
                    <a:lnTo>
                      <a:pt x="4533" y="1378"/>
                    </a:lnTo>
                    <a:cubicBezTo>
                      <a:pt x="4513" y="1412"/>
                      <a:pt x="4518" y="1457"/>
                      <a:pt x="4547" y="1484"/>
                    </a:cubicBezTo>
                    <a:cubicBezTo>
                      <a:pt x="4775" y="1696"/>
                      <a:pt x="4952" y="1949"/>
                      <a:pt x="5073" y="2237"/>
                    </a:cubicBezTo>
                    <a:cubicBezTo>
                      <a:pt x="5086" y="2268"/>
                      <a:pt x="5117" y="2288"/>
                      <a:pt x="5150" y="2288"/>
                    </a:cubicBezTo>
                    <a:cubicBezTo>
                      <a:pt x="5156" y="2288"/>
                      <a:pt x="5162" y="2288"/>
                      <a:pt x="5167" y="2286"/>
                    </a:cubicBezTo>
                    <a:lnTo>
                      <a:pt x="5592" y="2193"/>
                    </a:lnTo>
                    <a:cubicBezTo>
                      <a:pt x="5615" y="2188"/>
                      <a:pt x="5638" y="2185"/>
                      <a:pt x="5661" y="2185"/>
                    </a:cubicBezTo>
                    <a:cubicBezTo>
                      <a:pt x="5805" y="2185"/>
                      <a:pt x="5935" y="2286"/>
                      <a:pt x="5968" y="2433"/>
                    </a:cubicBezTo>
                    <a:cubicBezTo>
                      <a:pt x="6005" y="2603"/>
                      <a:pt x="5898" y="2771"/>
                      <a:pt x="5728" y="2808"/>
                    </a:cubicBezTo>
                    <a:lnTo>
                      <a:pt x="5303" y="2902"/>
                    </a:lnTo>
                    <a:cubicBezTo>
                      <a:pt x="5263" y="2910"/>
                      <a:pt x="5236" y="2946"/>
                      <a:pt x="5237" y="2987"/>
                    </a:cubicBezTo>
                    <a:cubicBezTo>
                      <a:pt x="5249" y="3298"/>
                      <a:pt x="5196" y="3602"/>
                      <a:pt x="5076" y="3891"/>
                    </a:cubicBezTo>
                    <a:cubicBezTo>
                      <a:pt x="5061" y="3928"/>
                      <a:pt x="5075" y="3971"/>
                      <a:pt x="5109" y="3994"/>
                    </a:cubicBezTo>
                    <a:lnTo>
                      <a:pt x="5476" y="4227"/>
                    </a:lnTo>
                    <a:cubicBezTo>
                      <a:pt x="5623" y="4322"/>
                      <a:pt x="5666" y="4516"/>
                      <a:pt x="5572" y="4663"/>
                    </a:cubicBezTo>
                    <a:cubicBezTo>
                      <a:pt x="5528" y="4732"/>
                      <a:pt x="5457" y="4782"/>
                      <a:pt x="5375" y="4800"/>
                    </a:cubicBezTo>
                    <a:cubicBezTo>
                      <a:pt x="5352" y="4805"/>
                      <a:pt x="5329" y="4808"/>
                      <a:pt x="5307" y="4808"/>
                    </a:cubicBezTo>
                    <a:cubicBezTo>
                      <a:pt x="5247" y="4808"/>
                      <a:pt x="5189" y="4790"/>
                      <a:pt x="5137" y="4757"/>
                    </a:cubicBezTo>
                    <a:lnTo>
                      <a:pt x="4772" y="4523"/>
                    </a:lnTo>
                    <a:cubicBezTo>
                      <a:pt x="4758" y="4514"/>
                      <a:pt x="4742" y="4510"/>
                      <a:pt x="4727" y="4510"/>
                    </a:cubicBezTo>
                    <a:cubicBezTo>
                      <a:pt x="4704" y="4510"/>
                      <a:pt x="4681" y="4519"/>
                      <a:pt x="4665" y="4536"/>
                    </a:cubicBezTo>
                    <a:cubicBezTo>
                      <a:pt x="4453" y="4765"/>
                      <a:pt x="4201" y="4943"/>
                      <a:pt x="3913" y="5063"/>
                    </a:cubicBezTo>
                    <a:cubicBezTo>
                      <a:pt x="3875" y="5078"/>
                      <a:pt x="3855" y="5118"/>
                      <a:pt x="3864" y="5157"/>
                    </a:cubicBezTo>
                    <a:lnTo>
                      <a:pt x="3957" y="5581"/>
                    </a:lnTo>
                    <a:cubicBezTo>
                      <a:pt x="3975" y="5662"/>
                      <a:pt x="3961" y="5747"/>
                      <a:pt x="3916" y="5818"/>
                    </a:cubicBezTo>
                    <a:cubicBezTo>
                      <a:pt x="3871" y="5889"/>
                      <a:pt x="3800" y="5937"/>
                      <a:pt x="3719" y="5956"/>
                    </a:cubicBezTo>
                    <a:cubicBezTo>
                      <a:pt x="3696" y="5961"/>
                      <a:pt x="3673" y="5963"/>
                      <a:pt x="3651" y="5963"/>
                    </a:cubicBezTo>
                    <a:cubicBezTo>
                      <a:pt x="3506" y="5963"/>
                      <a:pt x="3374" y="5863"/>
                      <a:pt x="3342" y="5716"/>
                    </a:cubicBezTo>
                    <a:lnTo>
                      <a:pt x="3249" y="5292"/>
                    </a:lnTo>
                    <a:cubicBezTo>
                      <a:pt x="3239" y="5252"/>
                      <a:pt x="3206" y="5225"/>
                      <a:pt x="3167" y="5225"/>
                    </a:cubicBezTo>
                    <a:cubicBezTo>
                      <a:pt x="3166" y="5225"/>
                      <a:pt x="3165" y="5225"/>
                      <a:pt x="3160" y="5226"/>
                    </a:cubicBezTo>
                    <a:cubicBezTo>
                      <a:pt x="3133" y="5227"/>
                      <a:pt x="3105" y="5228"/>
                      <a:pt x="3078" y="5228"/>
                    </a:cubicBezTo>
                    <a:cubicBezTo>
                      <a:pt x="2794" y="5228"/>
                      <a:pt x="2518" y="5174"/>
                      <a:pt x="2256" y="5066"/>
                    </a:cubicBezTo>
                    <a:cubicBezTo>
                      <a:pt x="2246" y="5061"/>
                      <a:pt x="2236" y="5059"/>
                      <a:pt x="2225" y="5059"/>
                    </a:cubicBezTo>
                    <a:cubicBezTo>
                      <a:pt x="2197" y="5059"/>
                      <a:pt x="2170" y="5074"/>
                      <a:pt x="2154" y="5099"/>
                    </a:cubicBezTo>
                    <a:lnTo>
                      <a:pt x="1919" y="5465"/>
                    </a:lnTo>
                    <a:cubicBezTo>
                      <a:pt x="1875" y="5536"/>
                      <a:pt x="1804" y="5585"/>
                      <a:pt x="1722" y="5603"/>
                    </a:cubicBezTo>
                    <a:cubicBezTo>
                      <a:pt x="1700" y="5608"/>
                      <a:pt x="1678" y="5610"/>
                      <a:pt x="1656" y="5610"/>
                    </a:cubicBezTo>
                    <a:cubicBezTo>
                      <a:pt x="1596" y="5610"/>
                      <a:pt x="1537" y="5593"/>
                      <a:pt x="1484" y="5560"/>
                    </a:cubicBezTo>
                    <a:cubicBezTo>
                      <a:pt x="1415" y="5516"/>
                      <a:pt x="1365" y="5444"/>
                      <a:pt x="1347" y="5362"/>
                    </a:cubicBezTo>
                    <a:cubicBezTo>
                      <a:pt x="1330" y="5281"/>
                      <a:pt x="1344" y="5196"/>
                      <a:pt x="1390" y="5126"/>
                    </a:cubicBezTo>
                    <a:lnTo>
                      <a:pt x="1623" y="4759"/>
                    </a:lnTo>
                    <a:cubicBezTo>
                      <a:pt x="1644" y="4726"/>
                      <a:pt x="1639" y="4681"/>
                      <a:pt x="1609" y="4654"/>
                    </a:cubicBezTo>
                    <a:cubicBezTo>
                      <a:pt x="1381" y="4442"/>
                      <a:pt x="1203" y="4189"/>
                      <a:pt x="1084" y="3901"/>
                    </a:cubicBezTo>
                    <a:cubicBezTo>
                      <a:pt x="1070" y="3868"/>
                      <a:pt x="1039" y="3850"/>
                      <a:pt x="1006" y="3850"/>
                    </a:cubicBezTo>
                    <a:cubicBezTo>
                      <a:pt x="1000" y="3850"/>
                      <a:pt x="995" y="3850"/>
                      <a:pt x="989" y="3851"/>
                    </a:cubicBezTo>
                    <a:lnTo>
                      <a:pt x="565" y="3945"/>
                    </a:lnTo>
                    <a:cubicBezTo>
                      <a:pt x="542" y="3950"/>
                      <a:pt x="519" y="3953"/>
                      <a:pt x="496" y="3953"/>
                    </a:cubicBezTo>
                    <a:cubicBezTo>
                      <a:pt x="437" y="3953"/>
                      <a:pt x="379" y="3935"/>
                      <a:pt x="327" y="3902"/>
                    </a:cubicBezTo>
                    <a:cubicBezTo>
                      <a:pt x="258" y="3857"/>
                      <a:pt x="208" y="3785"/>
                      <a:pt x="190" y="3704"/>
                    </a:cubicBezTo>
                    <a:cubicBezTo>
                      <a:pt x="172" y="3622"/>
                      <a:pt x="186" y="3538"/>
                      <a:pt x="232" y="3466"/>
                    </a:cubicBezTo>
                    <a:cubicBezTo>
                      <a:pt x="275" y="3397"/>
                      <a:pt x="347" y="3347"/>
                      <a:pt x="429" y="3329"/>
                    </a:cubicBezTo>
                    <a:lnTo>
                      <a:pt x="852" y="3236"/>
                    </a:lnTo>
                    <a:cubicBezTo>
                      <a:pt x="893" y="3228"/>
                      <a:pt x="920" y="3191"/>
                      <a:pt x="919" y="3151"/>
                    </a:cubicBezTo>
                    <a:cubicBezTo>
                      <a:pt x="907" y="2840"/>
                      <a:pt x="960" y="2535"/>
                      <a:pt x="1080" y="2247"/>
                    </a:cubicBezTo>
                    <a:cubicBezTo>
                      <a:pt x="1095" y="2210"/>
                      <a:pt x="1081" y="2167"/>
                      <a:pt x="1047" y="2144"/>
                    </a:cubicBezTo>
                    <a:lnTo>
                      <a:pt x="680" y="1911"/>
                    </a:lnTo>
                    <a:cubicBezTo>
                      <a:pt x="534" y="1816"/>
                      <a:pt x="491" y="1622"/>
                      <a:pt x="585" y="1475"/>
                    </a:cubicBezTo>
                    <a:cubicBezTo>
                      <a:pt x="645" y="1381"/>
                      <a:pt x="747" y="1330"/>
                      <a:pt x="851" y="1330"/>
                    </a:cubicBezTo>
                    <a:cubicBezTo>
                      <a:pt x="909" y="1330"/>
                      <a:pt x="968" y="1346"/>
                      <a:pt x="1020" y="1379"/>
                    </a:cubicBezTo>
                    <a:lnTo>
                      <a:pt x="1387" y="1613"/>
                    </a:lnTo>
                    <a:cubicBezTo>
                      <a:pt x="1401" y="1621"/>
                      <a:pt x="1416" y="1625"/>
                      <a:pt x="1432" y="1625"/>
                    </a:cubicBezTo>
                    <a:cubicBezTo>
                      <a:pt x="1455" y="1625"/>
                      <a:pt x="1478" y="1616"/>
                      <a:pt x="1494" y="1598"/>
                    </a:cubicBezTo>
                    <a:cubicBezTo>
                      <a:pt x="1705" y="1370"/>
                      <a:pt x="1958" y="1193"/>
                      <a:pt x="2246" y="1073"/>
                    </a:cubicBezTo>
                    <a:cubicBezTo>
                      <a:pt x="2283" y="1058"/>
                      <a:pt x="2304" y="1017"/>
                      <a:pt x="2295" y="979"/>
                    </a:cubicBezTo>
                    <a:lnTo>
                      <a:pt x="2201" y="554"/>
                    </a:lnTo>
                    <a:cubicBezTo>
                      <a:pt x="2184" y="472"/>
                      <a:pt x="2199" y="388"/>
                      <a:pt x="2245" y="317"/>
                    </a:cubicBezTo>
                    <a:cubicBezTo>
                      <a:pt x="2289" y="247"/>
                      <a:pt x="2360" y="197"/>
                      <a:pt x="2442" y="180"/>
                    </a:cubicBezTo>
                    <a:cubicBezTo>
                      <a:pt x="2465" y="175"/>
                      <a:pt x="2488" y="173"/>
                      <a:pt x="2510" y="173"/>
                    </a:cubicBezTo>
                    <a:close/>
                    <a:moveTo>
                      <a:pt x="2513" y="0"/>
                    </a:moveTo>
                    <a:cubicBezTo>
                      <a:pt x="2478" y="0"/>
                      <a:pt x="2444" y="4"/>
                      <a:pt x="2409" y="12"/>
                    </a:cubicBezTo>
                    <a:cubicBezTo>
                      <a:pt x="2283" y="40"/>
                      <a:pt x="2176" y="114"/>
                      <a:pt x="2107" y="223"/>
                    </a:cubicBezTo>
                    <a:cubicBezTo>
                      <a:pt x="2038" y="331"/>
                      <a:pt x="2015" y="461"/>
                      <a:pt x="2043" y="587"/>
                    </a:cubicBezTo>
                    <a:lnTo>
                      <a:pt x="2122" y="944"/>
                    </a:lnTo>
                    <a:cubicBezTo>
                      <a:pt x="1858" y="1062"/>
                      <a:pt x="1624" y="1225"/>
                      <a:pt x="1422" y="1431"/>
                    </a:cubicBezTo>
                    <a:lnTo>
                      <a:pt x="1114" y="1234"/>
                    </a:lnTo>
                    <a:cubicBezTo>
                      <a:pt x="1033" y="1182"/>
                      <a:pt x="943" y="1158"/>
                      <a:pt x="854" y="1158"/>
                    </a:cubicBezTo>
                    <a:cubicBezTo>
                      <a:pt x="695" y="1158"/>
                      <a:pt x="539" y="1237"/>
                      <a:pt x="447" y="1380"/>
                    </a:cubicBezTo>
                    <a:cubicBezTo>
                      <a:pt x="302" y="1605"/>
                      <a:pt x="369" y="1905"/>
                      <a:pt x="593" y="2048"/>
                    </a:cubicBezTo>
                    <a:lnTo>
                      <a:pt x="902" y="2245"/>
                    </a:lnTo>
                    <a:cubicBezTo>
                      <a:pt x="799" y="2515"/>
                      <a:pt x="751" y="2796"/>
                      <a:pt x="753" y="3083"/>
                    </a:cubicBezTo>
                    <a:lnTo>
                      <a:pt x="395" y="3163"/>
                    </a:lnTo>
                    <a:cubicBezTo>
                      <a:pt x="269" y="3190"/>
                      <a:pt x="161" y="3265"/>
                      <a:pt x="93" y="3374"/>
                    </a:cubicBezTo>
                    <a:cubicBezTo>
                      <a:pt x="22" y="3483"/>
                      <a:pt x="0" y="3612"/>
                      <a:pt x="27" y="3737"/>
                    </a:cubicBezTo>
                    <a:cubicBezTo>
                      <a:pt x="54" y="3864"/>
                      <a:pt x="130" y="3971"/>
                      <a:pt x="239" y="4040"/>
                    </a:cubicBezTo>
                    <a:cubicBezTo>
                      <a:pt x="318" y="4091"/>
                      <a:pt x="407" y="4116"/>
                      <a:pt x="498" y="4116"/>
                    </a:cubicBezTo>
                    <a:cubicBezTo>
                      <a:pt x="532" y="4116"/>
                      <a:pt x="567" y="4112"/>
                      <a:pt x="602" y="4105"/>
                    </a:cubicBezTo>
                    <a:lnTo>
                      <a:pt x="960" y="4026"/>
                    </a:lnTo>
                    <a:cubicBezTo>
                      <a:pt x="1079" y="4289"/>
                      <a:pt x="1244" y="4524"/>
                      <a:pt x="1448" y="4725"/>
                    </a:cubicBezTo>
                    <a:lnTo>
                      <a:pt x="1251" y="5033"/>
                    </a:lnTo>
                    <a:cubicBezTo>
                      <a:pt x="1181" y="5141"/>
                      <a:pt x="1159" y="5271"/>
                      <a:pt x="1187" y="5397"/>
                    </a:cubicBezTo>
                    <a:cubicBezTo>
                      <a:pt x="1214" y="5522"/>
                      <a:pt x="1288" y="5630"/>
                      <a:pt x="1397" y="5699"/>
                    </a:cubicBezTo>
                    <a:cubicBezTo>
                      <a:pt x="1476" y="5750"/>
                      <a:pt x="1565" y="5775"/>
                      <a:pt x="1656" y="5775"/>
                    </a:cubicBezTo>
                    <a:cubicBezTo>
                      <a:pt x="1691" y="5775"/>
                      <a:pt x="1726" y="5772"/>
                      <a:pt x="1760" y="5764"/>
                    </a:cubicBezTo>
                    <a:cubicBezTo>
                      <a:pt x="1886" y="5737"/>
                      <a:pt x="1993" y="5661"/>
                      <a:pt x="2062" y="5552"/>
                    </a:cubicBezTo>
                    <a:lnTo>
                      <a:pt x="2260" y="5244"/>
                    </a:lnTo>
                    <a:cubicBezTo>
                      <a:pt x="2522" y="5343"/>
                      <a:pt x="2792" y="5393"/>
                      <a:pt x="3074" y="5393"/>
                    </a:cubicBezTo>
                    <a:cubicBezTo>
                      <a:pt x="3082" y="5393"/>
                      <a:pt x="3091" y="5393"/>
                      <a:pt x="3099" y="5393"/>
                    </a:cubicBezTo>
                    <a:lnTo>
                      <a:pt x="3179" y="5751"/>
                    </a:lnTo>
                    <a:cubicBezTo>
                      <a:pt x="3228" y="5976"/>
                      <a:pt x="3427" y="6129"/>
                      <a:pt x="3649" y="6129"/>
                    </a:cubicBezTo>
                    <a:cubicBezTo>
                      <a:pt x="3683" y="6129"/>
                      <a:pt x="3719" y="6127"/>
                      <a:pt x="3755" y="6121"/>
                    </a:cubicBezTo>
                    <a:cubicBezTo>
                      <a:pt x="4014" y="6064"/>
                      <a:pt x="4178" y="5806"/>
                      <a:pt x="4121" y="5546"/>
                    </a:cubicBezTo>
                    <a:lnTo>
                      <a:pt x="4043" y="5188"/>
                    </a:lnTo>
                    <a:cubicBezTo>
                      <a:pt x="4306" y="5070"/>
                      <a:pt x="4541" y="4905"/>
                      <a:pt x="4742" y="4700"/>
                    </a:cubicBezTo>
                    <a:lnTo>
                      <a:pt x="5050" y="4897"/>
                    </a:lnTo>
                    <a:cubicBezTo>
                      <a:pt x="5128" y="4948"/>
                      <a:pt x="5217" y="4974"/>
                      <a:pt x="5308" y="4974"/>
                    </a:cubicBezTo>
                    <a:cubicBezTo>
                      <a:pt x="5343" y="4974"/>
                      <a:pt x="5378" y="4970"/>
                      <a:pt x="5413" y="4962"/>
                    </a:cubicBezTo>
                    <a:cubicBezTo>
                      <a:pt x="5539" y="4935"/>
                      <a:pt x="5647" y="4860"/>
                      <a:pt x="5715" y="4751"/>
                    </a:cubicBezTo>
                    <a:cubicBezTo>
                      <a:pt x="5860" y="4526"/>
                      <a:pt x="5793" y="4227"/>
                      <a:pt x="5569" y="4084"/>
                    </a:cubicBezTo>
                    <a:lnTo>
                      <a:pt x="5261" y="3887"/>
                    </a:lnTo>
                    <a:cubicBezTo>
                      <a:pt x="5363" y="3617"/>
                      <a:pt x="5412" y="3336"/>
                      <a:pt x="5409" y="3047"/>
                    </a:cubicBezTo>
                    <a:lnTo>
                      <a:pt x="5767" y="2968"/>
                    </a:lnTo>
                    <a:cubicBezTo>
                      <a:pt x="6027" y="2911"/>
                      <a:pt x="6192" y="2653"/>
                      <a:pt x="6135" y="2393"/>
                    </a:cubicBezTo>
                    <a:cubicBezTo>
                      <a:pt x="6085" y="2169"/>
                      <a:pt x="5887" y="2016"/>
                      <a:pt x="5664" y="2016"/>
                    </a:cubicBezTo>
                    <a:cubicBezTo>
                      <a:pt x="5630" y="2016"/>
                      <a:pt x="5595" y="2019"/>
                      <a:pt x="5560" y="2027"/>
                    </a:cubicBezTo>
                    <a:lnTo>
                      <a:pt x="5202" y="2106"/>
                    </a:lnTo>
                    <a:cubicBezTo>
                      <a:pt x="5084" y="1842"/>
                      <a:pt x="4919" y="1608"/>
                      <a:pt x="4714" y="1406"/>
                    </a:cubicBezTo>
                    <a:lnTo>
                      <a:pt x="4911" y="1098"/>
                    </a:lnTo>
                    <a:cubicBezTo>
                      <a:pt x="5055" y="873"/>
                      <a:pt x="4989" y="574"/>
                      <a:pt x="4765" y="431"/>
                    </a:cubicBezTo>
                    <a:cubicBezTo>
                      <a:pt x="4688" y="381"/>
                      <a:pt x="4599" y="355"/>
                      <a:pt x="4508" y="355"/>
                    </a:cubicBezTo>
                    <a:cubicBezTo>
                      <a:pt x="4472" y="355"/>
                      <a:pt x="4437" y="359"/>
                      <a:pt x="4402" y="366"/>
                    </a:cubicBezTo>
                    <a:cubicBezTo>
                      <a:pt x="4276" y="393"/>
                      <a:pt x="4168" y="468"/>
                      <a:pt x="4100" y="577"/>
                    </a:cubicBezTo>
                    <a:lnTo>
                      <a:pt x="3902" y="886"/>
                    </a:lnTo>
                    <a:cubicBezTo>
                      <a:pt x="3643" y="788"/>
                      <a:pt x="3370" y="737"/>
                      <a:pt x="3095" y="737"/>
                    </a:cubicBezTo>
                    <a:cubicBezTo>
                      <a:pt x="3084" y="737"/>
                      <a:pt x="3074" y="737"/>
                      <a:pt x="3063" y="737"/>
                    </a:cubicBezTo>
                    <a:lnTo>
                      <a:pt x="2984" y="379"/>
                    </a:lnTo>
                    <a:cubicBezTo>
                      <a:pt x="2935" y="154"/>
                      <a:pt x="2734" y="0"/>
                      <a:pt x="2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35"/>
              <p:cNvSpPr/>
              <p:nvPr/>
            </p:nvSpPr>
            <p:spPr>
              <a:xfrm>
                <a:off x="7600617" y="2496788"/>
                <a:ext cx="679280" cy="670752"/>
              </a:xfrm>
              <a:custGeom>
                <a:avLst/>
                <a:gdLst/>
                <a:ahLst/>
                <a:cxnLst/>
                <a:rect l="l" t="t" r="r" b="b"/>
                <a:pathLst>
                  <a:path w="10913" h="10776" extrusionOk="0">
                    <a:moveTo>
                      <a:pt x="5454" y="2453"/>
                    </a:moveTo>
                    <a:cubicBezTo>
                      <a:pt x="6420" y="2453"/>
                      <a:pt x="7367" y="2931"/>
                      <a:pt x="7926" y="3805"/>
                    </a:cubicBezTo>
                    <a:cubicBezTo>
                      <a:pt x="8802" y="5170"/>
                      <a:pt x="8406" y="6986"/>
                      <a:pt x="7041" y="7860"/>
                    </a:cubicBezTo>
                    <a:cubicBezTo>
                      <a:pt x="6550" y="8175"/>
                      <a:pt x="6001" y="8325"/>
                      <a:pt x="5458" y="8325"/>
                    </a:cubicBezTo>
                    <a:cubicBezTo>
                      <a:pt x="4492" y="8325"/>
                      <a:pt x="3546" y="7848"/>
                      <a:pt x="2985" y="6974"/>
                    </a:cubicBezTo>
                    <a:cubicBezTo>
                      <a:pt x="2110" y="5610"/>
                      <a:pt x="2507" y="3793"/>
                      <a:pt x="3872" y="2919"/>
                    </a:cubicBezTo>
                    <a:cubicBezTo>
                      <a:pt x="4362" y="2604"/>
                      <a:pt x="4911" y="2453"/>
                      <a:pt x="5454" y="2453"/>
                    </a:cubicBezTo>
                    <a:close/>
                    <a:moveTo>
                      <a:pt x="6475" y="0"/>
                    </a:moveTo>
                    <a:cubicBezTo>
                      <a:pt x="6143" y="0"/>
                      <a:pt x="5845" y="229"/>
                      <a:pt x="5772" y="567"/>
                    </a:cubicBezTo>
                    <a:lnTo>
                      <a:pt x="5605" y="1335"/>
                    </a:lnTo>
                    <a:cubicBezTo>
                      <a:pt x="5555" y="1333"/>
                      <a:pt x="5506" y="1332"/>
                      <a:pt x="5457" y="1332"/>
                    </a:cubicBezTo>
                    <a:cubicBezTo>
                      <a:pt x="4935" y="1332"/>
                      <a:pt x="4409" y="1432"/>
                      <a:pt x="3908" y="1640"/>
                    </a:cubicBezTo>
                    <a:lnTo>
                      <a:pt x="3484" y="978"/>
                    </a:lnTo>
                    <a:cubicBezTo>
                      <a:pt x="3345" y="764"/>
                      <a:pt x="3113" y="647"/>
                      <a:pt x="2876" y="647"/>
                    </a:cubicBezTo>
                    <a:cubicBezTo>
                      <a:pt x="2743" y="647"/>
                      <a:pt x="2609" y="683"/>
                      <a:pt x="2488" y="760"/>
                    </a:cubicBezTo>
                    <a:cubicBezTo>
                      <a:pt x="2154" y="976"/>
                      <a:pt x="2057" y="1420"/>
                      <a:pt x="2270" y="1755"/>
                    </a:cubicBezTo>
                    <a:lnTo>
                      <a:pt x="2695" y="2416"/>
                    </a:lnTo>
                    <a:cubicBezTo>
                      <a:pt x="2260" y="2820"/>
                      <a:pt x="1929" y="3304"/>
                      <a:pt x="1710" y="3832"/>
                    </a:cubicBezTo>
                    <a:lnTo>
                      <a:pt x="942" y="3665"/>
                    </a:lnTo>
                    <a:cubicBezTo>
                      <a:pt x="890" y="3654"/>
                      <a:pt x="839" y="3648"/>
                      <a:pt x="788" y="3648"/>
                    </a:cubicBezTo>
                    <a:cubicBezTo>
                      <a:pt x="456" y="3648"/>
                      <a:pt x="158" y="3877"/>
                      <a:pt x="85" y="4215"/>
                    </a:cubicBezTo>
                    <a:cubicBezTo>
                      <a:pt x="1" y="4604"/>
                      <a:pt x="246" y="4988"/>
                      <a:pt x="635" y="5072"/>
                    </a:cubicBezTo>
                    <a:lnTo>
                      <a:pt x="1403" y="5239"/>
                    </a:lnTo>
                    <a:cubicBezTo>
                      <a:pt x="1382" y="5809"/>
                      <a:pt x="1481" y="6388"/>
                      <a:pt x="1708" y="6936"/>
                    </a:cubicBezTo>
                    <a:lnTo>
                      <a:pt x="1046" y="7360"/>
                    </a:lnTo>
                    <a:cubicBezTo>
                      <a:pt x="712" y="7576"/>
                      <a:pt x="614" y="8020"/>
                      <a:pt x="828" y="8356"/>
                    </a:cubicBezTo>
                    <a:cubicBezTo>
                      <a:pt x="966" y="8570"/>
                      <a:pt x="1199" y="8687"/>
                      <a:pt x="1436" y="8687"/>
                    </a:cubicBezTo>
                    <a:cubicBezTo>
                      <a:pt x="1569" y="8687"/>
                      <a:pt x="1703" y="8650"/>
                      <a:pt x="1823" y="8574"/>
                    </a:cubicBezTo>
                    <a:lnTo>
                      <a:pt x="2485" y="8149"/>
                    </a:lnTo>
                    <a:cubicBezTo>
                      <a:pt x="2888" y="8584"/>
                      <a:pt x="3373" y="8915"/>
                      <a:pt x="3900" y="9134"/>
                    </a:cubicBezTo>
                    <a:lnTo>
                      <a:pt x="3733" y="9902"/>
                    </a:lnTo>
                    <a:cubicBezTo>
                      <a:pt x="3649" y="10291"/>
                      <a:pt x="3894" y="10675"/>
                      <a:pt x="4283" y="10759"/>
                    </a:cubicBezTo>
                    <a:cubicBezTo>
                      <a:pt x="4334" y="10770"/>
                      <a:pt x="4386" y="10776"/>
                      <a:pt x="4437" y="10776"/>
                    </a:cubicBezTo>
                    <a:cubicBezTo>
                      <a:pt x="4768" y="10776"/>
                      <a:pt x="5067" y="10547"/>
                      <a:pt x="5140" y="10209"/>
                    </a:cubicBezTo>
                    <a:lnTo>
                      <a:pt x="5308" y="9441"/>
                    </a:lnTo>
                    <a:cubicBezTo>
                      <a:pt x="5357" y="9443"/>
                      <a:pt x="5407" y="9444"/>
                      <a:pt x="5456" y="9444"/>
                    </a:cubicBezTo>
                    <a:cubicBezTo>
                      <a:pt x="5977" y="9444"/>
                      <a:pt x="6503" y="9344"/>
                      <a:pt x="7005" y="9136"/>
                    </a:cubicBezTo>
                    <a:lnTo>
                      <a:pt x="7428" y="9798"/>
                    </a:lnTo>
                    <a:cubicBezTo>
                      <a:pt x="7567" y="10012"/>
                      <a:pt x="7799" y="10129"/>
                      <a:pt x="8037" y="10129"/>
                    </a:cubicBezTo>
                    <a:cubicBezTo>
                      <a:pt x="8169" y="10129"/>
                      <a:pt x="8304" y="10093"/>
                      <a:pt x="8423" y="10016"/>
                    </a:cubicBezTo>
                    <a:cubicBezTo>
                      <a:pt x="8760" y="9802"/>
                      <a:pt x="8856" y="9356"/>
                      <a:pt x="8641" y="9021"/>
                    </a:cubicBezTo>
                    <a:lnTo>
                      <a:pt x="8217" y="8360"/>
                    </a:lnTo>
                    <a:cubicBezTo>
                      <a:pt x="8652" y="7956"/>
                      <a:pt x="8983" y="7472"/>
                      <a:pt x="9202" y="6944"/>
                    </a:cubicBezTo>
                    <a:lnTo>
                      <a:pt x="9970" y="7111"/>
                    </a:lnTo>
                    <a:cubicBezTo>
                      <a:pt x="10021" y="7122"/>
                      <a:pt x="10073" y="7128"/>
                      <a:pt x="10124" y="7128"/>
                    </a:cubicBezTo>
                    <a:cubicBezTo>
                      <a:pt x="10456" y="7128"/>
                      <a:pt x="10754" y="6899"/>
                      <a:pt x="10827" y="6561"/>
                    </a:cubicBezTo>
                    <a:cubicBezTo>
                      <a:pt x="10912" y="6172"/>
                      <a:pt x="10666" y="5788"/>
                      <a:pt x="10277" y="5704"/>
                    </a:cubicBezTo>
                    <a:lnTo>
                      <a:pt x="9509" y="5537"/>
                    </a:lnTo>
                    <a:cubicBezTo>
                      <a:pt x="9530" y="4967"/>
                      <a:pt x="9431" y="4388"/>
                      <a:pt x="9205" y="3840"/>
                    </a:cubicBezTo>
                    <a:lnTo>
                      <a:pt x="9866" y="3416"/>
                    </a:lnTo>
                    <a:cubicBezTo>
                      <a:pt x="10201" y="3200"/>
                      <a:pt x="10298" y="2756"/>
                      <a:pt x="10084" y="2420"/>
                    </a:cubicBezTo>
                    <a:cubicBezTo>
                      <a:pt x="9946" y="2206"/>
                      <a:pt x="9713" y="2089"/>
                      <a:pt x="9476" y="2089"/>
                    </a:cubicBezTo>
                    <a:cubicBezTo>
                      <a:pt x="9343" y="2089"/>
                      <a:pt x="9209" y="2126"/>
                      <a:pt x="9089" y="2203"/>
                    </a:cubicBezTo>
                    <a:lnTo>
                      <a:pt x="8428" y="2627"/>
                    </a:lnTo>
                    <a:cubicBezTo>
                      <a:pt x="8024" y="2192"/>
                      <a:pt x="7540" y="1861"/>
                      <a:pt x="7012" y="1642"/>
                    </a:cubicBezTo>
                    <a:lnTo>
                      <a:pt x="7179" y="874"/>
                    </a:lnTo>
                    <a:cubicBezTo>
                      <a:pt x="7263" y="485"/>
                      <a:pt x="7018" y="101"/>
                      <a:pt x="6629" y="17"/>
                    </a:cubicBezTo>
                    <a:cubicBezTo>
                      <a:pt x="6577" y="6"/>
                      <a:pt x="6526" y="0"/>
                      <a:pt x="6475" y="0"/>
                    </a:cubicBezTo>
                    <a:close/>
                  </a:path>
                </a:pathLst>
              </a:custGeom>
              <a:solidFill>
                <a:srgbClr val="0000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35"/>
              <p:cNvSpPr/>
              <p:nvPr/>
            </p:nvSpPr>
            <p:spPr>
              <a:xfrm>
                <a:off x="7595139" y="2491746"/>
                <a:ext cx="690546" cy="681085"/>
              </a:xfrm>
              <a:custGeom>
                <a:avLst/>
                <a:gdLst/>
                <a:ahLst/>
                <a:cxnLst/>
                <a:rect l="l" t="t" r="r" b="b"/>
                <a:pathLst>
                  <a:path w="11094" h="10942" extrusionOk="0">
                    <a:moveTo>
                      <a:pt x="5539" y="2619"/>
                    </a:moveTo>
                    <a:cubicBezTo>
                      <a:pt x="6479" y="2619"/>
                      <a:pt x="7399" y="3082"/>
                      <a:pt x="7944" y="3929"/>
                    </a:cubicBezTo>
                    <a:cubicBezTo>
                      <a:pt x="8793" y="5253"/>
                      <a:pt x="8407" y="7020"/>
                      <a:pt x="7083" y="7870"/>
                    </a:cubicBezTo>
                    <a:cubicBezTo>
                      <a:pt x="6608" y="8175"/>
                      <a:pt x="6075" y="8321"/>
                      <a:pt x="5549" y="8321"/>
                    </a:cubicBezTo>
                    <a:cubicBezTo>
                      <a:pt x="4609" y="8321"/>
                      <a:pt x="3688" y="7857"/>
                      <a:pt x="3144" y="7010"/>
                    </a:cubicBezTo>
                    <a:cubicBezTo>
                      <a:pt x="2294" y="5686"/>
                      <a:pt x="2680" y="3919"/>
                      <a:pt x="4003" y="3070"/>
                    </a:cubicBezTo>
                    <a:cubicBezTo>
                      <a:pt x="4479" y="2765"/>
                      <a:pt x="5012" y="2619"/>
                      <a:pt x="5539" y="2619"/>
                    </a:cubicBezTo>
                    <a:close/>
                    <a:moveTo>
                      <a:pt x="5538" y="2451"/>
                    </a:moveTo>
                    <a:cubicBezTo>
                      <a:pt x="4980" y="2451"/>
                      <a:pt x="4416" y="2605"/>
                      <a:pt x="3913" y="2928"/>
                    </a:cubicBezTo>
                    <a:cubicBezTo>
                      <a:pt x="2512" y="3828"/>
                      <a:pt x="2103" y="5699"/>
                      <a:pt x="3002" y="7100"/>
                    </a:cubicBezTo>
                    <a:cubicBezTo>
                      <a:pt x="3578" y="7998"/>
                      <a:pt x="4553" y="8488"/>
                      <a:pt x="5549" y="8488"/>
                    </a:cubicBezTo>
                    <a:cubicBezTo>
                      <a:pt x="6107" y="8488"/>
                      <a:pt x="6670" y="8334"/>
                      <a:pt x="7174" y="8011"/>
                    </a:cubicBezTo>
                    <a:cubicBezTo>
                      <a:pt x="8575" y="7112"/>
                      <a:pt x="8984" y="5240"/>
                      <a:pt x="8085" y="3839"/>
                    </a:cubicBezTo>
                    <a:cubicBezTo>
                      <a:pt x="7509" y="2941"/>
                      <a:pt x="6533" y="2451"/>
                      <a:pt x="5538" y="2451"/>
                    </a:cubicBezTo>
                    <a:close/>
                    <a:moveTo>
                      <a:pt x="6561" y="169"/>
                    </a:moveTo>
                    <a:cubicBezTo>
                      <a:pt x="6606" y="169"/>
                      <a:pt x="6652" y="174"/>
                      <a:pt x="6697" y="184"/>
                    </a:cubicBezTo>
                    <a:cubicBezTo>
                      <a:pt x="7042" y="260"/>
                      <a:pt x="7260" y="599"/>
                      <a:pt x="7184" y="944"/>
                    </a:cubicBezTo>
                    <a:lnTo>
                      <a:pt x="7017" y="1712"/>
                    </a:lnTo>
                    <a:cubicBezTo>
                      <a:pt x="7008" y="1750"/>
                      <a:pt x="7028" y="1791"/>
                      <a:pt x="7066" y="1806"/>
                    </a:cubicBezTo>
                    <a:cubicBezTo>
                      <a:pt x="7595" y="2025"/>
                      <a:pt x="8062" y="2350"/>
                      <a:pt x="8451" y="2770"/>
                    </a:cubicBezTo>
                    <a:cubicBezTo>
                      <a:pt x="8468" y="2787"/>
                      <a:pt x="8490" y="2796"/>
                      <a:pt x="8512" y="2796"/>
                    </a:cubicBezTo>
                    <a:cubicBezTo>
                      <a:pt x="8528" y="2796"/>
                      <a:pt x="8544" y="2792"/>
                      <a:pt x="8558" y="2783"/>
                    </a:cubicBezTo>
                    <a:lnTo>
                      <a:pt x="9219" y="2358"/>
                    </a:lnTo>
                    <a:cubicBezTo>
                      <a:pt x="9325" y="2290"/>
                      <a:pt x="9444" y="2258"/>
                      <a:pt x="9562" y="2258"/>
                    </a:cubicBezTo>
                    <a:cubicBezTo>
                      <a:pt x="9772" y="2258"/>
                      <a:pt x="9978" y="2361"/>
                      <a:pt x="10099" y="2550"/>
                    </a:cubicBezTo>
                    <a:cubicBezTo>
                      <a:pt x="10288" y="2846"/>
                      <a:pt x="10203" y="3240"/>
                      <a:pt x="9907" y="3430"/>
                    </a:cubicBezTo>
                    <a:lnTo>
                      <a:pt x="9245" y="3855"/>
                    </a:lnTo>
                    <a:cubicBezTo>
                      <a:pt x="9211" y="3877"/>
                      <a:pt x="9197" y="3919"/>
                      <a:pt x="9213" y="3956"/>
                    </a:cubicBezTo>
                    <a:cubicBezTo>
                      <a:pt x="9432" y="4485"/>
                      <a:pt x="9533" y="5044"/>
                      <a:pt x="9512" y="5617"/>
                    </a:cubicBezTo>
                    <a:cubicBezTo>
                      <a:pt x="9510" y="5657"/>
                      <a:pt x="9539" y="5693"/>
                      <a:pt x="9577" y="5702"/>
                    </a:cubicBezTo>
                    <a:lnTo>
                      <a:pt x="10345" y="5869"/>
                    </a:lnTo>
                    <a:cubicBezTo>
                      <a:pt x="10690" y="5943"/>
                      <a:pt x="10908" y="6283"/>
                      <a:pt x="10832" y="6627"/>
                    </a:cubicBezTo>
                    <a:cubicBezTo>
                      <a:pt x="10768" y="6924"/>
                      <a:pt x="10503" y="7128"/>
                      <a:pt x="10209" y="7128"/>
                    </a:cubicBezTo>
                    <a:cubicBezTo>
                      <a:pt x="10164" y="7128"/>
                      <a:pt x="10119" y="7123"/>
                      <a:pt x="10074" y="7113"/>
                    </a:cubicBezTo>
                    <a:lnTo>
                      <a:pt x="9306" y="6946"/>
                    </a:lnTo>
                    <a:cubicBezTo>
                      <a:pt x="9300" y="6945"/>
                      <a:pt x="9293" y="6944"/>
                      <a:pt x="9287" y="6944"/>
                    </a:cubicBezTo>
                    <a:cubicBezTo>
                      <a:pt x="9254" y="6944"/>
                      <a:pt x="9225" y="6964"/>
                      <a:pt x="9212" y="6995"/>
                    </a:cubicBezTo>
                    <a:cubicBezTo>
                      <a:pt x="8993" y="7524"/>
                      <a:pt x="8668" y="7991"/>
                      <a:pt x="8248" y="8381"/>
                    </a:cubicBezTo>
                    <a:cubicBezTo>
                      <a:pt x="8220" y="8408"/>
                      <a:pt x="8213" y="8453"/>
                      <a:pt x="8235" y="8487"/>
                    </a:cubicBezTo>
                    <a:lnTo>
                      <a:pt x="8659" y="9149"/>
                    </a:lnTo>
                    <a:cubicBezTo>
                      <a:pt x="8849" y="9443"/>
                      <a:pt x="8763" y="9839"/>
                      <a:pt x="8468" y="10028"/>
                    </a:cubicBezTo>
                    <a:cubicBezTo>
                      <a:pt x="8361" y="10096"/>
                      <a:pt x="8242" y="10128"/>
                      <a:pt x="8124" y="10128"/>
                    </a:cubicBezTo>
                    <a:cubicBezTo>
                      <a:pt x="7915" y="10128"/>
                      <a:pt x="7709" y="10025"/>
                      <a:pt x="7588" y="9837"/>
                    </a:cubicBezTo>
                    <a:lnTo>
                      <a:pt x="7163" y="9174"/>
                    </a:lnTo>
                    <a:cubicBezTo>
                      <a:pt x="7148" y="9149"/>
                      <a:pt x="7121" y="9136"/>
                      <a:pt x="7094" y="9136"/>
                    </a:cubicBezTo>
                    <a:cubicBezTo>
                      <a:pt x="7083" y="9136"/>
                      <a:pt x="7072" y="9138"/>
                      <a:pt x="7062" y="9142"/>
                    </a:cubicBezTo>
                    <a:cubicBezTo>
                      <a:pt x="6577" y="9342"/>
                      <a:pt x="6069" y="9443"/>
                      <a:pt x="5547" y="9443"/>
                    </a:cubicBezTo>
                    <a:cubicBezTo>
                      <a:pt x="5498" y="9443"/>
                      <a:pt x="5449" y="9442"/>
                      <a:pt x="5399" y="9440"/>
                    </a:cubicBezTo>
                    <a:cubicBezTo>
                      <a:pt x="5398" y="9440"/>
                      <a:pt x="5396" y="9440"/>
                      <a:pt x="5395" y="9440"/>
                    </a:cubicBezTo>
                    <a:cubicBezTo>
                      <a:pt x="5353" y="9440"/>
                      <a:pt x="5324" y="9468"/>
                      <a:pt x="5315" y="9507"/>
                    </a:cubicBezTo>
                    <a:lnTo>
                      <a:pt x="5148" y="10275"/>
                    </a:lnTo>
                    <a:cubicBezTo>
                      <a:pt x="5082" y="10572"/>
                      <a:pt x="4818" y="10776"/>
                      <a:pt x="4525" y="10776"/>
                    </a:cubicBezTo>
                    <a:cubicBezTo>
                      <a:pt x="4480" y="10776"/>
                      <a:pt x="4435" y="10771"/>
                      <a:pt x="4389" y="10761"/>
                    </a:cubicBezTo>
                    <a:cubicBezTo>
                      <a:pt x="4045" y="10685"/>
                      <a:pt x="3827" y="10346"/>
                      <a:pt x="3903" y="10002"/>
                    </a:cubicBezTo>
                    <a:lnTo>
                      <a:pt x="4070" y="9234"/>
                    </a:lnTo>
                    <a:cubicBezTo>
                      <a:pt x="4079" y="9195"/>
                      <a:pt x="4058" y="9155"/>
                      <a:pt x="4021" y="9139"/>
                    </a:cubicBezTo>
                    <a:cubicBezTo>
                      <a:pt x="3492" y="8920"/>
                      <a:pt x="3025" y="8596"/>
                      <a:pt x="2636" y="8176"/>
                    </a:cubicBezTo>
                    <a:cubicBezTo>
                      <a:pt x="2620" y="8157"/>
                      <a:pt x="2596" y="8148"/>
                      <a:pt x="2574" y="8148"/>
                    </a:cubicBezTo>
                    <a:cubicBezTo>
                      <a:pt x="2559" y="8148"/>
                      <a:pt x="2542" y="8152"/>
                      <a:pt x="2527" y="8162"/>
                    </a:cubicBezTo>
                    <a:lnTo>
                      <a:pt x="1864" y="8585"/>
                    </a:lnTo>
                    <a:cubicBezTo>
                      <a:pt x="1758" y="8653"/>
                      <a:pt x="1639" y="8686"/>
                      <a:pt x="1521" y="8686"/>
                    </a:cubicBezTo>
                    <a:cubicBezTo>
                      <a:pt x="1312" y="8686"/>
                      <a:pt x="1106" y="8582"/>
                      <a:pt x="985" y="8393"/>
                    </a:cubicBezTo>
                    <a:cubicBezTo>
                      <a:pt x="796" y="8097"/>
                      <a:pt x="882" y="7703"/>
                      <a:pt x="1177" y="7514"/>
                    </a:cubicBezTo>
                    <a:lnTo>
                      <a:pt x="1838" y="7090"/>
                    </a:lnTo>
                    <a:cubicBezTo>
                      <a:pt x="1874" y="7068"/>
                      <a:pt x="1886" y="7025"/>
                      <a:pt x="1871" y="6987"/>
                    </a:cubicBezTo>
                    <a:cubicBezTo>
                      <a:pt x="1652" y="6460"/>
                      <a:pt x="1552" y="5900"/>
                      <a:pt x="1573" y="5326"/>
                    </a:cubicBezTo>
                    <a:cubicBezTo>
                      <a:pt x="1574" y="5287"/>
                      <a:pt x="1547" y="5252"/>
                      <a:pt x="1506" y="5242"/>
                    </a:cubicBezTo>
                    <a:lnTo>
                      <a:pt x="738" y="5075"/>
                    </a:lnTo>
                    <a:cubicBezTo>
                      <a:pt x="572" y="5039"/>
                      <a:pt x="431" y="4939"/>
                      <a:pt x="339" y="4796"/>
                    </a:cubicBezTo>
                    <a:cubicBezTo>
                      <a:pt x="249" y="4654"/>
                      <a:pt x="217" y="4483"/>
                      <a:pt x="253" y="4317"/>
                    </a:cubicBezTo>
                    <a:cubicBezTo>
                      <a:pt x="289" y="4151"/>
                      <a:pt x="390" y="4008"/>
                      <a:pt x="532" y="3917"/>
                    </a:cubicBezTo>
                    <a:cubicBezTo>
                      <a:pt x="637" y="3851"/>
                      <a:pt x="755" y="3816"/>
                      <a:pt x="876" y="3816"/>
                    </a:cubicBezTo>
                    <a:cubicBezTo>
                      <a:pt x="921" y="3816"/>
                      <a:pt x="967" y="3821"/>
                      <a:pt x="1012" y="3831"/>
                    </a:cubicBezTo>
                    <a:lnTo>
                      <a:pt x="1780" y="3998"/>
                    </a:lnTo>
                    <a:cubicBezTo>
                      <a:pt x="1787" y="3999"/>
                      <a:pt x="1793" y="4000"/>
                      <a:pt x="1799" y="4000"/>
                    </a:cubicBezTo>
                    <a:cubicBezTo>
                      <a:pt x="1832" y="4000"/>
                      <a:pt x="1862" y="3981"/>
                      <a:pt x="1875" y="3949"/>
                    </a:cubicBezTo>
                    <a:cubicBezTo>
                      <a:pt x="2094" y="3420"/>
                      <a:pt x="2419" y="2953"/>
                      <a:pt x="2839" y="2564"/>
                    </a:cubicBezTo>
                    <a:cubicBezTo>
                      <a:pt x="2867" y="2537"/>
                      <a:pt x="2873" y="2491"/>
                      <a:pt x="2851" y="2457"/>
                    </a:cubicBezTo>
                    <a:lnTo>
                      <a:pt x="2427" y="1796"/>
                    </a:lnTo>
                    <a:cubicBezTo>
                      <a:pt x="2238" y="1500"/>
                      <a:pt x="2323" y="1106"/>
                      <a:pt x="2619" y="916"/>
                    </a:cubicBezTo>
                    <a:cubicBezTo>
                      <a:pt x="2725" y="848"/>
                      <a:pt x="2844" y="815"/>
                      <a:pt x="2962" y="815"/>
                    </a:cubicBezTo>
                    <a:cubicBezTo>
                      <a:pt x="3172" y="815"/>
                      <a:pt x="3377" y="918"/>
                      <a:pt x="3499" y="1108"/>
                    </a:cubicBezTo>
                    <a:lnTo>
                      <a:pt x="3923" y="1770"/>
                    </a:lnTo>
                    <a:cubicBezTo>
                      <a:pt x="3939" y="1795"/>
                      <a:pt x="3965" y="1809"/>
                      <a:pt x="3992" y="1809"/>
                    </a:cubicBezTo>
                    <a:cubicBezTo>
                      <a:pt x="4003" y="1809"/>
                      <a:pt x="4014" y="1806"/>
                      <a:pt x="4025" y="1802"/>
                    </a:cubicBezTo>
                    <a:cubicBezTo>
                      <a:pt x="4509" y="1602"/>
                      <a:pt x="5017" y="1501"/>
                      <a:pt x="5539" y="1501"/>
                    </a:cubicBezTo>
                    <a:cubicBezTo>
                      <a:pt x="5589" y="1501"/>
                      <a:pt x="5638" y="1502"/>
                      <a:pt x="5688" y="1504"/>
                    </a:cubicBezTo>
                    <a:cubicBezTo>
                      <a:pt x="5689" y="1504"/>
                      <a:pt x="5690" y="1504"/>
                      <a:pt x="5692" y="1504"/>
                    </a:cubicBezTo>
                    <a:cubicBezTo>
                      <a:pt x="5732" y="1504"/>
                      <a:pt x="5763" y="1475"/>
                      <a:pt x="5772" y="1438"/>
                    </a:cubicBezTo>
                    <a:lnTo>
                      <a:pt x="5939" y="670"/>
                    </a:lnTo>
                    <a:cubicBezTo>
                      <a:pt x="5975" y="504"/>
                      <a:pt x="6075" y="363"/>
                      <a:pt x="6218" y="270"/>
                    </a:cubicBezTo>
                    <a:cubicBezTo>
                      <a:pt x="6321" y="204"/>
                      <a:pt x="6440" y="169"/>
                      <a:pt x="6561" y="169"/>
                    </a:cubicBezTo>
                    <a:close/>
                    <a:moveTo>
                      <a:pt x="6565" y="0"/>
                    </a:moveTo>
                    <a:cubicBezTo>
                      <a:pt x="6196" y="0"/>
                      <a:pt x="5863" y="257"/>
                      <a:pt x="5781" y="632"/>
                    </a:cubicBezTo>
                    <a:lnTo>
                      <a:pt x="5627" y="1332"/>
                    </a:lnTo>
                    <a:cubicBezTo>
                      <a:pt x="5600" y="1331"/>
                      <a:pt x="5573" y="1331"/>
                      <a:pt x="5547" y="1331"/>
                    </a:cubicBezTo>
                    <a:cubicBezTo>
                      <a:pt x="5024" y="1331"/>
                      <a:pt x="4517" y="1427"/>
                      <a:pt x="4031" y="1618"/>
                    </a:cubicBezTo>
                    <a:lnTo>
                      <a:pt x="3644" y="1015"/>
                    </a:lnTo>
                    <a:cubicBezTo>
                      <a:pt x="3491" y="776"/>
                      <a:pt x="3232" y="645"/>
                      <a:pt x="2967" y="645"/>
                    </a:cubicBezTo>
                    <a:cubicBezTo>
                      <a:pt x="2818" y="645"/>
                      <a:pt x="2668" y="686"/>
                      <a:pt x="2534" y="772"/>
                    </a:cubicBezTo>
                    <a:cubicBezTo>
                      <a:pt x="2160" y="1011"/>
                      <a:pt x="2051" y="1509"/>
                      <a:pt x="2291" y="1883"/>
                    </a:cubicBezTo>
                    <a:lnTo>
                      <a:pt x="2678" y="2486"/>
                    </a:lnTo>
                    <a:cubicBezTo>
                      <a:pt x="2281" y="2865"/>
                      <a:pt x="1971" y="3312"/>
                      <a:pt x="1751" y="3817"/>
                    </a:cubicBezTo>
                    <a:lnTo>
                      <a:pt x="1053" y="3664"/>
                    </a:lnTo>
                    <a:cubicBezTo>
                      <a:pt x="996" y="3651"/>
                      <a:pt x="938" y="3645"/>
                      <a:pt x="881" y="3645"/>
                    </a:cubicBezTo>
                    <a:cubicBezTo>
                      <a:pt x="728" y="3645"/>
                      <a:pt x="578" y="3689"/>
                      <a:pt x="447" y="3773"/>
                    </a:cubicBezTo>
                    <a:cubicBezTo>
                      <a:pt x="266" y="3890"/>
                      <a:pt x="141" y="4069"/>
                      <a:pt x="95" y="4279"/>
                    </a:cubicBezTo>
                    <a:cubicBezTo>
                      <a:pt x="1" y="4712"/>
                      <a:pt x="276" y="5142"/>
                      <a:pt x="708" y="5236"/>
                    </a:cubicBezTo>
                    <a:lnTo>
                      <a:pt x="1408" y="5390"/>
                    </a:lnTo>
                    <a:cubicBezTo>
                      <a:pt x="1396" y="5939"/>
                      <a:pt x="1492" y="6475"/>
                      <a:pt x="1694" y="6986"/>
                    </a:cubicBezTo>
                    <a:lnTo>
                      <a:pt x="1091" y="7373"/>
                    </a:lnTo>
                    <a:cubicBezTo>
                      <a:pt x="718" y="7612"/>
                      <a:pt x="609" y="8110"/>
                      <a:pt x="848" y="8483"/>
                    </a:cubicBezTo>
                    <a:cubicBezTo>
                      <a:pt x="1001" y="8722"/>
                      <a:pt x="1260" y="8852"/>
                      <a:pt x="1525" y="8852"/>
                    </a:cubicBezTo>
                    <a:cubicBezTo>
                      <a:pt x="1674" y="8852"/>
                      <a:pt x="1824" y="8811"/>
                      <a:pt x="1959" y="8725"/>
                    </a:cubicBezTo>
                    <a:lnTo>
                      <a:pt x="2562" y="8339"/>
                    </a:lnTo>
                    <a:cubicBezTo>
                      <a:pt x="2943" y="8737"/>
                      <a:pt x="3389" y="9046"/>
                      <a:pt x="3893" y="9266"/>
                    </a:cubicBezTo>
                    <a:lnTo>
                      <a:pt x="3741" y="9966"/>
                    </a:lnTo>
                    <a:cubicBezTo>
                      <a:pt x="3645" y="10399"/>
                      <a:pt x="3920" y="10829"/>
                      <a:pt x="4354" y="10923"/>
                    </a:cubicBezTo>
                    <a:cubicBezTo>
                      <a:pt x="4411" y="10935"/>
                      <a:pt x="4468" y="10942"/>
                      <a:pt x="4525" y="10942"/>
                    </a:cubicBezTo>
                    <a:cubicBezTo>
                      <a:pt x="4895" y="10942"/>
                      <a:pt x="5228" y="10684"/>
                      <a:pt x="5313" y="10310"/>
                    </a:cubicBezTo>
                    <a:lnTo>
                      <a:pt x="5466" y="9610"/>
                    </a:lnTo>
                    <a:cubicBezTo>
                      <a:pt x="5497" y="9611"/>
                      <a:pt x="5529" y="9611"/>
                      <a:pt x="5560" y="9611"/>
                    </a:cubicBezTo>
                    <a:cubicBezTo>
                      <a:pt x="6080" y="9611"/>
                      <a:pt x="6580" y="9515"/>
                      <a:pt x="7063" y="9324"/>
                    </a:cubicBezTo>
                    <a:lnTo>
                      <a:pt x="7449" y="9927"/>
                    </a:lnTo>
                    <a:cubicBezTo>
                      <a:pt x="7602" y="10166"/>
                      <a:pt x="7861" y="10296"/>
                      <a:pt x="8126" y="10296"/>
                    </a:cubicBezTo>
                    <a:cubicBezTo>
                      <a:pt x="8275" y="10296"/>
                      <a:pt x="8425" y="10255"/>
                      <a:pt x="8559" y="10170"/>
                    </a:cubicBezTo>
                    <a:cubicBezTo>
                      <a:pt x="8933" y="9930"/>
                      <a:pt x="9042" y="9431"/>
                      <a:pt x="8802" y="9058"/>
                    </a:cubicBezTo>
                    <a:lnTo>
                      <a:pt x="8416" y="8454"/>
                    </a:lnTo>
                    <a:cubicBezTo>
                      <a:pt x="8812" y="8075"/>
                      <a:pt x="9123" y="7628"/>
                      <a:pt x="9342" y="7124"/>
                    </a:cubicBezTo>
                    <a:lnTo>
                      <a:pt x="10041" y="7276"/>
                    </a:lnTo>
                    <a:cubicBezTo>
                      <a:pt x="10099" y="7289"/>
                      <a:pt x="10157" y="7295"/>
                      <a:pt x="10214" y="7295"/>
                    </a:cubicBezTo>
                    <a:cubicBezTo>
                      <a:pt x="10583" y="7295"/>
                      <a:pt x="10916" y="7039"/>
                      <a:pt x="10998" y="6663"/>
                    </a:cubicBezTo>
                    <a:cubicBezTo>
                      <a:pt x="11093" y="6230"/>
                      <a:pt x="10818" y="5801"/>
                      <a:pt x="10385" y="5706"/>
                    </a:cubicBezTo>
                    <a:lnTo>
                      <a:pt x="9684" y="5553"/>
                    </a:lnTo>
                    <a:cubicBezTo>
                      <a:pt x="9696" y="5003"/>
                      <a:pt x="9600" y="4467"/>
                      <a:pt x="9398" y="3955"/>
                    </a:cubicBezTo>
                    <a:lnTo>
                      <a:pt x="10001" y="3569"/>
                    </a:lnTo>
                    <a:cubicBezTo>
                      <a:pt x="10374" y="3331"/>
                      <a:pt x="10483" y="2833"/>
                      <a:pt x="10244" y="2459"/>
                    </a:cubicBezTo>
                    <a:cubicBezTo>
                      <a:pt x="10091" y="2220"/>
                      <a:pt x="9831" y="2089"/>
                      <a:pt x="9566" y="2089"/>
                    </a:cubicBezTo>
                    <a:cubicBezTo>
                      <a:pt x="9418" y="2089"/>
                      <a:pt x="9267" y="2130"/>
                      <a:pt x="9133" y="2216"/>
                    </a:cubicBezTo>
                    <a:lnTo>
                      <a:pt x="8530" y="2603"/>
                    </a:lnTo>
                    <a:cubicBezTo>
                      <a:pt x="8149" y="2206"/>
                      <a:pt x="7703" y="1895"/>
                      <a:pt x="7199" y="1676"/>
                    </a:cubicBezTo>
                    <a:lnTo>
                      <a:pt x="7352" y="976"/>
                    </a:lnTo>
                    <a:cubicBezTo>
                      <a:pt x="7447" y="543"/>
                      <a:pt x="7172" y="113"/>
                      <a:pt x="6738" y="19"/>
                    </a:cubicBezTo>
                    <a:cubicBezTo>
                      <a:pt x="6680" y="6"/>
                      <a:pt x="6622" y="0"/>
                      <a:pt x="65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35"/>
              <p:cNvSpPr/>
              <p:nvPr/>
            </p:nvSpPr>
            <p:spPr>
              <a:xfrm>
                <a:off x="7576279" y="2489381"/>
                <a:ext cx="679217" cy="670752"/>
              </a:xfrm>
              <a:custGeom>
                <a:avLst/>
                <a:gdLst/>
                <a:ahLst/>
                <a:cxnLst/>
                <a:rect l="l" t="t" r="r" b="b"/>
                <a:pathLst>
                  <a:path w="10912" h="10776" extrusionOk="0">
                    <a:moveTo>
                      <a:pt x="5454" y="2453"/>
                    </a:moveTo>
                    <a:cubicBezTo>
                      <a:pt x="6421" y="2453"/>
                      <a:pt x="7367" y="2930"/>
                      <a:pt x="7927" y="3805"/>
                    </a:cubicBezTo>
                    <a:cubicBezTo>
                      <a:pt x="8803" y="5169"/>
                      <a:pt x="8406" y="6985"/>
                      <a:pt x="7041" y="7859"/>
                    </a:cubicBezTo>
                    <a:cubicBezTo>
                      <a:pt x="6550" y="8174"/>
                      <a:pt x="6001" y="8324"/>
                      <a:pt x="5458" y="8324"/>
                    </a:cubicBezTo>
                    <a:cubicBezTo>
                      <a:pt x="4493" y="8324"/>
                      <a:pt x="3547" y="7848"/>
                      <a:pt x="2986" y="6974"/>
                    </a:cubicBezTo>
                    <a:cubicBezTo>
                      <a:pt x="2110" y="5609"/>
                      <a:pt x="2508" y="3793"/>
                      <a:pt x="3873" y="2918"/>
                    </a:cubicBezTo>
                    <a:cubicBezTo>
                      <a:pt x="4363" y="2603"/>
                      <a:pt x="4912" y="2453"/>
                      <a:pt x="5454" y="2453"/>
                    </a:cubicBezTo>
                    <a:close/>
                    <a:moveTo>
                      <a:pt x="6476" y="0"/>
                    </a:moveTo>
                    <a:cubicBezTo>
                      <a:pt x="6144" y="0"/>
                      <a:pt x="5846" y="229"/>
                      <a:pt x="5773" y="567"/>
                    </a:cubicBezTo>
                    <a:lnTo>
                      <a:pt x="5605" y="1335"/>
                    </a:lnTo>
                    <a:cubicBezTo>
                      <a:pt x="5555" y="1333"/>
                      <a:pt x="5506" y="1332"/>
                      <a:pt x="5457" y="1332"/>
                    </a:cubicBezTo>
                    <a:cubicBezTo>
                      <a:pt x="4936" y="1332"/>
                      <a:pt x="4409" y="1432"/>
                      <a:pt x="3908" y="1640"/>
                    </a:cubicBezTo>
                    <a:lnTo>
                      <a:pt x="3484" y="978"/>
                    </a:lnTo>
                    <a:cubicBezTo>
                      <a:pt x="3346" y="763"/>
                      <a:pt x="3113" y="646"/>
                      <a:pt x="2876" y="646"/>
                    </a:cubicBezTo>
                    <a:cubicBezTo>
                      <a:pt x="2743" y="646"/>
                      <a:pt x="2609" y="683"/>
                      <a:pt x="2489" y="760"/>
                    </a:cubicBezTo>
                    <a:cubicBezTo>
                      <a:pt x="2154" y="975"/>
                      <a:pt x="2057" y="1420"/>
                      <a:pt x="2271" y="1755"/>
                    </a:cubicBezTo>
                    <a:lnTo>
                      <a:pt x="2696" y="2416"/>
                    </a:lnTo>
                    <a:cubicBezTo>
                      <a:pt x="2261" y="2820"/>
                      <a:pt x="1930" y="3303"/>
                      <a:pt x="1711" y="3832"/>
                    </a:cubicBezTo>
                    <a:lnTo>
                      <a:pt x="943" y="3664"/>
                    </a:lnTo>
                    <a:cubicBezTo>
                      <a:pt x="891" y="3653"/>
                      <a:pt x="840" y="3648"/>
                      <a:pt x="789" y="3648"/>
                    </a:cubicBezTo>
                    <a:cubicBezTo>
                      <a:pt x="457" y="3648"/>
                      <a:pt x="159" y="3877"/>
                      <a:pt x="86" y="4214"/>
                    </a:cubicBezTo>
                    <a:cubicBezTo>
                      <a:pt x="1" y="4604"/>
                      <a:pt x="246" y="4988"/>
                      <a:pt x="636" y="5072"/>
                    </a:cubicBezTo>
                    <a:lnTo>
                      <a:pt x="1404" y="5239"/>
                    </a:lnTo>
                    <a:cubicBezTo>
                      <a:pt x="1383" y="5808"/>
                      <a:pt x="1481" y="6388"/>
                      <a:pt x="1708" y="6936"/>
                    </a:cubicBezTo>
                    <a:lnTo>
                      <a:pt x="1047" y="7360"/>
                    </a:lnTo>
                    <a:cubicBezTo>
                      <a:pt x="711" y="7576"/>
                      <a:pt x="615" y="8020"/>
                      <a:pt x="829" y="8355"/>
                    </a:cubicBezTo>
                    <a:cubicBezTo>
                      <a:pt x="967" y="8570"/>
                      <a:pt x="1199" y="8687"/>
                      <a:pt x="1437" y="8687"/>
                    </a:cubicBezTo>
                    <a:cubicBezTo>
                      <a:pt x="1569" y="8687"/>
                      <a:pt x="1704" y="8650"/>
                      <a:pt x="1824" y="8573"/>
                    </a:cubicBezTo>
                    <a:lnTo>
                      <a:pt x="2485" y="8149"/>
                    </a:lnTo>
                    <a:cubicBezTo>
                      <a:pt x="2889" y="8584"/>
                      <a:pt x="3372" y="8915"/>
                      <a:pt x="3901" y="9134"/>
                    </a:cubicBezTo>
                    <a:lnTo>
                      <a:pt x="3733" y="9902"/>
                    </a:lnTo>
                    <a:cubicBezTo>
                      <a:pt x="3649" y="10291"/>
                      <a:pt x="3894" y="10675"/>
                      <a:pt x="4283" y="10759"/>
                    </a:cubicBezTo>
                    <a:cubicBezTo>
                      <a:pt x="4335" y="10770"/>
                      <a:pt x="4387" y="10775"/>
                      <a:pt x="4437" y="10775"/>
                    </a:cubicBezTo>
                    <a:cubicBezTo>
                      <a:pt x="4769" y="10775"/>
                      <a:pt x="5068" y="10546"/>
                      <a:pt x="5141" y="10209"/>
                    </a:cubicBezTo>
                    <a:lnTo>
                      <a:pt x="5308" y="9441"/>
                    </a:lnTo>
                    <a:cubicBezTo>
                      <a:pt x="5357" y="9443"/>
                      <a:pt x="5407" y="9443"/>
                      <a:pt x="5456" y="9443"/>
                    </a:cubicBezTo>
                    <a:cubicBezTo>
                      <a:pt x="5978" y="9443"/>
                      <a:pt x="6504" y="9343"/>
                      <a:pt x="7005" y="9136"/>
                    </a:cubicBezTo>
                    <a:lnTo>
                      <a:pt x="7429" y="9798"/>
                    </a:lnTo>
                    <a:cubicBezTo>
                      <a:pt x="7567" y="10012"/>
                      <a:pt x="7800" y="10129"/>
                      <a:pt x="8037" y="10129"/>
                    </a:cubicBezTo>
                    <a:cubicBezTo>
                      <a:pt x="8170" y="10129"/>
                      <a:pt x="8304" y="10092"/>
                      <a:pt x="8424" y="10016"/>
                    </a:cubicBezTo>
                    <a:cubicBezTo>
                      <a:pt x="8760" y="9800"/>
                      <a:pt x="8857" y="9356"/>
                      <a:pt x="8642" y="9019"/>
                    </a:cubicBezTo>
                    <a:lnTo>
                      <a:pt x="8218" y="8357"/>
                    </a:lnTo>
                    <a:cubicBezTo>
                      <a:pt x="8653" y="7955"/>
                      <a:pt x="8984" y="7470"/>
                      <a:pt x="9203" y="6943"/>
                    </a:cubicBezTo>
                    <a:lnTo>
                      <a:pt x="9971" y="7110"/>
                    </a:lnTo>
                    <a:cubicBezTo>
                      <a:pt x="10022" y="7121"/>
                      <a:pt x="10074" y="7126"/>
                      <a:pt x="10125" y="7126"/>
                    </a:cubicBezTo>
                    <a:cubicBezTo>
                      <a:pt x="10456" y="7126"/>
                      <a:pt x="10755" y="6897"/>
                      <a:pt x="10828" y="6560"/>
                    </a:cubicBezTo>
                    <a:cubicBezTo>
                      <a:pt x="10912" y="6171"/>
                      <a:pt x="10667" y="5787"/>
                      <a:pt x="10278" y="5703"/>
                    </a:cubicBezTo>
                    <a:lnTo>
                      <a:pt x="9510" y="5537"/>
                    </a:lnTo>
                    <a:cubicBezTo>
                      <a:pt x="9531" y="4967"/>
                      <a:pt x="9432" y="4388"/>
                      <a:pt x="9205" y="3840"/>
                    </a:cubicBezTo>
                    <a:lnTo>
                      <a:pt x="9867" y="3415"/>
                    </a:lnTo>
                    <a:cubicBezTo>
                      <a:pt x="10201" y="3199"/>
                      <a:pt x="10298" y="2754"/>
                      <a:pt x="10085" y="2420"/>
                    </a:cubicBezTo>
                    <a:cubicBezTo>
                      <a:pt x="9946" y="2206"/>
                      <a:pt x="9714" y="2089"/>
                      <a:pt x="9477" y="2089"/>
                    </a:cubicBezTo>
                    <a:cubicBezTo>
                      <a:pt x="9344" y="2089"/>
                      <a:pt x="9210" y="2125"/>
                      <a:pt x="9089" y="2202"/>
                    </a:cubicBezTo>
                    <a:lnTo>
                      <a:pt x="8427" y="2627"/>
                    </a:lnTo>
                    <a:cubicBezTo>
                      <a:pt x="8025" y="2192"/>
                      <a:pt x="7540" y="1861"/>
                      <a:pt x="7013" y="1642"/>
                    </a:cubicBezTo>
                    <a:lnTo>
                      <a:pt x="7180" y="874"/>
                    </a:lnTo>
                    <a:cubicBezTo>
                      <a:pt x="7264" y="485"/>
                      <a:pt x="7019" y="101"/>
                      <a:pt x="6630" y="17"/>
                    </a:cubicBezTo>
                    <a:cubicBezTo>
                      <a:pt x="6578" y="5"/>
                      <a:pt x="6527" y="0"/>
                      <a:pt x="64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35"/>
              <p:cNvSpPr/>
              <p:nvPr/>
            </p:nvSpPr>
            <p:spPr>
              <a:xfrm>
                <a:off x="7570740" y="2484277"/>
                <a:ext cx="687621" cy="681023"/>
              </a:xfrm>
              <a:custGeom>
                <a:avLst/>
                <a:gdLst/>
                <a:ahLst/>
                <a:cxnLst/>
                <a:rect l="l" t="t" r="r" b="b"/>
                <a:pathLst>
                  <a:path w="11047" h="10941" extrusionOk="0">
                    <a:moveTo>
                      <a:pt x="5540" y="2617"/>
                    </a:moveTo>
                    <a:cubicBezTo>
                      <a:pt x="5744" y="2617"/>
                      <a:pt x="5950" y="2639"/>
                      <a:pt x="6154" y="2684"/>
                    </a:cubicBezTo>
                    <a:cubicBezTo>
                      <a:pt x="6898" y="2848"/>
                      <a:pt x="7535" y="3290"/>
                      <a:pt x="7947" y="3930"/>
                    </a:cubicBezTo>
                    <a:cubicBezTo>
                      <a:pt x="8358" y="4571"/>
                      <a:pt x="8494" y="5334"/>
                      <a:pt x="8332" y="6078"/>
                    </a:cubicBezTo>
                    <a:cubicBezTo>
                      <a:pt x="8168" y="6822"/>
                      <a:pt x="7726" y="7459"/>
                      <a:pt x="7085" y="7871"/>
                    </a:cubicBezTo>
                    <a:cubicBezTo>
                      <a:pt x="6610" y="8176"/>
                      <a:pt x="6077" y="8321"/>
                      <a:pt x="5550" y="8321"/>
                    </a:cubicBezTo>
                    <a:cubicBezTo>
                      <a:pt x="4611" y="8321"/>
                      <a:pt x="3689" y="7858"/>
                      <a:pt x="3145" y="7010"/>
                    </a:cubicBezTo>
                    <a:cubicBezTo>
                      <a:pt x="2297" y="5687"/>
                      <a:pt x="2682" y="3919"/>
                      <a:pt x="4006" y="3069"/>
                    </a:cubicBezTo>
                    <a:cubicBezTo>
                      <a:pt x="4471" y="2771"/>
                      <a:pt x="5000" y="2617"/>
                      <a:pt x="5540" y="2617"/>
                    </a:cubicBezTo>
                    <a:close/>
                    <a:moveTo>
                      <a:pt x="5538" y="2451"/>
                    </a:moveTo>
                    <a:cubicBezTo>
                      <a:pt x="4966" y="2451"/>
                      <a:pt x="4407" y="2614"/>
                      <a:pt x="3915" y="2931"/>
                    </a:cubicBezTo>
                    <a:cubicBezTo>
                      <a:pt x="2514" y="3828"/>
                      <a:pt x="2105" y="5700"/>
                      <a:pt x="3004" y="7101"/>
                    </a:cubicBezTo>
                    <a:cubicBezTo>
                      <a:pt x="3580" y="7998"/>
                      <a:pt x="4555" y="8489"/>
                      <a:pt x="5550" y="8489"/>
                    </a:cubicBezTo>
                    <a:cubicBezTo>
                      <a:pt x="6108" y="8489"/>
                      <a:pt x="6672" y="8334"/>
                      <a:pt x="7175" y="8012"/>
                    </a:cubicBezTo>
                    <a:cubicBezTo>
                      <a:pt x="7853" y="7577"/>
                      <a:pt x="8321" y="6902"/>
                      <a:pt x="8494" y="6115"/>
                    </a:cubicBezTo>
                    <a:cubicBezTo>
                      <a:pt x="8665" y="5328"/>
                      <a:pt x="8521" y="4520"/>
                      <a:pt x="8085" y="3841"/>
                    </a:cubicBezTo>
                    <a:cubicBezTo>
                      <a:pt x="7651" y="3162"/>
                      <a:pt x="6976" y="2694"/>
                      <a:pt x="6189" y="2522"/>
                    </a:cubicBezTo>
                    <a:cubicBezTo>
                      <a:pt x="5972" y="2475"/>
                      <a:pt x="5754" y="2451"/>
                      <a:pt x="5538" y="2451"/>
                    </a:cubicBezTo>
                    <a:close/>
                    <a:moveTo>
                      <a:pt x="6567" y="171"/>
                    </a:moveTo>
                    <a:cubicBezTo>
                      <a:pt x="6612" y="171"/>
                      <a:pt x="6658" y="176"/>
                      <a:pt x="6703" y="186"/>
                    </a:cubicBezTo>
                    <a:cubicBezTo>
                      <a:pt x="7047" y="259"/>
                      <a:pt x="7265" y="601"/>
                      <a:pt x="7190" y="943"/>
                    </a:cubicBezTo>
                    <a:lnTo>
                      <a:pt x="7022" y="1711"/>
                    </a:lnTo>
                    <a:cubicBezTo>
                      <a:pt x="7014" y="1750"/>
                      <a:pt x="7034" y="1790"/>
                      <a:pt x="7072" y="1806"/>
                    </a:cubicBezTo>
                    <a:cubicBezTo>
                      <a:pt x="7601" y="2025"/>
                      <a:pt x="8068" y="2350"/>
                      <a:pt x="8457" y="2770"/>
                    </a:cubicBezTo>
                    <a:cubicBezTo>
                      <a:pt x="8473" y="2787"/>
                      <a:pt x="8495" y="2796"/>
                      <a:pt x="8518" y="2796"/>
                    </a:cubicBezTo>
                    <a:cubicBezTo>
                      <a:pt x="8533" y="2796"/>
                      <a:pt x="8549" y="2791"/>
                      <a:pt x="8563" y="2782"/>
                    </a:cubicBezTo>
                    <a:lnTo>
                      <a:pt x="9225" y="2358"/>
                    </a:lnTo>
                    <a:cubicBezTo>
                      <a:pt x="9332" y="2290"/>
                      <a:pt x="9451" y="2257"/>
                      <a:pt x="9568" y="2257"/>
                    </a:cubicBezTo>
                    <a:cubicBezTo>
                      <a:pt x="9778" y="2257"/>
                      <a:pt x="9983" y="2360"/>
                      <a:pt x="10104" y="2550"/>
                    </a:cubicBezTo>
                    <a:cubicBezTo>
                      <a:pt x="10294" y="2846"/>
                      <a:pt x="10208" y="3240"/>
                      <a:pt x="9912" y="3430"/>
                    </a:cubicBezTo>
                    <a:lnTo>
                      <a:pt x="9251" y="3854"/>
                    </a:lnTo>
                    <a:cubicBezTo>
                      <a:pt x="9216" y="3876"/>
                      <a:pt x="9203" y="3919"/>
                      <a:pt x="9219" y="3956"/>
                    </a:cubicBezTo>
                    <a:cubicBezTo>
                      <a:pt x="9438" y="4485"/>
                      <a:pt x="9538" y="5045"/>
                      <a:pt x="9517" y="5619"/>
                    </a:cubicBezTo>
                    <a:cubicBezTo>
                      <a:pt x="9516" y="5658"/>
                      <a:pt x="9543" y="5693"/>
                      <a:pt x="9583" y="5703"/>
                    </a:cubicBezTo>
                    <a:lnTo>
                      <a:pt x="10351" y="5870"/>
                    </a:lnTo>
                    <a:cubicBezTo>
                      <a:pt x="10517" y="5906"/>
                      <a:pt x="10658" y="6006"/>
                      <a:pt x="10751" y="6149"/>
                    </a:cubicBezTo>
                    <a:cubicBezTo>
                      <a:pt x="10841" y="6291"/>
                      <a:pt x="10872" y="6462"/>
                      <a:pt x="10836" y="6628"/>
                    </a:cubicBezTo>
                    <a:cubicBezTo>
                      <a:pt x="10771" y="6927"/>
                      <a:pt x="10507" y="7130"/>
                      <a:pt x="10215" y="7130"/>
                    </a:cubicBezTo>
                    <a:cubicBezTo>
                      <a:pt x="10169" y="7130"/>
                      <a:pt x="10123" y="7125"/>
                      <a:pt x="10077" y="7115"/>
                    </a:cubicBezTo>
                    <a:lnTo>
                      <a:pt x="9309" y="6948"/>
                    </a:lnTo>
                    <a:cubicBezTo>
                      <a:pt x="9303" y="6947"/>
                      <a:pt x="9297" y="6946"/>
                      <a:pt x="9291" y="6946"/>
                    </a:cubicBezTo>
                    <a:cubicBezTo>
                      <a:pt x="9258" y="6946"/>
                      <a:pt x="9228" y="6965"/>
                      <a:pt x="9215" y="6997"/>
                    </a:cubicBezTo>
                    <a:cubicBezTo>
                      <a:pt x="8996" y="7526"/>
                      <a:pt x="8671" y="7993"/>
                      <a:pt x="8251" y="8382"/>
                    </a:cubicBezTo>
                    <a:cubicBezTo>
                      <a:pt x="8223" y="8410"/>
                      <a:pt x="8215" y="8455"/>
                      <a:pt x="8238" y="8489"/>
                    </a:cubicBezTo>
                    <a:lnTo>
                      <a:pt x="8662" y="9150"/>
                    </a:lnTo>
                    <a:cubicBezTo>
                      <a:pt x="8753" y="9294"/>
                      <a:pt x="8784" y="9465"/>
                      <a:pt x="8748" y="9631"/>
                    </a:cubicBezTo>
                    <a:cubicBezTo>
                      <a:pt x="8711" y="9797"/>
                      <a:pt x="8612" y="9938"/>
                      <a:pt x="8469" y="10030"/>
                    </a:cubicBezTo>
                    <a:cubicBezTo>
                      <a:pt x="8364" y="10096"/>
                      <a:pt x="8246" y="10130"/>
                      <a:pt x="8126" y="10130"/>
                    </a:cubicBezTo>
                    <a:cubicBezTo>
                      <a:pt x="8080" y="10130"/>
                      <a:pt x="8035" y="10125"/>
                      <a:pt x="7989" y="10115"/>
                    </a:cubicBezTo>
                    <a:cubicBezTo>
                      <a:pt x="7822" y="10079"/>
                      <a:pt x="7680" y="9979"/>
                      <a:pt x="7589" y="9837"/>
                    </a:cubicBezTo>
                    <a:lnTo>
                      <a:pt x="7164" y="9175"/>
                    </a:lnTo>
                    <a:cubicBezTo>
                      <a:pt x="7149" y="9150"/>
                      <a:pt x="7121" y="9136"/>
                      <a:pt x="7094" y="9136"/>
                    </a:cubicBezTo>
                    <a:cubicBezTo>
                      <a:pt x="7083" y="9136"/>
                      <a:pt x="7072" y="9138"/>
                      <a:pt x="7061" y="9143"/>
                    </a:cubicBezTo>
                    <a:cubicBezTo>
                      <a:pt x="6581" y="9342"/>
                      <a:pt x="6077" y="9444"/>
                      <a:pt x="5559" y="9444"/>
                    </a:cubicBezTo>
                    <a:cubicBezTo>
                      <a:pt x="5506" y="9444"/>
                      <a:pt x="5454" y="9443"/>
                      <a:pt x="5401" y="9441"/>
                    </a:cubicBezTo>
                    <a:cubicBezTo>
                      <a:pt x="5400" y="9441"/>
                      <a:pt x="5398" y="9441"/>
                      <a:pt x="5397" y="9441"/>
                    </a:cubicBezTo>
                    <a:cubicBezTo>
                      <a:pt x="5356" y="9441"/>
                      <a:pt x="5326" y="9470"/>
                      <a:pt x="5317" y="9507"/>
                    </a:cubicBezTo>
                    <a:lnTo>
                      <a:pt x="5150" y="10275"/>
                    </a:lnTo>
                    <a:cubicBezTo>
                      <a:pt x="5113" y="10441"/>
                      <a:pt x="5013" y="10582"/>
                      <a:pt x="4871" y="10675"/>
                    </a:cubicBezTo>
                    <a:cubicBezTo>
                      <a:pt x="4766" y="10741"/>
                      <a:pt x="4647" y="10775"/>
                      <a:pt x="4526" y="10775"/>
                    </a:cubicBezTo>
                    <a:cubicBezTo>
                      <a:pt x="4481" y="10775"/>
                      <a:pt x="4435" y="10770"/>
                      <a:pt x="4390" y="10761"/>
                    </a:cubicBezTo>
                    <a:cubicBezTo>
                      <a:pt x="4223" y="10725"/>
                      <a:pt x="4082" y="10624"/>
                      <a:pt x="3990" y="10482"/>
                    </a:cubicBezTo>
                    <a:cubicBezTo>
                      <a:pt x="3899" y="10338"/>
                      <a:pt x="3868" y="10167"/>
                      <a:pt x="3904" y="10001"/>
                    </a:cubicBezTo>
                    <a:lnTo>
                      <a:pt x="4072" y="9233"/>
                    </a:lnTo>
                    <a:cubicBezTo>
                      <a:pt x="4081" y="9195"/>
                      <a:pt x="4060" y="9154"/>
                      <a:pt x="4022" y="9139"/>
                    </a:cubicBezTo>
                    <a:cubicBezTo>
                      <a:pt x="3492" y="8920"/>
                      <a:pt x="3025" y="8595"/>
                      <a:pt x="2636" y="8175"/>
                    </a:cubicBezTo>
                    <a:cubicBezTo>
                      <a:pt x="2621" y="8157"/>
                      <a:pt x="2598" y="8148"/>
                      <a:pt x="2576" y="8148"/>
                    </a:cubicBezTo>
                    <a:cubicBezTo>
                      <a:pt x="2561" y="8148"/>
                      <a:pt x="2545" y="8153"/>
                      <a:pt x="2532" y="8162"/>
                    </a:cubicBezTo>
                    <a:lnTo>
                      <a:pt x="1871" y="8587"/>
                    </a:lnTo>
                    <a:cubicBezTo>
                      <a:pt x="1765" y="8655"/>
                      <a:pt x="1646" y="8687"/>
                      <a:pt x="1529" y="8687"/>
                    </a:cubicBezTo>
                    <a:cubicBezTo>
                      <a:pt x="1319" y="8687"/>
                      <a:pt x="1113" y="8584"/>
                      <a:pt x="991" y="8395"/>
                    </a:cubicBezTo>
                    <a:cubicBezTo>
                      <a:pt x="802" y="8099"/>
                      <a:pt x="888" y="7705"/>
                      <a:pt x="1183" y="7515"/>
                    </a:cubicBezTo>
                    <a:lnTo>
                      <a:pt x="1845" y="7090"/>
                    </a:lnTo>
                    <a:cubicBezTo>
                      <a:pt x="1881" y="7068"/>
                      <a:pt x="1893" y="7026"/>
                      <a:pt x="1878" y="6988"/>
                    </a:cubicBezTo>
                    <a:cubicBezTo>
                      <a:pt x="1659" y="6460"/>
                      <a:pt x="1559" y="5901"/>
                      <a:pt x="1580" y="5328"/>
                    </a:cubicBezTo>
                    <a:cubicBezTo>
                      <a:pt x="1581" y="5288"/>
                      <a:pt x="1552" y="5252"/>
                      <a:pt x="1513" y="5243"/>
                    </a:cubicBezTo>
                    <a:lnTo>
                      <a:pt x="745" y="5076"/>
                    </a:lnTo>
                    <a:cubicBezTo>
                      <a:pt x="402" y="5001"/>
                      <a:pt x="184" y="4661"/>
                      <a:pt x="259" y="4317"/>
                    </a:cubicBezTo>
                    <a:cubicBezTo>
                      <a:pt x="323" y="4019"/>
                      <a:pt x="588" y="3816"/>
                      <a:pt x="881" y="3816"/>
                    </a:cubicBezTo>
                    <a:cubicBezTo>
                      <a:pt x="926" y="3816"/>
                      <a:pt x="972" y="3821"/>
                      <a:pt x="1017" y="3830"/>
                    </a:cubicBezTo>
                    <a:lnTo>
                      <a:pt x="1785" y="3998"/>
                    </a:lnTo>
                    <a:cubicBezTo>
                      <a:pt x="1792" y="3999"/>
                      <a:pt x="1798" y="4000"/>
                      <a:pt x="1804" y="4000"/>
                    </a:cubicBezTo>
                    <a:cubicBezTo>
                      <a:pt x="1837" y="4000"/>
                      <a:pt x="1867" y="3980"/>
                      <a:pt x="1881" y="3949"/>
                    </a:cubicBezTo>
                    <a:cubicBezTo>
                      <a:pt x="2100" y="3420"/>
                      <a:pt x="2424" y="2953"/>
                      <a:pt x="2844" y="2563"/>
                    </a:cubicBezTo>
                    <a:cubicBezTo>
                      <a:pt x="2873" y="2535"/>
                      <a:pt x="2879" y="2491"/>
                      <a:pt x="2857" y="2456"/>
                    </a:cubicBezTo>
                    <a:lnTo>
                      <a:pt x="2433" y="1795"/>
                    </a:lnTo>
                    <a:cubicBezTo>
                      <a:pt x="2243" y="1500"/>
                      <a:pt x="2329" y="1105"/>
                      <a:pt x="2625" y="915"/>
                    </a:cubicBezTo>
                    <a:cubicBezTo>
                      <a:pt x="2730" y="850"/>
                      <a:pt x="2847" y="815"/>
                      <a:pt x="2968" y="815"/>
                    </a:cubicBezTo>
                    <a:cubicBezTo>
                      <a:pt x="3013" y="815"/>
                      <a:pt x="3059" y="820"/>
                      <a:pt x="3104" y="830"/>
                    </a:cubicBezTo>
                    <a:cubicBezTo>
                      <a:pt x="3272" y="867"/>
                      <a:pt x="3414" y="966"/>
                      <a:pt x="3506" y="1109"/>
                    </a:cubicBezTo>
                    <a:lnTo>
                      <a:pt x="3929" y="1770"/>
                    </a:lnTo>
                    <a:cubicBezTo>
                      <a:pt x="3946" y="1796"/>
                      <a:pt x="3972" y="1809"/>
                      <a:pt x="3999" y="1809"/>
                    </a:cubicBezTo>
                    <a:cubicBezTo>
                      <a:pt x="4010" y="1809"/>
                      <a:pt x="4021" y="1807"/>
                      <a:pt x="4032" y="1803"/>
                    </a:cubicBezTo>
                    <a:cubicBezTo>
                      <a:pt x="4515" y="1603"/>
                      <a:pt x="5024" y="1502"/>
                      <a:pt x="5545" y="1502"/>
                    </a:cubicBezTo>
                    <a:cubicBezTo>
                      <a:pt x="5594" y="1502"/>
                      <a:pt x="5643" y="1503"/>
                      <a:pt x="5693" y="1505"/>
                    </a:cubicBezTo>
                    <a:cubicBezTo>
                      <a:pt x="5694" y="1505"/>
                      <a:pt x="5695" y="1505"/>
                      <a:pt x="5697" y="1505"/>
                    </a:cubicBezTo>
                    <a:cubicBezTo>
                      <a:pt x="5736" y="1505"/>
                      <a:pt x="5769" y="1476"/>
                      <a:pt x="5777" y="1438"/>
                    </a:cubicBezTo>
                    <a:lnTo>
                      <a:pt x="5945" y="670"/>
                    </a:lnTo>
                    <a:cubicBezTo>
                      <a:pt x="5981" y="504"/>
                      <a:pt x="6081" y="363"/>
                      <a:pt x="6223" y="271"/>
                    </a:cubicBezTo>
                    <a:cubicBezTo>
                      <a:pt x="6328" y="205"/>
                      <a:pt x="6446" y="171"/>
                      <a:pt x="6567" y="171"/>
                    </a:cubicBezTo>
                    <a:close/>
                    <a:moveTo>
                      <a:pt x="6568" y="1"/>
                    </a:moveTo>
                    <a:cubicBezTo>
                      <a:pt x="6199" y="1"/>
                      <a:pt x="5866" y="257"/>
                      <a:pt x="5784" y="633"/>
                    </a:cubicBezTo>
                    <a:lnTo>
                      <a:pt x="5630" y="1334"/>
                    </a:lnTo>
                    <a:cubicBezTo>
                      <a:pt x="5597" y="1333"/>
                      <a:pt x="5563" y="1332"/>
                      <a:pt x="5530" y="1332"/>
                    </a:cubicBezTo>
                    <a:cubicBezTo>
                      <a:pt x="5014" y="1332"/>
                      <a:pt x="4514" y="1430"/>
                      <a:pt x="4034" y="1620"/>
                    </a:cubicBezTo>
                    <a:lnTo>
                      <a:pt x="3647" y="1017"/>
                    </a:lnTo>
                    <a:cubicBezTo>
                      <a:pt x="3531" y="836"/>
                      <a:pt x="3351" y="711"/>
                      <a:pt x="3142" y="665"/>
                    </a:cubicBezTo>
                    <a:cubicBezTo>
                      <a:pt x="3084" y="653"/>
                      <a:pt x="3027" y="647"/>
                      <a:pt x="2969" y="647"/>
                    </a:cubicBezTo>
                    <a:cubicBezTo>
                      <a:pt x="2817" y="647"/>
                      <a:pt x="2667" y="690"/>
                      <a:pt x="2536" y="774"/>
                    </a:cubicBezTo>
                    <a:cubicBezTo>
                      <a:pt x="2162" y="1013"/>
                      <a:pt x="2053" y="1511"/>
                      <a:pt x="2293" y="1885"/>
                    </a:cubicBezTo>
                    <a:lnTo>
                      <a:pt x="2679" y="2488"/>
                    </a:lnTo>
                    <a:cubicBezTo>
                      <a:pt x="2282" y="2868"/>
                      <a:pt x="1972" y="3314"/>
                      <a:pt x="1753" y="3819"/>
                    </a:cubicBezTo>
                    <a:lnTo>
                      <a:pt x="1053" y="3665"/>
                    </a:lnTo>
                    <a:cubicBezTo>
                      <a:pt x="995" y="3653"/>
                      <a:pt x="937" y="3647"/>
                      <a:pt x="881" y="3647"/>
                    </a:cubicBezTo>
                    <a:cubicBezTo>
                      <a:pt x="511" y="3647"/>
                      <a:pt x="178" y="3904"/>
                      <a:pt x="96" y="4280"/>
                    </a:cubicBezTo>
                    <a:cubicBezTo>
                      <a:pt x="0" y="4713"/>
                      <a:pt x="275" y="5142"/>
                      <a:pt x="709" y="5237"/>
                    </a:cubicBezTo>
                    <a:lnTo>
                      <a:pt x="1408" y="5390"/>
                    </a:lnTo>
                    <a:cubicBezTo>
                      <a:pt x="1396" y="5939"/>
                      <a:pt x="1493" y="6476"/>
                      <a:pt x="1695" y="6986"/>
                    </a:cubicBezTo>
                    <a:lnTo>
                      <a:pt x="1091" y="7374"/>
                    </a:lnTo>
                    <a:cubicBezTo>
                      <a:pt x="717" y="7612"/>
                      <a:pt x="608" y="8110"/>
                      <a:pt x="849" y="8484"/>
                    </a:cubicBezTo>
                    <a:cubicBezTo>
                      <a:pt x="1002" y="8723"/>
                      <a:pt x="1261" y="8853"/>
                      <a:pt x="1525" y="8853"/>
                    </a:cubicBezTo>
                    <a:cubicBezTo>
                      <a:pt x="1674" y="8853"/>
                      <a:pt x="1825" y="8812"/>
                      <a:pt x="1960" y="8726"/>
                    </a:cubicBezTo>
                    <a:lnTo>
                      <a:pt x="2563" y="8340"/>
                    </a:lnTo>
                    <a:cubicBezTo>
                      <a:pt x="2941" y="8737"/>
                      <a:pt x="3389" y="9046"/>
                      <a:pt x="3893" y="9265"/>
                    </a:cubicBezTo>
                    <a:lnTo>
                      <a:pt x="3740" y="9965"/>
                    </a:lnTo>
                    <a:cubicBezTo>
                      <a:pt x="3695" y="10176"/>
                      <a:pt x="3734" y="10390"/>
                      <a:pt x="3849" y="10571"/>
                    </a:cubicBezTo>
                    <a:cubicBezTo>
                      <a:pt x="3966" y="10752"/>
                      <a:pt x="4145" y="10877"/>
                      <a:pt x="4355" y="10923"/>
                    </a:cubicBezTo>
                    <a:cubicBezTo>
                      <a:pt x="4413" y="10934"/>
                      <a:pt x="4470" y="10940"/>
                      <a:pt x="4527" y="10940"/>
                    </a:cubicBezTo>
                    <a:cubicBezTo>
                      <a:pt x="4897" y="10940"/>
                      <a:pt x="5230" y="10684"/>
                      <a:pt x="5313" y="10307"/>
                    </a:cubicBezTo>
                    <a:lnTo>
                      <a:pt x="5465" y="9609"/>
                    </a:lnTo>
                    <a:cubicBezTo>
                      <a:pt x="5497" y="9610"/>
                      <a:pt x="5528" y="9610"/>
                      <a:pt x="5559" y="9610"/>
                    </a:cubicBezTo>
                    <a:cubicBezTo>
                      <a:pt x="6078" y="9610"/>
                      <a:pt x="6581" y="9512"/>
                      <a:pt x="7062" y="9321"/>
                    </a:cubicBezTo>
                    <a:lnTo>
                      <a:pt x="7450" y="9925"/>
                    </a:lnTo>
                    <a:cubicBezTo>
                      <a:pt x="7566" y="10105"/>
                      <a:pt x="7745" y="10232"/>
                      <a:pt x="7955" y="10276"/>
                    </a:cubicBezTo>
                    <a:cubicBezTo>
                      <a:pt x="8013" y="10289"/>
                      <a:pt x="8071" y="10295"/>
                      <a:pt x="8128" y="10295"/>
                    </a:cubicBezTo>
                    <a:cubicBezTo>
                      <a:pt x="8281" y="10295"/>
                      <a:pt x="8430" y="10252"/>
                      <a:pt x="8561" y="10167"/>
                    </a:cubicBezTo>
                    <a:cubicBezTo>
                      <a:pt x="8742" y="10052"/>
                      <a:pt x="8867" y="9874"/>
                      <a:pt x="8913" y="9663"/>
                    </a:cubicBezTo>
                    <a:cubicBezTo>
                      <a:pt x="8957" y="9453"/>
                      <a:pt x="8919" y="9237"/>
                      <a:pt x="8804" y="9057"/>
                    </a:cubicBezTo>
                    <a:lnTo>
                      <a:pt x="8417" y="8454"/>
                    </a:lnTo>
                    <a:cubicBezTo>
                      <a:pt x="8814" y="8074"/>
                      <a:pt x="9125" y="7628"/>
                      <a:pt x="9343" y="7123"/>
                    </a:cubicBezTo>
                    <a:lnTo>
                      <a:pt x="10044" y="7276"/>
                    </a:lnTo>
                    <a:cubicBezTo>
                      <a:pt x="10101" y="7288"/>
                      <a:pt x="10159" y="7295"/>
                      <a:pt x="10216" y="7295"/>
                    </a:cubicBezTo>
                    <a:cubicBezTo>
                      <a:pt x="10585" y="7295"/>
                      <a:pt x="10919" y="7038"/>
                      <a:pt x="11001" y="6663"/>
                    </a:cubicBezTo>
                    <a:cubicBezTo>
                      <a:pt x="11046" y="6452"/>
                      <a:pt x="11007" y="6237"/>
                      <a:pt x="10892" y="6057"/>
                    </a:cubicBezTo>
                    <a:cubicBezTo>
                      <a:pt x="10776" y="5876"/>
                      <a:pt x="10596" y="5750"/>
                      <a:pt x="10386" y="5705"/>
                    </a:cubicBezTo>
                    <a:lnTo>
                      <a:pt x="9687" y="5552"/>
                    </a:lnTo>
                    <a:cubicBezTo>
                      <a:pt x="9698" y="5002"/>
                      <a:pt x="9603" y="4467"/>
                      <a:pt x="9401" y="3955"/>
                    </a:cubicBezTo>
                    <a:lnTo>
                      <a:pt x="10004" y="3569"/>
                    </a:lnTo>
                    <a:cubicBezTo>
                      <a:pt x="10377" y="3330"/>
                      <a:pt x="10486" y="2832"/>
                      <a:pt x="10246" y="2459"/>
                    </a:cubicBezTo>
                    <a:cubicBezTo>
                      <a:pt x="10093" y="2219"/>
                      <a:pt x="9834" y="2089"/>
                      <a:pt x="9569" y="2089"/>
                    </a:cubicBezTo>
                    <a:cubicBezTo>
                      <a:pt x="9421" y="2089"/>
                      <a:pt x="9270" y="2130"/>
                      <a:pt x="9136" y="2216"/>
                    </a:cubicBezTo>
                    <a:lnTo>
                      <a:pt x="8532" y="2602"/>
                    </a:lnTo>
                    <a:cubicBezTo>
                      <a:pt x="8153" y="2205"/>
                      <a:pt x="7706" y="1895"/>
                      <a:pt x="7201" y="1676"/>
                    </a:cubicBezTo>
                    <a:lnTo>
                      <a:pt x="7354" y="977"/>
                    </a:lnTo>
                    <a:cubicBezTo>
                      <a:pt x="7450" y="544"/>
                      <a:pt x="7175" y="114"/>
                      <a:pt x="6741" y="20"/>
                    </a:cubicBezTo>
                    <a:cubicBezTo>
                      <a:pt x="6683" y="7"/>
                      <a:pt x="6625" y="1"/>
                      <a:pt x="65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35"/>
              <p:cNvSpPr/>
              <p:nvPr/>
            </p:nvSpPr>
            <p:spPr>
              <a:xfrm>
                <a:off x="7449924" y="3047890"/>
                <a:ext cx="378823" cy="373968"/>
              </a:xfrm>
              <a:custGeom>
                <a:avLst/>
                <a:gdLst/>
                <a:ahLst/>
                <a:cxnLst/>
                <a:rect l="l" t="t" r="r" b="b"/>
                <a:pathLst>
                  <a:path w="6086" h="6008" extrusionOk="0">
                    <a:moveTo>
                      <a:pt x="3044" y="1369"/>
                    </a:moveTo>
                    <a:cubicBezTo>
                      <a:pt x="3345" y="1369"/>
                      <a:pt x="3650" y="1452"/>
                      <a:pt x="3922" y="1626"/>
                    </a:cubicBezTo>
                    <a:cubicBezTo>
                      <a:pt x="4684" y="2113"/>
                      <a:pt x="4907" y="3125"/>
                      <a:pt x="4421" y="3886"/>
                    </a:cubicBezTo>
                    <a:cubicBezTo>
                      <a:pt x="4108" y="4375"/>
                      <a:pt x="3579" y="4642"/>
                      <a:pt x="3039" y="4642"/>
                    </a:cubicBezTo>
                    <a:cubicBezTo>
                      <a:pt x="2738" y="4642"/>
                      <a:pt x="2434" y="4559"/>
                      <a:pt x="2161" y="4384"/>
                    </a:cubicBezTo>
                    <a:cubicBezTo>
                      <a:pt x="1400" y="3898"/>
                      <a:pt x="1176" y="2886"/>
                      <a:pt x="1663" y="2124"/>
                    </a:cubicBezTo>
                    <a:cubicBezTo>
                      <a:pt x="1975" y="1636"/>
                      <a:pt x="2503" y="1369"/>
                      <a:pt x="3044" y="1369"/>
                    </a:cubicBezTo>
                    <a:close/>
                    <a:moveTo>
                      <a:pt x="2471" y="1"/>
                    </a:moveTo>
                    <a:cubicBezTo>
                      <a:pt x="2442" y="1"/>
                      <a:pt x="2413" y="4"/>
                      <a:pt x="2384" y="10"/>
                    </a:cubicBezTo>
                    <a:cubicBezTo>
                      <a:pt x="2168" y="58"/>
                      <a:pt x="2029" y="272"/>
                      <a:pt x="2078" y="489"/>
                    </a:cubicBezTo>
                    <a:lnTo>
                      <a:pt x="2173" y="917"/>
                    </a:lnTo>
                    <a:cubicBezTo>
                      <a:pt x="1879" y="1039"/>
                      <a:pt x="1609" y="1224"/>
                      <a:pt x="1385" y="1467"/>
                    </a:cubicBezTo>
                    <a:lnTo>
                      <a:pt x="1017" y="1231"/>
                    </a:lnTo>
                    <a:cubicBezTo>
                      <a:pt x="950" y="1188"/>
                      <a:pt x="875" y="1167"/>
                      <a:pt x="801" y="1167"/>
                    </a:cubicBezTo>
                    <a:cubicBezTo>
                      <a:pt x="668" y="1167"/>
                      <a:pt x="538" y="1233"/>
                      <a:pt x="461" y="1353"/>
                    </a:cubicBezTo>
                    <a:cubicBezTo>
                      <a:pt x="342" y="1540"/>
                      <a:pt x="397" y="1789"/>
                      <a:pt x="584" y="1908"/>
                    </a:cubicBezTo>
                    <a:lnTo>
                      <a:pt x="952" y="2144"/>
                    </a:lnTo>
                    <a:cubicBezTo>
                      <a:pt x="826" y="2450"/>
                      <a:pt x="772" y="2772"/>
                      <a:pt x="783" y="3089"/>
                    </a:cubicBezTo>
                    <a:lnTo>
                      <a:pt x="356" y="3185"/>
                    </a:lnTo>
                    <a:cubicBezTo>
                      <a:pt x="139" y="3232"/>
                      <a:pt x="1" y="3446"/>
                      <a:pt x="49" y="3663"/>
                    </a:cubicBezTo>
                    <a:cubicBezTo>
                      <a:pt x="91" y="3851"/>
                      <a:pt x="256" y="3979"/>
                      <a:pt x="441" y="3979"/>
                    </a:cubicBezTo>
                    <a:cubicBezTo>
                      <a:pt x="470" y="3979"/>
                      <a:pt x="499" y="3976"/>
                      <a:pt x="528" y="3969"/>
                    </a:cubicBezTo>
                    <a:lnTo>
                      <a:pt x="955" y="3875"/>
                    </a:lnTo>
                    <a:cubicBezTo>
                      <a:pt x="1078" y="4168"/>
                      <a:pt x="1264" y="4437"/>
                      <a:pt x="1505" y="4661"/>
                    </a:cubicBezTo>
                    <a:lnTo>
                      <a:pt x="1270" y="5030"/>
                    </a:lnTo>
                    <a:cubicBezTo>
                      <a:pt x="1150" y="5217"/>
                      <a:pt x="1204" y="5466"/>
                      <a:pt x="1391" y="5585"/>
                    </a:cubicBezTo>
                    <a:cubicBezTo>
                      <a:pt x="1458" y="5628"/>
                      <a:pt x="1534" y="5649"/>
                      <a:pt x="1608" y="5649"/>
                    </a:cubicBezTo>
                    <a:cubicBezTo>
                      <a:pt x="1740" y="5649"/>
                      <a:pt x="1870" y="5583"/>
                      <a:pt x="1946" y="5464"/>
                    </a:cubicBezTo>
                    <a:lnTo>
                      <a:pt x="2183" y="5095"/>
                    </a:lnTo>
                    <a:cubicBezTo>
                      <a:pt x="2461" y="5209"/>
                      <a:pt x="2752" y="5265"/>
                      <a:pt x="3041" y="5265"/>
                    </a:cubicBezTo>
                    <a:cubicBezTo>
                      <a:pt x="3070" y="5265"/>
                      <a:pt x="3099" y="5265"/>
                      <a:pt x="3129" y="5263"/>
                    </a:cubicBezTo>
                    <a:lnTo>
                      <a:pt x="3223" y="5692"/>
                    </a:lnTo>
                    <a:cubicBezTo>
                      <a:pt x="3265" y="5880"/>
                      <a:pt x="3431" y="6008"/>
                      <a:pt x="3615" y="6008"/>
                    </a:cubicBezTo>
                    <a:cubicBezTo>
                      <a:pt x="3643" y="6008"/>
                      <a:pt x="3672" y="6005"/>
                      <a:pt x="3701" y="5998"/>
                    </a:cubicBezTo>
                    <a:cubicBezTo>
                      <a:pt x="3918" y="5950"/>
                      <a:pt x="4056" y="5736"/>
                      <a:pt x="4009" y="5520"/>
                    </a:cubicBezTo>
                    <a:lnTo>
                      <a:pt x="3913" y="5091"/>
                    </a:lnTo>
                    <a:cubicBezTo>
                      <a:pt x="4207" y="4970"/>
                      <a:pt x="4477" y="4784"/>
                      <a:pt x="4701" y="4541"/>
                    </a:cubicBezTo>
                    <a:lnTo>
                      <a:pt x="5069" y="4778"/>
                    </a:lnTo>
                    <a:cubicBezTo>
                      <a:pt x="5136" y="4820"/>
                      <a:pt x="5211" y="4841"/>
                      <a:pt x="5285" y="4841"/>
                    </a:cubicBezTo>
                    <a:cubicBezTo>
                      <a:pt x="5418" y="4841"/>
                      <a:pt x="5548" y="4775"/>
                      <a:pt x="5624" y="4655"/>
                    </a:cubicBezTo>
                    <a:cubicBezTo>
                      <a:pt x="5744" y="4467"/>
                      <a:pt x="5690" y="4219"/>
                      <a:pt x="5503" y="4100"/>
                    </a:cubicBezTo>
                    <a:lnTo>
                      <a:pt x="5135" y="3864"/>
                    </a:lnTo>
                    <a:cubicBezTo>
                      <a:pt x="5260" y="3558"/>
                      <a:pt x="5314" y="3237"/>
                      <a:pt x="5303" y="2918"/>
                    </a:cubicBezTo>
                    <a:lnTo>
                      <a:pt x="5731" y="2824"/>
                    </a:lnTo>
                    <a:cubicBezTo>
                      <a:pt x="5947" y="2776"/>
                      <a:pt x="6085" y="2562"/>
                      <a:pt x="6037" y="2345"/>
                    </a:cubicBezTo>
                    <a:cubicBezTo>
                      <a:pt x="5995" y="2157"/>
                      <a:pt x="5829" y="2029"/>
                      <a:pt x="5645" y="2029"/>
                    </a:cubicBezTo>
                    <a:cubicBezTo>
                      <a:pt x="5616" y="2029"/>
                      <a:pt x="5587" y="2033"/>
                      <a:pt x="5558" y="2039"/>
                    </a:cubicBezTo>
                    <a:lnTo>
                      <a:pt x="5130" y="2133"/>
                    </a:lnTo>
                    <a:cubicBezTo>
                      <a:pt x="5008" y="1841"/>
                      <a:pt x="4823" y="1570"/>
                      <a:pt x="4580" y="1346"/>
                    </a:cubicBezTo>
                    <a:lnTo>
                      <a:pt x="4816" y="977"/>
                    </a:lnTo>
                    <a:cubicBezTo>
                      <a:pt x="4935" y="791"/>
                      <a:pt x="4881" y="541"/>
                      <a:pt x="4695" y="422"/>
                    </a:cubicBezTo>
                    <a:cubicBezTo>
                      <a:pt x="4628" y="379"/>
                      <a:pt x="4553" y="359"/>
                      <a:pt x="4479" y="359"/>
                    </a:cubicBezTo>
                    <a:cubicBezTo>
                      <a:pt x="4346" y="359"/>
                      <a:pt x="4216" y="425"/>
                      <a:pt x="4139" y="545"/>
                    </a:cubicBezTo>
                    <a:lnTo>
                      <a:pt x="3903" y="913"/>
                    </a:lnTo>
                    <a:cubicBezTo>
                      <a:pt x="3623" y="798"/>
                      <a:pt x="3330" y="742"/>
                      <a:pt x="3039" y="742"/>
                    </a:cubicBezTo>
                    <a:cubicBezTo>
                      <a:pt x="3012" y="742"/>
                      <a:pt x="2984" y="743"/>
                      <a:pt x="2957" y="744"/>
                    </a:cubicBezTo>
                    <a:lnTo>
                      <a:pt x="2863" y="316"/>
                    </a:lnTo>
                    <a:cubicBezTo>
                      <a:pt x="2822" y="128"/>
                      <a:pt x="2655" y="1"/>
                      <a:pt x="24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35"/>
              <p:cNvSpPr/>
              <p:nvPr/>
            </p:nvSpPr>
            <p:spPr>
              <a:xfrm>
                <a:off x="7444322" y="3042537"/>
                <a:ext cx="388284" cy="384487"/>
              </a:xfrm>
              <a:custGeom>
                <a:avLst/>
                <a:gdLst/>
                <a:ahLst/>
                <a:cxnLst/>
                <a:rect l="l" t="t" r="r" b="b"/>
                <a:pathLst>
                  <a:path w="6238" h="6177" extrusionOk="0">
                    <a:moveTo>
                      <a:pt x="3135" y="1538"/>
                    </a:moveTo>
                    <a:cubicBezTo>
                      <a:pt x="3427" y="1538"/>
                      <a:pt x="3716" y="1621"/>
                      <a:pt x="3969" y="1781"/>
                    </a:cubicBezTo>
                    <a:cubicBezTo>
                      <a:pt x="4690" y="2241"/>
                      <a:pt x="4901" y="3204"/>
                      <a:pt x="4441" y="3926"/>
                    </a:cubicBezTo>
                    <a:cubicBezTo>
                      <a:pt x="4218" y="4275"/>
                      <a:pt x="3871" y="4517"/>
                      <a:pt x="3467" y="4606"/>
                    </a:cubicBezTo>
                    <a:cubicBezTo>
                      <a:pt x="3354" y="4631"/>
                      <a:pt x="3241" y="4643"/>
                      <a:pt x="3129" y="4643"/>
                    </a:cubicBezTo>
                    <a:cubicBezTo>
                      <a:pt x="2836" y="4643"/>
                      <a:pt x="2549" y="4560"/>
                      <a:pt x="2296" y="4399"/>
                    </a:cubicBezTo>
                    <a:cubicBezTo>
                      <a:pt x="1947" y="4176"/>
                      <a:pt x="1706" y="3829"/>
                      <a:pt x="1616" y="3424"/>
                    </a:cubicBezTo>
                    <a:cubicBezTo>
                      <a:pt x="1527" y="3020"/>
                      <a:pt x="1601" y="2603"/>
                      <a:pt x="1824" y="2255"/>
                    </a:cubicBezTo>
                    <a:cubicBezTo>
                      <a:pt x="2047" y="1904"/>
                      <a:pt x="2393" y="1663"/>
                      <a:pt x="2798" y="1574"/>
                    </a:cubicBezTo>
                    <a:cubicBezTo>
                      <a:pt x="2911" y="1549"/>
                      <a:pt x="3024" y="1538"/>
                      <a:pt x="3135" y="1538"/>
                    </a:cubicBezTo>
                    <a:close/>
                    <a:moveTo>
                      <a:pt x="3136" y="1370"/>
                    </a:moveTo>
                    <a:cubicBezTo>
                      <a:pt x="3012" y="1370"/>
                      <a:pt x="2887" y="1384"/>
                      <a:pt x="2763" y="1411"/>
                    </a:cubicBezTo>
                    <a:cubicBezTo>
                      <a:pt x="2315" y="1510"/>
                      <a:pt x="1932" y="1778"/>
                      <a:pt x="1684" y="2164"/>
                    </a:cubicBezTo>
                    <a:cubicBezTo>
                      <a:pt x="1437" y="2552"/>
                      <a:pt x="1355" y="3012"/>
                      <a:pt x="1453" y="3461"/>
                    </a:cubicBezTo>
                    <a:cubicBezTo>
                      <a:pt x="1552" y="3910"/>
                      <a:pt x="1821" y="4292"/>
                      <a:pt x="2207" y="4540"/>
                    </a:cubicBezTo>
                    <a:cubicBezTo>
                      <a:pt x="2487" y="4719"/>
                      <a:pt x="2804" y="4811"/>
                      <a:pt x="3129" y="4811"/>
                    </a:cubicBezTo>
                    <a:cubicBezTo>
                      <a:pt x="3253" y="4811"/>
                      <a:pt x="3378" y="4797"/>
                      <a:pt x="3504" y="4771"/>
                    </a:cubicBezTo>
                    <a:cubicBezTo>
                      <a:pt x="3952" y="4673"/>
                      <a:pt x="4335" y="4404"/>
                      <a:pt x="4583" y="4017"/>
                    </a:cubicBezTo>
                    <a:cubicBezTo>
                      <a:pt x="5093" y="3218"/>
                      <a:pt x="4858" y="2153"/>
                      <a:pt x="4059" y="1642"/>
                    </a:cubicBezTo>
                    <a:cubicBezTo>
                      <a:pt x="3780" y="1463"/>
                      <a:pt x="3461" y="1370"/>
                      <a:pt x="3136" y="1370"/>
                    </a:cubicBezTo>
                    <a:close/>
                    <a:moveTo>
                      <a:pt x="2561" y="168"/>
                    </a:moveTo>
                    <a:cubicBezTo>
                      <a:pt x="2622" y="168"/>
                      <a:pt x="2681" y="185"/>
                      <a:pt x="2733" y="218"/>
                    </a:cubicBezTo>
                    <a:cubicBezTo>
                      <a:pt x="2804" y="263"/>
                      <a:pt x="2854" y="335"/>
                      <a:pt x="2872" y="418"/>
                    </a:cubicBezTo>
                    <a:lnTo>
                      <a:pt x="2981" y="913"/>
                    </a:lnTo>
                    <a:lnTo>
                      <a:pt x="3051" y="911"/>
                    </a:lnTo>
                    <a:cubicBezTo>
                      <a:pt x="3079" y="910"/>
                      <a:pt x="3106" y="909"/>
                      <a:pt x="3134" y="909"/>
                    </a:cubicBezTo>
                    <a:cubicBezTo>
                      <a:pt x="3419" y="909"/>
                      <a:pt x="3696" y="964"/>
                      <a:pt x="3962" y="1073"/>
                    </a:cubicBezTo>
                    <a:lnTo>
                      <a:pt x="4027" y="1100"/>
                    </a:lnTo>
                    <a:lnTo>
                      <a:pt x="4300" y="672"/>
                    </a:lnTo>
                    <a:cubicBezTo>
                      <a:pt x="4346" y="600"/>
                      <a:pt x="4417" y="552"/>
                      <a:pt x="4500" y="533"/>
                    </a:cubicBezTo>
                    <a:cubicBezTo>
                      <a:pt x="4523" y="528"/>
                      <a:pt x="4546" y="525"/>
                      <a:pt x="4569" y="525"/>
                    </a:cubicBezTo>
                    <a:cubicBezTo>
                      <a:pt x="4629" y="525"/>
                      <a:pt x="4688" y="543"/>
                      <a:pt x="4740" y="576"/>
                    </a:cubicBezTo>
                    <a:cubicBezTo>
                      <a:pt x="4888" y="671"/>
                      <a:pt x="4932" y="867"/>
                      <a:pt x="4837" y="1016"/>
                    </a:cubicBezTo>
                    <a:lnTo>
                      <a:pt x="4563" y="1444"/>
                    </a:lnTo>
                    <a:lnTo>
                      <a:pt x="4615" y="1492"/>
                    </a:lnTo>
                    <a:cubicBezTo>
                      <a:pt x="4847" y="1706"/>
                      <a:pt x="5024" y="1960"/>
                      <a:pt x="5145" y="2251"/>
                    </a:cubicBezTo>
                    <a:lnTo>
                      <a:pt x="5172" y="2316"/>
                    </a:lnTo>
                    <a:lnTo>
                      <a:pt x="5668" y="2207"/>
                    </a:lnTo>
                    <a:cubicBezTo>
                      <a:pt x="5691" y="2202"/>
                      <a:pt x="5714" y="2199"/>
                      <a:pt x="5737" y="2199"/>
                    </a:cubicBezTo>
                    <a:cubicBezTo>
                      <a:pt x="5797" y="2199"/>
                      <a:pt x="5856" y="2217"/>
                      <a:pt x="5907" y="2250"/>
                    </a:cubicBezTo>
                    <a:cubicBezTo>
                      <a:pt x="5979" y="2294"/>
                      <a:pt x="6028" y="2366"/>
                      <a:pt x="6046" y="2449"/>
                    </a:cubicBezTo>
                    <a:cubicBezTo>
                      <a:pt x="6065" y="2532"/>
                      <a:pt x="6049" y="2618"/>
                      <a:pt x="6004" y="2690"/>
                    </a:cubicBezTo>
                    <a:cubicBezTo>
                      <a:pt x="5958" y="2760"/>
                      <a:pt x="5887" y="2810"/>
                      <a:pt x="5804" y="2828"/>
                    </a:cubicBezTo>
                    <a:lnTo>
                      <a:pt x="5309" y="2937"/>
                    </a:lnTo>
                    <a:lnTo>
                      <a:pt x="5311" y="3007"/>
                    </a:lnTo>
                    <a:cubicBezTo>
                      <a:pt x="5322" y="3321"/>
                      <a:pt x="5268" y="3627"/>
                      <a:pt x="5149" y="3917"/>
                    </a:cubicBezTo>
                    <a:lnTo>
                      <a:pt x="5122" y="3983"/>
                    </a:lnTo>
                    <a:lnTo>
                      <a:pt x="5549" y="4257"/>
                    </a:lnTo>
                    <a:cubicBezTo>
                      <a:pt x="5621" y="4301"/>
                      <a:pt x="5671" y="4373"/>
                      <a:pt x="5688" y="4456"/>
                    </a:cubicBezTo>
                    <a:cubicBezTo>
                      <a:pt x="5707" y="4539"/>
                      <a:pt x="5692" y="4625"/>
                      <a:pt x="5646" y="4696"/>
                    </a:cubicBezTo>
                    <a:cubicBezTo>
                      <a:pt x="5585" y="4791"/>
                      <a:pt x="5482" y="4843"/>
                      <a:pt x="5377" y="4843"/>
                    </a:cubicBezTo>
                    <a:cubicBezTo>
                      <a:pt x="5318" y="4843"/>
                      <a:pt x="5259" y="4827"/>
                      <a:pt x="5206" y="4793"/>
                    </a:cubicBezTo>
                    <a:lnTo>
                      <a:pt x="4778" y="4519"/>
                    </a:lnTo>
                    <a:lnTo>
                      <a:pt x="4730" y="4571"/>
                    </a:lnTo>
                    <a:cubicBezTo>
                      <a:pt x="4516" y="4802"/>
                      <a:pt x="4260" y="4980"/>
                      <a:pt x="3971" y="5100"/>
                    </a:cubicBezTo>
                    <a:lnTo>
                      <a:pt x="3907" y="5128"/>
                    </a:lnTo>
                    <a:lnTo>
                      <a:pt x="4016" y="5623"/>
                    </a:lnTo>
                    <a:cubicBezTo>
                      <a:pt x="4033" y="5706"/>
                      <a:pt x="4018" y="5793"/>
                      <a:pt x="3972" y="5863"/>
                    </a:cubicBezTo>
                    <a:cubicBezTo>
                      <a:pt x="3927" y="5935"/>
                      <a:pt x="3856" y="5985"/>
                      <a:pt x="3773" y="6002"/>
                    </a:cubicBezTo>
                    <a:cubicBezTo>
                      <a:pt x="3750" y="6007"/>
                      <a:pt x="3728" y="6009"/>
                      <a:pt x="3705" y="6009"/>
                    </a:cubicBezTo>
                    <a:cubicBezTo>
                      <a:pt x="3644" y="6009"/>
                      <a:pt x="3584" y="5992"/>
                      <a:pt x="3533" y="5960"/>
                    </a:cubicBezTo>
                    <a:cubicBezTo>
                      <a:pt x="3461" y="5914"/>
                      <a:pt x="3412" y="5842"/>
                      <a:pt x="3394" y="5759"/>
                    </a:cubicBezTo>
                    <a:lnTo>
                      <a:pt x="3285" y="5264"/>
                    </a:lnTo>
                    <a:lnTo>
                      <a:pt x="3213" y="5265"/>
                    </a:lnTo>
                    <a:cubicBezTo>
                      <a:pt x="3186" y="5266"/>
                      <a:pt x="3159" y="5267"/>
                      <a:pt x="3131" y="5267"/>
                    </a:cubicBezTo>
                    <a:cubicBezTo>
                      <a:pt x="2847" y="5267"/>
                      <a:pt x="2568" y="5212"/>
                      <a:pt x="2303" y="5103"/>
                    </a:cubicBezTo>
                    <a:lnTo>
                      <a:pt x="2238" y="5076"/>
                    </a:lnTo>
                    <a:lnTo>
                      <a:pt x="1964" y="5504"/>
                    </a:lnTo>
                    <a:cubicBezTo>
                      <a:pt x="1903" y="5599"/>
                      <a:pt x="1800" y="5651"/>
                      <a:pt x="1695" y="5651"/>
                    </a:cubicBezTo>
                    <a:cubicBezTo>
                      <a:pt x="1637" y="5651"/>
                      <a:pt x="1578" y="5635"/>
                      <a:pt x="1525" y="5602"/>
                    </a:cubicBezTo>
                    <a:cubicBezTo>
                      <a:pt x="1453" y="5556"/>
                      <a:pt x="1403" y="5484"/>
                      <a:pt x="1386" y="5401"/>
                    </a:cubicBezTo>
                    <a:cubicBezTo>
                      <a:pt x="1367" y="5318"/>
                      <a:pt x="1383" y="5233"/>
                      <a:pt x="1428" y="5162"/>
                    </a:cubicBezTo>
                    <a:lnTo>
                      <a:pt x="1702" y="4733"/>
                    </a:lnTo>
                    <a:lnTo>
                      <a:pt x="1650" y="4685"/>
                    </a:lnTo>
                    <a:cubicBezTo>
                      <a:pt x="1419" y="4471"/>
                      <a:pt x="1242" y="4217"/>
                      <a:pt x="1121" y="3927"/>
                    </a:cubicBezTo>
                    <a:lnTo>
                      <a:pt x="1093" y="3862"/>
                    </a:lnTo>
                    <a:lnTo>
                      <a:pt x="598" y="3971"/>
                    </a:lnTo>
                    <a:cubicBezTo>
                      <a:pt x="575" y="3976"/>
                      <a:pt x="553" y="3979"/>
                      <a:pt x="530" y="3979"/>
                    </a:cubicBezTo>
                    <a:cubicBezTo>
                      <a:pt x="384" y="3979"/>
                      <a:pt x="252" y="3877"/>
                      <a:pt x="219" y="3728"/>
                    </a:cubicBezTo>
                    <a:cubicBezTo>
                      <a:pt x="182" y="3557"/>
                      <a:pt x="291" y="3387"/>
                      <a:pt x="462" y="3350"/>
                    </a:cubicBezTo>
                    <a:lnTo>
                      <a:pt x="957" y="3241"/>
                    </a:lnTo>
                    <a:lnTo>
                      <a:pt x="955" y="3170"/>
                    </a:lnTo>
                    <a:cubicBezTo>
                      <a:pt x="943" y="2857"/>
                      <a:pt x="998" y="2550"/>
                      <a:pt x="1117" y="2260"/>
                    </a:cubicBezTo>
                    <a:lnTo>
                      <a:pt x="1144" y="2195"/>
                    </a:lnTo>
                    <a:lnTo>
                      <a:pt x="716" y="1922"/>
                    </a:lnTo>
                    <a:cubicBezTo>
                      <a:pt x="645" y="1876"/>
                      <a:pt x="595" y="1804"/>
                      <a:pt x="577" y="1721"/>
                    </a:cubicBezTo>
                    <a:cubicBezTo>
                      <a:pt x="559" y="1638"/>
                      <a:pt x="574" y="1553"/>
                      <a:pt x="620" y="1482"/>
                    </a:cubicBezTo>
                    <a:cubicBezTo>
                      <a:pt x="681" y="1386"/>
                      <a:pt x="784" y="1335"/>
                      <a:pt x="889" y="1335"/>
                    </a:cubicBezTo>
                    <a:cubicBezTo>
                      <a:pt x="948" y="1335"/>
                      <a:pt x="1007" y="1351"/>
                      <a:pt x="1060" y="1384"/>
                    </a:cubicBezTo>
                    <a:lnTo>
                      <a:pt x="1487" y="1658"/>
                    </a:lnTo>
                    <a:lnTo>
                      <a:pt x="1536" y="1606"/>
                    </a:lnTo>
                    <a:cubicBezTo>
                      <a:pt x="1750" y="1375"/>
                      <a:pt x="2004" y="1197"/>
                      <a:pt x="2295" y="1077"/>
                    </a:cubicBezTo>
                    <a:lnTo>
                      <a:pt x="2359" y="1050"/>
                    </a:lnTo>
                    <a:lnTo>
                      <a:pt x="2250" y="554"/>
                    </a:lnTo>
                    <a:cubicBezTo>
                      <a:pt x="2233" y="471"/>
                      <a:pt x="2248" y="386"/>
                      <a:pt x="2294" y="314"/>
                    </a:cubicBezTo>
                    <a:cubicBezTo>
                      <a:pt x="2338" y="242"/>
                      <a:pt x="2410" y="194"/>
                      <a:pt x="2493" y="175"/>
                    </a:cubicBezTo>
                    <a:cubicBezTo>
                      <a:pt x="2516" y="170"/>
                      <a:pt x="2538" y="168"/>
                      <a:pt x="2561" y="168"/>
                    </a:cubicBezTo>
                    <a:close/>
                    <a:moveTo>
                      <a:pt x="2562" y="1"/>
                    </a:moveTo>
                    <a:cubicBezTo>
                      <a:pt x="2526" y="1"/>
                      <a:pt x="2491" y="5"/>
                      <a:pt x="2456" y="13"/>
                    </a:cubicBezTo>
                    <a:cubicBezTo>
                      <a:pt x="2329" y="41"/>
                      <a:pt x="2221" y="117"/>
                      <a:pt x="2151" y="226"/>
                    </a:cubicBezTo>
                    <a:cubicBezTo>
                      <a:pt x="2081" y="335"/>
                      <a:pt x="2057" y="465"/>
                      <a:pt x="2086" y="591"/>
                    </a:cubicBezTo>
                    <a:lnTo>
                      <a:pt x="2165" y="952"/>
                    </a:lnTo>
                    <a:cubicBezTo>
                      <a:pt x="1901" y="1072"/>
                      <a:pt x="1665" y="1237"/>
                      <a:pt x="1460" y="1444"/>
                    </a:cubicBezTo>
                    <a:lnTo>
                      <a:pt x="1149" y="1245"/>
                    </a:lnTo>
                    <a:cubicBezTo>
                      <a:pt x="1069" y="1194"/>
                      <a:pt x="978" y="1169"/>
                      <a:pt x="889" y="1169"/>
                    </a:cubicBezTo>
                    <a:cubicBezTo>
                      <a:pt x="729" y="1169"/>
                      <a:pt x="571" y="1248"/>
                      <a:pt x="479" y="1393"/>
                    </a:cubicBezTo>
                    <a:cubicBezTo>
                      <a:pt x="334" y="1619"/>
                      <a:pt x="401" y="1920"/>
                      <a:pt x="626" y="2064"/>
                    </a:cubicBezTo>
                    <a:lnTo>
                      <a:pt x="937" y="2262"/>
                    </a:lnTo>
                    <a:cubicBezTo>
                      <a:pt x="836" y="2534"/>
                      <a:pt x="785" y="2817"/>
                      <a:pt x="787" y="3108"/>
                    </a:cubicBezTo>
                    <a:lnTo>
                      <a:pt x="427" y="3188"/>
                    </a:lnTo>
                    <a:cubicBezTo>
                      <a:pt x="164" y="3246"/>
                      <a:pt x="0" y="3505"/>
                      <a:pt x="57" y="3766"/>
                    </a:cubicBezTo>
                    <a:cubicBezTo>
                      <a:pt x="107" y="3992"/>
                      <a:pt x="309" y="4146"/>
                      <a:pt x="532" y="4146"/>
                    </a:cubicBezTo>
                    <a:cubicBezTo>
                      <a:pt x="566" y="4146"/>
                      <a:pt x="601" y="4143"/>
                      <a:pt x="635" y="4135"/>
                    </a:cubicBezTo>
                    <a:lnTo>
                      <a:pt x="997" y="4056"/>
                    </a:lnTo>
                    <a:cubicBezTo>
                      <a:pt x="1116" y="4321"/>
                      <a:pt x="1280" y="4558"/>
                      <a:pt x="1487" y="4761"/>
                    </a:cubicBezTo>
                    <a:lnTo>
                      <a:pt x="1289" y="5072"/>
                    </a:lnTo>
                    <a:cubicBezTo>
                      <a:pt x="1220" y="5181"/>
                      <a:pt x="1197" y="5311"/>
                      <a:pt x="1225" y="5438"/>
                    </a:cubicBezTo>
                    <a:cubicBezTo>
                      <a:pt x="1253" y="5565"/>
                      <a:pt x="1329" y="5673"/>
                      <a:pt x="1438" y="5743"/>
                    </a:cubicBezTo>
                    <a:cubicBezTo>
                      <a:pt x="1518" y="5794"/>
                      <a:pt x="1609" y="5819"/>
                      <a:pt x="1698" y="5819"/>
                    </a:cubicBezTo>
                    <a:cubicBezTo>
                      <a:pt x="1858" y="5819"/>
                      <a:pt x="2015" y="5740"/>
                      <a:pt x="2108" y="5595"/>
                    </a:cubicBezTo>
                    <a:lnTo>
                      <a:pt x="2306" y="5284"/>
                    </a:lnTo>
                    <a:cubicBezTo>
                      <a:pt x="2559" y="5378"/>
                      <a:pt x="2823" y="5434"/>
                      <a:pt x="3091" y="5434"/>
                    </a:cubicBezTo>
                    <a:cubicBezTo>
                      <a:pt x="3111" y="5434"/>
                      <a:pt x="3132" y="5434"/>
                      <a:pt x="3152" y="5433"/>
                    </a:cubicBezTo>
                    <a:lnTo>
                      <a:pt x="3232" y="5795"/>
                    </a:lnTo>
                    <a:cubicBezTo>
                      <a:pt x="3260" y="5922"/>
                      <a:pt x="3336" y="6029"/>
                      <a:pt x="3445" y="6100"/>
                    </a:cubicBezTo>
                    <a:cubicBezTo>
                      <a:pt x="3523" y="6151"/>
                      <a:pt x="3613" y="6177"/>
                      <a:pt x="3704" y="6177"/>
                    </a:cubicBezTo>
                    <a:cubicBezTo>
                      <a:pt x="3738" y="6177"/>
                      <a:pt x="3774" y="6172"/>
                      <a:pt x="3810" y="6164"/>
                    </a:cubicBezTo>
                    <a:cubicBezTo>
                      <a:pt x="3938" y="6136"/>
                      <a:pt x="4045" y="6060"/>
                      <a:pt x="4115" y="5951"/>
                    </a:cubicBezTo>
                    <a:cubicBezTo>
                      <a:pt x="4185" y="5842"/>
                      <a:pt x="4209" y="5713"/>
                      <a:pt x="4179" y="5586"/>
                    </a:cubicBezTo>
                    <a:lnTo>
                      <a:pt x="4101" y="5225"/>
                    </a:lnTo>
                    <a:cubicBezTo>
                      <a:pt x="4365" y="5106"/>
                      <a:pt x="4601" y="4941"/>
                      <a:pt x="4805" y="4733"/>
                    </a:cubicBezTo>
                    <a:lnTo>
                      <a:pt x="5117" y="4932"/>
                    </a:lnTo>
                    <a:cubicBezTo>
                      <a:pt x="5197" y="4983"/>
                      <a:pt x="5288" y="5008"/>
                      <a:pt x="5377" y="5008"/>
                    </a:cubicBezTo>
                    <a:cubicBezTo>
                      <a:pt x="5537" y="5008"/>
                      <a:pt x="5694" y="4929"/>
                      <a:pt x="5787" y="4784"/>
                    </a:cubicBezTo>
                    <a:cubicBezTo>
                      <a:pt x="5858" y="4675"/>
                      <a:pt x="5879" y="4545"/>
                      <a:pt x="5852" y="4419"/>
                    </a:cubicBezTo>
                    <a:cubicBezTo>
                      <a:pt x="5823" y="4291"/>
                      <a:pt x="5749" y="4183"/>
                      <a:pt x="5640" y="4113"/>
                    </a:cubicBezTo>
                    <a:lnTo>
                      <a:pt x="5328" y="3915"/>
                    </a:lnTo>
                    <a:cubicBezTo>
                      <a:pt x="5430" y="3643"/>
                      <a:pt x="5481" y="3360"/>
                      <a:pt x="5479" y="3069"/>
                    </a:cubicBezTo>
                    <a:lnTo>
                      <a:pt x="5839" y="2989"/>
                    </a:lnTo>
                    <a:cubicBezTo>
                      <a:pt x="5967" y="2961"/>
                      <a:pt x="6073" y="2886"/>
                      <a:pt x="6144" y="2777"/>
                    </a:cubicBezTo>
                    <a:cubicBezTo>
                      <a:pt x="6214" y="2668"/>
                      <a:pt x="6237" y="2538"/>
                      <a:pt x="6208" y="2411"/>
                    </a:cubicBezTo>
                    <a:cubicBezTo>
                      <a:pt x="6180" y="2284"/>
                      <a:pt x="6105" y="2177"/>
                      <a:pt x="5996" y="2106"/>
                    </a:cubicBezTo>
                    <a:cubicBezTo>
                      <a:pt x="5917" y="2056"/>
                      <a:pt x="5827" y="2030"/>
                      <a:pt x="5736" y="2030"/>
                    </a:cubicBezTo>
                    <a:cubicBezTo>
                      <a:pt x="5701" y="2030"/>
                      <a:pt x="5665" y="2034"/>
                      <a:pt x="5630" y="2042"/>
                    </a:cubicBezTo>
                    <a:lnTo>
                      <a:pt x="5269" y="2121"/>
                    </a:lnTo>
                    <a:cubicBezTo>
                      <a:pt x="5150" y="1856"/>
                      <a:pt x="4986" y="1620"/>
                      <a:pt x="4778" y="1416"/>
                    </a:cubicBezTo>
                    <a:lnTo>
                      <a:pt x="4977" y="1105"/>
                    </a:lnTo>
                    <a:cubicBezTo>
                      <a:pt x="5121" y="880"/>
                      <a:pt x="5054" y="579"/>
                      <a:pt x="4828" y="434"/>
                    </a:cubicBezTo>
                    <a:cubicBezTo>
                      <a:pt x="4749" y="383"/>
                      <a:pt x="4659" y="358"/>
                      <a:pt x="4568" y="358"/>
                    </a:cubicBezTo>
                    <a:cubicBezTo>
                      <a:pt x="4533" y="358"/>
                      <a:pt x="4498" y="362"/>
                      <a:pt x="4463" y="369"/>
                    </a:cubicBezTo>
                    <a:cubicBezTo>
                      <a:pt x="4335" y="398"/>
                      <a:pt x="4228" y="473"/>
                      <a:pt x="4158" y="582"/>
                    </a:cubicBezTo>
                    <a:lnTo>
                      <a:pt x="3959" y="893"/>
                    </a:lnTo>
                    <a:cubicBezTo>
                      <a:pt x="3690" y="792"/>
                      <a:pt x="3411" y="743"/>
                      <a:pt x="3123" y="743"/>
                    </a:cubicBezTo>
                    <a:cubicBezTo>
                      <a:pt x="3120" y="743"/>
                      <a:pt x="3117" y="743"/>
                      <a:pt x="3114" y="743"/>
                    </a:cubicBezTo>
                    <a:lnTo>
                      <a:pt x="3035" y="383"/>
                    </a:lnTo>
                    <a:cubicBezTo>
                      <a:pt x="3006" y="255"/>
                      <a:pt x="2931" y="148"/>
                      <a:pt x="2822" y="77"/>
                    </a:cubicBezTo>
                    <a:cubicBezTo>
                      <a:pt x="2743" y="27"/>
                      <a:pt x="2653" y="1"/>
                      <a:pt x="2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35"/>
              <p:cNvSpPr/>
              <p:nvPr/>
            </p:nvSpPr>
            <p:spPr>
              <a:xfrm>
                <a:off x="7250370" y="2710531"/>
                <a:ext cx="375960" cy="371167"/>
              </a:xfrm>
              <a:custGeom>
                <a:avLst/>
                <a:gdLst/>
                <a:ahLst/>
                <a:cxnLst/>
                <a:rect l="l" t="t" r="r" b="b"/>
                <a:pathLst>
                  <a:path w="6040" h="5963" extrusionOk="0">
                    <a:moveTo>
                      <a:pt x="3022" y="1355"/>
                    </a:moveTo>
                    <a:cubicBezTo>
                      <a:pt x="3321" y="1355"/>
                      <a:pt x="3624" y="1438"/>
                      <a:pt x="3896" y="1611"/>
                    </a:cubicBezTo>
                    <a:cubicBezTo>
                      <a:pt x="4652" y="2094"/>
                      <a:pt x="4874" y="3099"/>
                      <a:pt x="4390" y="3855"/>
                    </a:cubicBezTo>
                    <a:cubicBezTo>
                      <a:pt x="4079" y="4340"/>
                      <a:pt x="3555" y="4605"/>
                      <a:pt x="3019" y="4605"/>
                    </a:cubicBezTo>
                    <a:cubicBezTo>
                      <a:pt x="2720" y="4605"/>
                      <a:pt x="2417" y="4523"/>
                      <a:pt x="2146" y="4350"/>
                    </a:cubicBezTo>
                    <a:cubicBezTo>
                      <a:pt x="1389" y="3867"/>
                      <a:pt x="1167" y="2862"/>
                      <a:pt x="1652" y="2105"/>
                    </a:cubicBezTo>
                    <a:cubicBezTo>
                      <a:pt x="1962" y="1620"/>
                      <a:pt x="2486" y="1355"/>
                      <a:pt x="3022" y="1355"/>
                    </a:cubicBezTo>
                    <a:close/>
                    <a:moveTo>
                      <a:pt x="2452" y="0"/>
                    </a:moveTo>
                    <a:cubicBezTo>
                      <a:pt x="2424" y="0"/>
                      <a:pt x="2395" y="3"/>
                      <a:pt x="2366" y="10"/>
                    </a:cubicBezTo>
                    <a:cubicBezTo>
                      <a:pt x="2151" y="58"/>
                      <a:pt x="2014" y="270"/>
                      <a:pt x="2063" y="485"/>
                    </a:cubicBezTo>
                    <a:lnTo>
                      <a:pt x="2156" y="908"/>
                    </a:lnTo>
                    <a:cubicBezTo>
                      <a:pt x="1864" y="1031"/>
                      <a:pt x="1597" y="1214"/>
                      <a:pt x="1374" y="1455"/>
                    </a:cubicBezTo>
                    <a:lnTo>
                      <a:pt x="1008" y="1222"/>
                    </a:lnTo>
                    <a:cubicBezTo>
                      <a:pt x="941" y="1179"/>
                      <a:pt x="867" y="1159"/>
                      <a:pt x="793" y="1159"/>
                    </a:cubicBezTo>
                    <a:cubicBezTo>
                      <a:pt x="662" y="1159"/>
                      <a:pt x="533" y="1224"/>
                      <a:pt x="456" y="1343"/>
                    </a:cubicBezTo>
                    <a:cubicBezTo>
                      <a:pt x="338" y="1529"/>
                      <a:pt x="392" y="1775"/>
                      <a:pt x="579" y="1894"/>
                    </a:cubicBezTo>
                    <a:lnTo>
                      <a:pt x="944" y="2128"/>
                    </a:lnTo>
                    <a:cubicBezTo>
                      <a:pt x="820" y="2432"/>
                      <a:pt x="766" y="2753"/>
                      <a:pt x="777" y="3068"/>
                    </a:cubicBezTo>
                    <a:lnTo>
                      <a:pt x="353" y="3161"/>
                    </a:lnTo>
                    <a:cubicBezTo>
                      <a:pt x="138" y="3209"/>
                      <a:pt x="1" y="3422"/>
                      <a:pt x="50" y="3636"/>
                    </a:cubicBezTo>
                    <a:cubicBezTo>
                      <a:pt x="91" y="3822"/>
                      <a:pt x="256" y="3949"/>
                      <a:pt x="438" y="3949"/>
                    </a:cubicBezTo>
                    <a:cubicBezTo>
                      <a:pt x="466" y="3949"/>
                      <a:pt x="495" y="3946"/>
                      <a:pt x="524" y="3940"/>
                    </a:cubicBezTo>
                    <a:lnTo>
                      <a:pt x="948" y="3846"/>
                    </a:lnTo>
                    <a:cubicBezTo>
                      <a:pt x="1070" y="4138"/>
                      <a:pt x="1254" y="4405"/>
                      <a:pt x="1494" y="4628"/>
                    </a:cubicBezTo>
                    <a:lnTo>
                      <a:pt x="1261" y="4994"/>
                    </a:lnTo>
                    <a:cubicBezTo>
                      <a:pt x="1143" y="5180"/>
                      <a:pt x="1196" y="5426"/>
                      <a:pt x="1383" y="5545"/>
                    </a:cubicBezTo>
                    <a:cubicBezTo>
                      <a:pt x="1450" y="5588"/>
                      <a:pt x="1524" y="5608"/>
                      <a:pt x="1598" y="5608"/>
                    </a:cubicBezTo>
                    <a:cubicBezTo>
                      <a:pt x="1729" y="5608"/>
                      <a:pt x="1858" y="5543"/>
                      <a:pt x="1934" y="5423"/>
                    </a:cubicBezTo>
                    <a:lnTo>
                      <a:pt x="2168" y="5058"/>
                    </a:lnTo>
                    <a:cubicBezTo>
                      <a:pt x="2444" y="5171"/>
                      <a:pt x="2736" y="5226"/>
                      <a:pt x="3025" y="5226"/>
                    </a:cubicBezTo>
                    <a:cubicBezTo>
                      <a:pt x="3052" y="5226"/>
                      <a:pt x="3080" y="5226"/>
                      <a:pt x="3107" y="5225"/>
                    </a:cubicBezTo>
                    <a:lnTo>
                      <a:pt x="3200" y="5649"/>
                    </a:lnTo>
                    <a:cubicBezTo>
                      <a:pt x="3242" y="5835"/>
                      <a:pt x="3407" y="5963"/>
                      <a:pt x="3590" y="5963"/>
                    </a:cubicBezTo>
                    <a:cubicBezTo>
                      <a:pt x="3618" y="5963"/>
                      <a:pt x="3647" y="5960"/>
                      <a:pt x="3676" y="5953"/>
                    </a:cubicBezTo>
                    <a:cubicBezTo>
                      <a:pt x="3891" y="5904"/>
                      <a:pt x="4026" y="5692"/>
                      <a:pt x="3979" y="5478"/>
                    </a:cubicBezTo>
                    <a:lnTo>
                      <a:pt x="3885" y="5053"/>
                    </a:lnTo>
                    <a:cubicBezTo>
                      <a:pt x="4177" y="4932"/>
                      <a:pt x="4445" y="4749"/>
                      <a:pt x="4668" y="4508"/>
                    </a:cubicBezTo>
                    <a:lnTo>
                      <a:pt x="5033" y="4741"/>
                    </a:lnTo>
                    <a:cubicBezTo>
                      <a:pt x="5100" y="4784"/>
                      <a:pt x="5174" y="4804"/>
                      <a:pt x="5248" y="4804"/>
                    </a:cubicBezTo>
                    <a:cubicBezTo>
                      <a:pt x="5379" y="4804"/>
                      <a:pt x="5508" y="4739"/>
                      <a:pt x="5584" y="4620"/>
                    </a:cubicBezTo>
                    <a:cubicBezTo>
                      <a:pt x="5702" y="4433"/>
                      <a:pt x="5649" y="4186"/>
                      <a:pt x="5463" y="4067"/>
                    </a:cubicBezTo>
                    <a:lnTo>
                      <a:pt x="5096" y="3834"/>
                    </a:lnTo>
                    <a:cubicBezTo>
                      <a:pt x="5221" y="3531"/>
                      <a:pt x="5276" y="3210"/>
                      <a:pt x="5265" y="2895"/>
                    </a:cubicBezTo>
                    <a:lnTo>
                      <a:pt x="5688" y="2801"/>
                    </a:lnTo>
                    <a:cubicBezTo>
                      <a:pt x="5904" y="2754"/>
                      <a:pt x="6040" y="2541"/>
                      <a:pt x="5992" y="2327"/>
                    </a:cubicBezTo>
                    <a:cubicBezTo>
                      <a:pt x="5951" y="2140"/>
                      <a:pt x="5786" y="2013"/>
                      <a:pt x="5603" y="2013"/>
                    </a:cubicBezTo>
                    <a:cubicBezTo>
                      <a:pt x="5575" y="2013"/>
                      <a:pt x="5546" y="2017"/>
                      <a:pt x="5517" y="2023"/>
                    </a:cubicBezTo>
                    <a:lnTo>
                      <a:pt x="5093" y="2116"/>
                    </a:lnTo>
                    <a:cubicBezTo>
                      <a:pt x="4971" y="1825"/>
                      <a:pt x="4788" y="1558"/>
                      <a:pt x="4546" y="1335"/>
                    </a:cubicBezTo>
                    <a:lnTo>
                      <a:pt x="4780" y="969"/>
                    </a:lnTo>
                    <a:cubicBezTo>
                      <a:pt x="4898" y="783"/>
                      <a:pt x="4845" y="537"/>
                      <a:pt x="4658" y="418"/>
                    </a:cubicBezTo>
                    <a:cubicBezTo>
                      <a:pt x="4592" y="375"/>
                      <a:pt x="4517" y="355"/>
                      <a:pt x="4443" y="355"/>
                    </a:cubicBezTo>
                    <a:cubicBezTo>
                      <a:pt x="4312" y="355"/>
                      <a:pt x="4184" y="419"/>
                      <a:pt x="4107" y="539"/>
                    </a:cubicBezTo>
                    <a:lnTo>
                      <a:pt x="3874" y="905"/>
                    </a:lnTo>
                    <a:cubicBezTo>
                      <a:pt x="3598" y="792"/>
                      <a:pt x="3308" y="737"/>
                      <a:pt x="3022" y="737"/>
                    </a:cubicBezTo>
                    <a:cubicBezTo>
                      <a:pt x="2993" y="737"/>
                      <a:pt x="2964" y="737"/>
                      <a:pt x="2935" y="738"/>
                    </a:cubicBezTo>
                    <a:lnTo>
                      <a:pt x="2841" y="314"/>
                    </a:lnTo>
                    <a:cubicBezTo>
                      <a:pt x="2799" y="127"/>
                      <a:pt x="2634" y="0"/>
                      <a:pt x="2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35"/>
              <p:cNvSpPr/>
              <p:nvPr/>
            </p:nvSpPr>
            <p:spPr>
              <a:xfrm>
                <a:off x="7244706" y="2705178"/>
                <a:ext cx="387226" cy="381624"/>
              </a:xfrm>
              <a:custGeom>
                <a:avLst/>
                <a:gdLst/>
                <a:ahLst/>
                <a:cxnLst/>
                <a:rect l="l" t="t" r="r" b="b"/>
                <a:pathLst>
                  <a:path w="6221" h="6131" extrusionOk="0">
                    <a:moveTo>
                      <a:pt x="3114" y="1526"/>
                    </a:moveTo>
                    <a:cubicBezTo>
                      <a:pt x="3398" y="1526"/>
                      <a:pt x="3685" y="1604"/>
                      <a:pt x="3941" y="1767"/>
                    </a:cubicBezTo>
                    <a:cubicBezTo>
                      <a:pt x="4659" y="2224"/>
                      <a:pt x="4869" y="3179"/>
                      <a:pt x="4411" y="3895"/>
                    </a:cubicBezTo>
                    <a:cubicBezTo>
                      <a:pt x="4117" y="4355"/>
                      <a:pt x="3618" y="4607"/>
                      <a:pt x="3109" y="4607"/>
                    </a:cubicBezTo>
                    <a:cubicBezTo>
                      <a:pt x="2825" y="4607"/>
                      <a:pt x="2539" y="4529"/>
                      <a:pt x="2283" y="4365"/>
                    </a:cubicBezTo>
                    <a:cubicBezTo>
                      <a:pt x="1567" y="3908"/>
                      <a:pt x="1355" y="2953"/>
                      <a:pt x="1813" y="2237"/>
                    </a:cubicBezTo>
                    <a:cubicBezTo>
                      <a:pt x="2105" y="1777"/>
                      <a:pt x="2605" y="1526"/>
                      <a:pt x="3114" y="1526"/>
                    </a:cubicBezTo>
                    <a:close/>
                    <a:moveTo>
                      <a:pt x="3113" y="1357"/>
                    </a:moveTo>
                    <a:cubicBezTo>
                      <a:pt x="2990" y="1357"/>
                      <a:pt x="2866" y="1371"/>
                      <a:pt x="2742" y="1398"/>
                    </a:cubicBezTo>
                    <a:cubicBezTo>
                      <a:pt x="2297" y="1497"/>
                      <a:pt x="1916" y="1763"/>
                      <a:pt x="1671" y="2147"/>
                    </a:cubicBezTo>
                    <a:cubicBezTo>
                      <a:pt x="1425" y="2531"/>
                      <a:pt x="1345" y="2988"/>
                      <a:pt x="1443" y="3434"/>
                    </a:cubicBezTo>
                    <a:cubicBezTo>
                      <a:pt x="1542" y="3878"/>
                      <a:pt x="1807" y="4260"/>
                      <a:pt x="2191" y="4505"/>
                    </a:cubicBezTo>
                    <a:cubicBezTo>
                      <a:pt x="2468" y="4683"/>
                      <a:pt x="2786" y="4775"/>
                      <a:pt x="3107" y="4775"/>
                    </a:cubicBezTo>
                    <a:cubicBezTo>
                      <a:pt x="3232" y="4775"/>
                      <a:pt x="3355" y="4763"/>
                      <a:pt x="3478" y="4735"/>
                    </a:cubicBezTo>
                    <a:cubicBezTo>
                      <a:pt x="3923" y="4636"/>
                      <a:pt x="4304" y="4370"/>
                      <a:pt x="4550" y="3986"/>
                    </a:cubicBezTo>
                    <a:cubicBezTo>
                      <a:pt x="5057" y="3192"/>
                      <a:pt x="4823" y="2134"/>
                      <a:pt x="4029" y="1626"/>
                    </a:cubicBezTo>
                    <a:cubicBezTo>
                      <a:pt x="3752" y="1449"/>
                      <a:pt x="3436" y="1357"/>
                      <a:pt x="3113" y="1357"/>
                    </a:cubicBezTo>
                    <a:close/>
                    <a:moveTo>
                      <a:pt x="2546" y="167"/>
                    </a:moveTo>
                    <a:cubicBezTo>
                      <a:pt x="2691" y="167"/>
                      <a:pt x="2821" y="268"/>
                      <a:pt x="2854" y="415"/>
                    </a:cubicBezTo>
                    <a:lnTo>
                      <a:pt x="2963" y="908"/>
                    </a:lnTo>
                    <a:lnTo>
                      <a:pt x="3033" y="905"/>
                    </a:lnTo>
                    <a:cubicBezTo>
                      <a:pt x="3061" y="904"/>
                      <a:pt x="3088" y="904"/>
                      <a:pt x="3116" y="904"/>
                    </a:cubicBezTo>
                    <a:cubicBezTo>
                      <a:pt x="3398" y="904"/>
                      <a:pt x="3675" y="957"/>
                      <a:pt x="3937" y="1066"/>
                    </a:cubicBezTo>
                    <a:lnTo>
                      <a:pt x="4002" y="1093"/>
                    </a:lnTo>
                    <a:lnTo>
                      <a:pt x="4273" y="668"/>
                    </a:lnTo>
                    <a:cubicBezTo>
                      <a:pt x="4318" y="598"/>
                      <a:pt x="4388" y="549"/>
                      <a:pt x="4470" y="531"/>
                    </a:cubicBezTo>
                    <a:cubicBezTo>
                      <a:pt x="4493" y="525"/>
                      <a:pt x="4516" y="523"/>
                      <a:pt x="4539" y="523"/>
                    </a:cubicBezTo>
                    <a:cubicBezTo>
                      <a:pt x="4598" y="523"/>
                      <a:pt x="4656" y="540"/>
                      <a:pt x="4708" y="573"/>
                    </a:cubicBezTo>
                    <a:cubicBezTo>
                      <a:pt x="4778" y="618"/>
                      <a:pt x="4827" y="689"/>
                      <a:pt x="4845" y="770"/>
                    </a:cubicBezTo>
                    <a:cubicBezTo>
                      <a:pt x="4863" y="852"/>
                      <a:pt x="4848" y="936"/>
                      <a:pt x="4802" y="1008"/>
                    </a:cubicBezTo>
                    <a:lnTo>
                      <a:pt x="4531" y="1433"/>
                    </a:lnTo>
                    <a:lnTo>
                      <a:pt x="4582" y="1481"/>
                    </a:lnTo>
                    <a:cubicBezTo>
                      <a:pt x="4811" y="1693"/>
                      <a:pt x="4987" y="1946"/>
                      <a:pt x="5108" y="2234"/>
                    </a:cubicBezTo>
                    <a:lnTo>
                      <a:pt x="5135" y="2299"/>
                    </a:lnTo>
                    <a:lnTo>
                      <a:pt x="5627" y="2190"/>
                    </a:lnTo>
                    <a:cubicBezTo>
                      <a:pt x="5651" y="2185"/>
                      <a:pt x="5674" y="2182"/>
                      <a:pt x="5697" y="2182"/>
                    </a:cubicBezTo>
                    <a:cubicBezTo>
                      <a:pt x="5841" y="2182"/>
                      <a:pt x="5971" y="2283"/>
                      <a:pt x="6004" y="2430"/>
                    </a:cubicBezTo>
                    <a:cubicBezTo>
                      <a:pt x="6042" y="2600"/>
                      <a:pt x="5934" y="2768"/>
                      <a:pt x="5763" y="2805"/>
                    </a:cubicBezTo>
                    <a:lnTo>
                      <a:pt x="5270" y="2914"/>
                    </a:lnTo>
                    <a:lnTo>
                      <a:pt x="5274" y="2985"/>
                    </a:lnTo>
                    <a:cubicBezTo>
                      <a:pt x="5285" y="3296"/>
                      <a:pt x="5232" y="3601"/>
                      <a:pt x="5113" y="3889"/>
                    </a:cubicBezTo>
                    <a:lnTo>
                      <a:pt x="5086" y="3954"/>
                    </a:lnTo>
                    <a:lnTo>
                      <a:pt x="5511" y="4225"/>
                    </a:lnTo>
                    <a:cubicBezTo>
                      <a:pt x="5581" y="4270"/>
                      <a:pt x="5631" y="4340"/>
                      <a:pt x="5648" y="4422"/>
                    </a:cubicBezTo>
                    <a:cubicBezTo>
                      <a:pt x="5667" y="4504"/>
                      <a:pt x="5651" y="4588"/>
                      <a:pt x="5606" y="4660"/>
                    </a:cubicBezTo>
                    <a:cubicBezTo>
                      <a:pt x="5561" y="4729"/>
                      <a:pt x="5490" y="4779"/>
                      <a:pt x="5408" y="4797"/>
                    </a:cubicBezTo>
                    <a:cubicBezTo>
                      <a:pt x="5386" y="4802"/>
                      <a:pt x="5363" y="4804"/>
                      <a:pt x="5341" y="4804"/>
                    </a:cubicBezTo>
                    <a:cubicBezTo>
                      <a:pt x="5281" y="4804"/>
                      <a:pt x="5223" y="4787"/>
                      <a:pt x="5171" y="4754"/>
                    </a:cubicBezTo>
                    <a:lnTo>
                      <a:pt x="4745" y="4482"/>
                    </a:lnTo>
                    <a:lnTo>
                      <a:pt x="4698" y="4534"/>
                    </a:lnTo>
                    <a:cubicBezTo>
                      <a:pt x="4486" y="4763"/>
                      <a:pt x="4234" y="4940"/>
                      <a:pt x="3945" y="5059"/>
                    </a:cubicBezTo>
                    <a:lnTo>
                      <a:pt x="3881" y="5086"/>
                    </a:lnTo>
                    <a:lnTo>
                      <a:pt x="3989" y="5579"/>
                    </a:lnTo>
                    <a:cubicBezTo>
                      <a:pt x="4027" y="5750"/>
                      <a:pt x="3919" y="5918"/>
                      <a:pt x="3749" y="5956"/>
                    </a:cubicBezTo>
                    <a:cubicBezTo>
                      <a:pt x="3726" y="5961"/>
                      <a:pt x="3704" y="5964"/>
                      <a:pt x="3681" y="5964"/>
                    </a:cubicBezTo>
                    <a:cubicBezTo>
                      <a:pt x="3536" y="5964"/>
                      <a:pt x="3406" y="5863"/>
                      <a:pt x="3373" y="5715"/>
                    </a:cubicBezTo>
                    <a:lnTo>
                      <a:pt x="3264" y="5222"/>
                    </a:lnTo>
                    <a:lnTo>
                      <a:pt x="3197" y="5226"/>
                    </a:lnTo>
                    <a:cubicBezTo>
                      <a:pt x="3169" y="5227"/>
                      <a:pt x="3142" y="5227"/>
                      <a:pt x="3114" y="5227"/>
                    </a:cubicBezTo>
                    <a:cubicBezTo>
                      <a:pt x="2832" y="5227"/>
                      <a:pt x="2555" y="5173"/>
                      <a:pt x="2292" y="5065"/>
                    </a:cubicBezTo>
                    <a:lnTo>
                      <a:pt x="2228" y="5037"/>
                    </a:lnTo>
                    <a:lnTo>
                      <a:pt x="1957" y="5462"/>
                    </a:lnTo>
                    <a:cubicBezTo>
                      <a:pt x="1896" y="5557"/>
                      <a:pt x="1794" y="5608"/>
                      <a:pt x="1690" y="5608"/>
                    </a:cubicBezTo>
                    <a:cubicBezTo>
                      <a:pt x="1632" y="5608"/>
                      <a:pt x="1573" y="5592"/>
                      <a:pt x="1521" y="5559"/>
                    </a:cubicBezTo>
                    <a:cubicBezTo>
                      <a:pt x="1450" y="5514"/>
                      <a:pt x="1402" y="5443"/>
                      <a:pt x="1383" y="5361"/>
                    </a:cubicBezTo>
                    <a:cubicBezTo>
                      <a:pt x="1365" y="5279"/>
                      <a:pt x="1381" y="5195"/>
                      <a:pt x="1425" y="5124"/>
                    </a:cubicBezTo>
                    <a:lnTo>
                      <a:pt x="1698" y="4698"/>
                    </a:lnTo>
                    <a:lnTo>
                      <a:pt x="1646" y="4651"/>
                    </a:lnTo>
                    <a:cubicBezTo>
                      <a:pt x="1418" y="4439"/>
                      <a:pt x="1242" y="4186"/>
                      <a:pt x="1121" y="3898"/>
                    </a:cubicBezTo>
                    <a:lnTo>
                      <a:pt x="1093" y="3833"/>
                    </a:lnTo>
                    <a:lnTo>
                      <a:pt x="600" y="3943"/>
                    </a:lnTo>
                    <a:cubicBezTo>
                      <a:pt x="578" y="3948"/>
                      <a:pt x="555" y="3950"/>
                      <a:pt x="533" y="3950"/>
                    </a:cubicBezTo>
                    <a:cubicBezTo>
                      <a:pt x="388" y="3950"/>
                      <a:pt x="257" y="3849"/>
                      <a:pt x="225" y="3702"/>
                    </a:cubicBezTo>
                    <a:cubicBezTo>
                      <a:pt x="187" y="3533"/>
                      <a:pt x="294" y="3364"/>
                      <a:pt x="464" y="3326"/>
                    </a:cubicBezTo>
                    <a:lnTo>
                      <a:pt x="957" y="3217"/>
                    </a:lnTo>
                    <a:lnTo>
                      <a:pt x="955" y="3147"/>
                    </a:lnTo>
                    <a:cubicBezTo>
                      <a:pt x="943" y="2835"/>
                      <a:pt x="997" y="2530"/>
                      <a:pt x="1116" y="2243"/>
                    </a:cubicBezTo>
                    <a:lnTo>
                      <a:pt x="1143" y="2178"/>
                    </a:lnTo>
                    <a:lnTo>
                      <a:pt x="718" y="1907"/>
                    </a:lnTo>
                    <a:cubicBezTo>
                      <a:pt x="571" y="1813"/>
                      <a:pt x="528" y="1617"/>
                      <a:pt x="621" y="1471"/>
                    </a:cubicBezTo>
                    <a:cubicBezTo>
                      <a:pt x="666" y="1401"/>
                      <a:pt x="737" y="1351"/>
                      <a:pt x="818" y="1334"/>
                    </a:cubicBezTo>
                    <a:cubicBezTo>
                      <a:pt x="841" y="1329"/>
                      <a:pt x="864" y="1327"/>
                      <a:pt x="886" y="1327"/>
                    </a:cubicBezTo>
                    <a:cubicBezTo>
                      <a:pt x="946" y="1327"/>
                      <a:pt x="1004" y="1343"/>
                      <a:pt x="1056" y="1376"/>
                    </a:cubicBezTo>
                    <a:lnTo>
                      <a:pt x="1481" y="1648"/>
                    </a:lnTo>
                    <a:lnTo>
                      <a:pt x="1529" y="1596"/>
                    </a:lnTo>
                    <a:cubicBezTo>
                      <a:pt x="1741" y="1368"/>
                      <a:pt x="1994" y="1192"/>
                      <a:pt x="2282" y="1071"/>
                    </a:cubicBezTo>
                    <a:lnTo>
                      <a:pt x="2347" y="1044"/>
                    </a:lnTo>
                    <a:lnTo>
                      <a:pt x="2238" y="551"/>
                    </a:lnTo>
                    <a:cubicBezTo>
                      <a:pt x="2201" y="381"/>
                      <a:pt x="2308" y="213"/>
                      <a:pt x="2478" y="175"/>
                    </a:cubicBezTo>
                    <a:cubicBezTo>
                      <a:pt x="2501" y="170"/>
                      <a:pt x="2523" y="167"/>
                      <a:pt x="2546" y="167"/>
                    </a:cubicBezTo>
                    <a:close/>
                    <a:moveTo>
                      <a:pt x="2541" y="0"/>
                    </a:moveTo>
                    <a:cubicBezTo>
                      <a:pt x="2507" y="0"/>
                      <a:pt x="2472" y="4"/>
                      <a:pt x="2437" y="12"/>
                    </a:cubicBezTo>
                    <a:cubicBezTo>
                      <a:pt x="2178" y="69"/>
                      <a:pt x="2014" y="327"/>
                      <a:pt x="2071" y="587"/>
                    </a:cubicBezTo>
                    <a:lnTo>
                      <a:pt x="2150" y="945"/>
                    </a:lnTo>
                    <a:cubicBezTo>
                      <a:pt x="1886" y="1063"/>
                      <a:pt x="1652" y="1227"/>
                      <a:pt x="1450" y="1432"/>
                    </a:cubicBezTo>
                    <a:lnTo>
                      <a:pt x="1142" y="1235"/>
                    </a:lnTo>
                    <a:cubicBezTo>
                      <a:pt x="1064" y="1184"/>
                      <a:pt x="975" y="1158"/>
                      <a:pt x="884" y="1158"/>
                    </a:cubicBezTo>
                    <a:cubicBezTo>
                      <a:pt x="849" y="1158"/>
                      <a:pt x="814" y="1162"/>
                      <a:pt x="779" y="1170"/>
                    </a:cubicBezTo>
                    <a:cubicBezTo>
                      <a:pt x="653" y="1197"/>
                      <a:pt x="545" y="1273"/>
                      <a:pt x="477" y="1382"/>
                    </a:cubicBezTo>
                    <a:cubicBezTo>
                      <a:pt x="333" y="1606"/>
                      <a:pt x="399" y="1906"/>
                      <a:pt x="623" y="2049"/>
                    </a:cubicBezTo>
                    <a:lnTo>
                      <a:pt x="931" y="2246"/>
                    </a:lnTo>
                    <a:cubicBezTo>
                      <a:pt x="830" y="2516"/>
                      <a:pt x="780" y="2797"/>
                      <a:pt x="783" y="3085"/>
                    </a:cubicBezTo>
                    <a:lnTo>
                      <a:pt x="425" y="3164"/>
                    </a:lnTo>
                    <a:cubicBezTo>
                      <a:pt x="166" y="3221"/>
                      <a:pt x="1" y="3479"/>
                      <a:pt x="58" y="3738"/>
                    </a:cubicBezTo>
                    <a:cubicBezTo>
                      <a:pt x="107" y="3963"/>
                      <a:pt x="307" y="4117"/>
                      <a:pt x="528" y="4117"/>
                    </a:cubicBezTo>
                    <a:cubicBezTo>
                      <a:pt x="563" y="4117"/>
                      <a:pt x="598" y="4114"/>
                      <a:pt x="633" y="4106"/>
                    </a:cubicBezTo>
                    <a:lnTo>
                      <a:pt x="991" y="4027"/>
                    </a:lnTo>
                    <a:cubicBezTo>
                      <a:pt x="1108" y="4290"/>
                      <a:pt x="1273" y="4525"/>
                      <a:pt x="1478" y="4726"/>
                    </a:cubicBezTo>
                    <a:lnTo>
                      <a:pt x="1281" y="5035"/>
                    </a:lnTo>
                    <a:cubicBezTo>
                      <a:pt x="1211" y="5142"/>
                      <a:pt x="1189" y="5272"/>
                      <a:pt x="1216" y="5398"/>
                    </a:cubicBezTo>
                    <a:cubicBezTo>
                      <a:pt x="1243" y="5523"/>
                      <a:pt x="1319" y="5631"/>
                      <a:pt x="1428" y="5700"/>
                    </a:cubicBezTo>
                    <a:cubicBezTo>
                      <a:pt x="1508" y="5752"/>
                      <a:pt x="1598" y="5776"/>
                      <a:pt x="1687" y="5776"/>
                    </a:cubicBezTo>
                    <a:cubicBezTo>
                      <a:pt x="1846" y="5776"/>
                      <a:pt x="2003" y="5697"/>
                      <a:pt x="2094" y="5553"/>
                    </a:cubicBezTo>
                    <a:lnTo>
                      <a:pt x="2291" y="5245"/>
                    </a:lnTo>
                    <a:cubicBezTo>
                      <a:pt x="2553" y="5344"/>
                      <a:pt x="2826" y="5394"/>
                      <a:pt x="3105" y="5394"/>
                    </a:cubicBezTo>
                    <a:cubicBezTo>
                      <a:pt x="3114" y="5394"/>
                      <a:pt x="3122" y="5394"/>
                      <a:pt x="3131" y="5394"/>
                    </a:cubicBezTo>
                    <a:lnTo>
                      <a:pt x="3209" y="5752"/>
                    </a:lnTo>
                    <a:cubicBezTo>
                      <a:pt x="3259" y="5976"/>
                      <a:pt x="3458" y="6130"/>
                      <a:pt x="3681" y="6130"/>
                    </a:cubicBezTo>
                    <a:cubicBezTo>
                      <a:pt x="3715" y="6130"/>
                      <a:pt x="3749" y="6127"/>
                      <a:pt x="3783" y="6119"/>
                    </a:cubicBezTo>
                    <a:cubicBezTo>
                      <a:pt x="4043" y="6062"/>
                      <a:pt x="4207" y="5804"/>
                      <a:pt x="4150" y="5544"/>
                    </a:cubicBezTo>
                    <a:lnTo>
                      <a:pt x="4071" y="5186"/>
                    </a:lnTo>
                    <a:cubicBezTo>
                      <a:pt x="4334" y="5069"/>
                      <a:pt x="4569" y="4904"/>
                      <a:pt x="4770" y="4698"/>
                    </a:cubicBezTo>
                    <a:lnTo>
                      <a:pt x="5078" y="4896"/>
                    </a:lnTo>
                    <a:cubicBezTo>
                      <a:pt x="5157" y="4947"/>
                      <a:pt x="5246" y="4972"/>
                      <a:pt x="5337" y="4972"/>
                    </a:cubicBezTo>
                    <a:cubicBezTo>
                      <a:pt x="5372" y="4972"/>
                      <a:pt x="5407" y="4968"/>
                      <a:pt x="5442" y="4961"/>
                    </a:cubicBezTo>
                    <a:cubicBezTo>
                      <a:pt x="5568" y="4934"/>
                      <a:pt x="5675" y="4858"/>
                      <a:pt x="5745" y="4749"/>
                    </a:cubicBezTo>
                    <a:cubicBezTo>
                      <a:pt x="5888" y="4525"/>
                      <a:pt x="5823" y="4225"/>
                      <a:pt x="5597" y="4083"/>
                    </a:cubicBezTo>
                    <a:lnTo>
                      <a:pt x="5289" y="3886"/>
                    </a:lnTo>
                    <a:cubicBezTo>
                      <a:pt x="5392" y="3616"/>
                      <a:pt x="5441" y="3334"/>
                      <a:pt x="5439" y="3046"/>
                    </a:cubicBezTo>
                    <a:lnTo>
                      <a:pt x="5797" y="2967"/>
                    </a:lnTo>
                    <a:cubicBezTo>
                      <a:pt x="6056" y="2910"/>
                      <a:pt x="6220" y="2652"/>
                      <a:pt x="6163" y="2392"/>
                    </a:cubicBezTo>
                    <a:cubicBezTo>
                      <a:pt x="6113" y="2168"/>
                      <a:pt x="5914" y="2014"/>
                      <a:pt x="5693" y="2014"/>
                    </a:cubicBezTo>
                    <a:cubicBezTo>
                      <a:pt x="5659" y="2014"/>
                      <a:pt x="5624" y="2017"/>
                      <a:pt x="5589" y="2025"/>
                    </a:cubicBezTo>
                    <a:lnTo>
                      <a:pt x="5231" y="2104"/>
                    </a:lnTo>
                    <a:cubicBezTo>
                      <a:pt x="5113" y="1841"/>
                      <a:pt x="4948" y="1606"/>
                      <a:pt x="4743" y="1405"/>
                    </a:cubicBezTo>
                    <a:lnTo>
                      <a:pt x="4940" y="1096"/>
                    </a:lnTo>
                    <a:cubicBezTo>
                      <a:pt x="5010" y="988"/>
                      <a:pt x="5032" y="858"/>
                      <a:pt x="5005" y="733"/>
                    </a:cubicBezTo>
                    <a:cubicBezTo>
                      <a:pt x="4978" y="607"/>
                      <a:pt x="4902" y="499"/>
                      <a:pt x="4793" y="431"/>
                    </a:cubicBezTo>
                    <a:cubicBezTo>
                      <a:pt x="4716" y="380"/>
                      <a:pt x="4626" y="354"/>
                      <a:pt x="4535" y="354"/>
                    </a:cubicBezTo>
                    <a:cubicBezTo>
                      <a:pt x="4500" y="354"/>
                      <a:pt x="4465" y="358"/>
                      <a:pt x="4430" y="366"/>
                    </a:cubicBezTo>
                    <a:cubicBezTo>
                      <a:pt x="4304" y="394"/>
                      <a:pt x="4196" y="468"/>
                      <a:pt x="4128" y="577"/>
                    </a:cubicBezTo>
                    <a:lnTo>
                      <a:pt x="3931" y="887"/>
                    </a:lnTo>
                    <a:cubicBezTo>
                      <a:pt x="3671" y="788"/>
                      <a:pt x="3398" y="737"/>
                      <a:pt x="3123" y="737"/>
                    </a:cubicBezTo>
                    <a:cubicBezTo>
                      <a:pt x="3113" y="737"/>
                      <a:pt x="3102" y="737"/>
                      <a:pt x="3091" y="737"/>
                    </a:cubicBezTo>
                    <a:lnTo>
                      <a:pt x="3012" y="379"/>
                    </a:lnTo>
                    <a:cubicBezTo>
                      <a:pt x="2963" y="154"/>
                      <a:pt x="2762" y="0"/>
                      <a:pt x="25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12" name="Google Shape;1112;p35"/>
            <p:cNvSpPr/>
            <p:nvPr/>
          </p:nvSpPr>
          <p:spPr>
            <a:xfrm>
              <a:off x="5649615" y="1182300"/>
              <a:ext cx="106041" cy="106033"/>
            </a:xfrm>
            <a:custGeom>
              <a:avLst/>
              <a:gdLst/>
              <a:ahLst/>
              <a:cxnLst/>
              <a:rect l="l" t="t" r="r" b="b"/>
              <a:pathLst>
                <a:path w="3090" h="3090" extrusionOk="0">
                  <a:moveTo>
                    <a:pt x="1548" y="275"/>
                  </a:moveTo>
                  <a:lnTo>
                    <a:pt x="1983" y="1075"/>
                  </a:lnTo>
                  <a:cubicBezTo>
                    <a:pt x="1990" y="1089"/>
                    <a:pt x="2004" y="1102"/>
                    <a:pt x="2018" y="1110"/>
                  </a:cubicBezTo>
                  <a:lnTo>
                    <a:pt x="2815" y="1549"/>
                  </a:lnTo>
                  <a:lnTo>
                    <a:pt x="2015" y="1984"/>
                  </a:lnTo>
                  <a:cubicBezTo>
                    <a:pt x="2002" y="1991"/>
                    <a:pt x="1988" y="2005"/>
                    <a:pt x="1981" y="2019"/>
                  </a:cubicBezTo>
                  <a:lnTo>
                    <a:pt x="1541" y="2816"/>
                  </a:lnTo>
                  <a:lnTo>
                    <a:pt x="1106" y="2016"/>
                  </a:lnTo>
                  <a:cubicBezTo>
                    <a:pt x="1099" y="2003"/>
                    <a:pt x="1085" y="1989"/>
                    <a:pt x="1071" y="1981"/>
                  </a:cubicBezTo>
                  <a:lnTo>
                    <a:pt x="274" y="1542"/>
                  </a:lnTo>
                  <a:lnTo>
                    <a:pt x="1074" y="1107"/>
                  </a:lnTo>
                  <a:cubicBezTo>
                    <a:pt x="1089" y="1100"/>
                    <a:pt x="1101" y="1086"/>
                    <a:pt x="1108" y="1072"/>
                  </a:cubicBezTo>
                  <a:lnTo>
                    <a:pt x="1548" y="275"/>
                  </a:lnTo>
                  <a:close/>
                  <a:moveTo>
                    <a:pt x="1550" y="1"/>
                  </a:moveTo>
                  <a:cubicBezTo>
                    <a:pt x="1517" y="1"/>
                    <a:pt x="1488" y="18"/>
                    <a:pt x="1473" y="47"/>
                  </a:cubicBezTo>
                  <a:lnTo>
                    <a:pt x="967" y="963"/>
                  </a:lnTo>
                  <a:lnTo>
                    <a:pt x="48" y="1463"/>
                  </a:lnTo>
                  <a:cubicBezTo>
                    <a:pt x="20" y="1479"/>
                    <a:pt x="1" y="1508"/>
                    <a:pt x="1" y="1541"/>
                  </a:cubicBezTo>
                  <a:cubicBezTo>
                    <a:pt x="1" y="1573"/>
                    <a:pt x="18" y="1603"/>
                    <a:pt x="47" y="1619"/>
                  </a:cubicBezTo>
                  <a:lnTo>
                    <a:pt x="964" y="2123"/>
                  </a:lnTo>
                  <a:lnTo>
                    <a:pt x="1463" y="3043"/>
                  </a:lnTo>
                  <a:cubicBezTo>
                    <a:pt x="1479" y="3072"/>
                    <a:pt x="1509" y="3089"/>
                    <a:pt x="1541" y="3089"/>
                  </a:cubicBezTo>
                  <a:cubicBezTo>
                    <a:pt x="1573" y="3089"/>
                    <a:pt x="1602" y="3073"/>
                    <a:pt x="1619" y="3044"/>
                  </a:cubicBezTo>
                  <a:lnTo>
                    <a:pt x="2123" y="2127"/>
                  </a:lnTo>
                  <a:lnTo>
                    <a:pt x="3043" y="1627"/>
                  </a:lnTo>
                  <a:cubicBezTo>
                    <a:pt x="3072" y="1612"/>
                    <a:pt x="3089" y="1583"/>
                    <a:pt x="3089" y="1549"/>
                  </a:cubicBezTo>
                  <a:cubicBezTo>
                    <a:pt x="3089" y="1517"/>
                    <a:pt x="3073" y="1487"/>
                    <a:pt x="3045" y="1471"/>
                  </a:cubicBezTo>
                  <a:lnTo>
                    <a:pt x="2127" y="967"/>
                  </a:lnTo>
                  <a:lnTo>
                    <a:pt x="1628" y="48"/>
                  </a:lnTo>
                  <a:cubicBezTo>
                    <a:pt x="1613" y="19"/>
                    <a:pt x="1583" y="1"/>
                    <a:pt x="15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35"/>
            <p:cNvSpPr/>
            <p:nvPr/>
          </p:nvSpPr>
          <p:spPr>
            <a:xfrm>
              <a:off x="5521028" y="1976661"/>
              <a:ext cx="34" cy="40938"/>
            </a:xfrm>
            <a:custGeom>
              <a:avLst/>
              <a:gdLst/>
              <a:ahLst/>
              <a:cxnLst/>
              <a:rect l="l" t="t" r="r" b="b"/>
              <a:pathLst>
                <a:path w="1" h="1193" extrusionOk="0">
                  <a:moveTo>
                    <a:pt x="0" y="0"/>
                  </a:moveTo>
                  <a:lnTo>
                    <a:pt x="0" y="1193"/>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35"/>
            <p:cNvSpPr/>
            <p:nvPr/>
          </p:nvSpPr>
          <p:spPr>
            <a:xfrm>
              <a:off x="5517356" y="1972989"/>
              <a:ext cx="7413" cy="48316"/>
            </a:xfrm>
            <a:custGeom>
              <a:avLst/>
              <a:gdLst/>
              <a:ahLst/>
              <a:cxnLst/>
              <a:rect l="l" t="t" r="r" b="b"/>
              <a:pathLst>
                <a:path w="216" h="1408" extrusionOk="0">
                  <a:moveTo>
                    <a:pt x="107" y="1"/>
                  </a:moveTo>
                  <a:cubicBezTo>
                    <a:pt x="48" y="1"/>
                    <a:pt x="1" y="48"/>
                    <a:pt x="1" y="107"/>
                  </a:cubicBezTo>
                  <a:lnTo>
                    <a:pt x="1" y="1300"/>
                  </a:lnTo>
                  <a:cubicBezTo>
                    <a:pt x="1" y="1360"/>
                    <a:pt x="48" y="1408"/>
                    <a:pt x="107" y="1408"/>
                  </a:cubicBezTo>
                  <a:cubicBezTo>
                    <a:pt x="168" y="1408"/>
                    <a:pt x="215" y="1360"/>
                    <a:pt x="215" y="1300"/>
                  </a:cubicBezTo>
                  <a:lnTo>
                    <a:pt x="215" y="107"/>
                  </a:lnTo>
                  <a:cubicBezTo>
                    <a:pt x="215" y="48"/>
                    <a:pt x="168" y="1"/>
                    <a:pt x="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35"/>
            <p:cNvSpPr/>
            <p:nvPr/>
          </p:nvSpPr>
          <p:spPr>
            <a:xfrm>
              <a:off x="5521028" y="2081703"/>
              <a:ext cx="34" cy="40972"/>
            </a:xfrm>
            <a:custGeom>
              <a:avLst/>
              <a:gdLst/>
              <a:ahLst/>
              <a:cxnLst/>
              <a:rect l="l" t="t" r="r" b="b"/>
              <a:pathLst>
                <a:path w="1" h="1194" extrusionOk="0">
                  <a:moveTo>
                    <a:pt x="0" y="1"/>
                  </a:moveTo>
                  <a:lnTo>
                    <a:pt x="0" y="1193"/>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35"/>
            <p:cNvSpPr/>
            <p:nvPr/>
          </p:nvSpPr>
          <p:spPr>
            <a:xfrm>
              <a:off x="5517356" y="2078065"/>
              <a:ext cx="7413" cy="48316"/>
            </a:xfrm>
            <a:custGeom>
              <a:avLst/>
              <a:gdLst/>
              <a:ahLst/>
              <a:cxnLst/>
              <a:rect l="l" t="t" r="r" b="b"/>
              <a:pathLst>
                <a:path w="216" h="1408" extrusionOk="0">
                  <a:moveTo>
                    <a:pt x="107" y="0"/>
                  </a:moveTo>
                  <a:cubicBezTo>
                    <a:pt x="48" y="0"/>
                    <a:pt x="1" y="48"/>
                    <a:pt x="1" y="107"/>
                  </a:cubicBezTo>
                  <a:lnTo>
                    <a:pt x="1" y="1299"/>
                  </a:lnTo>
                  <a:cubicBezTo>
                    <a:pt x="1" y="1360"/>
                    <a:pt x="48" y="1407"/>
                    <a:pt x="107" y="1407"/>
                  </a:cubicBezTo>
                  <a:cubicBezTo>
                    <a:pt x="168" y="1407"/>
                    <a:pt x="215" y="1360"/>
                    <a:pt x="215" y="1299"/>
                  </a:cubicBezTo>
                  <a:lnTo>
                    <a:pt x="215" y="107"/>
                  </a:lnTo>
                  <a:cubicBezTo>
                    <a:pt x="215" y="48"/>
                    <a:pt x="168"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35"/>
            <p:cNvSpPr/>
            <p:nvPr/>
          </p:nvSpPr>
          <p:spPr>
            <a:xfrm>
              <a:off x="5553079" y="2049652"/>
              <a:ext cx="40941" cy="34"/>
            </a:xfrm>
            <a:custGeom>
              <a:avLst/>
              <a:gdLst/>
              <a:ahLst/>
              <a:cxnLst/>
              <a:rect l="l" t="t" r="r" b="b"/>
              <a:pathLst>
                <a:path w="1193" h="1" extrusionOk="0">
                  <a:moveTo>
                    <a:pt x="1193" y="1"/>
                  </a:moveTo>
                  <a:lnTo>
                    <a:pt x="0" y="1"/>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5"/>
            <p:cNvSpPr/>
            <p:nvPr/>
          </p:nvSpPr>
          <p:spPr>
            <a:xfrm>
              <a:off x="5549407" y="2046014"/>
              <a:ext cx="48319" cy="7378"/>
            </a:xfrm>
            <a:custGeom>
              <a:avLst/>
              <a:gdLst/>
              <a:ahLst/>
              <a:cxnLst/>
              <a:rect l="l" t="t" r="r" b="b"/>
              <a:pathLst>
                <a:path w="1408" h="215" extrusionOk="0">
                  <a:moveTo>
                    <a:pt x="107" y="0"/>
                  </a:moveTo>
                  <a:cubicBezTo>
                    <a:pt x="48" y="0"/>
                    <a:pt x="1" y="48"/>
                    <a:pt x="1" y="107"/>
                  </a:cubicBezTo>
                  <a:cubicBezTo>
                    <a:pt x="1" y="167"/>
                    <a:pt x="48" y="215"/>
                    <a:pt x="107" y="215"/>
                  </a:cubicBezTo>
                  <a:lnTo>
                    <a:pt x="1300" y="215"/>
                  </a:lnTo>
                  <a:cubicBezTo>
                    <a:pt x="1360" y="215"/>
                    <a:pt x="1408" y="167"/>
                    <a:pt x="1408" y="107"/>
                  </a:cubicBezTo>
                  <a:cubicBezTo>
                    <a:pt x="1408" y="48"/>
                    <a:pt x="1360" y="0"/>
                    <a:pt x="13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5"/>
            <p:cNvSpPr/>
            <p:nvPr/>
          </p:nvSpPr>
          <p:spPr>
            <a:xfrm>
              <a:off x="5448105" y="2049652"/>
              <a:ext cx="40906" cy="34"/>
            </a:xfrm>
            <a:custGeom>
              <a:avLst/>
              <a:gdLst/>
              <a:ahLst/>
              <a:cxnLst/>
              <a:rect l="l" t="t" r="r" b="b"/>
              <a:pathLst>
                <a:path w="1192" h="1" extrusionOk="0">
                  <a:moveTo>
                    <a:pt x="1191" y="1"/>
                  </a:moveTo>
                  <a:lnTo>
                    <a:pt x="0" y="1"/>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5"/>
            <p:cNvSpPr/>
            <p:nvPr/>
          </p:nvSpPr>
          <p:spPr>
            <a:xfrm>
              <a:off x="5444399" y="2046014"/>
              <a:ext cx="48319" cy="7378"/>
            </a:xfrm>
            <a:custGeom>
              <a:avLst/>
              <a:gdLst/>
              <a:ahLst/>
              <a:cxnLst/>
              <a:rect l="l" t="t" r="r" b="b"/>
              <a:pathLst>
                <a:path w="1408" h="215" extrusionOk="0">
                  <a:moveTo>
                    <a:pt x="108" y="0"/>
                  </a:moveTo>
                  <a:cubicBezTo>
                    <a:pt x="48" y="0"/>
                    <a:pt x="0" y="48"/>
                    <a:pt x="0" y="107"/>
                  </a:cubicBezTo>
                  <a:cubicBezTo>
                    <a:pt x="0" y="167"/>
                    <a:pt x="48" y="215"/>
                    <a:pt x="108" y="215"/>
                  </a:cubicBezTo>
                  <a:lnTo>
                    <a:pt x="1299" y="215"/>
                  </a:lnTo>
                  <a:cubicBezTo>
                    <a:pt x="1359" y="215"/>
                    <a:pt x="1407" y="167"/>
                    <a:pt x="1407" y="107"/>
                  </a:cubicBezTo>
                  <a:cubicBezTo>
                    <a:pt x="1407" y="48"/>
                    <a:pt x="1360" y="0"/>
                    <a:pt x="1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5"/>
            <p:cNvSpPr/>
            <p:nvPr/>
          </p:nvSpPr>
          <p:spPr>
            <a:xfrm>
              <a:off x="5469450" y="2072335"/>
              <a:ext cx="28964" cy="28962"/>
            </a:xfrm>
            <a:custGeom>
              <a:avLst/>
              <a:gdLst/>
              <a:ahLst/>
              <a:cxnLst/>
              <a:rect l="l" t="t" r="r" b="b"/>
              <a:pathLst>
                <a:path w="844" h="844" extrusionOk="0">
                  <a:moveTo>
                    <a:pt x="1" y="844"/>
                  </a:moveTo>
                  <a:lnTo>
                    <a:pt x="843" y="1"/>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5"/>
            <p:cNvSpPr/>
            <p:nvPr/>
          </p:nvSpPr>
          <p:spPr>
            <a:xfrm>
              <a:off x="5465400" y="2068697"/>
              <a:ext cx="37029" cy="36305"/>
            </a:xfrm>
            <a:custGeom>
              <a:avLst/>
              <a:gdLst/>
              <a:ahLst/>
              <a:cxnLst/>
              <a:rect l="l" t="t" r="r" b="b"/>
              <a:pathLst>
                <a:path w="1079" h="1058" extrusionOk="0">
                  <a:moveTo>
                    <a:pt x="961" y="0"/>
                  </a:moveTo>
                  <a:cubicBezTo>
                    <a:pt x="933" y="0"/>
                    <a:pt x="905" y="10"/>
                    <a:pt x="885" y="31"/>
                  </a:cubicBezTo>
                  <a:lnTo>
                    <a:pt x="42" y="875"/>
                  </a:lnTo>
                  <a:cubicBezTo>
                    <a:pt x="0" y="916"/>
                    <a:pt x="0" y="985"/>
                    <a:pt x="42" y="1026"/>
                  </a:cubicBezTo>
                  <a:cubicBezTo>
                    <a:pt x="63" y="1047"/>
                    <a:pt x="91" y="1058"/>
                    <a:pt x="119" y="1058"/>
                  </a:cubicBezTo>
                  <a:cubicBezTo>
                    <a:pt x="146" y="1058"/>
                    <a:pt x="173" y="1047"/>
                    <a:pt x="193" y="1026"/>
                  </a:cubicBezTo>
                  <a:lnTo>
                    <a:pt x="1037" y="183"/>
                  </a:lnTo>
                  <a:cubicBezTo>
                    <a:pt x="1079" y="141"/>
                    <a:pt x="1079" y="73"/>
                    <a:pt x="1037" y="31"/>
                  </a:cubicBezTo>
                  <a:cubicBezTo>
                    <a:pt x="1016" y="10"/>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5"/>
            <p:cNvSpPr/>
            <p:nvPr/>
          </p:nvSpPr>
          <p:spPr>
            <a:xfrm>
              <a:off x="5543711" y="1998040"/>
              <a:ext cx="28964" cy="28962"/>
            </a:xfrm>
            <a:custGeom>
              <a:avLst/>
              <a:gdLst/>
              <a:ahLst/>
              <a:cxnLst/>
              <a:rect l="l" t="t" r="r" b="b"/>
              <a:pathLst>
                <a:path w="844" h="844" extrusionOk="0">
                  <a:moveTo>
                    <a:pt x="1" y="844"/>
                  </a:moveTo>
                  <a:lnTo>
                    <a:pt x="843" y="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5"/>
            <p:cNvSpPr/>
            <p:nvPr/>
          </p:nvSpPr>
          <p:spPr>
            <a:xfrm>
              <a:off x="5539661" y="1994368"/>
              <a:ext cx="37029" cy="36305"/>
            </a:xfrm>
            <a:custGeom>
              <a:avLst/>
              <a:gdLst/>
              <a:ahLst/>
              <a:cxnLst/>
              <a:rect l="l" t="t" r="r" b="b"/>
              <a:pathLst>
                <a:path w="1079" h="1058" extrusionOk="0">
                  <a:moveTo>
                    <a:pt x="961" y="0"/>
                  </a:moveTo>
                  <a:cubicBezTo>
                    <a:pt x="933" y="0"/>
                    <a:pt x="905" y="11"/>
                    <a:pt x="884" y="31"/>
                  </a:cubicBezTo>
                  <a:lnTo>
                    <a:pt x="42" y="874"/>
                  </a:lnTo>
                  <a:cubicBezTo>
                    <a:pt x="0" y="917"/>
                    <a:pt x="0" y="985"/>
                    <a:pt x="42" y="1028"/>
                  </a:cubicBezTo>
                  <a:cubicBezTo>
                    <a:pt x="64" y="1048"/>
                    <a:pt x="91" y="1058"/>
                    <a:pt x="119" y="1058"/>
                  </a:cubicBezTo>
                  <a:cubicBezTo>
                    <a:pt x="147" y="1058"/>
                    <a:pt x="174" y="1048"/>
                    <a:pt x="193" y="1026"/>
                  </a:cubicBezTo>
                  <a:lnTo>
                    <a:pt x="1037" y="183"/>
                  </a:lnTo>
                  <a:cubicBezTo>
                    <a:pt x="1079" y="141"/>
                    <a:pt x="1079" y="73"/>
                    <a:pt x="1037" y="31"/>
                  </a:cubicBezTo>
                  <a:cubicBezTo>
                    <a:pt x="1016" y="11"/>
                    <a:pt x="988" y="0"/>
                    <a:pt x="9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5"/>
            <p:cNvSpPr/>
            <p:nvPr/>
          </p:nvSpPr>
          <p:spPr>
            <a:xfrm>
              <a:off x="5469450" y="1998040"/>
              <a:ext cx="28964" cy="28962"/>
            </a:xfrm>
            <a:custGeom>
              <a:avLst/>
              <a:gdLst/>
              <a:ahLst/>
              <a:cxnLst/>
              <a:rect l="l" t="t" r="r" b="b"/>
              <a:pathLst>
                <a:path w="844" h="844" extrusionOk="0">
                  <a:moveTo>
                    <a:pt x="1" y="0"/>
                  </a:moveTo>
                  <a:lnTo>
                    <a:pt x="843" y="844"/>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5"/>
            <p:cNvSpPr/>
            <p:nvPr/>
          </p:nvSpPr>
          <p:spPr>
            <a:xfrm>
              <a:off x="5465366" y="1994403"/>
              <a:ext cx="37063" cy="36271"/>
            </a:xfrm>
            <a:custGeom>
              <a:avLst/>
              <a:gdLst/>
              <a:ahLst/>
              <a:cxnLst/>
              <a:rect l="l" t="t" r="r" b="b"/>
              <a:pathLst>
                <a:path w="1080" h="1057" extrusionOk="0">
                  <a:moveTo>
                    <a:pt x="118" y="0"/>
                  </a:moveTo>
                  <a:cubicBezTo>
                    <a:pt x="90" y="0"/>
                    <a:pt x="63" y="11"/>
                    <a:pt x="42" y="31"/>
                  </a:cubicBezTo>
                  <a:cubicBezTo>
                    <a:pt x="0" y="73"/>
                    <a:pt x="0" y="141"/>
                    <a:pt x="42" y="183"/>
                  </a:cubicBezTo>
                  <a:lnTo>
                    <a:pt x="885" y="1027"/>
                  </a:lnTo>
                  <a:cubicBezTo>
                    <a:pt x="905" y="1047"/>
                    <a:pt x="934" y="1057"/>
                    <a:pt x="961" y="1057"/>
                  </a:cubicBezTo>
                  <a:cubicBezTo>
                    <a:pt x="989" y="1057"/>
                    <a:pt x="1016" y="1047"/>
                    <a:pt x="1038" y="1028"/>
                  </a:cubicBezTo>
                  <a:cubicBezTo>
                    <a:pt x="1080" y="984"/>
                    <a:pt x="1080" y="916"/>
                    <a:pt x="1038" y="874"/>
                  </a:cubicBezTo>
                  <a:lnTo>
                    <a:pt x="194" y="31"/>
                  </a:lnTo>
                  <a:cubicBezTo>
                    <a:pt x="173" y="11"/>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5"/>
            <p:cNvSpPr/>
            <p:nvPr/>
          </p:nvSpPr>
          <p:spPr>
            <a:xfrm>
              <a:off x="5543711" y="2072335"/>
              <a:ext cx="28964" cy="28962"/>
            </a:xfrm>
            <a:custGeom>
              <a:avLst/>
              <a:gdLst/>
              <a:ahLst/>
              <a:cxnLst/>
              <a:rect l="l" t="t" r="r" b="b"/>
              <a:pathLst>
                <a:path w="844" h="844" extrusionOk="0">
                  <a:moveTo>
                    <a:pt x="1" y="1"/>
                  </a:moveTo>
                  <a:lnTo>
                    <a:pt x="843" y="844"/>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5"/>
            <p:cNvSpPr/>
            <p:nvPr/>
          </p:nvSpPr>
          <p:spPr>
            <a:xfrm>
              <a:off x="5539661" y="2068697"/>
              <a:ext cx="37063" cy="36305"/>
            </a:xfrm>
            <a:custGeom>
              <a:avLst/>
              <a:gdLst/>
              <a:ahLst/>
              <a:cxnLst/>
              <a:rect l="l" t="t" r="r" b="b"/>
              <a:pathLst>
                <a:path w="1080" h="1058" extrusionOk="0">
                  <a:moveTo>
                    <a:pt x="118" y="0"/>
                  </a:moveTo>
                  <a:cubicBezTo>
                    <a:pt x="90" y="0"/>
                    <a:pt x="63" y="10"/>
                    <a:pt x="42" y="31"/>
                  </a:cubicBezTo>
                  <a:cubicBezTo>
                    <a:pt x="0" y="73"/>
                    <a:pt x="0" y="141"/>
                    <a:pt x="42" y="183"/>
                  </a:cubicBezTo>
                  <a:lnTo>
                    <a:pt x="884" y="1026"/>
                  </a:lnTo>
                  <a:cubicBezTo>
                    <a:pt x="905" y="1047"/>
                    <a:pt x="934" y="1058"/>
                    <a:pt x="961" y="1058"/>
                  </a:cubicBezTo>
                  <a:cubicBezTo>
                    <a:pt x="988" y="1058"/>
                    <a:pt x="1017" y="1047"/>
                    <a:pt x="1038" y="1026"/>
                  </a:cubicBezTo>
                  <a:cubicBezTo>
                    <a:pt x="1080" y="985"/>
                    <a:pt x="1080" y="916"/>
                    <a:pt x="1038" y="875"/>
                  </a:cubicBezTo>
                  <a:lnTo>
                    <a:pt x="194" y="31"/>
                  </a:lnTo>
                  <a:cubicBezTo>
                    <a:pt x="173" y="10"/>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5"/>
            <p:cNvSpPr/>
            <p:nvPr/>
          </p:nvSpPr>
          <p:spPr>
            <a:xfrm>
              <a:off x="7618874" y="3702869"/>
              <a:ext cx="84559" cy="84559"/>
            </a:xfrm>
            <a:custGeom>
              <a:avLst/>
              <a:gdLst/>
              <a:ahLst/>
              <a:cxnLst/>
              <a:rect l="l" t="t" r="r" b="b"/>
              <a:pathLst>
                <a:path w="1677" h="1677" extrusionOk="0">
                  <a:moveTo>
                    <a:pt x="838" y="214"/>
                  </a:moveTo>
                  <a:cubicBezTo>
                    <a:pt x="1181" y="214"/>
                    <a:pt x="1461" y="494"/>
                    <a:pt x="1461" y="837"/>
                  </a:cubicBezTo>
                  <a:cubicBezTo>
                    <a:pt x="1461" y="1180"/>
                    <a:pt x="1182" y="1460"/>
                    <a:pt x="838" y="1460"/>
                  </a:cubicBezTo>
                  <a:cubicBezTo>
                    <a:pt x="495" y="1460"/>
                    <a:pt x="215" y="1180"/>
                    <a:pt x="215" y="837"/>
                  </a:cubicBezTo>
                  <a:cubicBezTo>
                    <a:pt x="215" y="493"/>
                    <a:pt x="495" y="214"/>
                    <a:pt x="838" y="214"/>
                  </a:cubicBezTo>
                  <a:close/>
                  <a:moveTo>
                    <a:pt x="838" y="0"/>
                  </a:moveTo>
                  <a:cubicBezTo>
                    <a:pt x="376" y="0"/>
                    <a:pt x="1" y="376"/>
                    <a:pt x="1" y="838"/>
                  </a:cubicBezTo>
                  <a:cubicBezTo>
                    <a:pt x="1" y="1300"/>
                    <a:pt x="376" y="1676"/>
                    <a:pt x="838" y="1676"/>
                  </a:cubicBezTo>
                  <a:cubicBezTo>
                    <a:pt x="1300" y="1676"/>
                    <a:pt x="1677" y="1300"/>
                    <a:pt x="1677" y="838"/>
                  </a:cubicBezTo>
                  <a:cubicBezTo>
                    <a:pt x="1677" y="376"/>
                    <a:pt x="1300" y="0"/>
                    <a:pt x="8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35"/>
            <p:cNvSpPr/>
            <p:nvPr/>
          </p:nvSpPr>
          <p:spPr>
            <a:xfrm>
              <a:off x="5700815" y="1649240"/>
              <a:ext cx="109610" cy="109568"/>
            </a:xfrm>
            <a:custGeom>
              <a:avLst/>
              <a:gdLst/>
              <a:ahLst/>
              <a:cxnLst/>
              <a:rect l="l" t="t" r="r" b="b"/>
              <a:pathLst>
                <a:path w="3194" h="3193" extrusionOk="0">
                  <a:moveTo>
                    <a:pt x="1600" y="273"/>
                  </a:moveTo>
                  <a:lnTo>
                    <a:pt x="2052" y="1107"/>
                  </a:lnTo>
                  <a:cubicBezTo>
                    <a:pt x="2059" y="1121"/>
                    <a:pt x="2073" y="1135"/>
                    <a:pt x="2087" y="1142"/>
                  </a:cubicBezTo>
                  <a:lnTo>
                    <a:pt x="2919" y="1600"/>
                  </a:lnTo>
                  <a:lnTo>
                    <a:pt x="2084" y="2053"/>
                  </a:lnTo>
                  <a:cubicBezTo>
                    <a:pt x="2070" y="2060"/>
                    <a:pt x="2057" y="2073"/>
                    <a:pt x="2049" y="2087"/>
                  </a:cubicBezTo>
                  <a:lnTo>
                    <a:pt x="1591" y="2920"/>
                  </a:lnTo>
                  <a:lnTo>
                    <a:pt x="1139" y="2085"/>
                  </a:lnTo>
                  <a:cubicBezTo>
                    <a:pt x="1130" y="2071"/>
                    <a:pt x="1118" y="2058"/>
                    <a:pt x="1103" y="2050"/>
                  </a:cubicBezTo>
                  <a:lnTo>
                    <a:pt x="272" y="1592"/>
                  </a:lnTo>
                  <a:lnTo>
                    <a:pt x="1108" y="1138"/>
                  </a:lnTo>
                  <a:cubicBezTo>
                    <a:pt x="1122" y="1131"/>
                    <a:pt x="1135" y="1117"/>
                    <a:pt x="1143" y="1104"/>
                  </a:cubicBezTo>
                  <a:lnTo>
                    <a:pt x="1600" y="273"/>
                  </a:lnTo>
                  <a:close/>
                  <a:moveTo>
                    <a:pt x="1602" y="0"/>
                  </a:moveTo>
                  <a:cubicBezTo>
                    <a:pt x="1569" y="0"/>
                    <a:pt x="1539" y="17"/>
                    <a:pt x="1524" y="46"/>
                  </a:cubicBezTo>
                  <a:lnTo>
                    <a:pt x="1001" y="997"/>
                  </a:lnTo>
                  <a:lnTo>
                    <a:pt x="47" y="1515"/>
                  </a:lnTo>
                  <a:cubicBezTo>
                    <a:pt x="19" y="1530"/>
                    <a:pt x="0" y="1560"/>
                    <a:pt x="0" y="1592"/>
                  </a:cubicBezTo>
                  <a:cubicBezTo>
                    <a:pt x="0" y="1625"/>
                    <a:pt x="18" y="1655"/>
                    <a:pt x="46" y="1670"/>
                  </a:cubicBezTo>
                  <a:lnTo>
                    <a:pt x="998" y="2193"/>
                  </a:lnTo>
                  <a:lnTo>
                    <a:pt x="1514" y="3146"/>
                  </a:lnTo>
                  <a:cubicBezTo>
                    <a:pt x="1530" y="3175"/>
                    <a:pt x="1560" y="3193"/>
                    <a:pt x="1592" y="3193"/>
                  </a:cubicBezTo>
                  <a:cubicBezTo>
                    <a:pt x="1625" y="3193"/>
                    <a:pt x="1655" y="3175"/>
                    <a:pt x="1670" y="3148"/>
                  </a:cubicBezTo>
                  <a:lnTo>
                    <a:pt x="2193" y="2196"/>
                  </a:lnTo>
                  <a:lnTo>
                    <a:pt x="3147" y="1680"/>
                  </a:lnTo>
                  <a:cubicBezTo>
                    <a:pt x="3175" y="1664"/>
                    <a:pt x="3194" y="1634"/>
                    <a:pt x="3194" y="1602"/>
                  </a:cubicBezTo>
                  <a:cubicBezTo>
                    <a:pt x="3194" y="1569"/>
                    <a:pt x="3177" y="1539"/>
                    <a:pt x="3148" y="1524"/>
                  </a:cubicBezTo>
                  <a:lnTo>
                    <a:pt x="2197" y="1001"/>
                  </a:lnTo>
                  <a:lnTo>
                    <a:pt x="1679" y="47"/>
                  </a:lnTo>
                  <a:cubicBezTo>
                    <a:pt x="1664" y="19"/>
                    <a:pt x="1634" y="0"/>
                    <a:pt x="1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35"/>
            <p:cNvSpPr/>
            <p:nvPr/>
          </p:nvSpPr>
          <p:spPr>
            <a:xfrm>
              <a:off x="5453427" y="1339537"/>
              <a:ext cx="34" cy="33629"/>
            </a:xfrm>
            <a:custGeom>
              <a:avLst/>
              <a:gdLst/>
              <a:ahLst/>
              <a:cxnLst/>
              <a:rect l="l" t="t" r="r" b="b"/>
              <a:pathLst>
                <a:path w="1" h="980" extrusionOk="0">
                  <a:moveTo>
                    <a:pt x="1" y="1"/>
                  </a:moveTo>
                  <a:lnTo>
                    <a:pt x="1" y="979"/>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5"/>
            <p:cNvSpPr/>
            <p:nvPr/>
          </p:nvSpPr>
          <p:spPr>
            <a:xfrm>
              <a:off x="5450407" y="1336517"/>
              <a:ext cx="6177" cy="39702"/>
            </a:xfrm>
            <a:custGeom>
              <a:avLst/>
              <a:gdLst/>
              <a:ahLst/>
              <a:cxnLst/>
              <a:rect l="l" t="t" r="r" b="b"/>
              <a:pathLst>
                <a:path w="180" h="1157" extrusionOk="0">
                  <a:moveTo>
                    <a:pt x="89" y="1"/>
                  </a:moveTo>
                  <a:cubicBezTo>
                    <a:pt x="41" y="1"/>
                    <a:pt x="1" y="39"/>
                    <a:pt x="1" y="89"/>
                  </a:cubicBezTo>
                  <a:lnTo>
                    <a:pt x="1" y="1068"/>
                  </a:lnTo>
                  <a:cubicBezTo>
                    <a:pt x="1" y="1116"/>
                    <a:pt x="40" y="1157"/>
                    <a:pt x="89" y="1157"/>
                  </a:cubicBezTo>
                  <a:cubicBezTo>
                    <a:pt x="139" y="1157"/>
                    <a:pt x="179" y="1117"/>
                    <a:pt x="177" y="1068"/>
                  </a:cubicBezTo>
                  <a:lnTo>
                    <a:pt x="177" y="89"/>
                  </a:lnTo>
                  <a:cubicBezTo>
                    <a:pt x="177" y="41"/>
                    <a:pt x="13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5"/>
            <p:cNvSpPr/>
            <p:nvPr/>
          </p:nvSpPr>
          <p:spPr>
            <a:xfrm>
              <a:off x="5453427" y="1425808"/>
              <a:ext cx="34" cy="33629"/>
            </a:xfrm>
            <a:custGeom>
              <a:avLst/>
              <a:gdLst/>
              <a:ahLst/>
              <a:cxnLst/>
              <a:rect l="l" t="t" r="r" b="b"/>
              <a:pathLst>
                <a:path w="1" h="980" extrusionOk="0">
                  <a:moveTo>
                    <a:pt x="1" y="0"/>
                  </a:moveTo>
                  <a:lnTo>
                    <a:pt x="1" y="98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5"/>
            <p:cNvSpPr/>
            <p:nvPr/>
          </p:nvSpPr>
          <p:spPr>
            <a:xfrm>
              <a:off x="5450407" y="1422788"/>
              <a:ext cx="6177" cy="39702"/>
            </a:xfrm>
            <a:custGeom>
              <a:avLst/>
              <a:gdLst/>
              <a:ahLst/>
              <a:cxnLst/>
              <a:rect l="l" t="t" r="r" b="b"/>
              <a:pathLst>
                <a:path w="180" h="1157" extrusionOk="0">
                  <a:moveTo>
                    <a:pt x="89" y="0"/>
                  </a:moveTo>
                  <a:cubicBezTo>
                    <a:pt x="41" y="0"/>
                    <a:pt x="1" y="40"/>
                    <a:pt x="1" y="88"/>
                  </a:cubicBezTo>
                  <a:lnTo>
                    <a:pt x="1" y="1068"/>
                  </a:lnTo>
                  <a:cubicBezTo>
                    <a:pt x="1" y="1116"/>
                    <a:pt x="40" y="1156"/>
                    <a:pt x="89" y="1156"/>
                  </a:cubicBezTo>
                  <a:cubicBezTo>
                    <a:pt x="139" y="1156"/>
                    <a:pt x="179" y="1118"/>
                    <a:pt x="177" y="1068"/>
                  </a:cubicBezTo>
                  <a:lnTo>
                    <a:pt x="177" y="88"/>
                  </a:lnTo>
                  <a:cubicBezTo>
                    <a:pt x="177" y="41"/>
                    <a:pt x="139" y="0"/>
                    <a:pt x="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5"/>
            <p:cNvSpPr/>
            <p:nvPr/>
          </p:nvSpPr>
          <p:spPr>
            <a:xfrm>
              <a:off x="5479782" y="1399521"/>
              <a:ext cx="33665" cy="34"/>
            </a:xfrm>
            <a:custGeom>
              <a:avLst/>
              <a:gdLst/>
              <a:ahLst/>
              <a:cxnLst/>
              <a:rect l="l" t="t" r="r" b="b"/>
              <a:pathLst>
                <a:path w="981" h="1" extrusionOk="0">
                  <a:moveTo>
                    <a:pt x="980" y="0"/>
                  </a:moveTo>
                  <a:lnTo>
                    <a:pt x="1" y="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5"/>
            <p:cNvSpPr/>
            <p:nvPr/>
          </p:nvSpPr>
          <p:spPr>
            <a:xfrm>
              <a:off x="5476762" y="1396502"/>
              <a:ext cx="39705" cy="6074"/>
            </a:xfrm>
            <a:custGeom>
              <a:avLst/>
              <a:gdLst/>
              <a:ahLst/>
              <a:cxnLst/>
              <a:rect l="l" t="t" r="r" b="b"/>
              <a:pathLst>
                <a:path w="1157" h="177" extrusionOk="0">
                  <a:moveTo>
                    <a:pt x="89" y="0"/>
                  </a:moveTo>
                  <a:cubicBezTo>
                    <a:pt x="41" y="0"/>
                    <a:pt x="1" y="40"/>
                    <a:pt x="1" y="88"/>
                  </a:cubicBezTo>
                  <a:cubicBezTo>
                    <a:pt x="1" y="136"/>
                    <a:pt x="40" y="177"/>
                    <a:pt x="89" y="177"/>
                  </a:cubicBezTo>
                  <a:lnTo>
                    <a:pt x="1068" y="177"/>
                  </a:lnTo>
                  <a:cubicBezTo>
                    <a:pt x="1116" y="177"/>
                    <a:pt x="1157" y="136"/>
                    <a:pt x="1157" y="88"/>
                  </a:cubicBezTo>
                  <a:cubicBezTo>
                    <a:pt x="1157" y="40"/>
                    <a:pt x="1118" y="0"/>
                    <a:pt x="10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5"/>
            <p:cNvSpPr/>
            <p:nvPr/>
          </p:nvSpPr>
          <p:spPr>
            <a:xfrm>
              <a:off x="5393545" y="1399521"/>
              <a:ext cx="33597" cy="34"/>
            </a:xfrm>
            <a:custGeom>
              <a:avLst/>
              <a:gdLst/>
              <a:ahLst/>
              <a:cxnLst/>
              <a:rect l="l" t="t" r="r" b="b"/>
              <a:pathLst>
                <a:path w="979" h="1" extrusionOk="0">
                  <a:moveTo>
                    <a:pt x="979" y="0"/>
                  </a:moveTo>
                  <a:lnTo>
                    <a:pt x="0" y="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5"/>
            <p:cNvSpPr/>
            <p:nvPr/>
          </p:nvSpPr>
          <p:spPr>
            <a:xfrm>
              <a:off x="5390525" y="1396502"/>
              <a:ext cx="39705" cy="6074"/>
            </a:xfrm>
            <a:custGeom>
              <a:avLst/>
              <a:gdLst/>
              <a:ahLst/>
              <a:cxnLst/>
              <a:rect l="l" t="t" r="r" b="b"/>
              <a:pathLst>
                <a:path w="1157" h="177" extrusionOk="0">
                  <a:moveTo>
                    <a:pt x="88" y="0"/>
                  </a:moveTo>
                  <a:cubicBezTo>
                    <a:pt x="39" y="0"/>
                    <a:pt x="0" y="40"/>
                    <a:pt x="0" y="88"/>
                  </a:cubicBezTo>
                  <a:cubicBezTo>
                    <a:pt x="0" y="136"/>
                    <a:pt x="38" y="177"/>
                    <a:pt x="88" y="177"/>
                  </a:cubicBezTo>
                  <a:lnTo>
                    <a:pt x="1068" y="177"/>
                  </a:lnTo>
                  <a:cubicBezTo>
                    <a:pt x="1116" y="177"/>
                    <a:pt x="1156" y="136"/>
                    <a:pt x="1156" y="88"/>
                  </a:cubicBezTo>
                  <a:cubicBezTo>
                    <a:pt x="1156" y="40"/>
                    <a:pt x="1117" y="0"/>
                    <a:pt x="10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5"/>
            <p:cNvSpPr/>
            <p:nvPr/>
          </p:nvSpPr>
          <p:spPr>
            <a:xfrm>
              <a:off x="5411046" y="1418121"/>
              <a:ext cx="23851" cy="23815"/>
            </a:xfrm>
            <a:custGeom>
              <a:avLst/>
              <a:gdLst/>
              <a:ahLst/>
              <a:cxnLst/>
              <a:rect l="l" t="t" r="r" b="b"/>
              <a:pathLst>
                <a:path w="695" h="694" extrusionOk="0">
                  <a:moveTo>
                    <a:pt x="1" y="693"/>
                  </a:moveTo>
                  <a:lnTo>
                    <a:pt x="69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5"/>
            <p:cNvSpPr/>
            <p:nvPr/>
          </p:nvSpPr>
          <p:spPr>
            <a:xfrm>
              <a:off x="5407752" y="1415067"/>
              <a:ext cx="30508" cy="29888"/>
            </a:xfrm>
            <a:custGeom>
              <a:avLst/>
              <a:gdLst/>
              <a:ahLst/>
              <a:cxnLst/>
              <a:rect l="l" t="t" r="r" b="b"/>
              <a:pathLst>
                <a:path w="889" h="871" extrusionOk="0">
                  <a:moveTo>
                    <a:pt x="790" y="0"/>
                  </a:moveTo>
                  <a:cubicBezTo>
                    <a:pt x="768" y="0"/>
                    <a:pt x="745" y="9"/>
                    <a:pt x="728" y="27"/>
                  </a:cubicBezTo>
                  <a:lnTo>
                    <a:pt x="35" y="720"/>
                  </a:lnTo>
                  <a:cubicBezTo>
                    <a:pt x="0" y="753"/>
                    <a:pt x="0" y="809"/>
                    <a:pt x="35" y="845"/>
                  </a:cubicBezTo>
                  <a:cubicBezTo>
                    <a:pt x="52" y="861"/>
                    <a:pt x="75" y="871"/>
                    <a:pt x="97" y="871"/>
                  </a:cubicBezTo>
                  <a:cubicBezTo>
                    <a:pt x="121" y="871"/>
                    <a:pt x="143" y="861"/>
                    <a:pt x="161" y="845"/>
                  </a:cubicBezTo>
                  <a:lnTo>
                    <a:pt x="853" y="151"/>
                  </a:lnTo>
                  <a:cubicBezTo>
                    <a:pt x="889" y="118"/>
                    <a:pt x="889" y="62"/>
                    <a:pt x="853" y="27"/>
                  </a:cubicBezTo>
                  <a:cubicBezTo>
                    <a:pt x="836" y="9"/>
                    <a:pt x="813" y="0"/>
                    <a:pt x="7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5"/>
            <p:cNvSpPr/>
            <p:nvPr/>
          </p:nvSpPr>
          <p:spPr>
            <a:xfrm>
              <a:off x="5472095" y="1357107"/>
              <a:ext cx="23748" cy="23780"/>
            </a:xfrm>
            <a:custGeom>
              <a:avLst/>
              <a:gdLst/>
              <a:ahLst/>
              <a:cxnLst/>
              <a:rect l="l" t="t" r="r" b="b"/>
              <a:pathLst>
                <a:path w="692" h="693" extrusionOk="0">
                  <a:moveTo>
                    <a:pt x="1" y="693"/>
                  </a:moveTo>
                  <a:lnTo>
                    <a:pt x="692" y="0"/>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5"/>
            <p:cNvSpPr/>
            <p:nvPr/>
          </p:nvSpPr>
          <p:spPr>
            <a:xfrm>
              <a:off x="5468767" y="1353984"/>
              <a:ext cx="30474" cy="29923"/>
            </a:xfrm>
            <a:custGeom>
              <a:avLst/>
              <a:gdLst/>
              <a:ahLst/>
              <a:cxnLst/>
              <a:rect l="l" t="t" r="r" b="b"/>
              <a:pathLst>
                <a:path w="888" h="872" extrusionOk="0">
                  <a:moveTo>
                    <a:pt x="791" y="1"/>
                  </a:moveTo>
                  <a:cubicBezTo>
                    <a:pt x="768" y="1"/>
                    <a:pt x="746" y="9"/>
                    <a:pt x="729" y="27"/>
                  </a:cubicBezTo>
                  <a:lnTo>
                    <a:pt x="35" y="720"/>
                  </a:lnTo>
                  <a:cubicBezTo>
                    <a:pt x="0" y="755"/>
                    <a:pt x="0" y="811"/>
                    <a:pt x="35" y="846"/>
                  </a:cubicBezTo>
                  <a:cubicBezTo>
                    <a:pt x="52" y="862"/>
                    <a:pt x="76" y="872"/>
                    <a:pt x="98" y="872"/>
                  </a:cubicBezTo>
                  <a:cubicBezTo>
                    <a:pt x="119" y="872"/>
                    <a:pt x="143" y="864"/>
                    <a:pt x="160" y="845"/>
                  </a:cubicBezTo>
                  <a:lnTo>
                    <a:pt x="852" y="152"/>
                  </a:lnTo>
                  <a:cubicBezTo>
                    <a:pt x="887" y="118"/>
                    <a:pt x="887" y="62"/>
                    <a:pt x="852" y="27"/>
                  </a:cubicBezTo>
                  <a:cubicBezTo>
                    <a:pt x="835" y="9"/>
                    <a:pt x="813" y="1"/>
                    <a:pt x="7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5"/>
            <p:cNvSpPr/>
            <p:nvPr/>
          </p:nvSpPr>
          <p:spPr>
            <a:xfrm>
              <a:off x="5411046" y="1357107"/>
              <a:ext cx="23851" cy="23780"/>
            </a:xfrm>
            <a:custGeom>
              <a:avLst/>
              <a:gdLst/>
              <a:ahLst/>
              <a:cxnLst/>
              <a:rect l="l" t="t" r="r" b="b"/>
              <a:pathLst>
                <a:path w="695" h="693" extrusionOk="0">
                  <a:moveTo>
                    <a:pt x="1" y="0"/>
                  </a:moveTo>
                  <a:lnTo>
                    <a:pt x="694" y="693"/>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5"/>
            <p:cNvSpPr/>
            <p:nvPr/>
          </p:nvSpPr>
          <p:spPr>
            <a:xfrm>
              <a:off x="5407752" y="1354052"/>
              <a:ext cx="30508" cy="29854"/>
            </a:xfrm>
            <a:custGeom>
              <a:avLst/>
              <a:gdLst/>
              <a:ahLst/>
              <a:cxnLst/>
              <a:rect l="l" t="t" r="r" b="b"/>
              <a:pathLst>
                <a:path w="889" h="870" extrusionOk="0">
                  <a:moveTo>
                    <a:pt x="98" y="0"/>
                  </a:moveTo>
                  <a:cubicBezTo>
                    <a:pt x="75" y="0"/>
                    <a:pt x="52" y="9"/>
                    <a:pt x="35" y="26"/>
                  </a:cubicBezTo>
                  <a:cubicBezTo>
                    <a:pt x="0" y="60"/>
                    <a:pt x="0" y="116"/>
                    <a:pt x="35" y="151"/>
                  </a:cubicBezTo>
                  <a:lnTo>
                    <a:pt x="728" y="844"/>
                  </a:lnTo>
                  <a:cubicBezTo>
                    <a:pt x="744" y="860"/>
                    <a:pt x="768" y="870"/>
                    <a:pt x="790" y="870"/>
                  </a:cubicBezTo>
                  <a:cubicBezTo>
                    <a:pt x="812" y="870"/>
                    <a:pt x="836" y="862"/>
                    <a:pt x="853" y="845"/>
                  </a:cubicBezTo>
                  <a:cubicBezTo>
                    <a:pt x="889" y="810"/>
                    <a:pt x="889" y="754"/>
                    <a:pt x="853" y="719"/>
                  </a:cubicBezTo>
                  <a:lnTo>
                    <a:pt x="160" y="26"/>
                  </a:lnTo>
                  <a:cubicBezTo>
                    <a:pt x="143" y="9"/>
                    <a:pt x="120"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35"/>
            <p:cNvSpPr/>
            <p:nvPr/>
          </p:nvSpPr>
          <p:spPr>
            <a:xfrm>
              <a:off x="5472095" y="1418121"/>
              <a:ext cx="23748" cy="23815"/>
            </a:xfrm>
            <a:custGeom>
              <a:avLst/>
              <a:gdLst/>
              <a:ahLst/>
              <a:cxnLst/>
              <a:rect l="l" t="t" r="r" b="b"/>
              <a:pathLst>
                <a:path w="692" h="694" extrusionOk="0">
                  <a:moveTo>
                    <a:pt x="1" y="0"/>
                  </a:moveTo>
                  <a:lnTo>
                    <a:pt x="692" y="693"/>
                  </a:lnTo>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35"/>
            <p:cNvSpPr/>
            <p:nvPr/>
          </p:nvSpPr>
          <p:spPr>
            <a:xfrm>
              <a:off x="5468732" y="1415067"/>
              <a:ext cx="30508" cy="29888"/>
            </a:xfrm>
            <a:custGeom>
              <a:avLst/>
              <a:gdLst/>
              <a:ahLst/>
              <a:cxnLst/>
              <a:rect l="l" t="t" r="r" b="b"/>
              <a:pathLst>
                <a:path w="889" h="871" extrusionOk="0">
                  <a:moveTo>
                    <a:pt x="98" y="0"/>
                  </a:moveTo>
                  <a:cubicBezTo>
                    <a:pt x="75" y="0"/>
                    <a:pt x="52" y="9"/>
                    <a:pt x="35" y="27"/>
                  </a:cubicBezTo>
                  <a:cubicBezTo>
                    <a:pt x="0" y="61"/>
                    <a:pt x="0" y="116"/>
                    <a:pt x="35" y="151"/>
                  </a:cubicBezTo>
                  <a:lnTo>
                    <a:pt x="728" y="845"/>
                  </a:lnTo>
                  <a:cubicBezTo>
                    <a:pt x="745" y="861"/>
                    <a:pt x="768" y="871"/>
                    <a:pt x="790" y="871"/>
                  </a:cubicBezTo>
                  <a:cubicBezTo>
                    <a:pt x="814" y="871"/>
                    <a:pt x="835" y="861"/>
                    <a:pt x="853" y="845"/>
                  </a:cubicBezTo>
                  <a:cubicBezTo>
                    <a:pt x="888" y="810"/>
                    <a:pt x="888" y="754"/>
                    <a:pt x="853" y="720"/>
                  </a:cubicBezTo>
                  <a:lnTo>
                    <a:pt x="161" y="27"/>
                  </a:lnTo>
                  <a:cubicBezTo>
                    <a:pt x="143" y="9"/>
                    <a:pt x="120"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5"/>
            <p:cNvSpPr/>
            <p:nvPr/>
          </p:nvSpPr>
          <p:spPr>
            <a:xfrm>
              <a:off x="8101960" y="3941925"/>
              <a:ext cx="52389" cy="52339"/>
            </a:xfrm>
            <a:custGeom>
              <a:avLst/>
              <a:gdLst/>
              <a:ahLst/>
              <a:cxnLst/>
              <a:rect l="l" t="t" r="r" b="b"/>
              <a:pathLst>
                <a:path w="1039" h="1038" extrusionOk="0">
                  <a:moveTo>
                    <a:pt x="519" y="179"/>
                  </a:moveTo>
                  <a:cubicBezTo>
                    <a:pt x="707" y="179"/>
                    <a:pt x="861" y="331"/>
                    <a:pt x="861" y="519"/>
                  </a:cubicBezTo>
                  <a:cubicBezTo>
                    <a:pt x="861" y="708"/>
                    <a:pt x="707" y="860"/>
                    <a:pt x="519" y="860"/>
                  </a:cubicBezTo>
                  <a:cubicBezTo>
                    <a:pt x="331" y="860"/>
                    <a:pt x="178" y="708"/>
                    <a:pt x="178" y="519"/>
                  </a:cubicBezTo>
                  <a:cubicBezTo>
                    <a:pt x="178" y="331"/>
                    <a:pt x="331" y="179"/>
                    <a:pt x="519" y="179"/>
                  </a:cubicBezTo>
                  <a:close/>
                  <a:moveTo>
                    <a:pt x="519" y="0"/>
                  </a:moveTo>
                  <a:cubicBezTo>
                    <a:pt x="233" y="0"/>
                    <a:pt x="0" y="234"/>
                    <a:pt x="0" y="519"/>
                  </a:cubicBezTo>
                  <a:cubicBezTo>
                    <a:pt x="0" y="806"/>
                    <a:pt x="234" y="1038"/>
                    <a:pt x="519" y="1038"/>
                  </a:cubicBezTo>
                  <a:cubicBezTo>
                    <a:pt x="805" y="1038"/>
                    <a:pt x="1038" y="806"/>
                    <a:pt x="1037" y="519"/>
                  </a:cubicBezTo>
                  <a:cubicBezTo>
                    <a:pt x="1037" y="233"/>
                    <a:pt x="805" y="0"/>
                    <a:pt x="5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7C9DAAA7-AEFA-F366-672F-E4B840D5E01B}"/>
              </a:ext>
            </a:extLst>
          </p:cNvPr>
          <p:cNvSpPr txBox="1"/>
          <p:nvPr/>
        </p:nvSpPr>
        <p:spPr>
          <a:xfrm>
            <a:off x="634194" y="2099698"/>
            <a:ext cx="5014450" cy="1752339"/>
          </a:xfrm>
          <a:prstGeom prst="rect">
            <a:avLst/>
          </a:prstGeom>
          <a:noFill/>
        </p:spPr>
        <p:txBody>
          <a:bodyPr wrap="square">
            <a:spAutoFit/>
          </a:bodyPr>
          <a:lstStyle/>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tab pos="2971800" algn="ctr"/>
                <a:tab pos="5943600" algn="r"/>
              </a:tabLst>
              <a:defRPr/>
            </a:pPr>
            <a:r>
              <a:rPr lang="vi-VN" sz="2500" b="1">
                <a:effectLst/>
                <a:latin typeface="+mn-lt"/>
                <a:ea typeface="Times New Roman" panose="02020603050405020304" pitchFamily="18" charset="0"/>
              </a:rPr>
              <a:t>CÔNG DỤNG CỦA CẦU CHÌ, C</a:t>
            </a:r>
            <a:r>
              <a:rPr lang="en-US" sz="2500" b="1">
                <a:effectLst/>
                <a:latin typeface="+mn-lt"/>
                <a:ea typeface="Times New Roman" panose="02020603050405020304" pitchFamily="18" charset="0"/>
              </a:rPr>
              <a:t>Ầ</a:t>
            </a:r>
            <a:r>
              <a:rPr lang="vi-VN" sz="2500" b="1">
                <a:effectLst/>
                <a:latin typeface="+mn-lt"/>
                <a:ea typeface="Times New Roman" panose="02020603050405020304" pitchFamily="18" charset="0"/>
              </a:rPr>
              <a:t>U DAO TỰ ĐỘNG, RƠLE, CHUÔNG ĐIỆN </a:t>
            </a:r>
            <a:endParaRPr kumimoji="0" lang="en-US" sz="2500" b="1"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0366431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2" name="Picture 1">
            <a:extLst>
              <a:ext uri="{FF2B5EF4-FFF2-40B4-BE49-F238E27FC236}">
                <a16:creationId xmlns:a16="http://schemas.microsoft.com/office/drawing/2014/main" id="{35AC0413-BE2D-0D99-644D-5920FA3B9B59}"/>
              </a:ext>
            </a:extLst>
          </p:cNvPr>
          <p:cNvPicPr>
            <a:picLocks noChangeAspect="1"/>
          </p:cNvPicPr>
          <p:nvPr/>
        </p:nvPicPr>
        <p:blipFill>
          <a:blip r:embed="rId3"/>
          <a:stretch>
            <a:fillRect/>
          </a:stretch>
        </p:blipFill>
        <p:spPr>
          <a:xfrm>
            <a:off x="553065" y="1476115"/>
            <a:ext cx="3843465" cy="3349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948FA29D-C73B-2045-1545-278B0A36E115}"/>
              </a:ext>
            </a:extLst>
          </p:cNvPr>
          <p:cNvSpPr txBox="1"/>
          <p:nvPr/>
        </p:nvSpPr>
        <p:spPr>
          <a:xfrm>
            <a:off x="4815348" y="1179586"/>
            <a:ext cx="3930444" cy="3754297"/>
          </a:xfrm>
          <a:prstGeom prst="rect">
            <a:avLst/>
          </a:prstGeom>
          <a:noFill/>
        </p:spPr>
        <p:txBody>
          <a:bodyPr wrap="square">
            <a:spAutoFit/>
          </a:bodyPr>
          <a:lstStyle/>
          <a:p>
            <a:pPr marL="0" marR="90170" algn="just">
              <a:lnSpc>
                <a:spcPct val="150000"/>
              </a:lnSpc>
              <a:spcBef>
                <a:spcPts val="100"/>
              </a:spcBef>
              <a:spcAft>
                <a:spcPts val="100"/>
              </a:spcAft>
            </a:pPr>
            <a:r>
              <a:rPr lang="vi-VN" sz="2000" b="1">
                <a:solidFill>
                  <a:srgbClr val="000000"/>
                </a:solidFill>
                <a:effectLst/>
                <a:latin typeface="+mn-lt"/>
                <a:ea typeface="Times New Roman" panose="02020603050405020304" pitchFamily="18" charset="0"/>
                <a:cs typeface="Times New Roman" panose="02020603050405020304" pitchFamily="18" charset="0"/>
              </a:rPr>
              <a:t>C1.</a:t>
            </a:r>
            <a:r>
              <a:rPr lang="vi-VN" sz="2000">
                <a:solidFill>
                  <a:srgbClr val="000000"/>
                </a:solidFill>
                <a:effectLst/>
                <a:latin typeface="+mn-lt"/>
                <a:ea typeface="Times New Roman" panose="02020603050405020304" pitchFamily="18" charset="0"/>
                <a:cs typeface="Times New Roman" panose="02020603050405020304" pitchFamily="18" charset="0"/>
              </a:rPr>
              <a:t> Trong mạng điện của gia đình có sử dụng cầu chì không? Nếu có thì cầu chì mắc ở vị trí nào? Có công dụng gì?</a:t>
            </a:r>
            <a:endParaRPr lang="en-US" sz="2000">
              <a:effectLst/>
              <a:latin typeface="+mn-lt"/>
              <a:ea typeface="Calibri" panose="020F0502020204030204" pitchFamily="34" charset="0"/>
              <a:cs typeface="Times New Roman" panose="02020603050405020304" pitchFamily="18" charset="0"/>
            </a:endParaRPr>
          </a:p>
          <a:p>
            <a:pPr marL="0" marR="90170" algn="just">
              <a:lnSpc>
                <a:spcPct val="150000"/>
              </a:lnSpc>
              <a:spcBef>
                <a:spcPts val="100"/>
              </a:spcBef>
              <a:spcAft>
                <a:spcPts val="100"/>
              </a:spcAft>
            </a:pPr>
            <a:r>
              <a:rPr lang="vi-VN" sz="2000" b="1">
                <a:solidFill>
                  <a:srgbClr val="000000"/>
                </a:solidFill>
                <a:effectLst/>
                <a:latin typeface="+mn-lt"/>
                <a:ea typeface="Times New Roman" panose="02020603050405020304" pitchFamily="18" charset="0"/>
                <a:cs typeface="Times New Roman" panose="02020603050405020304" pitchFamily="18" charset="0"/>
              </a:rPr>
              <a:t>C2. </a:t>
            </a:r>
            <a:r>
              <a:rPr lang="vi-VN" sz="2000">
                <a:solidFill>
                  <a:srgbClr val="000000"/>
                </a:solidFill>
                <a:effectLst/>
                <a:latin typeface="+mn-lt"/>
                <a:ea typeface="Times New Roman" panose="02020603050405020304" pitchFamily="18" charset="0"/>
                <a:cs typeface="Times New Roman" panose="02020603050405020304" pitchFamily="18" charset="0"/>
              </a:rPr>
              <a:t>Trong mạng điện của gia đình có sử dụng cầu dao tự động không? Nó được đặt ở vị trí nào? Có công dụng gì?</a:t>
            </a:r>
            <a:endParaRPr lang="en-US" sz="2000">
              <a:effectLst/>
              <a:latin typeface="+mn-lt"/>
              <a:ea typeface="Calibri" panose="020F0502020204030204" pitchFamily="34" charset="0"/>
              <a:cs typeface="Times New Roman" panose="02020603050405020304" pitchFamily="18" charset="0"/>
            </a:endParaRPr>
          </a:p>
        </p:txBody>
      </p:sp>
      <p:pic>
        <p:nvPicPr>
          <p:cNvPr id="6" name="Picture 8">
            <a:extLst>
              <a:ext uri="{FF2B5EF4-FFF2-40B4-BE49-F238E27FC236}">
                <a16:creationId xmlns:a16="http://schemas.microsoft.com/office/drawing/2014/main" id="{93DD22F5-DEC3-C279-4028-9EF498689C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7181" y="209617"/>
            <a:ext cx="1917516" cy="1084269"/>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2" name="Picture 1">
            <a:extLst>
              <a:ext uri="{FF2B5EF4-FFF2-40B4-BE49-F238E27FC236}">
                <a16:creationId xmlns:a16="http://schemas.microsoft.com/office/drawing/2014/main" id="{35AC0413-BE2D-0D99-644D-5920FA3B9B59}"/>
              </a:ext>
            </a:extLst>
          </p:cNvPr>
          <p:cNvPicPr>
            <a:picLocks noChangeAspect="1"/>
          </p:cNvPicPr>
          <p:nvPr/>
        </p:nvPicPr>
        <p:blipFill>
          <a:blip r:embed="rId3"/>
          <a:stretch>
            <a:fillRect/>
          </a:stretch>
        </p:blipFill>
        <p:spPr>
          <a:xfrm>
            <a:off x="553065" y="1476115"/>
            <a:ext cx="3843465" cy="3349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8">
            <a:extLst>
              <a:ext uri="{FF2B5EF4-FFF2-40B4-BE49-F238E27FC236}">
                <a16:creationId xmlns:a16="http://schemas.microsoft.com/office/drawing/2014/main" id="{93DD22F5-DEC3-C279-4028-9EF498689C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7181" y="209617"/>
            <a:ext cx="1917516" cy="1084269"/>
          </a:xfrm>
          <a:prstGeom prst="rect">
            <a:avLst/>
          </a:prstGeom>
        </p:spPr>
      </p:pic>
      <p:sp>
        <p:nvSpPr>
          <p:cNvPr id="7" name="TextBox 6">
            <a:extLst>
              <a:ext uri="{FF2B5EF4-FFF2-40B4-BE49-F238E27FC236}">
                <a16:creationId xmlns:a16="http://schemas.microsoft.com/office/drawing/2014/main" id="{457A268D-ABC4-0DB4-FA8D-493BF334E455}"/>
              </a:ext>
            </a:extLst>
          </p:cNvPr>
          <p:cNvSpPr txBox="1"/>
          <p:nvPr/>
        </p:nvSpPr>
        <p:spPr>
          <a:xfrm>
            <a:off x="4605939" y="1293886"/>
            <a:ext cx="4114800" cy="3292633"/>
          </a:xfrm>
          <a:prstGeom prst="rect">
            <a:avLst/>
          </a:prstGeom>
          <a:noFill/>
        </p:spPr>
        <p:txBody>
          <a:bodyPr wrap="square">
            <a:spAutoFit/>
          </a:bodyPr>
          <a:lstStyle/>
          <a:p>
            <a:pPr marL="0" marR="90170" algn="just">
              <a:lnSpc>
                <a:spcPct val="150000"/>
              </a:lnSpc>
              <a:spcBef>
                <a:spcPts val="100"/>
              </a:spcBef>
              <a:spcAft>
                <a:spcPts val="100"/>
              </a:spcAft>
            </a:pPr>
            <a:r>
              <a:rPr lang="vi-VN" sz="2000" b="1">
                <a:solidFill>
                  <a:srgbClr val="000000"/>
                </a:solidFill>
                <a:effectLst/>
                <a:latin typeface="+mn-lt"/>
                <a:ea typeface="Times New Roman" panose="02020603050405020304" pitchFamily="18" charset="0"/>
                <a:cs typeface="Times New Roman" panose="02020603050405020304" pitchFamily="18" charset="0"/>
              </a:rPr>
              <a:t>C3. </a:t>
            </a:r>
            <a:r>
              <a:rPr lang="vi-VN" sz="2000">
                <a:solidFill>
                  <a:srgbClr val="000000"/>
                </a:solidFill>
                <a:effectLst/>
                <a:latin typeface="+mn-lt"/>
                <a:ea typeface="Times New Roman" panose="02020603050405020304" pitchFamily="18" charset="0"/>
                <a:cs typeface="Times New Roman" panose="02020603050405020304" pitchFamily="18" charset="0"/>
              </a:rPr>
              <a:t>Trong gia đình em có thiết bị điện nào dùng rơle? Rơle trong các thiết bị đó có công dụng gì?</a:t>
            </a:r>
            <a:endParaRPr lang="en-US" sz="2000">
              <a:effectLst/>
              <a:latin typeface="+mn-lt"/>
              <a:ea typeface="Calibri" panose="020F0502020204030204" pitchFamily="34" charset="0"/>
              <a:cs typeface="Times New Roman" panose="02020603050405020304" pitchFamily="18" charset="0"/>
            </a:endParaRPr>
          </a:p>
          <a:p>
            <a:pPr marL="0" marR="90170" algn="just">
              <a:lnSpc>
                <a:spcPct val="150000"/>
              </a:lnSpc>
              <a:spcBef>
                <a:spcPts val="100"/>
              </a:spcBef>
              <a:spcAft>
                <a:spcPts val="100"/>
              </a:spcAft>
            </a:pPr>
            <a:r>
              <a:rPr lang="vi-VN" sz="2000" b="1">
                <a:solidFill>
                  <a:srgbClr val="000000"/>
                </a:solidFill>
                <a:effectLst/>
                <a:latin typeface="+mn-lt"/>
                <a:ea typeface="Times New Roman" panose="02020603050405020304" pitchFamily="18" charset="0"/>
                <a:cs typeface="Times New Roman" panose="02020603050405020304" pitchFamily="18" charset="0"/>
              </a:rPr>
              <a:t>C4.</a:t>
            </a:r>
            <a:r>
              <a:rPr lang="vi-VN" sz="2000">
                <a:solidFill>
                  <a:srgbClr val="000000"/>
                </a:solidFill>
                <a:effectLst/>
                <a:latin typeface="+mn-lt"/>
                <a:ea typeface="Times New Roman" panose="02020603050405020304" pitchFamily="18" charset="0"/>
                <a:cs typeface="Times New Roman" panose="02020603050405020304" pitchFamily="18" charset="0"/>
              </a:rPr>
              <a:t> Nhà em có lắp chuông điện không? Chuông điện thường được đặt ở vị trí nào trong nhà? Nó có công dụng gì?</a:t>
            </a:r>
            <a:endParaRPr lang="en-US" sz="20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930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6544C8-440E-FA35-4079-9021E3124B68}"/>
              </a:ext>
            </a:extLst>
          </p:cNvPr>
          <p:cNvGraphicFramePr>
            <a:graphicFrameLocks noGrp="1"/>
          </p:cNvGraphicFramePr>
          <p:nvPr>
            <p:extLst>
              <p:ext uri="{D42A27DB-BD31-4B8C-83A1-F6EECF244321}">
                <p14:modId xmlns:p14="http://schemas.microsoft.com/office/powerpoint/2010/main" val="2721062306"/>
              </p:ext>
            </p:extLst>
          </p:nvPr>
        </p:nvGraphicFramePr>
        <p:xfrm>
          <a:off x="516193" y="794144"/>
          <a:ext cx="8111614" cy="4033346"/>
        </p:xfrm>
        <a:graphic>
          <a:graphicData uri="http://schemas.openxmlformats.org/drawingml/2006/table">
            <a:tbl>
              <a:tblPr firstRow="1" firstCol="1" bandRow="1">
                <a:tableStyleId>{073A0DAA-6AF3-43AB-8588-CEC1D06C72B9}</a:tableStyleId>
              </a:tblPr>
              <a:tblGrid>
                <a:gridCol w="1615646">
                  <a:extLst>
                    <a:ext uri="{9D8B030D-6E8A-4147-A177-3AD203B41FA5}">
                      <a16:colId xmlns:a16="http://schemas.microsoft.com/office/drawing/2014/main" val="3387758276"/>
                    </a:ext>
                  </a:extLst>
                </a:gridCol>
                <a:gridCol w="3708522">
                  <a:extLst>
                    <a:ext uri="{9D8B030D-6E8A-4147-A177-3AD203B41FA5}">
                      <a16:colId xmlns:a16="http://schemas.microsoft.com/office/drawing/2014/main" val="1196069191"/>
                    </a:ext>
                  </a:extLst>
                </a:gridCol>
                <a:gridCol w="2787446">
                  <a:extLst>
                    <a:ext uri="{9D8B030D-6E8A-4147-A177-3AD203B41FA5}">
                      <a16:colId xmlns:a16="http://schemas.microsoft.com/office/drawing/2014/main" val="3155739541"/>
                    </a:ext>
                  </a:extLst>
                </a:gridCol>
              </a:tblGrid>
              <a:tr h="313996">
                <a:tc>
                  <a:txBody>
                    <a:bodyPr/>
                    <a:lstStyle/>
                    <a:p>
                      <a:pPr marL="0" marR="0" algn="ctr">
                        <a:lnSpc>
                          <a:spcPct val="150000"/>
                        </a:lnSpc>
                        <a:spcBef>
                          <a:spcPts val="100"/>
                        </a:spcBef>
                        <a:spcAft>
                          <a:spcPts val="100"/>
                        </a:spcAft>
                      </a:pPr>
                      <a:r>
                        <a:rPr lang="en-US" sz="1400" b="1">
                          <a:solidFill>
                            <a:schemeClr val="accent6"/>
                          </a:solidFill>
                          <a:effectLst/>
                        </a:rPr>
                        <a:t>Thiết bị điện</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ctr">
                        <a:lnSpc>
                          <a:spcPct val="150000"/>
                        </a:lnSpc>
                        <a:spcBef>
                          <a:spcPts val="100"/>
                        </a:spcBef>
                        <a:spcAft>
                          <a:spcPts val="100"/>
                        </a:spcAft>
                      </a:pPr>
                      <a:r>
                        <a:rPr lang="en-US" sz="1400" b="1">
                          <a:solidFill>
                            <a:schemeClr val="accent6"/>
                          </a:solidFill>
                          <a:effectLst/>
                        </a:rPr>
                        <a:t>Công dụng</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ctr">
                        <a:lnSpc>
                          <a:spcPct val="150000"/>
                        </a:lnSpc>
                        <a:spcBef>
                          <a:spcPts val="100"/>
                        </a:spcBef>
                        <a:spcAft>
                          <a:spcPts val="100"/>
                        </a:spcAft>
                      </a:pPr>
                      <a:r>
                        <a:rPr lang="en-US" sz="1400" b="1">
                          <a:solidFill>
                            <a:schemeClr val="accent6"/>
                          </a:solidFill>
                          <a:effectLst/>
                        </a:rPr>
                        <a:t>Vị</a:t>
                      </a:r>
                      <a:r>
                        <a:rPr lang="vi-VN" sz="1400" b="1">
                          <a:solidFill>
                            <a:schemeClr val="accent6"/>
                          </a:solidFill>
                          <a:effectLst/>
                        </a:rPr>
                        <a:t> trí lắp </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extLst>
                  <a:ext uri="{0D108BD9-81ED-4DB2-BD59-A6C34878D82A}">
                    <a16:rowId xmlns:a16="http://schemas.microsoft.com/office/drawing/2014/main" val="2745350065"/>
                  </a:ext>
                </a:extLst>
              </a:tr>
              <a:tr h="1017815">
                <a:tc>
                  <a:txBody>
                    <a:bodyPr/>
                    <a:lstStyle/>
                    <a:p>
                      <a:pPr marL="0" marR="0" algn="ctr">
                        <a:lnSpc>
                          <a:spcPct val="150000"/>
                        </a:lnSpc>
                        <a:spcBef>
                          <a:spcPts val="100"/>
                        </a:spcBef>
                        <a:spcAft>
                          <a:spcPts val="100"/>
                        </a:spcAft>
                      </a:pPr>
                      <a:r>
                        <a:rPr lang="en-US" sz="1400" b="1">
                          <a:solidFill>
                            <a:schemeClr val="accent6"/>
                          </a:solidFill>
                          <a:effectLst/>
                        </a:rPr>
                        <a:t>Cầu chì</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just">
                        <a:lnSpc>
                          <a:spcPct val="150000"/>
                        </a:lnSpc>
                        <a:spcBef>
                          <a:spcPts val="100"/>
                        </a:spcBef>
                        <a:spcAft>
                          <a:spcPts val="100"/>
                        </a:spcAft>
                      </a:pPr>
                      <a:r>
                        <a:rPr lang="vi-VN" sz="1400">
                          <a:solidFill>
                            <a:srgbClr val="000000"/>
                          </a:solidFill>
                          <a:effectLst/>
                        </a:rPr>
                        <a:t>Bảo vệ các thiết bị điện khác trong mạch điện không bị hỏng khi vì một lí do nào đó, dòng điện trong mạch đột ngột tăng quá mức.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tc>
                  <a:txBody>
                    <a:bodyPr/>
                    <a:lstStyle/>
                    <a:p>
                      <a:pPr marL="0" marR="0" algn="just">
                        <a:lnSpc>
                          <a:spcPct val="150000"/>
                        </a:lnSpc>
                        <a:spcBef>
                          <a:spcPts val="100"/>
                        </a:spcBef>
                        <a:spcAft>
                          <a:spcPts val="100"/>
                        </a:spcAft>
                      </a:pPr>
                      <a:r>
                        <a:rPr lang="vi-VN" sz="1400">
                          <a:solidFill>
                            <a:srgbClr val="000000"/>
                          </a:solidFill>
                          <a:effectLst/>
                        </a:rPr>
                        <a:t>Được mắc nối tiếp với các thiết bị điện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extLst>
                  <a:ext uri="{0D108BD9-81ED-4DB2-BD59-A6C34878D82A}">
                    <a16:rowId xmlns:a16="http://schemas.microsoft.com/office/drawing/2014/main" val="3349557491"/>
                  </a:ext>
                </a:extLst>
              </a:tr>
              <a:tr h="1369724">
                <a:tc>
                  <a:txBody>
                    <a:bodyPr/>
                    <a:lstStyle/>
                    <a:p>
                      <a:pPr marL="0" marR="0" algn="ctr">
                        <a:lnSpc>
                          <a:spcPct val="150000"/>
                        </a:lnSpc>
                        <a:spcBef>
                          <a:spcPts val="100"/>
                        </a:spcBef>
                        <a:spcAft>
                          <a:spcPts val="100"/>
                        </a:spcAft>
                      </a:pPr>
                      <a:r>
                        <a:rPr lang="en-US" sz="1400" b="1">
                          <a:solidFill>
                            <a:schemeClr val="accent6"/>
                          </a:solidFill>
                          <a:effectLst/>
                        </a:rPr>
                        <a:t>Cầu dao tự động</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just">
                        <a:lnSpc>
                          <a:spcPct val="150000"/>
                        </a:lnSpc>
                        <a:spcBef>
                          <a:spcPts val="100"/>
                        </a:spcBef>
                        <a:spcAft>
                          <a:spcPts val="100"/>
                        </a:spcAft>
                      </a:pPr>
                      <a:r>
                        <a:rPr lang="vi-VN" sz="1400">
                          <a:solidFill>
                            <a:srgbClr val="000000"/>
                          </a:solidFill>
                          <a:effectLst/>
                        </a:rPr>
                        <a:t>Cầu dao sẽ tự động ngắt mạch điện để các thiết bị điện không bị hỏng khi dòng điện đột ngột tăng quá mức.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tc>
                  <a:txBody>
                    <a:bodyPr/>
                    <a:lstStyle/>
                    <a:p>
                      <a:pPr marL="0" marR="0" algn="just">
                        <a:lnSpc>
                          <a:spcPct val="150000"/>
                        </a:lnSpc>
                        <a:spcBef>
                          <a:spcPts val="100"/>
                        </a:spcBef>
                        <a:spcAft>
                          <a:spcPts val="100"/>
                        </a:spcAft>
                      </a:pPr>
                      <a:r>
                        <a:rPr lang="vi-VN" sz="1400">
                          <a:solidFill>
                            <a:srgbClr val="000000"/>
                          </a:solidFill>
                          <a:effectLst/>
                        </a:rPr>
                        <a:t>Được mắc ngay sau đầu vào của mạng điện lưới đưa vào từng hộ gia đình hoặc ở từng tầng của căn hộ.</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extLst>
                  <a:ext uri="{0D108BD9-81ED-4DB2-BD59-A6C34878D82A}">
                    <a16:rowId xmlns:a16="http://schemas.microsoft.com/office/drawing/2014/main" val="165438897"/>
                  </a:ext>
                </a:extLst>
              </a:tr>
              <a:tr h="1017815">
                <a:tc>
                  <a:txBody>
                    <a:bodyPr/>
                    <a:lstStyle/>
                    <a:p>
                      <a:pPr marL="0" marR="0" algn="ctr">
                        <a:lnSpc>
                          <a:spcPct val="150000"/>
                        </a:lnSpc>
                        <a:spcBef>
                          <a:spcPts val="100"/>
                        </a:spcBef>
                        <a:spcAft>
                          <a:spcPts val="100"/>
                        </a:spcAft>
                      </a:pPr>
                      <a:r>
                        <a:rPr lang="en-US" sz="1400" b="1">
                          <a:solidFill>
                            <a:schemeClr val="accent6"/>
                          </a:solidFill>
                          <a:effectLst/>
                        </a:rPr>
                        <a:t>Rơle</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just">
                        <a:lnSpc>
                          <a:spcPct val="150000"/>
                        </a:lnSpc>
                        <a:spcBef>
                          <a:spcPts val="100"/>
                        </a:spcBef>
                        <a:spcAft>
                          <a:spcPts val="100"/>
                        </a:spcAft>
                      </a:pPr>
                      <a:r>
                        <a:rPr lang="vi-VN" sz="1400">
                          <a:solidFill>
                            <a:srgbClr val="000000"/>
                          </a:solidFill>
                          <a:effectLst/>
                        </a:rPr>
                        <a:t>Điều khiển đóng, ngắt mạch điện.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tc>
                  <a:txBody>
                    <a:bodyPr/>
                    <a:lstStyle/>
                    <a:p>
                      <a:pPr marL="0" marR="0" algn="just">
                        <a:lnSpc>
                          <a:spcPct val="150000"/>
                        </a:lnSpc>
                        <a:spcBef>
                          <a:spcPts val="100"/>
                        </a:spcBef>
                        <a:spcAft>
                          <a:spcPts val="100"/>
                        </a:spcAft>
                      </a:pPr>
                      <a:r>
                        <a:rPr lang="vi-VN" sz="1400">
                          <a:solidFill>
                            <a:srgbClr val="000000"/>
                          </a:solidFill>
                          <a:effectLst/>
                        </a:rPr>
                        <a:t>Được lắp trong mạch điện của các thiết bị điện (tủ lạnh, tủ điện,...)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extLst>
                  <a:ext uri="{0D108BD9-81ED-4DB2-BD59-A6C34878D82A}">
                    <a16:rowId xmlns:a16="http://schemas.microsoft.com/office/drawing/2014/main" val="100167165"/>
                  </a:ext>
                </a:extLst>
              </a:tr>
              <a:tr h="313996">
                <a:tc>
                  <a:txBody>
                    <a:bodyPr/>
                    <a:lstStyle/>
                    <a:p>
                      <a:pPr marL="0" marR="0" algn="ctr">
                        <a:lnSpc>
                          <a:spcPct val="150000"/>
                        </a:lnSpc>
                        <a:spcBef>
                          <a:spcPts val="100"/>
                        </a:spcBef>
                        <a:spcAft>
                          <a:spcPts val="100"/>
                        </a:spcAft>
                      </a:pPr>
                      <a:r>
                        <a:rPr lang="en-US" sz="1400" b="1">
                          <a:solidFill>
                            <a:schemeClr val="accent6"/>
                          </a:solidFill>
                          <a:effectLst/>
                        </a:rPr>
                        <a:t>Chuông điện</a:t>
                      </a:r>
                      <a:endParaRPr lang="en-US"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nchor="ctr"/>
                </a:tc>
                <a:tc>
                  <a:txBody>
                    <a:bodyPr/>
                    <a:lstStyle/>
                    <a:p>
                      <a:pPr marL="0" marR="0" algn="just">
                        <a:lnSpc>
                          <a:spcPct val="150000"/>
                        </a:lnSpc>
                        <a:spcBef>
                          <a:spcPts val="100"/>
                        </a:spcBef>
                        <a:spcAft>
                          <a:spcPts val="100"/>
                        </a:spcAft>
                      </a:pPr>
                      <a:r>
                        <a:rPr lang="vi-VN" sz="1400">
                          <a:solidFill>
                            <a:srgbClr val="000000"/>
                          </a:solidFill>
                          <a:effectLst/>
                        </a:rPr>
                        <a:t>Phát ra âm thanh khi có dòng điện chạy qua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tc>
                  <a:txBody>
                    <a:bodyPr/>
                    <a:lstStyle/>
                    <a:p>
                      <a:pPr marL="0" marR="0" algn="just">
                        <a:lnSpc>
                          <a:spcPct val="150000"/>
                        </a:lnSpc>
                        <a:spcBef>
                          <a:spcPts val="100"/>
                        </a:spcBef>
                        <a:spcAft>
                          <a:spcPts val="100"/>
                        </a:spcAft>
                      </a:pPr>
                      <a:r>
                        <a:rPr lang="vi-VN" sz="1400">
                          <a:solidFill>
                            <a:srgbClr val="000000"/>
                          </a:solidFill>
                          <a:effectLst/>
                        </a:rPr>
                        <a:t>thường được đặt ở cửa nhà.</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8761" marR="18761" marT="0" marB="0"/>
                </a:tc>
                <a:extLst>
                  <a:ext uri="{0D108BD9-81ED-4DB2-BD59-A6C34878D82A}">
                    <a16:rowId xmlns:a16="http://schemas.microsoft.com/office/drawing/2014/main" val="49398927"/>
                  </a:ext>
                </a:extLst>
              </a:tr>
            </a:tbl>
          </a:graphicData>
        </a:graphic>
      </p:graphicFrame>
      <p:sp>
        <p:nvSpPr>
          <p:cNvPr id="5" name="TextBox 4">
            <a:extLst>
              <a:ext uri="{FF2B5EF4-FFF2-40B4-BE49-F238E27FC236}">
                <a16:creationId xmlns:a16="http://schemas.microsoft.com/office/drawing/2014/main" id="{4C9E5B40-EC98-DB64-26CB-D407132EC6F0}"/>
              </a:ext>
            </a:extLst>
          </p:cNvPr>
          <p:cNvSpPr txBox="1"/>
          <p:nvPr/>
        </p:nvSpPr>
        <p:spPr>
          <a:xfrm>
            <a:off x="3311013" y="221226"/>
            <a:ext cx="2521974" cy="477054"/>
          </a:xfrm>
          <a:prstGeom prst="rect">
            <a:avLst/>
          </a:prstGeom>
          <a:noFill/>
        </p:spPr>
        <p:txBody>
          <a:bodyPr wrap="square" rtlCol="0">
            <a:spAutoFit/>
          </a:bodyPr>
          <a:lstStyle/>
          <a:p>
            <a:pPr algn="ctr"/>
            <a:r>
              <a:rPr lang="en-US" sz="2500" b="1">
                <a:solidFill>
                  <a:srgbClr val="FF0000"/>
                </a:solidFill>
              </a:rPr>
              <a:t>TRẢ LỜI</a:t>
            </a:r>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42"/>
          <p:cNvSpPr txBox="1">
            <a:spLocks noGrp="1"/>
          </p:cNvSpPr>
          <p:nvPr>
            <p:ph type="title"/>
          </p:nvPr>
        </p:nvSpPr>
        <p:spPr>
          <a:xfrm>
            <a:off x="2412363" y="251755"/>
            <a:ext cx="4642800" cy="466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mj-lt"/>
              </a:rPr>
              <a:t>TỔNG KẾT</a:t>
            </a:r>
            <a:endParaRPr sz="2800" b="1">
              <a:latin typeface="+mj-lt"/>
            </a:endParaRPr>
          </a:p>
        </p:txBody>
      </p:sp>
      <p:grpSp>
        <p:nvGrpSpPr>
          <p:cNvPr id="1393" name="Google Shape;1393;p42"/>
          <p:cNvGrpSpPr/>
          <p:nvPr/>
        </p:nvGrpSpPr>
        <p:grpSpPr>
          <a:xfrm>
            <a:off x="6393426" y="1724721"/>
            <a:ext cx="2354872" cy="2309027"/>
            <a:chOff x="5375892" y="1022025"/>
            <a:chExt cx="3054884" cy="2995411"/>
          </a:xfrm>
        </p:grpSpPr>
        <p:sp>
          <p:nvSpPr>
            <p:cNvPr id="1394" name="Google Shape;1394;p42"/>
            <p:cNvSpPr/>
            <p:nvPr/>
          </p:nvSpPr>
          <p:spPr>
            <a:xfrm>
              <a:off x="8209342" y="2652043"/>
              <a:ext cx="92006" cy="479282"/>
            </a:xfrm>
            <a:custGeom>
              <a:avLst/>
              <a:gdLst/>
              <a:ahLst/>
              <a:cxnLst/>
              <a:rect l="l" t="t" r="r" b="b"/>
              <a:pathLst>
                <a:path w="1448" h="7543" extrusionOk="0">
                  <a:moveTo>
                    <a:pt x="1378" y="71"/>
                  </a:moveTo>
                  <a:lnTo>
                    <a:pt x="1378" y="7471"/>
                  </a:lnTo>
                  <a:lnTo>
                    <a:pt x="72" y="7471"/>
                  </a:lnTo>
                  <a:lnTo>
                    <a:pt x="72" y="71"/>
                  </a:lnTo>
                  <a:close/>
                  <a:moveTo>
                    <a:pt x="1" y="1"/>
                  </a:moveTo>
                  <a:lnTo>
                    <a:pt x="1" y="7542"/>
                  </a:lnTo>
                  <a:lnTo>
                    <a:pt x="1447" y="7542"/>
                  </a:lnTo>
                  <a:lnTo>
                    <a:pt x="1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8230475" y="2608013"/>
              <a:ext cx="94800" cy="498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7886565" y="3421367"/>
              <a:ext cx="494977" cy="596069"/>
            </a:xfrm>
            <a:custGeom>
              <a:avLst/>
              <a:gdLst/>
              <a:ahLst/>
              <a:cxnLst/>
              <a:rect l="l" t="t" r="r" b="b"/>
              <a:pathLst>
                <a:path w="7790" h="9381" extrusionOk="0">
                  <a:moveTo>
                    <a:pt x="7726" y="1"/>
                  </a:moveTo>
                  <a:cubicBezTo>
                    <a:pt x="7691" y="1"/>
                    <a:pt x="7663" y="29"/>
                    <a:pt x="7663" y="64"/>
                  </a:cubicBezTo>
                  <a:lnTo>
                    <a:pt x="7663" y="9253"/>
                  </a:lnTo>
                  <a:lnTo>
                    <a:pt x="65" y="9253"/>
                  </a:lnTo>
                  <a:cubicBezTo>
                    <a:pt x="30" y="9253"/>
                    <a:pt x="1" y="9282"/>
                    <a:pt x="1" y="9317"/>
                  </a:cubicBezTo>
                  <a:cubicBezTo>
                    <a:pt x="1" y="9352"/>
                    <a:pt x="30" y="9380"/>
                    <a:pt x="65" y="9380"/>
                  </a:cubicBezTo>
                  <a:lnTo>
                    <a:pt x="7726" y="9380"/>
                  </a:lnTo>
                  <a:cubicBezTo>
                    <a:pt x="7761" y="9380"/>
                    <a:pt x="7788" y="9352"/>
                    <a:pt x="7789" y="9317"/>
                  </a:cubicBezTo>
                  <a:lnTo>
                    <a:pt x="7789" y="64"/>
                  </a:lnTo>
                  <a:cubicBezTo>
                    <a:pt x="7789" y="29"/>
                    <a:pt x="7761" y="1"/>
                    <a:pt x="7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7515689" y="3262712"/>
              <a:ext cx="803209" cy="695572"/>
            </a:xfrm>
            <a:custGeom>
              <a:avLst/>
              <a:gdLst/>
              <a:ahLst/>
              <a:cxnLst/>
              <a:rect l="l" t="t" r="r" b="b"/>
              <a:pathLst>
                <a:path w="12641" h="10947" extrusionOk="0">
                  <a:moveTo>
                    <a:pt x="0" y="1"/>
                  </a:moveTo>
                  <a:lnTo>
                    <a:pt x="0" y="10946"/>
                  </a:lnTo>
                  <a:lnTo>
                    <a:pt x="12640" y="10946"/>
                  </a:lnTo>
                  <a:lnTo>
                    <a:pt x="12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7508890" y="3255977"/>
              <a:ext cx="816743" cy="709043"/>
            </a:xfrm>
            <a:custGeom>
              <a:avLst/>
              <a:gdLst/>
              <a:ahLst/>
              <a:cxnLst/>
              <a:rect l="l" t="t" r="r" b="b"/>
              <a:pathLst>
                <a:path w="12854" h="11159" extrusionOk="0">
                  <a:moveTo>
                    <a:pt x="12641" y="212"/>
                  </a:moveTo>
                  <a:lnTo>
                    <a:pt x="12641" y="10945"/>
                  </a:lnTo>
                  <a:lnTo>
                    <a:pt x="213" y="10945"/>
                  </a:lnTo>
                  <a:lnTo>
                    <a:pt x="213" y="212"/>
                  </a:lnTo>
                  <a:close/>
                  <a:moveTo>
                    <a:pt x="0" y="1"/>
                  </a:moveTo>
                  <a:lnTo>
                    <a:pt x="0" y="11158"/>
                  </a:lnTo>
                  <a:lnTo>
                    <a:pt x="12853" y="11158"/>
                  </a:lnTo>
                  <a:lnTo>
                    <a:pt x="12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7515689" y="3893967"/>
              <a:ext cx="803209" cy="64302"/>
            </a:xfrm>
            <a:custGeom>
              <a:avLst/>
              <a:gdLst/>
              <a:ahLst/>
              <a:cxnLst/>
              <a:rect l="l" t="t" r="r" b="b"/>
              <a:pathLst>
                <a:path w="12641" h="1012" extrusionOk="0">
                  <a:moveTo>
                    <a:pt x="0" y="0"/>
                  </a:moveTo>
                  <a:lnTo>
                    <a:pt x="0" y="1011"/>
                  </a:lnTo>
                  <a:lnTo>
                    <a:pt x="12640" y="1011"/>
                  </a:lnTo>
                  <a:lnTo>
                    <a:pt x="1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7511559" y="3890028"/>
              <a:ext cx="811279" cy="72245"/>
            </a:xfrm>
            <a:custGeom>
              <a:avLst/>
              <a:gdLst/>
              <a:ahLst/>
              <a:cxnLst/>
              <a:rect l="l" t="t" r="r" b="b"/>
              <a:pathLst>
                <a:path w="12768" h="1137" extrusionOk="0">
                  <a:moveTo>
                    <a:pt x="12642" y="126"/>
                  </a:moveTo>
                  <a:lnTo>
                    <a:pt x="12642" y="1011"/>
                  </a:lnTo>
                  <a:lnTo>
                    <a:pt x="127" y="1011"/>
                  </a:lnTo>
                  <a:lnTo>
                    <a:pt x="127" y="126"/>
                  </a:lnTo>
                  <a:close/>
                  <a:moveTo>
                    <a:pt x="64" y="0"/>
                  </a:moveTo>
                  <a:cubicBezTo>
                    <a:pt x="29" y="0"/>
                    <a:pt x="1" y="27"/>
                    <a:pt x="1" y="62"/>
                  </a:cubicBezTo>
                  <a:lnTo>
                    <a:pt x="1" y="1074"/>
                  </a:lnTo>
                  <a:cubicBezTo>
                    <a:pt x="1" y="1108"/>
                    <a:pt x="29" y="1137"/>
                    <a:pt x="64" y="1137"/>
                  </a:cubicBezTo>
                  <a:lnTo>
                    <a:pt x="12704" y="1137"/>
                  </a:lnTo>
                  <a:cubicBezTo>
                    <a:pt x="12740" y="1137"/>
                    <a:pt x="12768" y="1108"/>
                    <a:pt x="12767" y="1073"/>
                  </a:cubicBezTo>
                  <a:lnTo>
                    <a:pt x="12767" y="62"/>
                  </a:lnTo>
                  <a:cubicBezTo>
                    <a:pt x="12767" y="28"/>
                    <a:pt x="12740" y="0"/>
                    <a:pt x="12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5375892" y="1022025"/>
              <a:ext cx="494977" cy="596005"/>
            </a:xfrm>
            <a:custGeom>
              <a:avLst/>
              <a:gdLst/>
              <a:ahLst/>
              <a:cxnLst/>
              <a:rect l="l" t="t" r="r" b="b"/>
              <a:pathLst>
                <a:path w="7790" h="9380" extrusionOk="0">
                  <a:moveTo>
                    <a:pt x="65" y="0"/>
                  </a:moveTo>
                  <a:cubicBezTo>
                    <a:pt x="30" y="0"/>
                    <a:pt x="1" y="28"/>
                    <a:pt x="1" y="63"/>
                  </a:cubicBezTo>
                  <a:lnTo>
                    <a:pt x="1" y="9317"/>
                  </a:lnTo>
                  <a:cubicBezTo>
                    <a:pt x="1" y="9351"/>
                    <a:pt x="30" y="9380"/>
                    <a:pt x="65" y="9380"/>
                  </a:cubicBezTo>
                  <a:cubicBezTo>
                    <a:pt x="100" y="9380"/>
                    <a:pt x="128" y="9353"/>
                    <a:pt x="129" y="9317"/>
                  </a:cubicBezTo>
                  <a:lnTo>
                    <a:pt x="129" y="127"/>
                  </a:lnTo>
                  <a:lnTo>
                    <a:pt x="7726" y="127"/>
                  </a:lnTo>
                  <a:cubicBezTo>
                    <a:pt x="7762" y="127"/>
                    <a:pt x="7790" y="98"/>
                    <a:pt x="7790" y="63"/>
                  </a:cubicBezTo>
                  <a:cubicBezTo>
                    <a:pt x="7790" y="29"/>
                    <a:pt x="7762" y="0"/>
                    <a:pt x="7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5438541" y="1081243"/>
              <a:ext cx="803273" cy="695445"/>
            </a:xfrm>
            <a:custGeom>
              <a:avLst/>
              <a:gdLst/>
              <a:ahLst/>
              <a:cxnLst/>
              <a:rect l="l" t="t" r="r" b="b"/>
              <a:pathLst>
                <a:path w="12642" h="10945" extrusionOk="0">
                  <a:moveTo>
                    <a:pt x="1" y="0"/>
                  </a:moveTo>
                  <a:lnTo>
                    <a:pt x="1" y="10945"/>
                  </a:lnTo>
                  <a:lnTo>
                    <a:pt x="12641" y="10945"/>
                  </a:lnTo>
                  <a:lnTo>
                    <a:pt x="12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5431870" y="1074571"/>
              <a:ext cx="816743" cy="708979"/>
            </a:xfrm>
            <a:custGeom>
              <a:avLst/>
              <a:gdLst/>
              <a:ahLst/>
              <a:cxnLst/>
              <a:rect l="l" t="t" r="r" b="b"/>
              <a:pathLst>
                <a:path w="12854" h="11158" extrusionOk="0">
                  <a:moveTo>
                    <a:pt x="12640" y="211"/>
                  </a:moveTo>
                  <a:lnTo>
                    <a:pt x="12640" y="10945"/>
                  </a:lnTo>
                  <a:lnTo>
                    <a:pt x="213" y="10945"/>
                  </a:lnTo>
                  <a:lnTo>
                    <a:pt x="213" y="211"/>
                  </a:lnTo>
                  <a:close/>
                  <a:moveTo>
                    <a:pt x="0" y="0"/>
                  </a:moveTo>
                  <a:lnTo>
                    <a:pt x="0" y="11158"/>
                  </a:lnTo>
                  <a:lnTo>
                    <a:pt x="12853" y="11158"/>
                  </a:lnTo>
                  <a:lnTo>
                    <a:pt x="12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5438541" y="1081243"/>
              <a:ext cx="803273" cy="64302"/>
            </a:xfrm>
            <a:custGeom>
              <a:avLst/>
              <a:gdLst/>
              <a:ahLst/>
              <a:cxnLst/>
              <a:rect l="l" t="t" r="r" b="b"/>
              <a:pathLst>
                <a:path w="12642" h="1012" extrusionOk="0">
                  <a:moveTo>
                    <a:pt x="1" y="0"/>
                  </a:moveTo>
                  <a:lnTo>
                    <a:pt x="1" y="1011"/>
                  </a:lnTo>
                  <a:lnTo>
                    <a:pt x="12641" y="1011"/>
                  </a:lnTo>
                  <a:lnTo>
                    <a:pt x="12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5434539" y="1077303"/>
              <a:ext cx="811342" cy="72245"/>
            </a:xfrm>
            <a:custGeom>
              <a:avLst/>
              <a:gdLst/>
              <a:ahLst/>
              <a:cxnLst/>
              <a:rect l="l" t="t" r="r" b="b"/>
              <a:pathLst>
                <a:path w="12769" h="1137" extrusionOk="0">
                  <a:moveTo>
                    <a:pt x="12642" y="126"/>
                  </a:moveTo>
                  <a:lnTo>
                    <a:pt x="12642" y="1010"/>
                  </a:lnTo>
                  <a:lnTo>
                    <a:pt x="128" y="1010"/>
                  </a:lnTo>
                  <a:lnTo>
                    <a:pt x="128" y="126"/>
                  </a:lnTo>
                  <a:close/>
                  <a:moveTo>
                    <a:pt x="64" y="0"/>
                  </a:moveTo>
                  <a:cubicBezTo>
                    <a:pt x="30" y="0"/>
                    <a:pt x="1" y="27"/>
                    <a:pt x="1" y="62"/>
                  </a:cubicBezTo>
                  <a:lnTo>
                    <a:pt x="1" y="1072"/>
                  </a:lnTo>
                  <a:cubicBezTo>
                    <a:pt x="1" y="1107"/>
                    <a:pt x="30" y="1136"/>
                    <a:pt x="64" y="1136"/>
                  </a:cubicBezTo>
                  <a:lnTo>
                    <a:pt x="12704" y="1136"/>
                  </a:lnTo>
                  <a:cubicBezTo>
                    <a:pt x="12739" y="1136"/>
                    <a:pt x="12766" y="1107"/>
                    <a:pt x="12768" y="1072"/>
                  </a:cubicBezTo>
                  <a:lnTo>
                    <a:pt x="12768" y="62"/>
                  </a:lnTo>
                  <a:cubicBezTo>
                    <a:pt x="12768" y="28"/>
                    <a:pt x="12739" y="0"/>
                    <a:pt x="12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6143822" y="1397537"/>
              <a:ext cx="1467075" cy="2306438"/>
            </a:xfrm>
            <a:custGeom>
              <a:avLst/>
              <a:gdLst/>
              <a:ahLst/>
              <a:cxnLst/>
              <a:rect l="l" t="t" r="r" b="b"/>
              <a:pathLst>
                <a:path w="23089" h="36299" extrusionOk="0">
                  <a:moveTo>
                    <a:pt x="382" y="1"/>
                  </a:moveTo>
                  <a:cubicBezTo>
                    <a:pt x="171" y="1"/>
                    <a:pt x="0" y="172"/>
                    <a:pt x="0" y="383"/>
                  </a:cubicBezTo>
                  <a:lnTo>
                    <a:pt x="0" y="35918"/>
                  </a:lnTo>
                  <a:cubicBezTo>
                    <a:pt x="0" y="36128"/>
                    <a:pt x="171" y="36298"/>
                    <a:pt x="382" y="36298"/>
                  </a:cubicBezTo>
                  <a:lnTo>
                    <a:pt x="22707" y="36298"/>
                  </a:lnTo>
                  <a:cubicBezTo>
                    <a:pt x="22917" y="36298"/>
                    <a:pt x="23089" y="36128"/>
                    <a:pt x="23089" y="35918"/>
                  </a:cubicBezTo>
                  <a:lnTo>
                    <a:pt x="23089" y="383"/>
                  </a:lnTo>
                  <a:cubicBezTo>
                    <a:pt x="23089" y="172"/>
                    <a:pt x="22917" y="1"/>
                    <a:pt x="2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6137087" y="1390866"/>
              <a:ext cx="1480546" cy="2319909"/>
            </a:xfrm>
            <a:custGeom>
              <a:avLst/>
              <a:gdLst/>
              <a:ahLst/>
              <a:cxnLst/>
              <a:rect l="l" t="t" r="r" b="b"/>
              <a:pathLst>
                <a:path w="23301" h="36511" extrusionOk="0">
                  <a:moveTo>
                    <a:pt x="21113" y="212"/>
                  </a:moveTo>
                  <a:cubicBezTo>
                    <a:pt x="22204" y="212"/>
                    <a:pt x="23090" y="1100"/>
                    <a:pt x="23090" y="2189"/>
                  </a:cubicBezTo>
                  <a:lnTo>
                    <a:pt x="23090" y="34322"/>
                  </a:lnTo>
                  <a:cubicBezTo>
                    <a:pt x="23090" y="35412"/>
                    <a:pt x="22203" y="36299"/>
                    <a:pt x="21113" y="36299"/>
                  </a:cubicBezTo>
                  <a:lnTo>
                    <a:pt x="2190" y="36299"/>
                  </a:lnTo>
                  <a:cubicBezTo>
                    <a:pt x="1099" y="36299"/>
                    <a:pt x="213" y="35411"/>
                    <a:pt x="213" y="34322"/>
                  </a:cubicBezTo>
                  <a:lnTo>
                    <a:pt x="213" y="2189"/>
                  </a:lnTo>
                  <a:cubicBezTo>
                    <a:pt x="213" y="1099"/>
                    <a:pt x="1100" y="212"/>
                    <a:pt x="2190" y="212"/>
                  </a:cubicBezTo>
                  <a:close/>
                  <a:moveTo>
                    <a:pt x="2188" y="1"/>
                  </a:moveTo>
                  <a:cubicBezTo>
                    <a:pt x="982" y="1"/>
                    <a:pt x="0" y="983"/>
                    <a:pt x="0" y="2189"/>
                  </a:cubicBezTo>
                  <a:lnTo>
                    <a:pt x="0" y="34322"/>
                  </a:lnTo>
                  <a:cubicBezTo>
                    <a:pt x="0" y="35529"/>
                    <a:pt x="982" y="36510"/>
                    <a:pt x="2188" y="36510"/>
                  </a:cubicBezTo>
                  <a:lnTo>
                    <a:pt x="21111" y="36510"/>
                  </a:lnTo>
                  <a:cubicBezTo>
                    <a:pt x="22319" y="36510"/>
                    <a:pt x="23301" y="35529"/>
                    <a:pt x="23300" y="34322"/>
                  </a:cubicBezTo>
                  <a:lnTo>
                    <a:pt x="23300" y="2189"/>
                  </a:lnTo>
                  <a:cubicBezTo>
                    <a:pt x="23300" y="983"/>
                    <a:pt x="22318" y="1"/>
                    <a:pt x="2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6707157" y="1453007"/>
              <a:ext cx="340320" cy="25289"/>
            </a:xfrm>
            <a:custGeom>
              <a:avLst/>
              <a:gdLst/>
              <a:ahLst/>
              <a:cxnLst/>
              <a:rect l="l" t="t" r="r" b="b"/>
              <a:pathLst>
                <a:path w="5356" h="398" extrusionOk="0">
                  <a:moveTo>
                    <a:pt x="1" y="0"/>
                  </a:moveTo>
                  <a:lnTo>
                    <a:pt x="1" y="398"/>
                  </a:lnTo>
                  <a:lnTo>
                    <a:pt x="5356" y="398"/>
                  </a:lnTo>
                  <a:lnTo>
                    <a:pt x="5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6715989" y="3575385"/>
              <a:ext cx="322656" cy="65637"/>
            </a:xfrm>
            <a:custGeom>
              <a:avLst/>
              <a:gdLst/>
              <a:ahLst/>
              <a:cxnLst/>
              <a:rect l="l" t="t" r="r" b="b"/>
              <a:pathLst>
                <a:path w="5078" h="1033" extrusionOk="0">
                  <a:moveTo>
                    <a:pt x="1" y="1"/>
                  </a:moveTo>
                  <a:lnTo>
                    <a:pt x="1" y="1032"/>
                  </a:lnTo>
                  <a:lnTo>
                    <a:pt x="5078" y="1032"/>
                  </a:lnTo>
                  <a:lnTo>
                    <a:pt x="50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7575542" y="1546345"/>
              <a:ext cx="64" cy="64"/>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7569760" y="1546345"/>
              <a:ext cx="5846" cy="5846"/>
            </a:xfrm>
            <a:custGeom>
              <a:avLst/>
              <a:gdLst/>
              <a:ahLst/>
              <a:cxnLst/>
              <a:rect l="l" t="t" r="r" b="b"/>
              <a:pathLst>
                <a:path w="92" h="92" extrusionOk="0">
                  <a:moveTo>
                    <a:pt x="92" y="9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7563915" y="1546345"/>
              <a:ext cx="11691" cy="11628"/>
            </a:xfrm>
            <a:custGeom>
              <a:avLst/>
              <a:gdLst/>
              <a:ahLst/>
              <a:cxnLst/>
              <a:rect l="l" t="t" r="r" b="b"/>
              <a:pathLst>
                <a:path w="184" h="183" extrusionOk="0">
                  <a:moveTo>
                    <a:pt x="1" y="1"/>
                  </a:moveTo>
                  <a:lnTo>
                    <a:pt x="184" y="183"/>
                  </a:lnTo>
                  <a:lnTo>
                    <a:pt x="184" y="91"/>
                  </a:lnTo>
                  <a:lnTo>
                    <a:pt x="92"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7558133" y="1546345"/>
              <a:ext cx="17474" cy="17346"/>
            </a:xfrm>
            <a:custGeom>
              <a:avLst/>
              <a:gdLst/>
              <a:ahLst/>
              <a:cxnLst/>
              <a:rect l="l" t="t" r="r" b="b"/>
              <a:pathLst>
                <a:path w="275" h="273" extrusionOk="0">
                  <a:moveTo>
                    <a:pt x="1" y="1"/>
                  </a:moveTo>
                  <a:lnTo>
                    <a:pt x="275" y="273"/>
                  </a:lnTo>
                  <a:lnTo>
                    <a:pt x="275" y="183"/>
                  </a:lnTo>
                  <a:lnTo>
                    <a:pt x="92" y="1"/>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7552414" y="1546345"/>
              <a:ext cx="23192" cy="23192"/>
            </a:xfrm>
            <a:custGeom>
              <a:avLst/>
              <a:gdLst/>
              <a:ahLst/>
              <a:cxnLst/>
              <a:rect l="l" t="t" r="r" b="b"/>
              <a:pathLst>
                <a:path w="365" h="365" extrusionOk="0">
                  <a:moveTo>
                    <a:pt x="0" y="1"/>
                  </a:moveTo>
                  <a:lnTo>
                    <a:pt x="365" y="364"/>
                  </a:lnTo>
                  <a:lnTo>
                    <a:pt x="365" y="273"/>
                  </a:lnTo>
                  <a:lnTo>
                    <a:pt x="91" y="1"/>
                  </a:lnTo>
                  <a:close/>
                </a:path>
              </a:pathLst>
            </a:custGeom>
            <a:solidFill>
              <a:srgbClr val="FB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7546569" y="1546345"/>
              <a:ext cx="29038" cy="28911"/>
            </a:xfrm>
            <a:custGeom>
              <a:avLst/>
              <a:gdLst/>
              <a:ahLst/>
              <a:cxnLst/>
              <a:rect l="l" t="t" r="r" b="b"/>
              <a:pathLst>
                <a:path w="457" h="455" extrusionOk="0">
                  <a:moveTo>
                    <a:pt x="1" y="1"/>
                  </a:moveTo>
                  <a:lnTo>
                    <a:pt x="457" y="454"/>
                  </a:lnTo>
                  <a:lnTo>
                    <a:pt x="457" y="364"/>
                  </a:lnTo>
                  <a:lnTo>
                    <a:pt x="92" y="1"/>
                  </a:lnTo>
                  <a:close/>
                </a:path>
              </a:pathLst>
            </a:custGeom>
            <a:solidFill>
              <a:srgbClr val="FA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7540850" y="1546345"/>
              <a:ext cx="34756" cy="34693"/>
            </a:xfrm>
            <a:custGeom>
              <a:avLst/>
              <a:gdLst/>
              <a:ahLst/>
              <a:cxnLst/>
              <a:rect l="l" t="t" r="r" b="b"/>
              <a:pathLst>
                <a:path w="547" h="546" extrusionOk="0">
                  <a:moveTo>
                    <a:pt x="1" y="1"/>
                  </a:moveTo>
                  <a:lnTo>
                    <a:pt x="547" y="546"/>
                  </a:lnTo>
                  <a:lnTo>
                    <a:pt x="547" y="454"/>
                  </a:lnTo>
                  <a:lnTo>
                    <a:pt x="91" y="1"/>
                  </a:lnTo>
                  <a:close/>
                </a:path>
              </a:pathLst>
            </a:custGeom>
            <a:solidFill>
              <a:srgbClr val="F9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7535068" y="1546345"/>
              <a:ext cx="40539" cy="40475"/>
            </a:xfrm>
            <a:custGeom>
              <a:avLst/>
              <a:gdLst/>
              <a:ahLst/>
              <a:cxnLst/>
              <a:rect l="l" t="t" r="r" b="b"/>
              <a:pathLst>
                <a:path w="638" h="637" extrusionOk="0">
                  <a:moveTo>
                    <a:pt x="0" y="1"/>
                  </a:moveTo>
                  <a:lnTo>
                    <a:pt x="638" y="636"/>
                  </a:lnTo>
                  <a:lnTo>
                    <a:pt x="638" y="546"/>
                  </a:lnTo>
                  <a:lnTo>
                    <a:pt x="92" y="1"/>
                  </a:lnTo>
                  <a:close/>
                </a:path>
              </a:pathLst>
            </a:custGeom>
            <a:solidFill>
              <a:srgbClr val="F8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7529350" y="1546345"/>
              <a:ext cx="46257" cy="46257"/>
            </a:xfrm>
            <a:custGeom>
              <a:avLst/>
              <a:gdLst/>
              <a:ahLst/>
              <a:cxnLst/>
              <a:rect l="l" t="t" r="r" b="b"/>
              <a:pathLst>
                <a:path w="728" h="728" extrusionOk="0">
                  <a:moveTo>
                    <a:pt x="0" y="1"/>
                  </a:moveTo>
                  <a:lnTo>
                    <a:pt x="728" y="727"/>
                  </a:lnTo>
                  <a:lnTo>
                    <a:pt x="728" y="636"/>
                  </a:lnTo>
                  <a:lnTo>
                    <a:pt x="90" y="1"/>
                  </a:lnTo>
                  <a:close/>
                </a:path>
              </a:pathLst>
            </a:custGeom>
            <a:solidFill>
              <a:srgbClr val="F7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7523504" y="1546345"/>
              <a:ext cx="52103" cy="51976"/>
            </a:xfrm>
            <a:custGeom>
              <a:avLst/>
              <a:gdLst/>
              <a:ahLst/>
              <a:cxnLst/>
              <a:rect l="l" t="t" r="r" b="b"/>
              <a:pathLst>
                <a:path w="820" h="818" extrusionOk="0">
                  <a:moveTo>
                    <a:pt x="1" y="1"/>
                  </a:moveTo>
                  <a:lnTo>
                    <a:pt x="820" y="818"/>
                  </a:lnTo>
                  <a:lnTo>
                    <a:pt x="820" y="727"/>
                  </a:lnTo>
                  <a:lnTo>
                    <a:pt x="92" y="1"/>
                  </a:lnTo>
                  <a:close/>
                </a:path>
              </a:pathLst>
            </a:custGeom>
            <a:solidFill>
              <a:srgbClr val="F6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7517786" y="1546345"/>
              <a:ext cx="57821" cy="57758"/>
            </a:xfrm>
            <a:custGeom>
              <a:avLst/>
              <a:gdLst/>
              <a:ahLst/>
              <a:cxnLst/>
              <a:rect l="l" t="t" r="r" b="b"/>
              <a:pathLst>
                <a:path w="910" h="909" extrusionOk="0">
                  <a:moveTo>
                    <a:pt x="0" y="1"/>
                  </a:moveTo>
                  <a:lnTo>
                    <a:pt x="910" y="909"/>
                  </a:lnTo>
                  <a:lnTo>
                    <a:pt x="910" y="818"/>
                  </a:lnTo>
                  <a:lnTo>
                    <a:pt x="91" y="1"/>
                  </a:lnTo>
                  <a:close/>
                </a:path>
              </a:pathLst>
            </a:custGeom>
            <a:solidFill>
              <a:srgbClr val="F4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7512004" y="1546345"/>
              <a:ext cx="63604" cy="63540"/>
            </a:xfrm>
            <a:custGeom>
              <a:avLst/>
              <a:gdLst/>
              <a:ahLst/>
              <a:cxnLst/>
              <a:rect l="l" t="t" r="r" b="b"/>
              <a:pathLst>
                <a:path w="1001" h="1000" extrusionOk="0">
                  <a:moveTo>
                    <a:pt x="0" y="1"/>
                  </a:moveTo>
                  <a:lnTo>
                    <a:pt x="1001" y="999"/>
                  </a:lnTo>
                  <a:lnTo>
                    <a:pt x="1001" y="909"/>
                  </a:lnTo>
                  <a:lnTo>
                    <a:pt x="91" y="1"/>
                  </a:lnTo>
                  <a:close/>
                </a:path>
              </a:pathLst>
            </a:custGeom>
            <a:solidFill>
              <a:srgbClr val="F3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7506222" y="1546345"/>
              <a:ext cx="69386" cy="69322"/>
            </a:xfrm>
            <a:custGeom>
              <a:avLst/>
              <a:gdLst/>
              <a:ahLst/>
              <a:cxnLst/>
              <a:rect l="l" t="t" r="r" b="b"/>
              <a:pathLst>
                <a:path w="1092" h="1091" extrusionOk="0">
                  <a:moveTo>
                    <a:pt x="1" y="1"/>
                  </a:moveTo>
                  <a:lnTo>
                    <a:pt x="1092" y="1091"/>
                  </a:lnTo>
                  <a:lnTo>
                    <a:pt x="1092" y="999"/>
                  </a:lnTo>
                  <a:lnTo>
                    <a:pt x="91" y="1"/>
                  </a:lnTo>
                  <a:close/>
                </a:path>
              </a:pathLst>
            </a:custGeom>
            <a:solidFill>
              <a:srgbClr val="F2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a:off x="7500440" y="1546345"/>
              <a:ext cx="75168" cy="75041"/>
            </a:xfrm>
            <a:custGeom>
              <a:avLst/>
              <a:gdLst/>
              <a:ahLst/>
              <a:cxnLst/>
              <a:rect l="l" t="t" r="r" b="b"/>
              <a:pathLst>
                <a:path w="1183" h="1181" extrusionOk="0">
                  <a:moveTo>
                    <a:pt x="0" y="1"/>
                  </a:moveTo>
                  <a:lnTo>
                    <a:pt x="1183" y="1181"/>
                  </a:lnTo>
                  <a:lnTo>
                    <a:pt x="1183" y="1091"/>
                  </a:lnTo>
                  <a:lnTo>
                    <a:pt x="92" y="1"/>
                  </a:lnTo>
                  <a:close/>
                </a:path>
              </a:pathLst>
            </a:custGeom>
            <a:solidFill>
              <a:srgbClr val="F1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a:off x="7494721" y="1546345"/>
              <a:ext cx="80886" cy="75676"/>
            </a:xfrm>
            <a:custGeom>
              <a:avLst/>
              <a:gdLst/>
              <a:ahLst/>
              <a:cxnLst/>
              <a:rect l="l" t="t" r="r" b="b"/>
              <a:pathLst>
                <a:path w="1273" h="1191" extrusionOk="0">
                  <a:moveTo>
                    <a:pt x="0" y="1"/>
                  </a:moveTo>
                  <a:lnTo>
                    <a:pt x="1189" y="1190"/>
                  </a:lnTo>
                  <a:lnTo>
                    <a:pt x="1273" y="1190"/>
                  </a:lnTo>
                  <a:lnTo>
                    <a:pt x="1273" y="1181"/>
                  </a:lnTo>
                  <a:lnTo>
                    <a:pt x="90" y="1"/>
                  </a:lnTo>
                  <a:close/>
                </a:path>
              </a:pathLst>
            </a:custGeom>
            <a:solidFill>
              <a:srgbClr val="F0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2"/>
            <p:cNvSpPr/>
            <p:nvPr/>
          </p:nvSpPr>
          <p:spPr>
            <a:xfrm>
              <a:off x="7488876"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EE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7483157"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E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2"/>
            <p:cNvSpPr/>
            <p:nvPr/>
          </p:nvSpPr>
          <p:spPr>
            <a:xfrm>
              <a:off x="7477375"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EC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2"/>
            <p:cNvSpPr/>
            <p:nvPr/>
          </p:nvSpPr>
          <p:spPr>
            <a:xfrm>
              <a:off x="7471593" y="1546345"/>
              <a:ext cx="81395" cy="75676"/>
            </a:xfrm>
            <a:custGeom>
              <a:avLst/>
              <a:gdLst/>
              <a:ahLst/>
              <a:cxnLst/>
              <a:rect l="l" t="t" r="r" b="b"/>
              <a:pathLst>
                <a:path w="1281" h="1191" extrusionOk="0">
                  <a:moveTo>
                    <a:pt x="1" y="1"/>
                  </a:moveTo>
                  <a:lnTo>
                    <a:pt x="1190" y="1190"/>
                  </a:lnTo>
                  <a:lnTo>
                    <a:pt x="1281" y="1190"/>
                  </a:lnTo>
                  <a:lnTo>
                    <a:pt x="91" y="1"/>
                  </a:lnTo>
                  <a:close/>
                </a:path>
              </a:pathLst>
            </a:custGeom>
            <a:solidFill>
              <a:srgbClr val="EB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7465811"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EA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7460092"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E9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7454310"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E7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2"/>
            <p:cNvSpPr/>
            <p:nvPr/>
          </p:nvSpPr>
          <p:spPr>
            <a:xfrm>
              <a:off x="7448528"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E6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2"/>
            <p:cNvSpPr/>
            <p:nvPr/>
          </p:nvSpPr>
          <p:spPr>
            <a:xfrm>
              <a:off x="7442746" y="1546345"/>
              <a:ext cx="81458" cy="75676"/>
            </a:xfrm>
            <a:custGeom>
              <a:avLst/>
              <a:gdLst/>
              <a:ahLst/>
              <a:cxnLst/>
              <a:rect l="l" t="t" r="r" b="b"/>
              <a:pathLst>
                <a:path w="1282" h="1191" extrusionOk="0">
                  <a:moveTo>
                    <a:pt x="0" y="1"/>
                  </a:moveTo>
                  <a:lnTo>
                    <a:pt x="1190" y="1190"/>
                  </a:lnTo>
                  <a:lnTo>
                    <a:pt x="1281" y="1190"/>
                  </a:lnTo>
                  <a:lnTo>
                    <a:pt x="92" y="1"/>
                  </a:lnTo>
                  <a:close/>
                </a:path>
              </a:pathLst>
            </a:custGeom>
            <a:solidFill>
              <a:srgbClr val="E5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2"/>
            <p:cNvSpPr/>
            <p:nvPr/>
          </p:nvSpPr>
          <p:spPr>
            <a:xfrm>
              <a:off x="7437028" y="1546345"/>
              <a:ext cx="81331" cy="75676"/>
            </a:xfrm>
            <a:custGeom>
              <a:avLst/>
              <a:gdLst/>
              <a:ahLst/>
              <a:cxnLst/>
              <a:rect l="l" t="t" r="r" b="b"/>
              <a:pathLst>
                <a:path w="1280" h="1191" extrusionOk="0">
                  <a:moveTo>
                    <a:pt x="0" y="1"/>
                  </a:moveTo>
                  <a:lnTo>
                    <a:pt x="1189" y="1190"/>
                  </a:lnTo>
                  <a:lnTo>
                    <a:pt x="1280" y="1190"/>
                  </a:lnTo>
                  <a:lnTo>
                    <a:pt x="90" y="1"/>
                  </a:lnTo>
                  <a:close/>
                </a:path>
              </a:pathLst>
            </a:custGeom>
            <a:solidFill>
              <a:srgbClr val="E4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2"/>
            <p:cNvSpPr/>
            <p:nvPr/>
          </p:nvSpPr>
          <p:spPr>
            <a:xfrm>
              <a:off x="7431182"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E3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2"/>
            <p:cNvSpPr/>
            <p:nvPr/>
          </p:nvSpPr>
          <p:spPr>
            <a:xfrm>
              <a:off x="7425464"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E2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a:off x="7419682" y="1546345"/>
              <a:ext cx="81395" cy="75676"/>
            </a:xfrm>
            <a:custGeom>
              <a:avLst/>
              <a:gdLst/>
              <a:ahLst/>
              <a:cxnLst/>
              <a:rect l="l" t="t" r="r" b="b"/>
              <a:pathLst>
                <a:path w="1281" h="1191" extrusionOk="0">
                  <a:moveTo>
                    <a:pt x="0" y="1"/>
                  </a:moveTo>
                  <a:lnTo>
                    <a:pt x="1189" y="1190"/>
                  </a:lnTo>
                  <a:lnTo>
                    <a:pt x="1281" y="1190"/>
                  </a:lnTo>
                  <a:lnTo>
                    <a:pt x="92" y="1"/>
                  </a:lnTo>
                  <a:close/>
                </a:path>
              </a:pathLst>
            </a:custGeom>
            <a:solidFill>
              <a:srgbClr val="E0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a:off x="7413900"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DF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a:off x="7408118"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DEF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a:off x="7402399"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DDF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7396490" y="1546345"/>
              <a:ext cx="81522" cy="75676"/>
            </a:xfrm>
            <a:custGeom>
              <a:avLst/>
              <a:gdLst/>
              <a:ahLst/>
              <a:cxnLst/>
              <a:rect l="l" t="t" r="r" b="b"/>
              <a:pathLst>
                <a:path w="1283" h="1191" extrusionOk="0">
                  <a:moveTo>
                    <a:pt x="1" y="1"/>
                  </a:moveTo>
                  <a:lnTo>
                    <a:pt x="1191" y="1190"/>
                  </a:lnTo>
                  <a:lnTo>
                    <a:pt x="1283" y="1190"/>
                  </a:lnTo>
                  <a:lnTo>
                    <a:pt x="93" y="1"/>
                  </a:lnTo>
                  <a:close/>
                </a:path>
              </a:pathLst>
            </a:custGeom>
            <a:solidFill>
              <a:srgbClr val="DC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7390708"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DB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a:off x="7384990"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DA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a:off x="7379144"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D8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a:off x="7373425"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D7F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a:off x="7367643"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D6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a:off x="7361925"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D5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a:off x="7356079"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D4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7350361" y="1546345"/>
              <a:ext cx="81522" cy="75676"/>
            </a:xfrm>
            <a:custGeom>
              <a:avLst/>
              <a:gdLst/>
              <a:ahLst/>
              <a:cxnLst/>
              <a:rect l="l" t="t" r="r" b="b"/>
              <a:pathLst>
                <a:path w="1283" h="1191" extrusionOk="0">
                  <a:moveTo>
                    <a:pt x="0" y="1"/>
                  </a:moveTo>
                  <a:lnTo>
                    <a:pt x="1191" y="1190"/>
                  </a:lnTo>
                  <a:lnTo>
                    <a:pt x="1282" y="1190"/>
                  </a:lnTo>
                  <a:lnTo>
                    <a:pt x="91" y="1"/>
                  </a:lnTo>
                  <a:close/>
                </a:path>
              </a:pathLst>
            </a:custGeom>
            <a:solidFill>
              <a:srgbClr val="D3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7344579" y="1546345"/>
              <a:ext cx="81458" cy="75676"/>
            </a:xfrm>
            <a:custGeom>
              <a:avLst/>
              <a:gdLst/>
              <a:ahLst/>
              <a:cxnLst/>
              <a:rect l="l" t="t" r="r" b="b"/>
              <a:pathLst>
                <a:path w="1282" h="1191" extrusionOk="0">
                  <a:moveTo>
                    <a:pt x="0" y="1"/>
                  </a:moveTo>
                  <a:lnTo>
                    <a:pt x="1192" y="1190"/>
                  </a:lnTo>
                  <a:lnTo>
                    <a:pt x="1282" y="1190"/>
                  </a:lnTo>
                  <a:lnTo>
                    <a:pt x="91" y="1"/>
                  </a:lnTo>
                  <a:close/>
                </a:path>
              </a:pathLst>
            </a:custGeom>
            <a:solidFill>
              <a:srgbClr val="D1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7338797"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D0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7333015"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C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7327296" y="1546345"/>
              <a:ext cx="81458" cy="75676"/>
            </a:xfrm>
            <a:custGeom>
              <a:avLst/>
              <a:gdLst/>
              <a:ahLst/>
              <a:cxnLst/>
              <a:rect l="l" t="t" r="r" b="b"/>
              <a:pathLst>
                <a:path w="1282" h="1191" extrusionOk="0">
                  <a:moveTo>
                    <a:pt x="0" y="1"/>
                  </a:moveTo>
                  <a:lnTo>
                    <a:pt x="1190" y="1190"/>
                  </a:lnTo>
                  <a:lnTo>
                    <a:pt x="1282" y="1190"/>
                  </a:lnTo>
                  <a:lnTo>
                    <a:pt x="91" y="1"/>
                  </a:lnTo>
                  <a:close/>
                </a:path>
              </a:pathLst>
            </a:custGeom>
            <a:solidFill>
              <a:srgbClr val="CE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321451" y="1546345"/>
              <a:ext cx="81458" cy="75676"/>
            </a:xfrm>
            <a:custGeom>
              <a:avLst/>
              <a:gdLst/>
              <a:ahLst/>
              <a:cxnLst/>
              <a:rect l="l" t="t" r="r" b="b"/>
              <a:pathLst>
                <a:path w="1282" h="1191" extrusionOk="0">
                  <a:moveTo>
                    <a:pt x="1" y="1"/>
                  </a:moveTo>
                  <a:lnTo>
                    <a:pt x="1191" y="1190"/>
                  </a:lnTo>
                  <a:lnTo>
                    <a:pt x="1282" y="1190"/>
                  </a:lnTo>
                  <a:lnTo>
                    <a:pt x="92" y="1"/>
                  </a:lnTo>
                  <a:close/>
                </a:path>
              </a:pathLst>
            </a:custGeom>
            <a:solidFill>
              <a:srgbClr val="CDF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315732"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CCF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7309950"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CBF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7304232"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C9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7298386"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C8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7292668"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C7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286886"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C6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281104"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C5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275322" y="1546345"/>
              <a:ext cx="81458" cy="75676"/>
            </a:xfrm>
            <a:custGeom>
              <a:avLst/>
              <a:gdLst/>
              <a:ahLst/>
              <a:cxnLst/>
              <a:rect l="l" t="t" r="r" b="b"/>
              <a:pathLst>
                <a:path w="1282" h="1191" extrusionOk="0">
                  <a:moveTo>
                    <a:pt x="0" y="1"/>
                  </a:moveTo>
                  <a:lnTo>
                    <a:pt x="1191" y="1190"/>
                  </a:lnTo>
                  <a:lnTo>
                    <a:pt x="1281" y="1190"/>
                  </a:lnTo>
                  <a:lnTo>
                    <a:pt x="92" y="1"/>
                  </a:lnTo>
                  <a:close/>
                </a:path>
              </a:pathLst>
            </a:custGeom>
            <a:solidFill>
              <a:srgbClr val="C4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7269603"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C3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7263757"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C1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7258039"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C0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7252257"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BF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7246475" y="1546345"/>
              <a:ext cx="81458" cy="75676"/>
            </a:xfrm>
            <a:custGeom>
              <a:avLst/>
              <a:gdLst/>
              <a:ahLst/>
              <a:cxnLst/>
              <a:rect l="l" t="t" r="r" b="b"/>
              <a:pathLst>
                <a:path w="1282" h="1191" extrusionOk="0">
                  <a:moveTo>
                    <a:pt x="1" y="1"/>
                  </a:moveTo>
                  <a:lnTo>
                    <a:pt x="1190" y="1190"/>
                  </a:lnTo>
                  <a:lnTo>
                    <a:pt x="1282" y="1190"/>
                  </a:lnTo>
                  <a:lnTo>
                    <a:pt x="91" y="1"/>
                  </a:lnTo>
                  <a:close/>
                </a:path>
              </a:pathLst>
            </a:custGeom>
            <a:solidFill>
              <a:srgbClr val="BE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7240693"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BDF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7234974"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BCF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7229065" y="1546345"/>
              <a:ext cx="81522" cy="75676"/>
            </a:xfrm>
            <a:custGeom>
              <a:avLst/>
              <a:gdLst/>
              <a:ahLst/>
              <a:cxnLst/>
              <a:rect l="l" t="t" r="r" b="b"/>
              <a:pathLst>
                <a:path w="1283" h="1191" extrusionOk="0">
                  <a:moveTo>
                    <a:pt x="1" y="1"/>
                  </a:moveTo>
                  <a:lnTo>
                    <a:pt x="1192" y="1190"/>
                  </a:lnTo>
                  <a:lnTo>
                    <a:pt x="1283" y="1190"/>
                  </a:lnTo>
                  <a:lnTo>
                    <a:pt x="93" y="1"/>
                  </a:lnTo>
                  <a:close/>
                </a:path>
              </a:pathLst>
            </a:custGeom>
            <a:solidFill>
              <a:srgbClr val="BB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7223347"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BA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7217565"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B8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7211846"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B7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7206001"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B6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7200282" y="1546345"/>
              <a:ext cx="81522" cy="75676"/>
            </a:xfrm>
            <a:custGeom>
              <a:avLst/>
              <a:gdLst/>
              <a:ahLst/>
              <a:cxnLst/>
              <a:rect l="l" t="t" r="r" b="b"/>
              <a:pathLst>
                <a:path w="1283" h="1191" extrusionOk="0">
                  <a:moveTo>
                    <a:pt x="0" y="1"/>
                  </a:moveTo>
                  <a:lnTo>
                    <a:pt x="1191" y="1190"/>
                  </a:lnTo>
                  <a:lnTo>
                    <a:pt x="1282" y="1190"/>
                  </a:lnTo>
                  <a:lnTo>
                    <a:pt x="91" y="1"/>
                  </a:lnTo>
                  <a:close/>
                </a:path>
              </a:pathLst>
            </a:custGeom>
            <a:solidFill>
              <a:srgbClr val="B5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7194500" y="1546345"/>
              <a:ext cx="81458" cy="75676"/>
            </a:xfrm>
            <a:custGeom>
              <a:avLst/>
              <a:gdLst/>
              <a:ahLst/>
              <a:cxnLst/>
              <a:rect l="l" t="t" r="r" b="b"/>
              <a:pathLst>
                <a:path w="1282" h="1191" extrusionOk="0">
                  <a:moveTo>
                    <a:pt x="0" y="1"/>
                  </a:moveTo>
                  <a:lnTo>
                    <a:pt x="1192" y="1190"/>
                  </a:lnTo>
                  <a:lnTo>
                    <a:pt x="1282" y="1190"/>
                  </a:lnTo>
                  <a:lnTo>
                    <a:pt x="91" y="1"/>
                  </a:lnTo>
                  <a:close/>
                </a:path>
              </a:pathLst>
            </a:custGeom>
            <a:solidFill>
              <a:srgbClr val="B4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7188718"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B3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7182936"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B2F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7177218"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B1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7171372"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AF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165654"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AE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7159872" y="1546345"/>
              <a:ext cx="81458" cy="75676"/>
            </a:xfrm>
            <a:custGeom>
              <a:avLst/>
              <a:gdLst/>
              <a:ahLst/>
              <a:cxnLst/>
              <a:rect l="l" t="t" r="r" b="b"/>
              <a:pathLst>
                <a:path w="1282" h="1191" extrusionOk="0">
                  <a:moveTo>
                    <a:pt x="0" y="1"/>
                  </a:moveTo>
                  <a:lnTo>
                    <a:pt x="1190" y="1190"/>
                  </a:lnTo>
                  <a:lnTo>
                    <a:pt x="1282" y="1190"/>
                  </a:lnTo>
                  <a:lnTo>
                    <a:pt x="92" y="1"/>
                  </a:lnTo>
                  <a:close/>
                </a:path>
              </a:pathLst>
            </a:custGeom>
            <a:solidFill>
              <a:srgbClr val="A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7154153" y="1546345"/>
              <a:ext cx="81331" cy="75676"/>
            </a:xfrm>
            <a:custGeom>
              <a:avLst/>
              <a:gdLst/>
              <a:ahLst/>
              <a:cxnLst/>
              <a:rect l="l" t="t" r="r" b="b"/>
              <a:pathLst>
                <a:path w="1280" h="1191" extrusionOk="0">
                  <a:moveTo>
                    <a:pt x="0" y="1"/>
                  </a:moveTo>
                  <a:lnTo>
                    <a:pt x="1189" y="1190"/>
                  </a:lnTo>
                  <a:lnTo>
                    <a:pt x="1280" y="1190"/>
                  </a:lnTo>
                  <a:lnTo>
                    <a:pt x="90" y="1"/>
                  </a:lnTo>
                  <a:close/>
                </a:path>
              </a:pathLst>
            </a:custGeom>
            <a:solidFill>
              <a:srgbClr val="AC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7148307"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AB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7142589"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AA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7136807"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A9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131025"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A8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7125243" y="1546345"/>
              <a:ext cx="81458" cy="75676"/>
            </a:xfrm>
            <a:custGeom>
              <a:avLst/>
              <a:gdLst/>
              <a:ahLst/>
              <a:cxnLst/>
              <a:rect l="l" t="t" r="r" b="b"/>
              <a:pathLst>
                <a:path w="1282" h="1191" extrusionOk="0">
                  <a:moveTo>
                    <a:pt x="0" y="1"/>
                  </a:moveTo>
                  <a:lnTo>
                    <a:pt x="1190" y="1190"/>
                  </a:lnTo>
                  <a:lnTo>
                    <a:pt x="1281" y="1190"/>
                  </a:lnTo>
                  <a:lnTo>
                    <a:pt x="92" y="1"/>
                  </a:lnTo>
                  <a:close/>
                </a:path>
              </a:pathLst>
            </a:custGeom>
            <a:solidFill>
              <a:srgbClr val="A6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7119524" y="1546345"/>
              <a:ext cx="81331" cy="75676"/>
            </a:xfrm>
            <a:custGeom>
              <a:avLst/>
              <a:gdLst/>
              <a:ahLst/>
              <a:cxnLst/>
              <a:rect l="l" t="t" r="r" b="b"/>
              <a:pathLst>
                <a:path w="1280" h="1191" extrusionOk="0">
                  <a:moveTo>
                    <a:pt x="0" y="1"/>
                  </a:moveTo>
                  <a:lnTo>
                    <a:pt x="1189" y="1190"/>
                  </a:lnTo>
                  <a:lnTo>
                    <a:pt x="1280" y="1190"/>
                  </a:lnTo>
                  <a:lnTo>
                    <a:pt x="90" y="1"/>
                  </a:lnTo>
                  <a:close/>
                </a:path>
              </a:pathLst>
            </a:custGeom>
            <a:solidFill>
              <a:srgbClr val="A5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7113679"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A4F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7107960"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A3F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7102178"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A2F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7096396" y="1546345"/>
              <a:ext cx="81395" cy="75676"/>
            </a:xfrm>
            <a:custGeom>
              <a:avLst/>
              <a:gdLst/>
              <a:ahLst/>
              <a:cxnLst/>
              <a:rect l="l" t="t" r="r" b="b"/>
              <a:pathLst>
                <a:path w="1281" h="1191" extrusionOk="0">
                  <a:moveTo>
                    <a:pt x="1" y="1"/>
                  </a:moveTo>
                  <a:lnTo>
                    <a:pt x="1190" y="1190"/>
                  </a:lnTo>
                  <a:lnTo>
                    <a:pt x="1281" y="1190"/>
                  </a:lnTo>
                  <a:lnTo>
                    <a:pt x="91" y="1"/>
                  </a:lnTo>
                  <a:close/>
                </a:path>
              </a:pathLst>
            </a:custGeom>
            <a:solidFill>
              <a:srgbClr val="A1F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7090614"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A0F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7084896"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9FF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7079114"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9EF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7073332"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9DF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7067550" y="1546345"/>
              <a:ext cx="81458" cy="75676"/>
            </a:xfrm>
            <a:custGeom>
              <a:avLst/>
              <a:gdLst/>
              <a:ahLst/>
              <a:cxnLst/>
              <a:rect l="l" t="t" r="r" b="b"/>
              <a:pathLst>
                <a:path w="1282" h="1191" extrusionOk="0">
                  <a:moveTo>
                    <a:pt x="0" y="1"/>
                  </a:moveTo>
                  <a:lnTo>
                    <a:pt x="1190" y="1190"/>
                  </a:lnTo>
                  <a:lnTo>
                    <a:pt x="1281" y="1190"/>
                  </a:lnTo>
                  <a:lnTo>
                    <a:pt x="92" y="1"/>
                  </a:lnTo>
                  <a:close/>
                </a:path>
              </a:pathLst>
            </a:custGeom>
            <a:solidFill>
              <a:srgbClr val="9BF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7061704" y="1546345"/>
              <a:ext cx="81458" cy="75676"/>
            </a:xfrm>
            <a:custGeom>
              <a:avLst/>
              <a:gdLst/>
              <a:ahLst/>
              <a:cxnLst/>
              <a:rect l="l" t="t" r="r" b="b"/>
              <a:pathLst>
                <a:path w="1282" h="1191" extrusionOk="0">
                  <a:moveTo>
                    <a:pt x="0" y="1"/>
                  </a:moveTo>
                  <a:lnTo>
                    <a:pt x="1191" y="1190"/>
                  </a:lnTo>
                  <a:lnTo>
                    <a:pt x="1282" y="1190"/>
                  </a:lnTo>
                  <a:lnTo>
                    <a:pt x="92" y="1"/>
                  </a:lnTo>
                  <a:close/>
                </a:path>
              </a:pathLst>
            </a:custGeom>
            <a:solidFill>
              <a:srgbClr val="9AF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7055922"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99F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7050140"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98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7044421"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97F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7038576"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9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7032857"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9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7027075"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94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7021293"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93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7015511"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92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7009793"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91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7003947"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8F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6998229"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8E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6992447" y="1546345"/>
              <a:ext cx="81522" cy="75676"/>
            </a:xfrm>
            <a:custGeom>
              <a:avLst/>
              <a:gdLst/>
              <a:ahLst/>
              <a:cxnLst/>
              <a:rect l="l" t="t" r="r" b="b"/>
              <a:pathLst>
                <a:path w="1283" h="1191" extrusionOk="0">
                  <a:moveTo>
                    <a:pt x="0" y="1"/>
                  </a:moveTo>
                  <a:lnTo>
                    <a:pt x="1191" y="1190"/>
                  </a:lnTo>
                  <a:lnTo>
                    <a:pt x="1282" y="1190"/>
                  </a:lnTo>
                  <a:lnTo>
                    <a:pt x="92" y="1"/>
                  </a:lnTo>
                  <a:close/>
                </a:path>
              </a:pathLst>
            </a:custGeom>
            <a:solidFill>
              <a:srgbClr val="8D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6986728"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8C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6980883"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8BF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6975164"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8AF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6969382"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89F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6963600"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88F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6957818"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87F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6952100"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86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6946254" y="1546345"/>
              <a:ext cx="81458" cy="75676"/>
            </a:xfrm>
            <a:custGeom>
              <a:avLst/>
              <a:gdLst/>
              <a:ahLst/>
              <a:cxnLst/>
              <a:rect l="l" t="t" r="r" b="b"/>
              <a:pathLst>
                <a:path w="1282" h="1191" extrusionOk="0">
                  <a:moveTo>
                    <a:pt x="1" y="1"/>
                  </a:moveTo>
                  <a:lnTo>
                    <a:pt x="1191" y="1190"/>
                  </a:lnTo>
                  <a:lnTo>
                    <a:pt x="1282" y="1190"/>
                  </a:lnTo>
                  <a:lnTo>
                    <a:pt x="92" y="1"/>
                  </a:lnTo>
                  <a:close/>
                </a:path>
              </a:pathLst>
            </a:custGeom>
            <a:solidFill>
              <a:srgbClr val="85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6940536"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84F1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6934753"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83F1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6929035"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81F1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6923189"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80F1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6917471"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7F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6911689"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7E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6905907"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7D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6900125" y="1546345"/>
              <a:ext cx="81458" cy="75676"/>
            </a:xfrm>
            <a:custGeom>
              <a:avLst/>
              <a:gdLst/>
              <a:ahLst/>
              <a:cxnLst/>
              <a:rect l="l" t="t" r="r" b="b"/>
              <a:pathLst>
                <a:path w="1282" h="1191" extrusionOk="0">
                  <a:moveTo>
                    <a:pt x="0" y="1"/>
                  </a:moveTo>
                  <a:lnTo>
                    <a:pt x="1191" y="1190"/>
                  </a:lnTo>
                  <a:lnTo>
                    <a:pt x="1281" y="1190"/>
                  </a:lnTo>
                  <a:lnTo>
                    <a:pt x="92" y="1"/>
                  </a:lnTo>
                  <a:close/>
                </a:path>
              </a:pathLst>
            </a:custGeom>
            <a:solidFill>
              <a:srgbClr val="7C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6894343" y="1546345"/>
              <a:ext cx="81458" cy="75676"/>
            </a:xfrm>
            <a:custGeom>
              <a:avLst/>
              <a:gdLst/>
              <a:ahLst/>
              <a:cxnLst/>
              <a:rect l="l" t="t" r="r" b="b"/>
              <a:pathLst>
                <a:path w="1282" h="1191" extrusionOk="0">
                  <a:moveTo>
                    <a:pt x="0" y="1"/>
                  </a:moveTo>
                  <a:lnTo>
                    <a:pt x="1190" y="1190"/>
                  </a:lnTo>
                  <a:lnTo>
                    <a:pt x="1282" y="1190"/>
                  </a:lnTo>
                  <a:lnTo>
                    <a:pt x="91" y="1"/>
                  </a:lnTo>
                  <a:close/>
                </a:path>
              </a:pathLst>
            </a:custGeom>
            <a:solidFill>
              <a:srgbClr val="7BF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6888497"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7A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6882779"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79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6876997"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78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6871215"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77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6865433"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76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6859714"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75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6853869"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7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6848150"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73F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6842368"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72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6836650"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71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6830804"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6F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6825085" y="1546345"/>
              <a:ext cx="81522" cy="75676"/>
            </a:xfrm>
            <a:custGeom>
              <a:avLst/>
              <a:gdLst/>
              <a:ahLst/>
              <a:cxnLst/>
              <a:rect l="l" t="t" r="r" b="b"/>
              <a:pathLst>
                <a:path w="1283" h="1191" extrusionOk="0">
                  <a:moveTo>
                    <a:pt x="0" y="1"/>
                  </a:moveTo>
                  <a:lnTo>
                    <a:pt x="1190" y="1190"/>
                  </a:lnTo>
                  <a:lnTo>
                    <a:pt x="1282" y="1190"/>
                  </a:lnTo>
                  <a:lnTo>
                    <a:pt x="91" y="1"/>
                  </a:lnTo>
                  <a:close/>
                </a:path>
              </a:pathLst>
            </a:custGeom>
            <a:solidFill>
              <a:srgbClr val="6E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6819303"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6DE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6813521"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6C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6807739"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6B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6802021"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6A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6796175" y="1546345"/>
              <a:ext cx="81458" cy="75676"/>
            </a:xfrm>
            <a:custGeom>
              <a:avLst/>
              <a:gdLst/>
              <a:ahLst/>
              <a:cxnLst/>
              <a:rect l="l" t="t" r="r" b="b"/>
              <a:pathLst>
                <a:path w="1282" h="1191" extrusionOk="0">
                  <a:moveTo>
                    <a:pt x="1" y="1"/>
                  </a:moveTo>
                  <a:lnTo>
                    <a:pt x="1190" y="1190"/>
                  </a:lnTo>
                  <a:lnTo>
                    <a:pt x="1282" y="1190"/>
                  </a:lnTo>
                  <a:lnTo>
                    <a:pt x="92" y="1"/>
                  </a:lnTo>
                  <a:close/>
                </a:path>
              </a:pathLst>
            </a:custGeom>
            <a:solidFill>
              <a:srgbClr val="69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6790457"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68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6784675"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67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6778893" y="1546345"/>
              <a:ext cx="81395" cy="75676"/>
            </a:xfrm>
            <a:custGeom>
              <a:avLst/>
              <a:gdLst/>
              <a:ahLst/>
              <a:cxnLst/>
              <a:rect l="l" t="t" r="r" b="b"/>
              <a:pathLst>
                <a:path w="1281" h="1191" extrusionOk="0">
                  <a:moveTo>
                    <a:pt x="1" y="1"/>
                  </a:moveTo>
                  <a:lnTo>
                    <a:pt x="1190" y="1190"/>
                  </a:lnTo>
                  <a:lnTo>
                    <a:pt x="1281" y="1190"/>
                  </a:lnTo>
                  <a:lnTo>
                    <a:pt x="91" y="1"/>
                  </a:lnTo>
                  <a:close/>
                </a:path>
              </a:pathLst>
            </a:custGeom>
            <a:solidFill>
              <a:srgbClr val="66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6773111"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65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6767392"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64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6761610"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63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6755828"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62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6750046" y="1546345"/>
              <a:ext cx="81458" cy="75676"/>
            </a:xfrm>
            <a:custGeom>
              <a:avLst/>
              <a:gdLst/>
              <a:ahLst/>
              <a:cxnLst/>
              <a:rect l="l" t="t" r="r" b="b"/>
              <a:pathLst>
                <a:path w="1282" h="1191" extrusionOk="0">
                  <a:moveTo>
                    <a:pt x="0" y="1"/>
                  </a:moveTo>
                  <a:lnTo>
                    <a:pt x="1190" y="1190"/>
                  </a:lnTo>
                  <a:lnTo>
                    <a:pt x="1281" y="1190"/>
                  </a:lnTo>
                  <a:lnTo>
                    <a:pt x="92" y="1"/>
                  </a:lnTo>
                  <a:close/>
                </a:path>
              </a:pathLst>
            </a:custGeom>
            <a:solidFill>
              <a:srgbClr val="61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6744328" y="1546345"/>
              <a:ext cx="81331" cy="75676"/>
            </a:xfrm>
            <a:custGeom>
              <a:avLst/>
              <a:gdLst/>
              <a:ahLst/>
              <a:cxnLst/>
              <a:rect l="l" t="t" r="r" b="b"/>
              <a:pathLst>
                <a:path w="1280" h="1191" extrusionOk="0">
                  <a:moveTo>
                    <a:pt x="0" y="1"/>
                  </a:moveTo>
                  <a:lnTo>
                    <a:pt x="1189" y="1190"/>
                  </a:lnTo>
                  <a:lnTo>
                    <a:pt x="1280" y="1190"/>
                  </a:lnTo>
                  <a:lnTo>
                    <a:pt x="90" y="1"/>
                  </a:lnTo>
                  <a:close/>
                </a:path>
              </a:pathLst>
            </a:custGeom>
            <a:solidFill>
              <a:srgbClr val="60E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6738482"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5F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6732764"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5E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6726982"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5D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6721072" y="1546345"/>
              <a:ext cx="81522" cy="75676"/>
            </a:xfrm>
            <a:custGeom>
              <a:avLst/>
              <a:gdLst/>
              <a:ahLst/>
              <a:cxnLst/>
              <a:rect l="l" t="t" r="r" b="b"/>
              <a:pathLst>
                <a:path w="1283" h="1191" extrusionOk="0">
                  <a:moveTo>
                    <a:pt x="1" y="1"/>
                  </a:moveTo>
                  <a:lnTo>
                    <a:pt x="1192" y="1190"/>
                  </a:lnTo>
                  <a:lnTo>
                    <a:pt x="1283" y="1190"/>
                  </a:lnTo>
                  <a:lnTo>
                    <a:pt x="93" y="1"/>
                  </a:lnTo>
                  <a:close/>
                </a:path>
              </a:pathLst>
            </a:custGeom>
            <a:solidFill>
              <a:srgbClr val="5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6715354"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5B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6709572"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5AE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6703790"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59E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6698008"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58E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6692289"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57E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6686507"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56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6680725"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55E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6674943"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54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6669225"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53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6663379"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52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6657661" y="1546345"/>
              <a:ext cx="81522" cy="75676"/>
            </a:xfrm>
            <a:custGeom>
              <a:avLst/>
              <a:gdLst/>
              <a:ahLst/>
              <a:cxnLst/>
              <a:rect l="l" t="t" r="r" b="b"/>
              <a:pathLst>
                <a:path w="1283" h="1191" extrusionOk="0">
                  <a:moveTo>
                    <a:pt x="1" y="1"/>
                  </a:moveTo>
                  <a:lnTo>
                    <a:pt x="1190" y="1190"/>
                  </a:lnTo>
                  <a:lnTo>
                    <a:pt x="1282" y="1190"/>
                  </a:lnTo>
                  <a:lnTo>
                    <a:pt x="91" y="1"/>
                  </a:lnTo>
                  <a:close/>
                </a:path>
              </a:pathLst>
            </a:custGeom>
            <a:solidFill>
              <a:srgbClr val="51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6651879"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50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6646097" y="1546345"/>
              <a:ext cx="81458" cy="75676"/>
            </a:xfrm>
            <a:custGeom>
              <a:avLst/>
              <a:gdLst/>
              <a:ahLst/>
              <a:cxnLst/>
              <a:rect l="l" t="t" r="r" b="b"/>
              <a:pathLst>
                <a:path w="1282" h="1191" extrusionOk="0">
                  <a:moveTo>
                    <a:pt x="1" y="1"/>
                  </a:moveTo>
                  <a:lnTo>
                    <a:pt x="1190" y="1190"/>
                  </a:lnTo>
                  <a:lnTo>
                    <a:pt x="1282" y="1190"/>
                  </a:lnTo>
                  <a:lnTo>
                    <a:pt x="91" y="1"/>
                  </a:lnTo>
                  <a:close/>
                </a:path>
              </a:pathLst>
            </a:custGeom>
            <a:solidFill>
              <a:srgbClr val="4F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6640315"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4EE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6634596"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4D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628751" y="1546345"/>
              <a:ext cx="81458" cy="75676"/>
            </a:xfrm>
            <a:custGeom>
              <a:avLst/>
              <a:gdLst/>
              <a:ahLst/>
              <a:cxnLst/>
              <a:rect l="l" t="t" r="r" b="b"/>
              <a:pathLst>
                <a:path w="1282" h="1191" extrusionOk="0">
                  <a:moveTo>
                    <a:pt x="1" y="1"/>
                  </a:moveTo>
                  <a:lnTo>
                    <a:pt x="1191" y="1190"/>
                  </a:lnTo>
                  <a:lnTo>
                    <a:pt x="1282" y="1190"/>
                  </a:lnTo>
                  <a:lnTo>
                    <a:pt x="92" y="1"/>
                  </a:lnTo>
                  <a:close/>
                </a:path>
              </a:pathLst>
            </a:custGeom>
            <a:solidFill>
              <a:srgbClr val="4C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623032"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4B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6617250"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4A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6611532"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49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6605686"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48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6599967"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47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6594185"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46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6588403"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45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6582621"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44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6576903"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43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6571057" y="1546345"/>
              <a:ext cx="81458" cy="75676"/>
            </a:xfrm>
            <a:custGeom>
              <a:avLst/>
              <a:gdLst/>
              <a:ahLst/>
              <a:cxnLst/>
              <a:rect l="l" t="t" r="r" b="b"/>
              <a:pathLst>
                <a:path w="1282" h="1191" extrusionOk="0">
                  <a:moveTo>
                    <a:pt x="1" y="1"/>
                  </a:moveTo>
                  <a:lnTo>
                    <a:pt x="1191" y="1190"/>
                  </a:lnTo>
                  <a:lnTo>
                    <a:pt x="1282" y="1190"/>
                  </a:lnTo>
                  <a:lnTo>
                    <a:pt x="92" y="1"/>
                  </a:lnTo>
                  <a:close/>
                </a:path>
              </a:pathLst>
            </a:custGeom>
            <a:solidFill>
              <a:srgbClr val="42E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565339"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41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6559557"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40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6553711" y="1546345"/>
              <a:ext cx="81522" cy="75676"/>
            </a:xfrm>
            <a:custGeom>
              <a:avLst/>
              <a:gdLst/>
              <a:ahLst/>
              <a:cxnLst/>
              <a:rect l="l" t="t" r="r" b="b"/>
              <a:pathLst>
                <a:path w="1283" h="1191" extrusionOk="0">
                  <a:moveTo>
                    <a:pt x="1" y="1"/>
                  </a:moveTo>
                  <a:lnTo>
                    <a:pt x="1191" y="1190"/>
                  </a:lnTo>
                  <a:lnTo>
                    <a:pt x="1283" y="1190"/>
                  </a:lnTo>
                  <a:lnTo>
                    <a:pt x="92" y="1"/>
                  </a:lnTo>
                  <a:close/>
                </a:path>
              </a:pathLst>
            </a:custGeom>
            <a:solidFill>
              <a:srgbClr val="3F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6547929"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3E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6542211"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3D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6536429"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3C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6530647"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3B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6524865"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3B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6519146" y="1546345"/>
              <a:ext cx="81458" cy="75676"/>
            </a:xfrm>
            <a:custGeom>
              <a:avLst/>
              <a:gdLst/>
              <a:ahLst/>
              <a:cxnLst/>
              <a:rect l="l" t="t" r="r" b="b"/>
              <a:pathLst>
                <a:path w="1282" h="1191" extrusionOk="0">
                  <a:moveTo>
                    <a:pt x="0" y="1"/>
                  </a:moveTo>
                  <a:lnTo>
                    <a:pt x="1190" y="1190"/>
                  </a:lnTo>
                  <a:lnTo>
                    <a:pt x="1282" y="1190"/>
                  </a:lnTo>
                  <a:lnTo>
                    <a:pt x="90" y="1"/>
                  </a:lnTo>
                  <a:close/>
                </a:path>
              </a:pathLst>
            </a:custGeom>
            <a:solidFill>
              <a:srgbClr val="3A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6513301"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39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507582"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38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6501800"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37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6496018"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36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490236"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35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484517" y="1546345"/>
              <a:ext cx="81458" cy="75676"/>
            </a:xfrm>
            <a:custGeom>
              <a:avLst/>
              <a:gdLst/>
              <a:ahLst/>
              <a:cxnLst/>
              <a:rect l="l" t="t" r="r" b="b"/>
              <a:pathLst>
                <a:path w="1282" h="1191" extrusionOk="0">
                  <a:moveTo>
                    <a:pt x="0" y="1"/>
                  </a:moveTo>
                  <a:lnTo>
                    <a:pt x="1190" y="1190"/>
                  </a:lnTo>
                  <a:lnTo>
                    <a:pt x="1282" y="1190"/>
                  </a:lnTo>
                  <a:lnTo>
                    <a:pt x="91" y="1"/>
                  </a:lnTo>
                  <a:close/>
                </a:path>
              </a:pathLst>
            </a:custGeom>
            <a:solidFill>
              <a:srgbClr val="34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478672" y="1546345"/>
              <a:ext cx="81458" cy="75676"/>
            </a:xfrm>
            <a:custGeom>
              <a:avLst/>
              <a:gdLst/>
              <a:ahLst/>
              <a:cxnLst/>
              <a:rect l="l" t="t" r="r" b="b"/>
              <a:pathLst>
                <a:path w="1282" h="1191" extrusionOk="0">
                  <a:moveTo>
                    <a:pt x="1" y="1"/>
                  </a:moveTo>
                  <a:lnTo>
                    <a:pt x="1190" y="1190"/>
                  </a:lnTo>
                  <a:lnTo>
                    <a:pt x="1282" y="1190"/>
                  </a:lnTo>
                  <a:lnTo>
                    <a:pt x="92" y="1"/>
                  </a:lnTo>
                  <a:close/>
                </a:path>
              </a:pathLst>
            </a:custGeom>
            <a:solidFill>
              <a:srgbClr val="33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6472953"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32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6467171"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31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6461453" y="1546345"/>
              <a:ext cx="81331" cy="75676"/>
            </a:xfrm>
            <a:custGeom>
              <a:avLst/>
              <a:gdLst/>
              <a:ahLst/>
              <a:cxnLst/>
              <a:rect l="l" t="t" r="r" b="b"/>
              <a:pathLst>
                <a:path w="1280" h="1191" extrusionOk="0">
                  <a:moveTo>
                    <a:pt x="0" y="1"/>
                  </a:moveTo>
                  <a:lnTo>
                    <a:pt x="1189" y="1190"/>
                  </a:lnTo>
                  <a:lnTo>
                    <a:pt x="1280" y="1190"/>
                  </a:lnTo>
                  <a:lnTo>
                    <a:pt x="90" y="1"/>
                  </a:lnTo>
                  <a:close/>
                </a:path>
              </a:pathLst>
            </a:custGeom>
            <a:solidFill>
              <a:srgbClr val="30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6455607"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2F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6449889" y="1546345"/>
              <a:ext cx="81395" cy="75676"/>
            </a:xfrm>
            <a:custGeom>
              <a:avLst/>
              <a:gdLst/>
              <a:ahLst/>
              <a:cxnLst/>
              <a:rect l="l" t="t" r="r" b="b"/>
              <a:pathLst>
                <a:path w="1281" h="1191" extrusionOk="0">
                  <a:moveTo>
                    <a:pt x="0" y="1"/>
                  </a:moveTo>
                  <a:lnTo>
                    <a:pt x="1190" y="1190"/>
                  </a:lnTo>
                  <a:lnTo>
                    <a:pt x="1280" y="1190"/>
                  </a:lnTo>
                  <a:lnTo>
                    <a:pt x="91" y="1"/>
                  </a:lnTo>
                  <a:close/>
                </a:path>
              </a:pathLst>
            </a:custGeom>
            <a:solidFill>
              <a:srgbClr val="2E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6444107" y="1546345"/>
              <a:ext cx="81395" cy="75676"/>
            </a:xfrm>
            <a:custGeom>
              <a:avLst/>
              <a:gdLst/>
              <a:ahLst/>
              <a:cxnLst/>
              <a:rect l="l" t="t" r="r" b="b"/>
              <a:pathLst>
                <a:path w="1281" h="1191" extrusionOk="0">
                  <a:moveTo>
                    <a:pt x="0" y="1"/>
                  </a:moveTo>
                  <a:lnTo>
                    <a:pt x="1189" y="1190"/>
                  </a:lnTo>
                  <a:lnTo>
                    <a:pt x="1281" y="1190"/>
                  </a:lnTo>
                  <a:lnTo>
                    <a:pt x="91" y="1"/>
                  </a:lnTo>
                  <a:close/>
                </a:path>
              </a:pathLst>
            </a:custGeom>
            <a:solidFill>
              <a:srgbClr val="2E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6438325"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2D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6432543"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2C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6426824"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2B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6420979" y="1546345"/>
              <a:ext cx="81458" cy="75676"/>
            </a:xfrm>
            <a:custGeom>
              <a:avLst/>
              <a:gdLst/>
              <a:ahLst/>
              <a:cxnLst/>
              <a:rect l="l" t="t" r="r" b="b"/>
              <a:pathLst>
                <a:path w="1282" h="1191" extrusionOk="0">
                  <a:moveTo>
                    <a:pt x="1" y="1"/>
                  </a:moveTo>
                  <a:lnTo>
                    <a:pt x="1190" y="1190"/>
                  </a:lnTo>
                  <a:lnTo>
                    <a:pt x="1282" y="1190"/>
                  </a:lnTo>
                  <a:lnTo>
                    <a:pt x="92" y="1"/>
                  </a:lnTo>
                  <a:close/>
                </a:path>
              </a:pathLst>
            </a:custGeom>
            <a:solidFill>
              <a:srgbClr val="2A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6415260" y="1546345"/>
              <a:ext cx="81395" cy="75676"/>
            </a:xfrm>
            <a:custGeom>
              <a:avLst/>
              <a:gdLst/>
              <a:ahLst/>
              <a:cxnLst/>
              <a:rect l="l" t="t" r="r" b="b"/>
              <a:pathLst>
                <a:path w="1281" h="1191" extrusionOk="0">
                  <a:moveTo>
                    <a:pt x="1" y="1"/>
                  </a:moveTo>
                  <a:lnTo>
                    <a:pt x="1190" y="1190"/>
                  </a:lnTo>
                  <a:lnTo>
                    <a:pt x="1280" y="1190"/>
                  </a:lnTo>
                  <a:lnTo>
                    <a:pt x="91" y="1"/>
                  </a:lnTo>
                  <a:close/>
                </a:path>
              </a:pathLst>
            </a:custGeom>
            <a:solidFill>
              <a:srgbClr val="29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6409478" y="1546345"/>
              <a:ext cx="81395" cy="75676"/>
            </a:xfrm>
            <a:custGeom>
              <a:avLst/>
              <a:gdLst/>
              <a:ahLst/>
              <a:cxnLst/>
              <a:rect l="l" t="t" r="r" b="b"/>
              <a:pathLst>
                <a:path w="1281" h="1191" extrusionOk="0">
                  <a:moveTo>
                    <a:pt x="0" y="1"/>
                  </a:moveTo>
                  <a:lnTo>
                    <a:pt x="1190" y="1190"/>
                  </a:lnTo>
                  <a:lnTo>
                    <a:pt x="1281" y="1190"/>
                  </a:lnTo>
                  <a:lnTo>
                    <a:pt x="92" y="1"/>
                  </a:lnTo>
                  <a:close/>
                </a:path>
              </a:pathLst>
            </a:custGeom>
            <a:solidFill>
              <a:srgbClr val="28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6403696" y="1546345"/>
              <a:ext cx="81395" cy="75676"/>
            </a:xfrm>
            <a:custGeom>
              <a:avLst/>
              <a:gdLst/>
              <a:ahLst/>
              <a:cxnLst/>
              <a:rect l="l" t="t" r="r" b="b"/>
              <a:pathLst>
                <a:path w="1281" h="1191" extrusionOk="0">
                  <a:moveTo>
                    <a:pt x="1" y="1"/>
                  </a:moveTo>
                  <a:lnTo>
                    <a:pt x="1190" y="1190"/>
                  </a:lnTo>
                  <a:lnTo>
                    <a:pt x="1281" y="1190"/>
                  </a:lnTo>
                  <a:lnTo>
                    <a:pt x="91" y="1"/>
                  </a:lnTo>
                  <a:close/>
                </a:path>
              </a:pathLst>
            </a:custGeom>
            <a:solidFill>
              <a:srgbClr val="27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6397914" y="1546345"/>
              <a:ext cx="81458" cy="75676"/>
            </a:xfrm>
            <a:custGeom>
              <a:avLst/>
              <a:gdLst/>
              <a:ahLst/>
              <a:cxnLst/>
              <a:rect l="l" t="t" r="r" b="b"/>
              <a:pathLst>
                <a:path w="1282" h="1191" extrusionOk="0">
                  <a:moveTo>
                    <a:pt x="1" y="1"/>
                  </a:moveTo>
                  <a:lnTo>
                    <a:pt x="1190" y="1190"/>
                  </a:lnTo>
                  <a:lnTo>
                    <a:pt x="1281" y="1190"/>
                  </a:lnTo>
                  <a:lnTo>
                    <a:pt x="92" y="1"/>
                  </a:lnTo>
                  <a:close/>
                </a:path>
              </a:pathLst>
            </a:custGeom>
            <a:solidFill>
              <a:srgbClr val="26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6392196" y="1546345"/>
              <a:ext cx="81331" cy="75676"/>
            </a:xfrm>
            <a:custGeom>
              <a:avLst/>
              <a:gdLst/>
              <a:ahLst/>
              <a:cxnLst/>
              <a:rect l="l" t="t" r="r" b="b"/>
              <a:pathLst>
                <a:path w="1280" h="1191" extrusionOk="0">
                  <a:moveTo>
                    <a:pt x="0" y="1"/>
                  </a:moveTo>
                  <a:lnTo>
                    <a:pt x="1190" y="1190"/>
                  </a:lnTo>
                  <a:lnTo>
                    <a:pt x="1280" y="1190"/>
                  </a:lnTo>
                  <a:lnTo>
                    <a:pt x="91" y="1"/>
                  </a:lnTo>
                  <a:close/>
                </a:path>
              </a:pathLst>
            </a:custGeom>
            <a:solidFill>
              <a:srgbClr val="25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386350" y="1546345"/>
              <a:ext cx="81458" cy="75676"/>
            </a:xfrm>
            <a:custGeom>
              <a:avLst/>
              <a:gdLst/>
              <a:ahLst/>
              <a:cxnLst/>
              <a:rect l="l" t="t" r="r" b="b"/>
              <a:pathLst>
                <a:path w="1282" h="1191" extrusionOk="0">
                  <a:moveTo>
                    <a:pt x="0" y="1"/>
                  </a:moveTo>
                  <a:lnTo>
                    <a:pt x="1190" y="1190"/>
                  </a:lnTo>
                  <a:lnTo>
                    <a:pt x="1282" y="1190"/>
                  </a:lnTo>
                  <a:lnTo>
                    <a:pt x="92" y="1"/>
                  </a:lnTo>
                  <a:close/>
                </a:path>
              </a:pathLst>
            </a:custGeom>
            <a:solidFill>
              <a:srgbClr val="25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6380504"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24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374786" y="1546345"/>
              <a:ext cx="81522" cy="75676"/>
            </a:xfrm>
            <a:custGeom>
              <a:avLst/>
              <a:gdLst/>
              <a:ahLst/>
              <a:cxnLst/>
              <a:rect l="l" t="t" r="r" b="b"/>
              <a:pathLst>
                <a:path w="1283" h="1191" extrusionOk="0">
                  <a:moveTo>
                    <a:pt x="0" y="1"/>
                  </a:moveTo>
                  <a:lnTo>
                    <a:pt x="1191" y="1190"/>
                  </a:lnTo>
                  <a:lnTo>
                    <a:pt x="1282" y="1190"/>
                  </a:lnTo>
                  <a:lnTo>
                    <a:pt x="91" y="1"/>
                  </a:lnTo>
                  <a:close/>
                </a:path>
              </a:pathLst>
            </a:custGeom>
            <a:solidFill>
              <a:srgbClr val="23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6369004" y="1546345"/>
              <a:ext cx="81458" cy="75676"/>
            </a:xfrm>
            <a:custGeom>
              <a:avLst/>
              <a:gdLst/>
              <a:ahLst/>
              <a:cxnLst/>
              <a:rect l="l" t="t" r="r" b="b"/>
              <a:pathLst>
                <a:path w="1282" h="1191" extrusionOk="0">
                  <a:moveTo>
                    <a:pt x="0" y="1"/>
                  </a:moveTo>
                  <a:lnTo>
                    <a:pt x="1191" y="1190"/>
                  </a:lnTo>
                  <a:lnTo>
                    <a:pt x="1282" y="1190"/>
                  </a:lnTo>
                  <a:lnTo>
                    <a:pt x="91" y="1"/>
                  </a:lnTo>
                  <a:close/>
                </a:path>
              </a:pathLst>
            </a:custGeom>
            <a:solidFill>
              <a:srgbClr val="22E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6363222"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21E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6357440"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20E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6351721" y="1546345"/>
              <a:ext cx="81458" cy="75676"/>
            </a:xfrm>
            <a:custGeom>
              <a:avLst/>
              <a:gdLst/>
              <a:ahLst/>
              <a:cxnLst/>
              <a:rect l="l" t="t" r="r" b="b"/>
              <a:pathLst>
                <a:path w="1282" h="1191" extrusionOk="0">
                  <a:moveTo>
                    <a:pt x="0" y="1"/>
                  </a:moveTo>
                  <a:lnTo>
                    <a:pt x="1191" y="1190"/>
                  </a:lnTo>
                  <a:lnTo>
                    <a:pt x="1282" y="1190"/>
                  </a:lnTo>
                  <a:lnTo>
                    <a:pt x="90" y="1"/>
                  </a:lnTo>
                  <a:close/>
                </a:path>
              </a:pathLst>
            </a:custGeom>
            <a:solidFill>
              <a:srgbClr val="1FE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6345876"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1EE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6340157"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1EE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6334375"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1DE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6328593" y="1546345"/>
              <a:ext cx="81522" cy="75676"/>
            </a:xfrm>
            <a:custGeom>
              <a:avLst/>
              <a:gdLst/>
              <a:ahLst/>
              <a:cxnLst/>
              <a:rect l="l" t="t" r="r" b="b"/>
              <a:pathLst>
                <a:path w="1283" h="1191" extrusionOk="0">
                  <a:moveTo>
                    <a:pt x="1" y="1"/>
                  </a:moveTo>
                  <a:lnTo>
                    <a:pt x="1191" y="1190"/>
                  </a:lnTo>
                  <a:lnTo>
                    <a:pt x="1283" y="1190"/>
                  </a:lnTo>
                  <a:lnTo>
                    <a:pt x="91" y="1"/>
                  </a:lnTo>
                  <a:close/>
                </a:path>
              </a:pathLst>
            </a:custGeom>
            <a:solidFill>
              <a:srgbClr val="1C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6322811" y="1546345"/>
              <a:ext cx="81522" cy="75676"/>
            </a:xfrm>
            <a:custGeom>
              <a:avLst/>
              <a:gdLst/>
              <a:ahLst/>
              <a:cxnLst/>
              <a:rect l="l" t="t" r="r" b="b"/>
              <a:pathLst>
                <a:path w="1283" h="1191" extrusionOk="0">
                  <a:moveTo>
                    <a:pt x="1" y="1"/>
                  </a:moveTo>
                  <a:lnTo>
                    <a:pt x="1192" y="1190"/>
                  </a:lnTo>
                  <a:lnTo>
                    <a:pt x="1282" y="1190"/>
                  </a:lnTo>
                  <a:lnTo>
                    <a:pt x="92" y="1"/>
                  </a:lnTo>
                  <a:close/>
                </a:path>
              </a:pathLst>
            </a:custGeom>
            <a:solidFill>
              <a:srgbClr val="1B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6317093" y="1546345"/>
              <a:ext cx="81458" cy="75676"/>
            </a:xfrm>
            <a:custGeom>
              <a:avLst/>
              <a:gdLst/>
              <a:ahLst/>
              <a:cxnLst/>
              <a:rect l="l" t="t" r="r" b="b"/>
              <a:pathLst>
                <a:path w="1282" h="1191" extrusionOk="0">
                  <a:moveTo>
                    <a:pt x="0" y="1"/>
                  </a:moveTo>
                  <a:lnTo>
                    <a:pt x="1190" y="1190"/>
                  </a:lnTo>
                  <a:lnTo>
                    <a:pt x="1282" y="1190"/>
                  </a:lnTo>
                  <a:lnTo>
                    <a:pt x="91" y="1"/>
                  </a:lnTo>
                  <a:close/>
                </a:path>
              </a:pathLst>
            </a:custGeom>
            <a:solidFill>
              <a:srgbClr val="1A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6311311"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19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6305529"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19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299747" y="1546345"/>
              <a:ext cx="81458" cy="75676"/>
            </a:xfrm>
            <a:custGeom>
              <a:avLst/>
              <a:gdLst/>
              <a:ahLst/>
              <a:cxnLst/>
              <a:rect l="l" t="t" r="r" b="b"/>
              <a:pathLst>
                <a:path w="1282" h="1191" extrusionOk="0">
                  <a:moveTo>
                    <a:pt x="0" y="1"/>
                  </a:moveTo>
                  <a:lnTo>
                    <a:pt x="1191" y="1190"/>
                  </a:lnTo>
                  <a:lnTo>
                    <a:pt x="1281" y="1190"/>
                  </a:lnTo>
                  <a:lnTo>
                    <a:pt x="92" y="1"/>
                  </a:lnTo>
                  <a:close/>
                </a:path>
              </a:pathLst>
            </a:custGeom>
            <a:solidFill>
              <a:srgbClr val="18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6294028"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17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6288182"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16E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6282464"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15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6276682" y="1546345"/>
              <a:ext cx="81395" cy="75676"/>
            </a:xfrm>
            <a:custGeom>
              <a:avLst/>
              <a:gdLst/>
              <a:ahLst/>
              <a:cxnLst/>
              <a:rect l="l" t="t" r="r" b="b"/>
              <a:pathLst>
                <a:path w="1281" h="1191" extrusionOk="0">
                  <a:moveTo>
                    <a:pt x="0" y="1"/>
                  </a:moveTo>
                  <a:lnTo>
                    <a:pt x="1191" y="1190"/>
                  </a:lnTo>
                  <a:lnTo>
                    <a:pt x="1281" y="1190"/>
                  </a:lnTo>
                  <a:lnTo>
                    <a:pt x="91" y="1"/>
                  </a:lnTo>
                  <a:close/>
                </a:path>
              </a:pathLst>
            </a:custGeom>
            <a:solidFill>
              <a:srgbClr val="14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6270900" y="1546345"/>
              <a:ext cx="81458" cy="75676"/>
            </a:xfrm>
            <a:custGeom>
              <a:avLst/>
              <a:gdLst/>
              <a:ahLst/>
              <a:cxnLst/>
              <a:rect l="l" t="t" r="r" b="b"/>
              <a:pathLst>
                <a:path w="1282" h="1191" extrusionOk="0">
                  <a:moveTo>
                    <a:pt x="1" y="1"/>
                  </a:moveTo>
                  <a:lnTo>
                    <a:pt x="1190" y="1190"/>
                  </a:lnTo>
                  <a:lnTo>
                    <a:pt x="1282" y="1190"/>
                  </a:lnTo>
                  <a:lnTo>
                    <a:pt x="91" y="1"/>
                  </a:lnTo>
                  <a:close/>
                </a:path>
              </a:pathLst>
            </a:custGeom>
            <a:solidFill>
              <a:srgbClr val="14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6265118"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13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259399" y="1546345"/>
              <a:ext cx="81395" cy="75676"/>
            </a:xfrm>
            <a:custGeom>
              <a:avLst/>
              <a:gdLst/>
              <a:ahLst/>
              <a:cxnLst/>
              <a:rect l="l" t="t" r="r" b="b"/>
              <a:pathLst>
                <a:path w="1281" h="1191" extrusionOk="0">
                  <a:moveTo>
                    <a:pt x="0" y="1"/>
                  </a:moveTo>
                  <a:lnTo>
                    <a:pt x="1190" y="1190"/>
                  </a:lnTo>
                  <a:lnTo>
                    <a:pt x="1281" y="1190"/>
                  </a:lnTo>
                  <a:lnTo>
                    <a:pt x="91" y="1"/>
                  </a:lnTo>
                  <a:close/>
                </a:path>
              </a:pathLst>
            </a:custGeom>
            <a:solidFill>
              <a:srgbClr val="12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6253554" y="1546345"/>
              <a:ext cx="81458" cy="75676"/>
            </a:xfrm>
            <a:custGeom>
              <a:avLst/>
              <a:gdLst/>
              <a:ahLst/>
              <a:cxnLst/>
              <a:rect l="l" t="t" r="r" b="b"/>
              <a:pathLst>
                <a:path w="1282" h="1191" extrusionOk="0">
                  <a:moveTo>
                    <a:pt x="1" y="1"/>
                  </a:moveTo>
                  <a:lnTo>
                    <a:pt x="1191" y="1190"/>
                  </a:lnTo>
                  <a:lnTo>
                    <a:pt x="1282" y="1190"/>
                  </a:lnTo>
                  <a:lnTo>
                    <a:pt x="92" y="1"/>
                  </a:lnTo>
                  <a:close/>
                </a:path>
              </a:pathLst>
            </a:custGeom>
            <a:solidFill>
              <a:srgbClr val="11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6247835" y="1546345"/>
              <a:ext cx="81458" cy="75676"/>
            </a:xfrm>
            <a:custGeom>
              <a:avLst/>
              <a:gdLst/>
              <a:ahLst/>
              <a:cxnLst/>
              <a:rect l="l" t="t" r="r" b="b"/>
              <a:pathLst>
                <a:path w="1282" h="1191" extrusionOk="0">
                  <a:moveTo>
                    <a:pt x="1" y="1"/>
                  </a:moveTo>
                  <a:lnTo>
                    <a:pt x="1190" y="1190"/>
                  </a:lnTo>
                  <a:lnTo>
                    <a:pt x="1281" y="1190"/>
                  </a:lnTo>
                  <a:lnTo>
                    <a:pt x="91" y="1"/>
                  </a:lnTo>
                  <a:close/>
                </a:path>
              </a:pathLst>
            </a:custGeom>
            <a:solidFill>
              <a:srgbClr val="11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6242053" y="1546345"/>
              <a:ext cx="81395" cy="75676"/>
            </a:xfrm>
            <a:custGeom>
              <a:avLst/>
              <a:gdLst/>
              <a:ahLst/>
              <a:cxnLst/>
              <a:rect l="l" t="t" r="r" b="b"/>
              <a:pathLst>
                <a:path w="1281" h="1191" extrusionOk="0">
                  <a:moveTo>
                    <a:pt x="0" y="1"/>
                  </a:moveTo>
                  <a:lnTo>
                    <a:pt x="1191" y="1190"/>
                  </a:lnTo>
                  <a:lnTo>
                    <a:pt x="1281" y="1190"/>
                  </a:lnTo>
                  <a:lnTo>
                    <a:pt x="92" y="1"/>
                  </a:lnTo>
                  <a:close/>
                </a:path>
              </a:pathLst>
            </a:custGeom>
            <a:solidFill>
              <a:srgbClr val="10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6236335" y="1546345"/>
              <a:ext cx="81395" cy="75676"/>
            </a:xfrm>
            <a:custGeom>
              <a:avLst/>
              <a:gdLst/>
              <a:ahLst/>
              <a:cxnLst/>
              <a:rect l="l" t="t" r="r" b="b"/>
              <a:pathLst>
                <a:path w="1281" h="1191" extrusionOk="0">
                  <a:moveTo>
                    <a:pt x="0" y="1"/>
                  </a:moveTo>
                  <a:lnTo>
                    <a:pt x="1189" y="1190"/>
                  </a:lnTo>
                  <a:lnTo>
                    <a:pt x="1281" y="1190"/>
                  </a:lnTo>
                  <a:lnTo>
                    <a:pt x="90" y="1"/>
                  </a:lnTo>
                  <a:close/>
                </a:path>
              </a:pathLst>
            </a:custGeom>
            <a:solidFill>
              <a:srgbClr val="0FE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6230489" y="1546345"/>
              <a:ext cx="81458" cy="75676"/>
            </a:xfrm>
            <a:custGeom>
              <a:avLst/>
              <a:gdLst/>
              <a:ahLst/>
              <a:cxnLst/>
              <a:rect l="l" t="t" r="r" b="b"/>
              <a:pathLst>
                <a:path w="1282" h="1191" extrusionOk="0">
                  <a:moveTo>
                    <a:pt x="1" y="1"/>
                  </a:moveTo>
                  <a:lnTo>
                    <a:pt x="1191" y="1190"/>
                  </a:lnTo>
                  <a:lnTo>
                    <a:pt x="1281" y="1190"/>
                  </a:lnTo>
                  <a:lnTo>
                    <a:pt x="92" y="1"/>
                  </a:lnTo>
                  <a:close/>
                </a:path>
              </a:pathLst>
            </a:custGeom>
            <a:solidFill>
              <a:srgbClr val="0EE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6224771" y="1546345"/>
              <a:ext cx="81458" cy="75676"/>
            </a:xfrm>
            <a:custGeom>
              <a:avLst/>
              <a:gdLst/>
              <a:ahLst/>
              <a:cxnLst/>
              <a:rect l="l" t="t" r="r" b="b"/>
              <a:pathLst>
                <a:path w="1282" h="1191" extrusionOk="0">
                  <a:moveTo>
                    <a:pt x="0" y="1"/>
                  </a:moveTo>
                  <a:lnTo>
                    <a:pt x="1190" y="1190"/>
                  </a:lnTo>
                  <a:lnTo>
                    <a:pt x="1281" y="1190"/>
                  </a:lnTo>
                  <a:lnTo>
                    <a:pt x="91" y="1"/>
                  </a:lnTo>
                  <a:close/>
                </a:path>
              </a:pathLst>
            </a:custGeom>
            <a:solidFill>
              <a:srgbClr val="0D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6218925" y="1546345"/>
              <a:ext cx="81458" cy="75676"/>
            </a:xfrm>
            <a:custGeom>
              <a:avLst/>
              <a:gdLst/>
              <a:ahLst/>
              <a:cxnLst/>
              <a:rect l="l" t="t" r="r" b="b"/>
              <a:pathLst>
                <a:path w="1282" h="1191" extrusionOk="0">
                  <a:moveTo>
                    <a:pt x="0" y="1"/>
                  </a:moveTo>
                  <a:lnTo>
                    <a:pt x="1191" y="1190"/>
                  </a:lnTo>
                  <a:lnTo>
                    <a:pt x="1282" y="1190"/>
                  </a:lnTo>
                  <a:lnTo>
                    <a:pt x="92" y="1"/>
                  </a:lnTo>
                  <a:close/>
                </a:path>
              </a:pathLst>
            </a:custGeom>
            <a:solidFill>
              <a:srgbClr val="0D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6213143"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0C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6207361" y="1546345"/>
              <a:ext cx="81522" cy="75676"/>
            </a:xfrm>
            <a:custGeom>
              <a:avLst/>
              <a:gdLst/>
              <a:ahLst/>
              <a:cxnLst/>
              <a:rect l="l" t="t" r="r" b="b"/>
              <a:pathLst>
                <a:path w="1283" h="1191" extrusionOk="0">
                  <a:moveTo>
                    <a:pt x="0" y="1"/>
                  </a:moveTo>
                  <a:lnTo>
                    <a:pt x="1192" y="1190"/>
                  </a:lnTo>
                  <a:lnTo>
                    <a:pt x="1282" y="1190"/>
                  </a:lnTo>
                  <a:lnTo>
                    <a:pt x="92" y="1"/>
                  </a:lnTo>
                  <a:close/>
                </a:path>
              </a:pathLst>
            </a:custGeom>
            <a:solidFill>
              <a:srgbClr val="0B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6201643" y="1546345"/>
              <a:ext cx="81458" cy="75676"/>
            </a:xfrm>
            <a:custGeom>
              <a:avLst/>
              <a:gdLst/>
              <a:ahLst/>
              <a:cxnLst/>
              <a:rect l="l" t="t" r="r" b="b"/>
              <a:pathLst>
                <a:path w="1282" h="1191" extrusionOk="0">
                  <a:moveTo>
                    <a:pt x="0" y="1"/>
                  </a:moveTo>
                  <a:lnTo>
                    <a:pt x="1191" y="1190"/>
                  </a:lnTo>
                  <a:lnTo>
                    <a:pt x="1282" y="1190"/>
                  </a:lnTo>
                  <a:lnTo>
                    <a:pt x="90" y="1"/>
                  </a:lnTo>
                  <a:close/>
                </a:path>
              </a:pathLst>
            </a:custGeom>
            <a:solidFill>
              <a:srgbClr val="0A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6195797" y="1546345"/>
              <a:ext cx="81522" cy="75676"/>
            </a:xfrm>
            <a:custGeom>
              <a:avLst/>
              <a:gdLst/>
              <a:ahLst/>
              <a:cxnLst/>
              <a:rect l="l" t="t" r="r" b="b"/>
              <a:pathLst>
                <a:path w="1283" h="1191" extrusionOk="0">
                  <a:moveTo>
                    <a:pt x="1" y="1"/>
                  </a:moveTo>
                  <a:lnTo>
                    <a:pt x="1192" y="1190"/>
                  </a:lnTo>
                  <a:lnTo>
                    <a:pt x="1283" y="1190"/>
                  </a:lnTo>
                  <a:lnTo>
                    <a:pt x="92" y="1"/>
                  </a:lnTo>
                  <a:close/>
                </a:path>
              </a:pathLst>
            </a:custGeom>
            <a:solidFill>
              <a:srgbClr val="0AE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6190079" y="1546345"/>
              <a:ext cx="81522" cy="75676"/>
            </a:xfrm>
            <a:custGeom>
              <a:avLst/>
              <a:gdLst/>
              <a:ahLst/>
              <a:cxnLst/>
              <a:rect l="l" t="t" r="r" b="b"/>
              <a:pathLst>
                <a:path w="1283" h="1191" extrusionOk="0">
                  <a:moveTo>
                    <a:pt x="1" y="1"/>
                  </a:moveTo>
                  <a:lnTo>
                    <a:pt x="1191" y="1190"/>
                  </a:lnTo>
                  <a:lnTo>
                    <a:pt x="1282" y="1190"/>
                  </a:lnTo>
                  <a:lnTo>
                    <a:pt x="91" y="1"/>
                  </a:lnTo>
                  <a:close/>
                </a:path>
              </a:pathLst>
            </a:custGeom>
            <a:solidFill>
              <a:srgbClr val="09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6184297" y="1546345"/>
              <a:ext cx="81458" cy="75676"/>
            </a:xfrm>
            <a:custGeom>
              <a:avLst/>
              <a:gdLst/>
              <a:ahLst/>
              <a:cxnLst/>
              <a:rect l="l" t="t" r="r" b="b"/>
              <a:pathLst>
                <a:path w="1282" h="1191" extrusionOk="0">
                  <a:moveTo>
                    <a:pt x="0" y="1"/>
                  </a:moveTo>
                  <a:lnTo>
                    <a:pt x="1192" y="1190"/>
                  </a:lnTo>
                  <a:lnTo>
                    <a:pt x="1282" y="1190"/>
                  </a:lnTo>
                  <a:lnTo>
                    <a:pt x="92" y="1"/>
                  </a:lnTo>
                  <a:close/>
                </a:path>
              </a:pathLst>
            </a:custGeom>
            <a:solidFill>
              <a:srgbClr val="08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6179086" y="1546345"/>
              <a:ext cx="80950" cy="75676"/>
            </a:xfrm>
            <a:custGeom>
              <a:avLst/>
              <a:gdLst/>
              <a:ahLst/>
              <a:cxnLst/>
              <a:rect l="l" t="t" r="r" b="b"/>
              <a:pathLst>
                <a:path w="1274" h="1191" extrusionOk="0">
                  <a:moveTo>
                    <a:pt x="0" y="1"/>
                  </a:moveTo>
                  <a:lnTo>
                    <a:pt x="0" y="9"/>
                  </a:lnTo>
                  <a:lnTo>
                    <a:pt x="1182" y="1190"/>
                  </a:lnTo>
                  <a:lnTo>
                    <a:pt x="1274" y="1190"/>
                  </a:lnTo>
                  <a:lnTo>
                    <a:pt x="82" y="1"/>
                  </a:lnTo>
                  <a:close/>
                </a:path>
              </a:pathLst>
            </a:custGeom>
            <a:solidFill>
              <a:srgbClr val="08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6179086" y="1546917"/>
              <a:ext cx="75168" cy="75104"/>
            </a:xfrm>
            <a:custGeom>
              <a:avLst/>
              <a:gdLst/>
              <a:ahLst/>
              <a:cxnLst/>
              <a:rect l="l" t="t" r="r" b="b"/>
              <a:pathLst>
                <a:path w="1183" h="1182" extrusionOk="0">
                  <a:moveTo>
                    <a:pt x="0" y="0"/>
                  </a:moveTo>
                  <a:lnTo>
                    <a:pt x="0" y="92"/>
                  </a:lnTo>
                  <a:lnTo>
                    <a:pt x="1092" y="1181"/>
                  </a:lnTo>
                  <a:lnTo>
                    <a:pt x="1182" y="1181"/>
                  </a:lnTo>
                  <a:lnTo>
                    <a:pt x="0" y="0"/>
                  </a:lnTo>
                  <a:close/>
                </a:path>
              </a:pathLst>
            </a:custGeom>
            <a:solidFill>
              <a:srgbClr val="07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6179086" y="1552699"/>
              <a:ext cx="69386" cy="69322"/>
            </a:xfrm>
            <a:custGeom>
              <a:avLst/>
              <a:gdLst/>
              <a:ahLst/>
              <a:cxnLst/>
              <a:rect l="l" t="t" r="r" b="b"/>
              <a:pathLst>
                <a:path w="1092" h="1091" extrusionOk="0">
                  <a:moveTo>
                    <a:pt x="0" y="1"/>
                  </a:moveTo>
                  <a:lnTo>
                    <a:pt x="0" y="91"/>
                  </a:lnTo>
                  <a:lnTo>
                    <a:pt x="1001" y="1090"/>
                  </a:lnTo>
                  <a:lnTo>
                    <a:pt x="1092" y="1090"/>
                  </a:lnTo>
                  <a:lnTo>
                    <a:pt x="0" y="1"/>
                  </a:lnTo>
                  <a:close/>
                </a:path>
              </a:pathLst>
            </a:custGeom>
            <a:solidFill>
              <a:srgbClr val="06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179086" y="1558417"/>
              <a:ext cx="63604" cy="63604"/>
            </a:xfrm>
            <a:custGeom>
              <a:avLst/>
              <a:gdLst/>
              <a:ahLst/>
              <a:cxnLst/>
              <a:rect l="l" t="t" r="r" b="b"/>
              <a:pathLst>
                <a:path w="1001" h="1001" extrusionOk="0">
                  <a:moveTo>
                    <a:pt x="0" y="1"/>
                  </a:moveTo>
                  <a:lnTo>
                    <a:pt x="0" y="92"/>
                  </a:lnTo>
                  <a:lnTo>
                    <a:pt x="910" y="1000"/>
                  </a:lnTo>
                  <a:lnTo>
                    <a:pt x="1001" y="1000"/>
                  </a:lnTo>
                  <a:lnTo>
                    <a:pt x="0" y="1"/>
                  </a:lnTo>
                  <a:close/>
                </a:path>
              </a:pathLst>
            </a:custGeom>
            <a:solidFill>
              <a:srgbClr val="06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6179086" y="1564263"/>
              <a:ext cx="57885" cy="57758"/>
            </a:xfrm>
            <a:custGeom>
              <a:avLst/>
              <a:gdLst/>
              <a:ahLst/>
              <a:cxnLst/>
              <a:rect l="l" t="t" r="r" b="b"/>
              <a:pathLst>
                <a:path w="911" h="909" extrusionOk="0">
                  <a:moveTo>
                    <a:pt x="0" y="0"/>
                  </a:moveTo>
                  <a:lnTo>
                    <a:pt x="0" y="90"/>
                  </a:lnTo>
                  <a:lnTo>
                    <a:pt x="819" y="908"/>
                  </a:lnTo>
                  <a:lnTo>
                    <a:pt x="910" y="908"/>
                  </a:lnTo>
                  <a:lnTo>
                    <a:pt x="0" y="0"/>
                  </a:lnTo>
                  <a:close/>
                </a:path>
              </a:pathLst>
            </a:custGeom>
            <a:solidFill>
              <a:srgbClr val="05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6179086" y="1569981"/>
              <a:ext cx="52103" cy="52039"/>
            </a:xfrm>
            <a:custGeom>
              <a:avLst/>
              <a:gdLst/>
              <a:ahLst/>
              <a:cxnLst/>
              <a:rect l="l" t="t" r="r" b="b"/>
              <a:pathLst>
                <a:path w="820" h="819" extrusionOk="0">
                  <a:moveTo>
                    <a:pt x="0" y="0"/>
                  </a:moveTo>
                  <a:lnTo>
                    <a:pt x="0" y="92"/>
                  </a:lnTo>
                  <a:lnTo>
                    <a:pt x="727" y="818"/>
                  </a:lnTo>
                  <a:lnTo>
                    <a:pt x="819" y="818"/>
                  </a:lnTo>
                  <a:lnTo>
                    <a:pt x="0" y="0"/>
                  </a:lnTo>
                  <a:close/>
                </a:path>
              </a:pathLst>
            </a:custGeom>
            <a:solidFill>
              <a:srgbClr val="04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6179086" y="1575763"/>
              <a:ext cx="46194" cy="46257"/>
            </a:xfrm>
            <a:custGeom>
              <a:avLst/>
              <a:gdLst/>
              <a:ahLst/>
              <a:cxnLst/>
              <a:rect l="l" t="t" r="r" b="b"/>
              <a:pathLst>
                <a:path w="727" h="728" extrusionOk="0">
                  <a:moveTo>
                    <a:pt x="0" y="1"/>
                  </a:moveTo>
                  <a:lnTo>
                    <a:pt x="0" y="91"/>
                  </a:lnTo>
                  <a:lnTo>
                    <a:pt x="636" y="727"/>
                  </a:lnTo>
                  <a:lnTo>
                    <a:pt x="727" y="727"/>
                  </a:lnTo>
                  <a:lnTo>
                    <a:pt x="0" y="1"/>
                  </a:lnTo>
                  <a:close/>
                </a:path>
              </a:pathLst>
            </a:custGeom>
            <a:solidFill>
              <a:srgbClr val="04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6179086" y="1581545"/>
              <a:ext cx="40475" cy="40475"/>
            </a:xfrm>
            <a:custGeom>
              <a:avLst/>
              <a:gdLst/>
              <a:ahLst/>
              <a:cxnLst/>
              <a:rect l="l" t="t" r="r" b="b"/>
              <a:pathLst>
                <a:path w="637" h="637" extrusionOk="0">
                  <a:moveTo>
                    <a:pt x="0" y="0"/>
                  </a:moveTo>
                  <a:lnTo>
                    <a:pt x="0" y="91"/>
                  </a:lnTo>
                  <a:lnTo>
                    <a:pt x="545" y="636"/>
                  </a:lnTo>
                  <a:lnTo>
                    <a:pt x="636" y="636"/>
                  </a:lnTo>
                  <a:lnTo>
                    <a:pt x="0" y="0"/>
                  </a:lnTo>
                  <a:close/>
                </a:path>
              </a:pathLst>
            </a:custGeom>
            <a:solidFill>
              <a:srgbClr val="03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6179086" y="1587327"/>
              <a:ext cx="34693" cy="34693"/>
            </a:xfrm>
            <a:custGeom>
              <a:avLst/>
              <a:gdLst/>
              <a:ahLst/>
              <a:cxnLst/>
              <a:rect l="l" t="t" r="r" b="b"/>
              <a:pathLst>
                <a:path w="546" h="546" extrusionOk="0">
                  <a:moveTo>
                    <a:pt x="0" y="0"/>
                  </a:moveTo>
                  <a:lnTo>
                    <a:pt x="0" y="91"/>
                  </a:lnTo>
                  <a:lnTo>
                    <a:pt x="455" y="545"/>
                  </a:lnTo>
                  <a:lnTo>
                    <a:pt x="545" y="545"/>
                  </a:lnTo>
                  <a:lnTo>
                    <a:pt x="0" y="0"/>
                  </a:lnTo>
                  <a:close/>
                </a:path>
              </a:pathLst>
            </a:custGeom>
            <a:solidFill>
              <a:srgbClr val="02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6179086" y="1593046"/>
              <a:ext cx="28911" cy="28974"/>
            </a:xfrm>
            <a:custGeom>
              <a:avLst/>
              <a:gdLst/>
              <a:ahLst/>
              <a:cxnLst/>
              <a:rect l="l" t="t" r="r" b="b"/>
              <a:pathLst>
                <a:path w="455" h="456" extrusionOk="0">
                  <a:moveTo>
                    <a:pt x="0" y="1"/>
                  </a:moveTo>
                  <a:lnTo>
                    <a:pt x="0" y="92"/>
                  </a:lnTo>
                  <a:lnTo>
                    <a:pt x="363" y="455"/>
                  </a:lnTo>
                  <a:lnTo>
                    <a:pt x="455" y="455"/>
                  </a:lnTo>
                  <a:lnTo>
                    <a:pt x="0" y="1"/>
                  </a:lnTo>
                  <a:close/>
                </a:path>
              </a:pathLst>
            </a:custGeom>
            <a:solidFill>
              <a:srgbClr val="02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6179086" y="1598828"/>
              <a:ext cx="23129" cy="23192"/>
            </a:xfrm>
            <a:custGeom>
              <a:avLst/>
              <a:gdLst/>
              <a:ahLst/>
              <a:cxnLst/>
              <a:rect l="l" t="t" r="r" b="b"/>
              <a:pathLst>
                <a:path w="364" h="365" extrusionOk="0">
                  <a:moveTo>
                    <a:pt x="0" y="1"/>
                  </a:moveTo>
                  <a:lnTo>
                    <a:pt x="0" y="91"/>
                  </a:lnTo>
                  <a:lnTo>
                    <a:pt x="273" y="364"/>
                  </a:lnTo>
                  <a:lnTo>
                    <a:pt x="363" y="364"/>
                  </a:lnTo>
                  <a:lnTo>
                    <a:pt x="0" y="1"/>
                  </a:lnTo>
                  <a:close/>
                </a:path>
              </a:pathLst>
            </a:custGeom>
            <a:solidFill>
              <a:srgbClr val="01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179086" y="1604610"/>
              <a:ext cx="17410" cy="17410"/>
            </a:xfrm>
            <a:custGeom>
              <a:avLst/>
              <a:gdLst/>
              <a:ahLst/>
              <a:cxnLst/>
              <a:rect l="l" t="t" r="r" b="b"/>
              <a:pathLst>
                <a:path w="274" h="274" extrusionOk="0">
                  <a:moveTo>
                    <a:pt x="0" y="0"/>
                  </a:moveTo>
                  <a:lnTo>
                    <a:pt x="0" y="92"/>
                  </a:lnTo>
                  <a:lnTo>
                    <a:pt x="182" y="273"/>
                  </a:lnTo>
                  <a:lnTo>
                    <a:pt x="273" y="273"/>
                  </a:lnTo>
                  <a:lnTo>
                    <a:pt x="0" y="0"/>
                  </a:lnTo>
                  <a:close/>
                </a:path>
              </a:pathLst>
            </a:custGeom>
            <a:solidFill>
              <a:srgbClr val="01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6179086" y="1610392"/>
              <a:ext cx="11564" cy="11628"/>
            </a:xfrm>
            <a:custGeom>
              <a:avLst/>
              <a:gdLst/>
              <a:ahLst/>
              <a:cxnLst/>
              <a:rect l="l" t="t" r="r" b="b"/>
              <a:pathLst>
                <a:path w="182" h="183" extrusionOk="0">
                  <a:moveTo>
                    <a:pt x="0" y="1"/>
                  </a:moveTo>
                  <a:lnTo>
                    <a:pt x="0" y="91"/>
                  </a:lnTo>
                  <a:lnTo>
                    <a:pt x="92" y="182"/>
                  </a:lnTo>
                  <a:lnTo>
                    <a:pt x="182" y="182"/>
                  </a:lnTo>
                  <a:lnTo>
                    <a:pt x="0" y="1"/>
                  </a:lnTo>
                  <a:close/>
                </a:path>
              </a:pathLst>
            </a:custGeom>
            <a:solidFill>
              <a:srgbClr val="00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179086" y="1616110"/>
              <a:ext cx="5846" cy="5909"/>
            </a:xfrm>
            <a:custGeom>
              <a:avLst/>
              <a:gdLst/>
              <a:ahLst/>
              <a:cxnLst/>
              <a:rect l="l" t="t" r="r" b="b"/>
              <a:pathLst>
                <a:path w="92" h="93" extrusionOk="0">
                  <a:moveTo>
                    <a:pt x="0" y="1"/>
                  </a:moveTo>
                  <a:lnTo>
                    <a:pt x="0" y="92"/>
                  </a:lnTo>
                  <a:lnTo>
                    <a:pt x="92" y="92"/>
                  </a:lnTo>
                  <a:lnTo>
                    <a:pt x="0" y="1"/>
                  </a:lnTo>
                  <a:close/>
                </a:path>
              </a:pathLst>
            </a:custGeom>
            <a:solidFill>
              <a:srgbClr val="00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179086" y="1546345"/>
              <a:ext cx="1396482" cy="1987023"/>
            </a:xfrm>
            <a:custGeom>
              <a:avLst/>
              <a:gdLst/>
              <a:ahLst/>
              <a:cxnLst/>
              <a:rect l="l" t="t" r="r" b="b"/>
              <a:pathLst>
                <a:path w="21978" h="31272" extrusionOk="0">
                  <a:moveTo>
                    <a:pt x="0" y="1"/>
                  </a:moveTo>
                  <a:lnTo>
                    <a:pt x="0" y="31272"/>
                  </a:lnTo>
                  <a:lnTo>
                    <a:pt x="21977" y="31272"/>
                  </a:lnTo>
                  <a:lnTo>
                    <a:pt x="21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6182073" y="1966716"/>
              <a:ext cx="1390573" cy="903602"/>
            </a:xfrm>
            <a:custGeom>
              <a:avLst/>
              <a:gdLst/>
              <a:ahLst/>
              <a:cxnLst/>
              <a:rect l="l" t="t" r="r" b="b"/>
              <a:pathLst>
                <a:path w="21885" h="14221" extrusionOk="0">
                  <a:moveTo>
                    <a:pt x="1" y="1"/>
                  </a:moveTo>
                  <a:lnTo>
                    <a:pt x="1" y="14221"/>
                  </a:lnTo>
                  <a:lnTo>
                    <a:pt x="21885" y="14221"/>
                  </a:lnTo>
                  <a:lnTo>
                    <a:pt x="21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6172351" y="1539610"/>
              <a:ext cx="1409953" cy="2000557"/>
            </a:xfrm>
            <a:custGeom>
              <a:avLst/>
              <a:gdLst/>
              <a:ahLst/>
              <a:cxnLst/>
              <a:rect l="l" t="t" r="r" b="b"/>
              <a:pathLst>
                <a:path w="22190" h="31485" extrusionOk="0">
                  <a:moveTo>
                    <a:pt x="21977" y="213"/>
                  </a:moveTo>
                  <a:lnTo>
                    <a:pt x="21977" y="31272"/>
                  </a:lnTo>
                  <a:lnTo>
                    <a:pt x="213" y="31272"/>
                  </a:lnTo>
                  <a:lnTo>
                    <a:pt x="213" y="213"/>
                  </a:lnTo>
                  <a:close/>
                  <a:moveTo>
                    <a:pt x="0" y="0"/>
                  </a:moveTo>
                  <a:lnTo>
                    <a:pt x="0" y="31485"/>
                  </a:lnTo>
                  <a:lnTo>
                    <a:pt x="22189" y="31485"/>
                  </a:lnTo>
                  <a:lnTo>
                    <a:pt x="22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6257239" y="2975200"/>
              <a:ext cx="239292" cy="239292"/>
            </a:xfrm>
            <a:custGeom>
              <a:avLst/>
              <a:gdLst/>
              <a:ahLst/>
              <a:cxnLst/>
              <a:rect l="l" t="t" r="r" b="b"/>
              <a:pathLst>
                <a:path w="3766" h="3766" extrusionOk="0">
                  <a:moveTo>
                    <a:pt x="1883" y="1"/>
                  </a:moveTo>
                  <a:cubicBezTo>
                    <a:pt x="843" y="1"/>
                    <a:pt x="0" y="845"/>
                    <a:pt x="0" y="1883"/>
                  </a:cubicBezTo>
                  <a:cubicBezTo>
                    <a:pt x="0" y="2923"/>
                    <a:pt x="843" y="3766"/>
                    <a:pt x="1883" y="3766"/>
                  </a:cubicBezTo>
                  <a:cubicBezTo>
                    <a:pt x="2922" y="3766"/>
                    <a:pt x="3765" y="2923"/>
                    <a:pt x="3765" y="1883"/>
                  </a:cubicBezTo>
                  <a:cubicBezTo>
                    <a:pt x="3765" y="845"/>
                    <a:pt x="2922"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6545896" y="3114857"/>
              <a:ext cx="298765" cy="29101"/>
            </a:xfrm>
            <a:custGeom>
              <a:avLst/>
              <a:gdLst/>
              <a:ahLst/>
              <a:cxnLst/>
              <a:rect l="l" t="t" r="r" b="b"/>
              <a:pathLst>
                <a:path w="4702" h="458" extrusionOk="0">
                  <a:moveTo>
                    <a:pt x="0" y="1"/>
                  </a:moveTo>
                  <a:lnTo>
                    <a:pt x="0" y="458"/>
                  </a:lnTo>
                  <a:lnTo>
                    <a:pt x="4702" y="458"/>
                  </a:lnTo>
                  <a:lnTo>
                    <a:pt x="4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6257239" y="3250957"/>
              <a:ext cx="1240174" cy="29101"/>
            </a:xfrm>
            <a:custGeom>
              <a:avLst/>
              <a:gdLst/>
              <a:ahLst/>
              <a:cxnLst/>
              <a:rect l="l" t="t" r="r" b="b"/>
              <a:pathLst>
                <a:path w="19518" h="458" extrusionOk="0">
                  <a:moveTo>
                    <a:pt x="0" y="1"/>
                  </a:moveTo>
                  <a:lnTo>
                    <a:pt x="0" y="458"/>
                  </a:lnTo>
                  <a:lnTo>
                    <a:pt x="19518" y="458"/>
                  </a:lnTo>
                  <a:lnTo>
                    <a:pt x="19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6257239" y="3310238"/>
              <a:ext cx="1240174" cy="29101"/>
            </a:xfrm>
            <a:custGeom>
              <a:avLst/>
              <a:gdLst/>
              <a:ahLst/>
              <a:cxnLst/>
              <a:rect l="l" t="t" r="r" b="b"/>
              <a:pathLst>
                <a:path w="19518" h="458" extrusionOk="0">
                  <a:moveTo>
                    <a:pt x="0" y="1"/>
                  </a:moveTo>
                  <a:lnTo>
                    <a:pt x="0" y="457"/>
                  </a:lnTo>
                  <a:lnTo>
                    <a:pt x="19518" y="457"/>
                  </a:lnTo>
                  <a:lnTo>
                    <a:pt x="19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6257239" y="3369456"/>
              <a:ext cx="298765" cy="29101"/>
            </a:xfrm>
            <a:custGeom>
              <a:avLst/>
              <a:gdLst/>
              <a:ahLst/>
              <a:cxnLst/>
              <a:rect l="l" t="t" r="r" b="b"/>
              <a:pathLst>
                <a:path w="4702" h="458" extrusionOk="0">
                  <a:moveTo>
                    <a:pt x="0" y="1"/>
                  </a:moveTo>
                  <a:lnTo>
                    <a:pt x="0" y="457"/>
                  </a:lnTo>
                  <a:lnTo>
                    <a:pt x="4701" y="457"/>
                  </a:lnTo>
                  <a:lnTo>
                    <a:pt x="47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47264" y="1749223"/>
              <a:ext cx="112148" cy="112148"/>
            </a:xfrm>
            <a:custGeom>
              <a:avLst/>
              <a:gdLst/>
              <a:ahLst/>
              <a:cxnLst/>
              <a:rect l="l" t="t" r="r" b="b"/>
              <a:pathLst>
                <a:path w="1765" h="1765" extrusionOk="0">
                  <a:moveTo>
                    <a:pt x="882" y="0"/>
                  </a:moveTo>
                  <a:cubicBezTo>
                    <a:pt x="396" y="0"/>
                    <a:pt x="0" y="396"/>
                    <a:pt x="0" y="882"/>
                  </a:cubicBezTo>
                  <a:cubicBezTo>
                    <a:pt x="0" y="1369"/>
                    <a:pt x="395" y="1764"/>
                    <a:pt x="882" y="1764"/>
                  </a:cubicBezTo>
                  <a:cubicBezTo>
                    <a:pt x="1369" y="1764"/>
                    <a:pt x="1765" y="1370"/>
                    <a:pt x="1765" y="882"/>
                  </a:cubicBezTo>
                  <a:cubicBezTo>
                    <a:pt x="1765" y="396"/>
                    <a:pt x="1369"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6382029" y="1790714"/>
              <a:ext cx="298765" cy="29101"/>
            </a:xfrm>
            <a:custGeom>
              <a:avLst/>
              <a:gdLst/>
              <a:ahLst/>
              <a:cxnLst/>
              <a:rect l="l" t="t" r="r" b="b"/>
              <a:pathLst>
                <a:path w="4702" h="458" extrusionOk="0">
                  <a:moveTo>
                    <a:pt x="1" y="1"/>
                  </a:moveTo>
                  <a:lnTo>
                    <a:pt x="1" y="458"/>
                  </a:lnTo>
                  <a:lnTo>
                    <a:pt x="4702" y="458"/>
                  </a:lnTo>
                  <a:lnTo>
                    <a:pt x="4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6545896" y="3169119"/>
              <a:ext cx="481506" cy="29101"/>
            </a:xfrm>
            <a:custGeom>
              <a:avLst/>
              <a:gdLst/>
              <a:ahLst/>
              <a:cxnLst/>
              <a:rect l="l" t="t" r="r" b="b"/>
              <a:pathLst>
                <a:path w="7578" h="458" extrusionOk="0">
                  <a:moveTo>
                    <a:pt x="0" y="1"/>
                  </a:moveTo>
                  <a:lnTo>
                    <a:pt x="0" y="458"/>
                  </a:lnTo>
                  <a:lnTo>
                    <a:pt x="7577" y="458"/>
                  </a:lnTo>
                  <a:lnTo>
                    <a:pt x="75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6734730" y="1874369"/>
              <a:ext cx="636798" cy="706628"/>
            </a:xfrm>
            <a:custGeom>
              <a:avLst/>
              <a:gdLst/>
              <a:ahLst/>
              <a:cxnLst/>
              <a:rect l="l" t="t" r="r" b="b"/>
              <a:pathLst>
                <a:path w="10022" h="11121" extrusionOk="0">
                  <a:moveTo>
                    <a:pt x="5206" y="0"/>
                  </a:moveTo>
                  <a:lnTo>
                    <a:pt x="3851" y="2683"/>
                  </a:lnTo>
                  <a:cubicBezTo>
                    <a:pt x="2973" y="4312"/>
                    <a:pt x="1627" y="5563"/>
                    <a:pt x="1" y="6267"/>
                  </a:cubicBezTo>
                  <a:lnTo>
                    <a:pt x="1944" y="10763"/>
                  </a:lnTo>
                  <a:cubicBezTo>
                    <a:pt x="2921" y="10342"/>
                    <a:pt x="3971" y="10129"/>
                    <a:pt x="5041" y="10129"/>
                  </a:cubicBezTo>
                  <a:cubicBezTo>
                    <a:pt x="5755" y="10129"/>
                    <a:pt x="6477" y="10224"/>
                    <a:pt x="7193" y="10414"/>
                  </a:cubicBezTo>
                  <a:lnTo>
                    <a:pt x="10022" y="11120"/>
                  </a:lnTo>
                  <a:lnTo>
                    <a:pt x="5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7997885" y="2925322"/>
              <a:ext cx="87431" cy="203646"/>
            </a:xfrm>
            <a:custGeom>
              <a:avLst/>
              <a:gdLst/>
              <a:ahLst/>
              <a:cxnLst/>
              <a:rect l="l" t="t" r="r" b="b"/>
              <a:pathLst>
                <a:path w="1376" h="3205" extrusionOk="0">
                  <a:moveTo>
                    <a:pt x="1" y="0"/>
                  </a:moveTo>
                  <a:lnTo>
                    <a:pt x="1" y="3205"/>
                  </a:lnTo>
                  <a:lnTo>
                    <a:pt x="1376" y="3205"/>
                  </a:lnTo>
                  <a:lnTo>
                    <a:pt x="13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7995661" y="2923035"/>
              <a:ext cx="91942" cy="208284"/>
            </a:xfrm>
            <a:custGeom>
              <a:avLst/>
              <a:gdLst/>
              <a:ahLst/>
              <a:cxnLst/>
              <a:rect l="l" t="t" r="r" b="b"/>
              <a:pathLst>
                <a:path w="1447" h="3278" extrusionOk="0">
                  <a:moveTo>
                    <a:pt x="1376" y="72"/>
                  </a:moveTo>
                  <a:lnTo>
                    <a:pt x="1376" y="3206"/>
                  </a:lnTo>
                  <a:lnTo>
                    <a:pt x="72" y="3206"/>
                  </a:lnTo>
                  <a:lnTo>
                    <a:pt x="72" y="72"/>
                  </a:lnTo>
                  <a:close/>
                  <a:moveTo>
                    <a:pt x="0" y="1"/>
                  </a:moveTo>
                  <a:lnTo>
                    <a:pt x="0" y="3277"/>
                  </a:lnTo>
                  <a:lnTo>
                    <a:pt x="1447" y="3277"/>
                  </a:lnTo>
                  <a:lnTo>
                    <a:pt x="1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8104757" y="2846216"/>
              <a:ext cx="87431" cy="282689"/>
            </a:xfrm>
            <a:custGeom>
              <a:avLst/>
              <a:gdLst/>
              <a:ahLst/>
              <a:cxnLst/>
              <a:rect l="l" t="t" r="r" b="b"/>
              <a:pathLst>
                <a:path w="1376" h="4449" extrusionOk="0">
                  <a:moveTo>
                    <a:pt x="1" y="1"/>
                  </a:moveTo>
                  <a:lnTo>
                    <a:pt x="1" y="4449"/>
                  </a:lnTo>
                  <a:lnTo>
                    <a:pt x="1376" y="4449"/>
                  </a:lnTo>
                  <a:lnTo>
                    <a:pt x="13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8102470" y="2844056"/>
              <a:ext cx="92006" cy="287264"/>
            </a:xfrm>
            <a:custGeom>
              <a:avLst/>
              <a:gdLst/>
              <a:ahLst/>
              <a:cxnLst/>
              <a:rect l="l" t="t" r="r" b="b"/>
              <a:pathLst>
                <a:path w="1448" h="4521" extrusionOk="0">
                  <a:moveTo>
                    <a:pt x="1376" y="70"/>
                  </a:moveTo>
                  <a:lnTo>
                    <a:pt x="1376" y="4449"/>
                  </a:lnTo>
                  <a:lnTo>
                    <a:pt x="72" y="4449"/>
                  </a:lnTo>
                  <a:lnTo>
                    <a:pt x="72" y="70"/>
                  </a:lnTo>
                  <a:close/>
                  <a:moveTo>
                    <a:pt x="0" y="1"/>
                  </a:moveTo>
                  <a:lnTo>
                    <a:pt x="0" y="4520"/>
                  </a:lnTo>
                  <a:lnTo>
                    <a:pt x="1447" y="4520"/>
                  </a:lnTo>
                  <a:lnTo>
                    <a:pt x="1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8211693" y="2654266"/>
              <a:ext cx="87431" cy="474644"/>
            </a:xfrm>
            <a:custGeom>
              <a:avLst/>
              <a:gdLst/>
              <a:ahLst/>
              <a:cxnLst/>
              <a:rect l="l" t="t" r="r" b="b"/>
              <a:pathLst>
                <a:path w="1376" h="7470" extrusionOk="0">
                  <a:moveTo>
                    <a:pt x="0" y="1"/>
                  </a:moveTo>
                  <a:lnTo>
                    <a:pt x="0" y="7470"/>
                  </a:lnTo>
                  <a:lnTo>
                    <a:pt x="1375" y="7470"/>
                  </a:lnTo>
                  <a:lnTo>
                    <a:pt x="1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8318565" y="2778548"/>
              <a:ext cx="87431" cy="350360"/>
            </a:xfrm>
            <a:custGeom>
              <a:avLst/>
              <a:gdLst/>
              <a:ahLst/>
              <a:cxnLst/>
              <a:rect l="l" t="t" r="r" b="b"/>
              <a:pathLst>
                <a:path w="1376" h="5514" extrusionOk="0">
                  <a:moveTo>
                    <a:pt x="0" y="0"/>
                  </a:moveTo>
                  <a:lnTo>
                    <a:pt x="0" y="5514"/>
                  </a:lnTo>
                  <a:lnTo>
                    <a:pt x="1375" y="5514"/>
                  </a:lnTo>
                  <a:lnTo>
                    <a:pt x="1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8316342" y="2776260"/>
              <a:ext cx="91879" cy="355062"/>
            </a:xfrm>
            <a:custGeom>
              <a:avLst/>
              <a:gdLst/>
              <a:ahLst/>
              <a:cxnLst/>
              <a:rect l="l" t="t" r="r" b="b"/>
              <a:pathLst>
                <a:path w="1446" h="5588" extrusionOk="0">
                  <a:moveTo>
                    <a:pt x="1376" y="71"/>
                  </a:moveTo>
                  <a:lnTo>
                    <a:pt x="1376" y="5516"/>
                  </a:lnTo>
                  <a:lnTo>
                    <a:pt x="71" y="5516"/>
                  </a:lnTo>
                  <a:lnTo>
                    <a:pt x="71" y="71"/>
                  </a:lnTo>
                  <a:close/>
                  <a:moveTo>
                    <a:pt x="0" y="1"/>
                  </a:moveTo>
                  <a:lnTo>
                    <a:pt x="0" y="5587"/>
                  </a:lnTo>
                  <a:lnTo>
                    <a:pt x="1446" y="5587"/>
                  </a:lnTo>
                  <a:lnTo>
                    <a:pt x="14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8020378" y="2892409"/>
              <a:ext cx="87431" cy="211270"/>
            </a:xfrm>
            <a:custGeom>
              <a:avLst/>
              <a:gdLst/>
              <a:ahLst/>
              <a:cxnLst/>
              <a:rect l="l" t="t" r="r" b="b"/>
              <a:pathLst>
                <a:path w="1376" h="3325" extrusionOk="0">
                  <a:moveTo>
                    <a:pt x="0" y="0"/>
                  </a:moveTo>
                  <a:lnTo>
                    <a:pt x="0" y="3324"/>
                  </a:lnTo>
                  <a:lnTo>
                    <a:pt x="1375" y="3324"/>
                  </a:lnTo>
                  <a:lnTo>
                    <a:pt x="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8018154" y="2890249"/>
              <a:ext cx="91942" cy="215655"/>
            </a:xfrm>
            <a:custGeom>
              <a:avLst/>
              <a:gdLst/>
              <a:ahLst/>
              <a:cxnLst/>
              <a:rect l="l" t="t" r="r" b="b"/>
              <a:pathLst>
                <a:path w="1447" h="3394" extrusionOk="0">
                  <a:moveTo>
                    <a:pt x="1375" y="70"/>
                  </a:moveTo>
                  <a:lnTo>
                    <a:pt x="1375" y="3322"/>
                  </a:lnTo>
                  <a:lnTo>
                    <a:pt x="72" y="3322"/>
                  </a:lnTo>
                  <a:lnTo>
                    <a:pt x="72" y="70"/>
                  </a:lnTo>
                  <a:close/>
                  <a:moveTo>
                    <a:pt x="0" y="0"/>
                  </a:moveTo>
                  <a:lnTo>
                    <a:pt x="0" y="3394"/>
                  </a:lnTo>
                  <a:lnTo>
                    <a:pt x="1447" y="3394"/>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8127250" y="2810508"/>
              <a:ext cx="87431" cy="293174"/>
            </a:xfrm>
            <a:custGeom>
              <a:avLst/>
              <a:gdLst/>
              <a:ahLst/>
              <a:cxnLst/>
              <a:rect l="l" t="t" r="r" b="b"/>
              <a:pathLst>
                <a:path w="1376" h="4614" extrusionOk="0">
                  <a:moveTo>
                    <a:pt x="1" y="0"/>
                  </a:moveTo>
                  <a:lnTo>
                    <a:pt x="1" y="4613"/>
                  </a:lnTo>
                  <a:lnTo>
                    <a:pt x="1376" y="4613"/>
                  </a:lnTo>
                  <a:lnTo>
                    <a:pt x="13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8124963" y="2808220"/>
              <a:ext cx="92006" cy="297685"/>
            </a:xfrm>
            <a:custGeom>
              <a:avLst/>
              <a:gdLst/>
              <a:ahLst/>
              <a:cxnLst/>
              <a:rect l="l" t="t" r="r" b="b"/>
              <a:pathLst>
                <a:path w="1448" h="4685" extrusionOk="0">
                  <a:moveTo>
                    <a:pt x="1377" y="70"/>
                  </a:moveTo>
                  <a:lnTo>
                    <a:pt x="1377" y="4613"/>
                  </a:lnTo>
                  <a:lnTo>
                    <a:pt x="72" y="4613"/>
                  </a:lnTo>
                  <a:lnTo>
                    <a:pt x="72" y="70"/>
                  </a:lnTo>
                  <a:close/>
                  <a:moveTo>
                    <a:pt x="0" y="0"/>
                  </a:moveTo>
                  <a:lnTo>
                    <a:pt x="0" y="4685"/>
                  </a:lnTo>
                  <a:lnTo>
                    <a:pt x="1447" y="4685"/>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8234186" y="2611378"/>
              <a:ext cx="87495" cy="492181"/>
            </a:xfrm>
            <a:custGeom>
              <a:avLst/>
              <a:gdLst/>
              <a:ahLst/>
              <a:cxnLst/>
              <a:rect l="l" t="t" r="r" b="b"/>
              <a:pathLst>
                <a:path w="1377" h="7746" extrusionOk="0">
                  <a:moveTo>
                    <a:pt x="1" y="0"/>
                  </a:moveTo>
                  <a:lnTo>
                    <a:pt x="1" y="7745"/>
                  </a:lnTo>
                  <a:lnTo>
                    <a:pt x="1376" y="7745"/>
                  </a:lnTo>
                  <a:lnTo>
                    <a:pt x="13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8341122" y="2740171"/>
              <a:ext cx="87431" cy="363512"/>
            </a:xfrm>
            <a:custGeom>
              <a:avLst/>
              <a:gdLst/>
              <a:ahLst/>
              <a:cxnLst/>
              <a:rect l="l" t="t" r="r" b="b"/>
              <a:pathLst>
                <a:path w="1376" h="5721" extrusionOk="0">
                  <a:moveTo>
                    <a:pt x="0" y="0"/>
                  </a:moveTo>
                  <a:lnTo>
                    <a:pt x="0" y="5720"/>
                  </a:lnTo>
                  <a:lnTo>
                    <a:pt x="1375" y="5720"/>
                  </a:lnTo>
                  <a:lnTo>
                    <a:pt x="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8338771" y="2737947"/>
              <a:ext cx="92006" cy="367960"/>
            </a:xfrm>
            <a:custGeom>
              <a:avLst/>
              <a:gdLst/>
              <a:ahLst/>
              <a:cxnLst/>
              <a:rect l="l" t="t" r="r" b="b"/>
              <a:pathLst>
                <a:path w="1448" h="5791" extrusionOk="0">
                  <a:moveTo>
                    <a:pt x="1376" y="70"/>
                  </a:moveTo>
                  <a:lnTo>
                    <a:pt x="1376" y="5719"/>
                  </a:lnTo>
                  <a:lnTo>
                    <a:pt x="73" y="5719"/>
                  </a:lnTo>
                  <a:lnTo>
                    <a:pt x="73" y="70"/>
                  </a:lnTo>
                  <a:close/>
                  <a:moveTo>
                    <a:pt x="1" y="1"/>
                  </a:moveTo>
                  <a:lnTo>
                    <a:pt x="1" y="5791"/>
                  </a:lnTo>
                  <a:lnTo>
                    <a:pt x="1448" y="5791"/>
                  </a:lnTo>
                  <a:lnTo>
                    <a:pt x="14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5546367" y="1839702"/>
              <a:ext cx="346738" cy="323419"/>
            </a:xfrm>
            <a:custGeom>
              <a:avLst/>
              <a:gdLst/>
              <a:ahLst/>
              <a:cxnLst/>
              <a:rect l="l" t="t" r="r" b="b"/>
              <a:pathLst>
                <a:path w="5457" h="5090" extrusionOk="0">
                  <a:moveTo>
                    <a:pt x="2731" y="0"/>
                  </a:moveTo>
                  <a:cubicBezTo>
                    <a:pt x="2603" y="0"/>
                    <a:pt x="2473" y="10"/>
                    <a:pt x="2343" y="30"/>
                  </a:cubicBezTo>
                  <a:cubicBezTo>
                    <a:pt x="954" y="243"/>
                    <a:pt x="1" y="1541"/>
                    <a:pt x="213" y="2931"/>
                  </a:cubicBezTo>
                  <a:cubicBezTo>
                    <a:pt x="406" y="4189"/>
                    <a:pt x="1490" y="5089"/>
                    <a:pt x="2724" y="5089"/>
                  </a:cubicBezTo>
                  <a:cubicBezTo>
                    <a:pt x="2853" y="5089"/>
                    <a:pt x="2983" y="5079"/>
                    <a:pt x="3114" y="5059"/>
                  </a:cubicBezTo>
                  <a:cubicBezTo>
                    <a:pt x="4503" y="4846"/>
                    <a:pt x="5456" y="3548"/>
                    <a:pt x="5244" y="2159"/>
                  </a:cubicBezTo>
                  <a:cubicBezTo>
                    <a:pt x="5051" y="901"/>
                    <a:pt x="3966" y="0"/>
                    <a:pt x="2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549861" y="1836144"/>
              <a:ext cx="339748" cy="330408"/>
            </a:xfrm>
            <a:custGeom>
              <a:avLst/>
              <a:gdLst/>
              <a:ahLst/>
              <a:cxnLst/>
              <a:rect l="l" t="t" r="r" b="b"/>
              <a:pathLst>
                <a:path w="5347" h="5200" extrusionOk="0">
                  <a:moveTo>
                    <a:pt x="2679" y="111"/>
                  </a:moveTo>
                  <a:cubicBezTo>
                    <a:pt x="3204" y="111"/>
                    <a:pt x="3716" y="277"/>
                    <a:pt x="4148" y="595"/>
                  </a:cubicBezTo>
                  <a:cubicBezTo>
                    <a:pt x="4683" y="988"/>
                    <a:pt x="5034" y="1566"/>
                    <a:pt x="5135" y="2224"/>
                  </a:cubicBezTo>
                  <a:cubicBezTo>
                    <a:pt x="5236" y="2882"/>
                    <a:pt x="5074" y="3539"/>
                    <a:pt x="4681" y="4075"/>
                  </a:cubicBezTo>
                  <a:cubicBezTo>
                    <a:pt x="4288" y="4611"/>
                    <a:pt x="3710" y="4961"/>
                    <a:pt x="3052" y="5062"/>
                  </a:cubicBezTo>
                  <a:cubicBezTo>
                    <a:pt x="2924" y="5082"/>
                    <a:pt x="2796" y="5092"/>
                    <a:pt x="2668" y="5092"/>
                  </a:cubicBezTo>
                  <a:cubicBezTo>
                    <a:pt x="2142" y="5092"/>
                    <a:pt x="1632" y="4925"/>
                    <a:pt x="1200" y="4609"/>
                  </a:cubicBezTo>
                  <a:cubicBezTo>
                    <a:pt x="665" y="4215"/>
                    <a:pt x="314" y="3636"/>
                    <a:pt x="213" y="2979"/>
                  </a:cubicBezTo>
                  <a:cubicBezTo>
                    <a:pt x="112" y="2322"/>
                    <a:pt x="275" y="1664"/>
                    <a:pt x="667" y="1128"/>
                  </a:cubicBezTo>
                  <a:cubicBezTo>
                    <a:pt x="1060" y="593"/>
                    <a:pt x="1639" y="242"/>
                    <a:pt x="2296" y="141"/>
                  </a:cubicBezTo>
                  <a:cubicBezTo>
                    <a:pt x="2425" y="120"/>
                    <a:pt x="2553" y="111"/>
                    <a:pt x="2679" y="111"/>
                  </a:cubicBezTo>
                  <a:close/>
                  <a:moveTo>
                    <a:pt x="2677" y="1"/>
                  </a:moveTo>
                  <a:cubicBezTo>
                    <a:pt x="2545" y="1"/>
                    <a:pt x="2412" y="11"/>
                    <a:pt x="2280" y="31"/>
                  </a:cubicBezTo>
                  <a:cubicBezTo>
                    <a:pt x="1594" y="138"/>
                    <a:pt x="991" y="503"/>
                    <a:pt x="579" y="1063"/>
                  </a:cubicBezTo>
                  <a:cubicBezTo>
                    <a:pt x="169" y="1622"/>
                    <a:pt x="1" y="2308"/>
                    <a:pt x="105" y="2994"/>
                  </a:cubicBezTo>
                  <a:cubicBezTo>
                    <a:pt x="210" y="3681"/>
                    <a:pt x="577" y="4284"/>
                    <a:pt x="1136" y="4695"/>
                  </a:cubicBezTo>
                  <a:cubicBezTo>
                    <a:pt x="1585" y="5026"/>
                    <a:pt x="2119" y="5199"/>
                    <a:pt x="2668" y="5199"/>
                  </a:cubicBezTo>
                  <a:cubicBezTo>
                    <a:pt x="2800" y="5199"/>
                    <a:pt x="2933" y="5191"/>
                    <a:pt x="3067" y="5167"/>
                  </a:cubicBezTo>
                  <a:cubicBezTo>
                    <a:pt x="3753" y="5062"/>
                    <a:pt x="4356" y="4696"/>
                    <a:pt x="4768" y="4138"/>
                  </a:cubicBezTo>
                  <a:cubicBezTo>
                    <a:pt x="5178" y="3578"/>
                    <a:pt x="5346" y="2892"/>
                    <a:pt x="5242" y="2205"/>
                  </a:cubicBezTo>
                  <a:cubicBezTo>
                    <a:pt x="5137" y="1519"/>
                    <a:pt x="4770" y="916"/>
                    <a:pt x="4211" y="505"/>
                  </a:cubicBezTo>
                  <a:cubicBezTo>
                    <a:pt x="3761" y="175"/>
                    <a:pt x="3227" y="1"/>
                    <a:pt x="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530990" y="1829854"/>
              <a:ext cx="346674" cy="323419"/>
            </a:xfrm>
            <a:custGeom>
              <a:avLst/>
              <a:gdLst/>
              <a:ahLst/>
              <a:cxnLst/>
              <a:rect l="l" t="t" r="r" b="b"/>
              <a:pathLst>
                <a:path w="5456" h="5090" extrusionOk="0">
                  <a:moveTo>
                    <a:pt x="2731" y="1"/>
                  </a:moveTo>
                  <a:cubicBezTo>
                    <a:pt x="2602" y="1"/>
                    <a:pt x="2473" y="10"/>
                    <a:pt x="2342" y="30"/>
                  </a:cubicBezTo>
                  <a:cubicBezTo>
                    <a:pt x="954" y="243"/>
                    <a:pt x="1" y="1543"/>
                    <a:pt x="214" y="2931"/>
                  </a:cubicBezTo>
                  <a:cubicBezTo>
                    <a:pt x="407" y="4189"/>
                    <a:pt x="1489" y="5090"/>
                    <a:pt x="2723" y="5090"/>
                  </a:cubicBezTo>
                  <a:cubicBezTo>
                    <a:pt x="2852" y="5090"/>
                    <a:pt x="2983" y="5080"/>
                    <a:pt x="3114" y="5060"/>
                  </a:cubicBezTo>
                  <a:cubicBezTo>
                    <a:pt x="4502" y="4847"/>
                    <a:pt x="5455" y="3549"/>
                    <a:pt x="5243" y="2159"/>
                  </a:cubicBezTo>
                  <a:cubicBezTo>
                    <a:pt x="5050" y="902"/>
                    <a:pt x="3966"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534485" y="1826486"/>
              <a:ext cx="339812" cy="330281"/>
            </a:xfrm>
            <a:custGeom>
              <a:avLst/>
              <a:gdLst/>
              <a:ahLst/>
              <a:cxnLst/>
              <a:rect l="l" t="t" r="r" b="b"/>
              <a:pathLst>
                <a:path w="5348" h="5198" extrusionOk="0">
                  <a:moveTo>
                    <a:pt x="2675" y="108"/>
                  </a:moveTo>
                  <a:cubicBezTo>
                    <a:pt x="3882" y="108"/>
                    <a:pt x="4946" y="992"/>
                    <a:pt x="5135" y="2220"/>
                  </a:cubicBezTo>
                  <a:cubicBezTo>
                    <a:pt x="5235" y="2878"/>
                    <a:pt x="5074" y="3535"/>
                    <a:pt x="4680" y="4072"/>
                  </a:cubicBezTo>
                  <a:cubicBezTo>
                    <a:pt x="4287" y="4607"/>
                    <a:pt x="3709" y="4957"/>
                    <a:pt x="3051" y="5059"/>
                  </a:cubicBezTo>
                  <a:cubicBezTo>
                    <a:pt x="2923" y="5078"/>
                    <a:pt x="2796" y="5088"/>
                    <a:pt x="2669" y="5088"/>
                  </a:cubicBezTo>
                  <a:cubicBezTo>
                    <a:pt x="2142" y="5088"/>
                    <a:pt x="1631" y="4921"/>
                    <a:pt x="1200" y="4604"/>
                  </a:cubicBezTo>
                  <a:cubicBezTo>
                    <a:pt x="664" y="4212"/>
                    <a:pt x="313" y="3633"/>
                    <a:pt x="213" y="2975"/>
                  </a:cubicBezTo>
                  <a:cubicBezTo>
                    <a:pt x="112" y="2318"/>
                    <a:pt x="274" y="1660"/>
                    <a:pt x="667" y="1124"/>
                  </a:cubicBezTo>
                  <a:cubicBezTo>
                    <a:pt x="1059" y="589"/>
                    <a:pt x="1639" y="238"/>
                    <a:pt x="2296" y="136"/>
                  </a:cubicBezTo>
                  <a:cubicBezTo>
                    <a:pt x="2423" y="118"/>
                    <a:pt x="2551" y="108"/>
                    <a:pt x="2675" y="108"/>
                  </a:cubicBezTo>
                  <a:close/>
                  <a:moveTo>
                    <a:pt x="2676" y="0"/>
                  </a:moveTo>
                  <a:cubicBezTo>
                    <a:pt x="2545" y="0"/>
                    <a:pt x="2413" y="10"/>
                    <a:pt x="2281" y="31"/>
                  </a:cubicBezTo>
                  <a:cubicBezTo>
                    <a:pt x="1594" y="135"/>
                    <a:pt x="991" y="502"/>
                    <a:pt x="580" y="1061"/>
                  </a:cubicBezTo>
                  <a:cubicBezTo>
                    <a:pt x="170" y="1619"/>
                    <a:pt x="1" y="2306"/>
                    <a:pt x="107" y="2992"/>
                  </a:cubicBezTo>
                  <a:cubicBezTo>
                    <a:pt x="212" y="3678"/>
                    <a:pt x="577" y="4281"/>
                    <a:pt x="1136" y="4693"/>
                  </a:cubicBezTo>
                  <a:cubicBezTo>
                    <a:pt x="1587" y="5023"/>
                    <a:pt x="2120" y="5198"/>
                    <a:pt x="2668" y="5198"/>
                  </a:cubicBezTo>
                  <a:cubicBezTo>
                    <a:pt x="2801" y="5198"/>
                    <a:pt x="2935" y="5187"/>
                    <a:pt x="3068" y="5167"/>
                  </a:cubicBezTo>
                  <a:cubicBezTo>
                    <a:pt x="3755" y="5062"/>
                    <a:pt x="4358" y="4695"/>
                    <a:pt x="4768" y="4136"/>
                  </a:cubicBezTo>
                  <a:cubicBezTo>
                    <a:pt x="5178" y="3578"/>
                    <a:pt x="5348" y="2891"/>
                    <a:pt x="5242" y="2205"/>
                  </a:cubicBezTo>
                  <a:cubicBezTo>
                    <a:pt x="5046" y="922"/>
                    <a:pt x="3935" y="0"/>
                    <a:pt x="2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5742575" y="1935900"/>
              <a:ext cx="38251" cy="38315"/>
            </a:xfrm>
            <a:custGeom>
              <a:avLst/>
              <a:gdLst/>
              <a:ahLst/>
              <a:cxnLst/>
              <a:rect l="l" t="t" r="r" b="b"/>
              <a:pathLst>
                <a:path w="602" h="603" extrusionOk="0">
                  <a:moveTo>
                    <a:pt x="301" y="0"/>
                  </a:moveTo>
                  <a:cubicBezTo>
                    <a:pt x="134" y="0"/>
                    <a:pt x="0" y="135"/>
                    <a:pt x="0" y="301"/>
                  </a:cubicBezTo>
                  <a:cubicBezTo>
                    <a:pt x="0" y="467"/>
                    <a:pt x="135" y="602"/>
                    <a:pt x="301" y="602"/>
                  </a:cubicBezTo>
                  <a:cubicBezTo>
                    <a:pt x="467" y="602"/>
                    <a:pt x="602" y="467"/>
                    <a:pt x="602" y="301"/>
                  </a:cubicBezTo>
                  <a:cubicBezTo>
                    <a:pt x="602" y="135"/>
                    <a:pt x="467"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5739144" y="1932532"/>
              <a:ext cx="45113" cy="44986"/>
            </a:xfrm>
            <a:custGeom>
              <a:avLst/>
              <a:gdLst/>
              <a:ahLst/>
              <a:cxnLst/>
              <a:rect l="l" t="t" r="r" b="b"/>
              <a:pathLst>
                <a:path w="710" h="708" extrusionOk="0">
                  <a:moveTo>
                    <a:pt x="354" y="108"/>
                  </a:moveTo>
                  <a:cubicBezTo>
                    <a:pt x="490" y="108"/>
                    <a:pt x="601" y="218"/>
                    <a:pt x="601" y="354"/>
                  </a:cubicBezTo>
                  <a:cubicBezTo>
                    <a:pt x="601" y="490"/>
                    <a:pt x="490" y="601"/>
                    <a:pt x="354" y="601"/>
                  </a:cubicBezTo>
                  <a:cubicBezTo>
                    <a:pt x="218" y="601"/>
                    <a:pt x="108" y="490"/>
                    <a:pt x="108" y="354"/>
                  </a:cubicBezTo>
                  <a:cubicBezTo>
                    <a:pt x="108" y="218"/>
                    <a:pt x="218" y="108"/>
                    <a:pt x="354" y="108"/>
                  </a:cubicBezTo>
                  <a:close/>
                  <a:moveTo>
                    <a:pt x="354" y="0"/>
                  </a:moveTo>
                  <a:cubicBezTo>
                    <a:pt x="160" y="0"/>
                    <a:pt x="0" y="158"/>
                    <a:pt x="0" y="354"/>
                  </a:cubicBezTo>
                  <a:cubicBezTo>
                    <a:pt x="0" y="549"/>
                    <a:pt x="158" y="708"/>
                    <a:pt x="354" y="708"/>
                  </a:cubicBezTo>
                  <a:cubicBezTo>
                    <a:pt x="550" y="708"/>
                    <a:pt x="710" y="549"/>
                    <a:pt x="708" y="354"/>
                  </a:cubicBezTo>
                  <a:cubicBezTo>
                    <a:pt x="708" y="160"/>
                    <a:pt x="550" y="0"/>
                    <a:pt x="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5727961" y="1977772"/>
              <a:ext cx="67416" cy="45558"/>
            </a:xfrm>
            <a:custGeom>
              <a:avLst/>
              <a:gdLst/>
              <a:ahLst/>
              <a:cxnLst/>
              <a:rect l="l" t="t" r="r" b="b"/>
              <a:pathLst>
                <a:path w="1061" h="717" extrusionOk="0">
                  <a:moveTo>
                    <a:pt x="478" y="0"/>
                  </a:moveTo>
                  <a:cubicBezTo>
                    <a:pt x="215" y="0"/>
                    <a:pt x="2" y="213"/>
                    <a:pt x="2" y="476"/>
                  </a:cubicBezTo>
                  <a:lnTo>
                    <a:pt x="2" y="479"/>
                  </a:lnTo>
                  <a:cubicBezTo>
                    <a:pt x="1" y="609"/>
                    <a:pt x="108" y="716"/>
                    <a:pt x="238" y="716"/>
                  </a:cubicBezTo>
                  <a:lnTo>
                    <a:pt x="821" y="716"/>
                  </a:lnTo>
                  <a:cubicBezTo>
                    <a:pt x="953" y="716"/>
                    <a:pt x="1060" y="608"/>
                    <a:pt x="1060" y="476"/>
                  </a:cubicBezTo>
                  <a:cubicBezTo>
                    <a:pt x="1060" y="213"/>
                    <a:pt x="84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5724530" y="1974404"/>
              <a:ext cx="74278" cy="52421"/>
            </a:xfrm>
            <a:custGeom>
              <a:avLst/>
              <a:gdLst/>
              <a:ahLst/>
              <a:cxnLst/>
              <a:rect l="l" t="t" r="r" b="b"/>
              <a:pathLst>
                <a:path w="1169" h="825" extrusionOk="0">
                  <a:moveTo>
                    <a:pt x="638" y="106"/>
                  </a:moveTo>
                  <a:cubicBezTo>
                    <a:pt x="870" y="106"/>
                    <a:pt x="1060" y="296"/>
                    <a:pt x="1060" y="528"/>
                  </a:cubicBezTo>
                  <a:cubicBezTo>
                    <a:pt x="1060" y="630"/>
                    <a:pt x="977" y="713"/>
                    <a:pt x="875" y="713"/>
                  </a:cubicBezTo>
                  <a:lnTo>
                    <a:pt x="292" y="713"/>
                  </a:lnTo>
                  <a:cubicBezTo>
                    <a:pt x="191" y="713"/>
                    <a:pt x="110" y="632"/>
                    <a:pt x="110" y="528"/>
                  </a:cubicBezTo>
                  <a:cubicBezTo>
                    <a:pt x="110" y="296"/>
                    <a:pt x="299" y="106"/>
                    <a:pt x="531" y="106"/>
                  </a:cubicBezTo>
                  <a:close/>
                  <a:moveTo>
                    <a:pt x="531" y="0"/>
                  </a:moveTo>
                  <a:cubicBezTo>
                    <a:pt x="237" y="0"/>
                    <a:pt x="1" y="237"/>
                    <a:pt x="1" y="533"/>
                  </a:cubicBezTo>
                  <a:cubicBezTo>
                    <a:pt x="1" y="692"/>
                    <a:pt x="132" y="824"/>
                    <a:pt x="292" y="824"/>
                  </a:cubicBezTo>
                  <a:lnTo>
                    <a:pt x="875" y="824"/>
                  </a:lnTo>
                  <a:cubicBezTo>
                    <a:pt x="1036" y="824"/>
                    <a:pt x="1168" y="691"/>
                    <a:pt x="1168" y="531"/>
                  </a:cubicBezTo>
                  <a:cubicBezTo>
                    <a:pt x="1168" y="238"/>
                    <a:pt x="930"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5627951" y="1935900"/>
              <a:ext cx="38315" cy="38315"/>
            </a:xfrm>
            <a:custGeom>
              <a:avLst/>
              <a:gdLst/>
              <a:ahLst/>
              <a:cxnLst/>
              <a:rect l="l" t="t" r="r" b="b"/>
              <a:pathLst>
                <a:path w="603" h="603" extrusionOk="0">
                  <a:moveTo>
                    <a:pt x="301" y="0"/>
                  </a:moveTo>
                  <a:cubicBezTo>
                    <a:pt x="135" y="0"/>
                    <a:pt x="0" y="135"/>
                    <a:pt x="0" y="301"/>
                  </a:cubicBezTo>
                  <a:cubicBezTo>
                    <a:pt x="0" y="467"/>
                    <a:pt x="135" y="602"/>
                    <a:pt x="301" y="602"/>
                  </a:cubicBezTo>
                  <a:cubicBezTo>
                    <a:pt x="467" y="602"/>
                    <a:pt x="602" y="467"/>
                    <a:pt x="602" y="301"/>
                  </a:cubicBezTo>
                  <a:cubicBezTo>
                    <a:pt x="602" y="135"/>
                    <a:pt x="467"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5624520" y="1932532"/>
              <a:ext cx="45113" cy="44986"/>
            </a:xfrm>
            <a:custGeom>
              <a:avLst/>
              <a:gdLst/>
              <a:ahLst/>
              <a:cxnLst/>
              <a:rect l="l" t="t" r="r" b="b"/>
              <a:pathLst>
                <a:path w="710" h="708" extrusionOk="0">
                  <a:moveTo>
                    <a:pt x="355" y="108"/>
                  </a:moveTo>
                  <a:cubicBezTo>
                    <a:pt x="490" y="108"/>
                    <a:pt x="600" y="218"/>
                    <a:pt x="601" y="354"/>
                  </a:cubicBezTo>
                  <a:cubicBezTo>
                    <a:pt x="601" y="490"/>
                    <a:pt x="491" y="601"/>
                    <a:pt x="355" y="601"/>
                  </a:cubicBezTo>
                  <a:cubicBezTo>
                    <a:pt x="218" y="601"/>
                    <a:pt x="108" y="490"/>
                    <a:pt x="108" y="354"/>
                  </a:cubicBezTo>
                  <a:cubicBezTo>
                    <a:pt x="108" y="218"/>
                    <a:pt x="218" y="108"/>
                    <a:pt x="355" y="108"/>
                  </a:cubicBezTo>
                  <a:close/>
                  <a:moveTo>
                    <a:pt x="355" y="0"/>
                  </a:moveTo>
                  <a:cubicBezTo>
                    <a:pt x="160" y="0"/>
                    <a:pt x="0" y="158"/>
                    <a:pt x="0" y="354"/>
                  </a:cubicBezTo>
                  <a:cubicBezTo>
                    <a:pt x="0" y="549"/>
                    <a:pt x="159" y="708"/>
                    <a:pt x="355" y="708"/>
                  </a:cubicBezTo>
                  <a:cubicBezTo>
                    <a:pt x="549" y="708"/>
                    <a:pt x="709" y="549"/>
                    <a:pt x="709" y="354"/>
                  </a:cubicBezTo>
                  <a:cubicBezTo>
                    <a:pt x="709" y="160"/>
                    <a:pt x="550"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5613337" y="1977772"/>
              <a:ext cx="67416" cy="45558"/>
            </a:xfrm>
            <a:custGeom>
              <a:avLst/>
              <a:gdLst/>
              <a:ahLst/>
              <a:cxnLst/>
              <a:rect l="l" t="t" r="r" b="b"/>
              <a:pathLst>
                <a:path w="1061" h="717" extrusionOk="0">
                  <a:moveTo>
                    <a:pt x="477" y="0"/>
                  </a:moveTo>
                  <a:cubicBezTo>
                    <a:pt x="214" y="0"/>
                    <a:pt x="1" y="213"/>
                    <a:pt x="1" y="476"/>
                  </a:cubicBezTo>
                  <a:lnTo>
                    <a:pt x="1" y="479"/>
                  </a:lnTo>
                  <a:cubicBezTo>
                    <a:pt x="0" y="609"/>
                    <a:pt x="107" y="716"/>
                    <a:pt x="238" y="716"/>
                  </a:cubicBezTo>
                  <a:lnTo>
                    <a:pt x="820" y="716"/>
                  </a:lnTo>
                  <a:cubicBezTo>
                    <a:pt x="953" y="716"/>
                    <a:pt x="1061" y="608"/>
                    <a:pt x="1061" y="476"/>
                  </a:cubicBezTo>
                  <a:cubicBezTo>
                    <a:pt x="1061" y="213"/>
                    <a:pt x="84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5609906" y="1974404"/>
              <a:ext cx="74278" cy="52421"/>
            </a:xfrm>
            <a:custGeom>
              <a:avLst/>
              <a:gdLst/>
              <a:ahLst/>
              <a:cxnLst/>
              <a:rect l="l" t="t" r="r" b="b"/>
              <a:pathLst>
                <a:path w="1169" h="825" extrusionOk="0">
                  <a:moveTo>
                    <a:pt x="639" y="106"/>
                  </a:moveTo>
                  <a:cubicBezTo>
                    <a:pt x="872" y="106"/>
                    <a:pt x="1061" y="296"/>
                    <a:pt x="1061" y="528"/>
                  </a:cubicBezTo>
                  <a:cubicBezTo>
                    <a:pt x="1061" y="630"/>
                    <a:pt x="978" y="713"/>
                    <a:pt x="876" y="713"/>
                  </a:cubicBezTo>
                  <a:lnTo>
                    <a:pt x="293" y="713"/>
                  </a:lnTo>
                  <a:cubicBezTo>
                    <a:pt x="192" y="713"/>
                    <a:pt x="110" y="632"/>
                    <a:pt x="110" y="528"/>
                  </a:cubicBezTo>
                  <a:cubicBezTo>
                    <a:pt x="110" y="296"/>
                    <a:pt x="300" y="106"/>
                    <a:pt x="531" y="106"/>
                  </a:cubicBezTo>
                  <a:close/>
                  <a:moveTo>
                    <a:pt x="530" y="0"/>
                  </a:moveTo>
                  <a:cubicBezTo>
                    <a:pt x="238" y="0"/>
                    <a:pt x="0" y="237"/>
                    <a:pt x="0" y="533"/>
                  </a:cubicBezTo>
                  <a:cubicBezTo>
                    <a:pt x="0" y="692"/>
                    <a:pt x="131" y="824"/>
                    <a:pt x="292" y="824"/>
                  </a:cubicBezTo>
                  <a:lnTo>
                    <a:pt x="874" y="824"/>
                  </a:lnTo>
                  <a:cubicBezTo>
                    <a:pt x="1037" y="824"/>
                    <a:pt x="1169" y="691"/>
                    <a:pt x="1168" y="531"/>
                  </a:cubicBezTo>
                  <a:cubicBezTo>
                    <a:pt x="1168" y="238"/>
                    <a:pt x="929"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5680815" y="1934565"/>
              <a:ext cx="49879" cy="49815"/>
            </a:xfrm>
            <a:custGeom>
              <a:avLst/>
              <a:gdLst/>
              <a:ahLst/>
              <a:cxnLst/>
              <a:rect l="l" t="t" r="r" b="b"/>
              <a:pathLst>
                <a:path w="785" h="784" extrusionOk="0">
                  <a:moveTo>
                    <a:pt x="393" y="0"/>
                  </a:moveTo>
                  <a:cubicBezTo>
                    <a:pt x="176" y="0"/>
                    <a:pt x="1" y="177"/>
                    <a:pt x="1" y="393"/>
                  </a:cubicBezTo>
                  <a:cubicBezTo>
                    <a:pt x="1" y="609"/>
                    <a:pt x="176" y="784"/>
                    <a:pt x="393" y="784"/>
                  </a:cubicBezTo>
                  <a:cubicBezTo>
                    <a:pt x="609" y="784"/>
                    <a:pt x="784" y="609"/>
                    <a:pt x="784" y="393"/>
                  </a:cubicBezTo>
                  <a:cubicBezTo>
                    <a:pt x="784" y="176"/>
                    <a:pt x="609"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677384" y="1931134"/>
              <a:ext cx="56805" cy="56741"/>
            </a:xfrm>
            <a:custGeom>
              <a:avLst/>
              <a:gdLst/>
              <a:ahLst/>
              <a:cxnLst/>
              <a:rect l="l" t="t" r="r" b="b"/>
              <a:pathLst>
                <a:path w="894" h="893" extrusionOk="0">
                  <a:moveTo>
                    <a:pt x="447" y="109"/>
                  </a:moveTo>
                  <a:cubicBezTo>
                    <a:pt x="632" y="109"/>
                    <a:pt x="784" y="261"/>
                    <a:pt x="784" y="447"/>
                  </a:cubicBezTo>
                  <a:cubicBezTo>
                    <a:pt x="784" y="631"/>
                    <a:pt x="634" y="784"/>
                    <a:pt x="447" y="784"/>
                  </a:cubicBezTo>
                  <a:cubicBezTo>
                    <a:pt x="261" y="784"/>
                    <a:pt x="110" y="633"/>
                    <a:pt x="110" y="447"/>
                  </a:cubicBezTo>
                  <a:cubicBezTo>
                    <a:pt x="110" y="261"/>
                    <a:pt x="260" y="109"/>
                    <a:pt x="447" y="109"/>
                  </a:cubicBezTo>
                  <a:close/>
                  <a:moveTo>
                    <a:pt x="447" y="0"/>
                  </a:moveTo>
                  <a:cubicBezTo>
                    <a:pt x="200" y="0"/>
                    <a:pt x="1" y="200"/>
                    <a:pt x="1" y="447"/>
                  </a:cubicBezTo>
                  <a:cubicBezTo>
                    <a:pt x="1" y="693"/>
                    <a:pt x="200" y="893"/>
                    <a:pt x="447" y="893"/>
                  </a:cubicBezTo>
                  <a:cubicBezTo>
                    <a:pt x="692" y="893"/>
                    <a:pt x="893" y="693"/>
                    <a:pt x="893" y="447"/>
                  </a:cubicBezTo>
                  <a:cubicBezTo>
                    <a:pt x="893" y="200"/>
                    <a:pt x="693"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661753" y="1989081"/>
              <a:ext cx="88003" cy="59537"/>
            </a:xfrm>
            <a:custGeom>
              <a:avLst/>
              <a:gdLst/>
              <a:ahLst/>
              <a:cxnLst/>
              <a:rect l="l" t="t" r="r" b="b"/>
              <a:pathLst>
                <a:path w="1385" h="937" extrusionOk="0">
                  <a:moveTo>
                    <a:pt x="109" y="1"/>
                  </a:moveTo>
                  <a:cubicBezTo>
                    <a:pt x="50" y="1"/>
                    <a:pt x="1" y="49"/>
                    <a:pt x="1" y="109"/>
                  </a:cubicBezTo>
                  <a:lnTo>
                    <a:pt x="1" y="886"/>
                  </a:lnTo>
                  <a:cubicBezTo>
                    <a:pt x="1" y="915"/>
                    <a:pt x="24" y="937"/>
                    <a:pt x="52" y="937"/>
                  </a:cubicBezTo>
                  <a:lnTo>
                    <a:pt x="1333" y="937"/>
                  </a:lnTo>
                  <a:cubicBezTo>
                    <a:pt x="1362" y="937"/>
                    <a:pt x="1384" y="913"/>
                    <a:pt x="1384" y="886"/>
                  </a:cubicBezTo>
                  <a:lnTo>
                    <a:pt x="1384" y="109"/>
                  </a:lnTo>
                  <a:cubicBezTo>
                    <a:pt x="1384" y="49"/>
                    <a:pt x="1336"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658386" y="1985841"/>
              <a:ext cx="94802" cy="66209"/>
            </a:xfrm>
            <a:custGeom>
              <a:avLst/>
              <a:gdLst/>
              <a:ahLst/>
              <a:cxnLst/>
              <a:rect l="l" t="t" r="r" b="b"/>
              <a:pathLst>
                <a:path w="1492" h="1042" extrusionOk="0">
                  <a:moveTo>
                    <a:pt x="850" y="106"/>
                  </a:moveTo>
                  <a:cubicBezTo>
                    <a:pt x="1142" y="106"/>
                    <a:pt x="1381" y="344"/>
                    <a:pt x="1381" y="637"/>
                  </a:cubicBezTo>
                  <a:lnTo>
                    <a:pt x="1381" y="710"/>
                  </a:lnTo>
                  <a:cubicBezTo>
                    <a:pt x="1381" y="833"/>
                    <a:pt x="1282" y="933"/>
                    <a:pt x="1158" y="933"/>
                  </a:cubicBezTo>
                  <a:lnTo>
                    <a:pt x="327" y="933"/>
                  </a:lnTo>
                  <a:cubicBezTo>
                    <a:pt x="206" y="933"/>
                    <a:pt x="108" y="834"/>
                    <a:pt x="108" y="714"/>
                  </a:cubicBezTo>
                  <a:lnTo>
                    <a:pt x="108" y="638"/>
                  </a:lnTo>
                  <a:cubicBezTo>
                    <a:pt x="108" y="345"/>
                    <a:pt x="346" y="107"/>
                    <a:pt x="639" y="107"/>
                  </a:cubicBezTo>
                  <a:lnTo>
                    <a:pt x="639" y="106"/>
                  </a:lnTo>
                  <a:close/>
                  <a:moveTo>
                    <a:pt x="640" y="1"/>
                  </a:moveTo>
                  <a:cubicBezTo>
                    <a:pt x="287" y="1"/>
                    <a:pt x="1" y="287"/>
                    <a:pt x="1" y="640"/>
                  </a:cubicBezTo>
                  <a:lnTo>
                    <a:pt x="1" y="715"/>
                  </a:lnTo>
                  <a:cubicBezTo>
                    <a:pt x="1" y="895"/>
                    <a:pt x="147" y="1042"/>
                    <a:pt x="328" y="1042"/>
                  </a:cubicBezTo>
                  <a:lnTo>
                    <a:pt x="1159" y="1042"/>
                  </a:lnTo>
                  <a:cubicBezTo>
                    <a:pt x="1343" y="1042"/>
                    <a:pt x="1490" y="894"/>
                    <a:pt x="1491" y="713"/>
                  </a:cubicBezTo>
                  <a:lnTo>
                    <a:pt x="1491" y="640"/>
                  </a:lnTo>
                  <a:cubicBezTo>
                    <a:pt x="1491" y="287"/>
                    <a:pt x="1205"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5779427" y="1828456"/>
              <a:ext cx="125555" cy="125555"/>
            </a:xfrm>
            <a:custGeom>
              <a:avLst/>
              <a:gdLst/>
              <a:ahLst/>
              <a:cxnLst/>
              <a:rect l="l" t="t" r="r" b="b"/>
              <a:pathLst>
                <a:path w="1976" h="1976" extrusionOk="0">
                  <a:moveTo>
                    <a:pt x="987" y="1"/>
                  </a:moveTo>
                  <a:cubicBezTo>
                    <a:pt x="442" y="1"/>
                    <a:pt x="0" y="444"/>
                    <a:pt x="0" y="989"/>
                  </a:cubicBezTo>
                  <a:cubicBezTo>
                    <a:pt x="0" y="1533"/>
                    <a:pt x="442" y="1975"/>
                    <a:pt x="987" y="1975"/>
                  </a:cubicBezTo>
                  <a:cubicBezTo>
                    <a:pt x="1532" y="1975"/>
                    <a:pt x="1975" y="1533"/>
                    <a:pt x="1975" y="989"/>
                  </a:cubicBezTo>
                  <a:cubicBezTo>
                    <a:pt x="1975" y="444"/>
                    <a:pt x="1532"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776060" y="1825088"/>
              <a:ext cx="132290" cy="132290"/>
            </a:xfrm>
            <a:custGeom>
              <a:avLst/>
              <a:gdLst/>
              <a:ahLst/>
              <a:cxnLst/>
              <a:rect l="l" t="t" r="r" b="b"/>
              <a:pathLst>
                <a:path w="2082" h="2082" extrusionOk="0">
                  <a:moveTo>
                    <a:pt x="1040" y="109"/>
                  </a:moveTo>
                  <a:cubicBezTo>
                    <a:pt x="1554" y="109"/>
                    <a:pt x="1973" y="528"/>
                    <a:pt x="1973" y="1042"/>
                  </a:cubicBezTo>
                  <a:cubicBezTo>
                    <a:pt x="1973" y="1555"/>
                    <a:pt x="1554" y="1973"/>
                    <a:pt x="1040" y="1973"/>
                  </a:cubicBezTo>
                  <a:cubicBezTo>
                    <a:pt x="526" y="1973"/>
                    <a:pt x="108" y="1555"/>
                    <a:pt x="108" y="1042"/>
                  </a:cubicBezTo>
                  <a:cubicBezTo>
                    <a:pt x="108" y="528"/>
                    <a:pt x="526" y="109"/>
                    <a:pt x="1040" y="109"/>
                  </a:cubicBezTo>
                  <a:close/>
                  <a:moveTo>
                    <a:pt x="1040" y="1"/>
                  </a:moveTo>
                  <a:cubicBezTo>
                    <a:pt x="467" y="1"/>
                    <a:pt x="0" y="468"/>
                    <a:pt x="0" y="1042"/>
                  </a:cubicBezTo>
                  <a:cubicBezTo>
                    <a:pt x="0" y="1614"/>
                    <a:pt x="467" y="2081"/>
                    <a:pt x="1040" y="2081"/>
                  </a:cubicBezTo>
                  <a:cubicBezTo>
                    <a:pt x="1614" y="2081"/>
                    <a:pt x="2081" y="1614"/>
                    <a:pt x="2081" y="1042"/>
                  </a:cubicBezTo>
                  <a:cubicBezTo>
                    <a:pt x="2081" y="468"/>
                    <a:pt x="1614"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840933" y="1854697"/>
              <a:ext cx="6989" cy="70784"/>
            </a:xfrm>
            <a:custGeom>
              <a:avLst/>
              <a:gdLst/>
              <a:ahLst/>
              <a:cxnLst/>
              <a:rect l="l" t="t" r="r" b="b"/>
              <a:pathLst>
                <a:path w="110" h="1114" extrusionOk="0">
                  <a:moveTo>
                    <a:pt x="54" y="1"/>
                  </a:moveTo>
                  <a:cubicBezTo>
                    <a:pt x="24" y="1"/>
                    <a:pt x="0" y="24"/>
                    <a:pt x="0" y="55"/>
                  </a:cubicBezTo>
                  <a:lnTo>
                    <a:pt x="0" y="1058"/>
                  </a:lnTo>
                  <a:cubicBezTo>
                    <a:pt x="0" y="1089"/>
                    <a:pt x="24" y="1113"/>
                    <a:pt x="54" y="1113"/>
                  </a:cubicBezTo>
                  <a:cubicBezTo>
                    <a:pt x="85" y="1113"/>
                    <a:pt x="109" y="1087"/>
                    <a:pt x="109" y="1058"/>
                  </a:cubicBezTo>
                  <a:lnTo>
                    <a:pt x="109" y="55"/>
                  </a:lnTo>
                  <a:cubicBezTo>
                    <a:pt x="109" y="26"/>
                    <a:pt x="85"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5809100" y="1886594"/>
              <a:ext cx="70784" cy="7053"/>
            </a:xfrm>
            <a:custGeom>
              <a:avLst/>
              <a:gdLst/>
              <a:ahLst/>
              <a:cxnLst/>
              <a:rect l="l" t="t" r="r" b="b"/>
              <a:pathLst>
                <a:path w="1114" h="111" extrusionOk="0">
                  <a:moveTo>
                    <a:pt x="55" y="1"/>
                  </a:moveTo>
                  <a:cubicBezTo>
                    <a:pt x="25" y="1"/>
                    <a:pt x="0" y="25"/>
                    <a:pt x="0" y="55"/>
                  </a:cubicBezTo>
                  <a:cubicBezTo>
                    <a:pt x="0" y="85"/>
                    <a:pt x="25" y="110"/>
                    <a:pt x="56" y="111"/>
                  </a:cubicBezTo>
                  <a:lnTo>
                    <a:pt x="1059" y="111"/>
                  </a:lnTo>
                  <a:cubicBezTo>
                    <a:pt x="1089" y="111"/>
                    <a:pt x="1114" y="86"/>
                    <a:pt x="1114" y="56"/>
                  </a:cubicBezTo>
                  <a:cubicBezTo>
                    <a:pt x="1114" y="25"/>
                    <a:pt x="1088" y="1"/>
                    <a:pt x="10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7835607" y="1958265"/>
              <a:ext cx="399540" cy="372789"/>
            </a:xfrm>
            <a:custGeom>
              <a:avLst/>
              <a:gdLst/>
              <a:ahLst/>
              <a:cxnLst/>
              <a:rect l="l" t="t" r="r" b="b"/>
              <a:pathLst>
                <a:path w="6288" h="5867" extrusionOk="0">
                  <a:moveTo>
                    <a:pt x="3141" y="0"/>
                  </a:moveTo>
                  <a:cubicBezTo>
                    <a:pt x="1718" y="0"/>
                    <a:pt x="467" y="1039"/>
                    <a:pt x="245" y="2489"/>
                  </a:cubicBezTo>
                  <a:cubicBezTo>
                    <a:pt x="1" y="4090"/>
                    <a:pt x="1099" y="5587"/>
                    <a:pt x="2700" y="5832"/>
                  </a:cubicBezTo>
                  <a:cubicBezTo>
                    <a:pt x="2850" y="5855"/>
                    <a:pt x="2999" y="5866"/>
                    <a:pt x="3147" y="5866"/>
                  </a:cubicBezTo>
                  <a:cubicBezTo>
                    <a:pt x="4570" y="5866"/>
                    <a:pt x="5821" y="4828"/>
                    <a:pt x="6043" y="3378"/>
                  </a:cubicBezTo>
                  <a:cubicBezTo>
                    <a:pt x="6287" y="1777"/>
                    <a:pt x="5189" y="280"/>
                    <a:pt x="3588" y="34"/>
                  </a:cubicBezTo>
                  <a:cubicBezTo>
                    <a:pt x="3438" y="11"/>
                    <a:pt x="3289" y="0"/>
                    <a:pt x="3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7831858" y="1954834"/>
              <a:ext cx="399540" cy="379651"/>
            </a:xfrm>
            <a:custGeom>
              <a:avLst/>
              <a:gdLst/>
              <a:ahLst/>
              <a:cxnLst/>
              <a:rect l="l" t="t" r="r" b="b"/>
              <a:pathLst>
                <a:path w="6288" h="5975" extrusionOk="0">
                  <a:moveTo>
                    <a:pt x="3201" y="110"/>
                  </a:moveTo>
                  <a:cubicBezTo>
                    <a:pt x="3345" y="110"/>
                    <a:pt x="3491" y="121"/>
                    <a:pt x="3638" y="143"/>
                  </a:cubicBezTo>
                  <a:cubicBezTo>
                    <a:pt x="5207" y="383"/>
                    <a:pt x="6287" y="1856"/>
                    <a:pt x="6048" y="3424"/>
                  </a:cubicBezTo>
                  <a:cubicBezTo>
                    <a:pt x="5930" y="4183"/>
                    <a:pt x="5525" y="4853"/>
                    <a:pt x="4906" y="5307"/>
                  </a:cubicBezTo>
                  <a:cubicBezTo>
                    <a:pt x="4407" y="5675"/>
                    <a:pt x="3816" y="5867"/>
                    <a:pt x="3207" y="5867"/>
                  </a:cubicBezTo>
                  <a:cubicBezTo>
                    <a:pt x="3061" y="5867"/>
                    <a:pt x="2914" y="5856"/>
                    <a:pt x="2766" y="5833"/>
                  </a:cubicBezTo>
                  <a:cubicBezTo>
                    <a:pt x="1344" y="5615"/>
                    <a:pt x="324" y="4386"/>
                    <a:pt x="324" y="2990"/>
                  </a:cubicBezTo>
                  <a:cubicBezTo>
                    <a:pt x="324" y="2845"/>
                    <a:pt x="336" y="2699"/>
                    <a:pt x="357" y="2552"/>
                  </a:cubicBezTo>
                  <a:cubicBezTo>
                    <a:pt x="575" y="1131"/>
                    <a:pt x="1805" y="110"/>
                    <a:pt x="3201" y="110"/>
                  </a:cubicBezTo>
                  <a:close/>
                  <a:moveTo>
                    <a:pt x="3203" y="1"/>
                  </a:moveTo>
                  <a:cubicBezTo>
                    <a:pt x="1753" y="1"/>
                    <a:pt x="477" y="1060"/>
                    <a:pt x="252" y="2535"/>
                  </a:cubicBezTo>
                  <a:cubicBezTo>
                    <a:pt x="0" y="4164"/>
                    <a:pt x="1123" y="5690"/>
                    <a:pt x="2751" y="5939"/>
                  </a:cubicBezTo>
                  <a:cubicBezTo>
                    <a:pt x="2904" y="5963"/>
                    <a:pt x="3057" y="5974"/>
                    <a:pt x="3209" y="5974"/>
                  </a:cubicBezTo>
                  <a:cubicBezTo>
                    <a:pt x="3840" y="5974"/>
                    <a:pt x="4452" y="5775"/>
                    <a:pt x="4970" y="5394"/>
                  </a:cubicBezTo>
                  <a:cubicBezTo>
                    <a:pt x="5613" y="4922"/>
                    <a:pt x="6034" y="4228"/>
                    <a:pt x="6154" y="3439"/>
                  </a:cubicBezTo>
                  <a:cubicBezTo>
                    <a:pt x="6178" y="3288"/>
                    <a:pt x="6190" y="3136"/>
                    <a:pt x="6190" y="2986"/>
                  </a:cubicBezTo>
                  <a:cubicBezTo>
                    <a:pt x="6190" y="1537"/>
                    <a:pt x="5130" y="262"/>
                    <a:pt x="3657" y="35"/>
                  </a:cubicBezTo>
                  <a:cubicBezTo>
                    <a:pt x="3504" y="12"/>
                    <a:pt x="3352" y="1"/>
                    <a:pt x="3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7824233" y="1940538"/>
              <a:ext cx="399540" cy="372789"/>
            </a:xfrm>
            <a:custGeom>
              <a:avLst/>
              <a:gdLst/>
              <a:ahLst/>
              <a:cxnLst/>
              <a:rect l="l" t="t" r="r" b="b"/>
              <a:pathLst>
                <a:path w="6288" h="5867" extrusionOk="0">
                  <a:moveTo>
                    <a:pt x="3140" y="1"/>
                  </a:moveTo>
                  <a:cubicBezTo>
                    <a:pt x="1716" y="1"/>
                    <a:pt x="468" y="1039"/>
                    <a:pt x="245" y="2489"/>
                  </a:cubicBezTo>
                  <a:cubicBezTo>
                    <a:pt x="0" y="4090"/>
                    <a:pt x="1099" y="5587"/>
                    <a:pt x="2699" y="5832"/>
                  </a:cubicBezTo>
                  <a:cubicBezTo>
                    <a:pt x="2850" y="5855"/>
                    <a:pt x="2999" y="5866"/>
                    <a:pt x="3147" y="5866"/>
                  </a:cubicBezTo>
                  <a:cubicBezTo>
                    <a:pt x="4571" y="5866"/>
                    <a:pt x="5820" y="4828"/>
                    <a:pt x="6043" y="3378"/>
                  </a:cubicBezTo>
                  <a:cubicBezTo>
                    <a:pt x="6288" y="1778"/>
                    <a:pt x="5189" y="280"/>
                    <a:pt x="3589" y="35"/>
                  </a:cubicBezTo>
                  <a:cubicBezTo>
                    <a:pt x="3438" y="12"/>
                    <a:pt x="328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7828745" y="1937170"/>
              <a:ext cx="391279" cy="379651"/>
            </a:xfrm>
            <a:custGeom>
              <a:avLst/>
              <a:gdLst/>
              <a:ahLst/>
              <a:cxnLst/>
              <a:rect l="l" t="t" r="r" b="b"/>
              <a:pathLst>
                <a:path w="6158" h="5975" extrusionOk="0">
                  <a:moveTo>
                    <a:pt x="3068" y="108"/>
                  </a:moveTo>
                  <a:cubicBezTo>
                    <a:pt x="3214" y="108"/>
                    <a:pt x="3362" y="120"/>
                    <a:pt x="3509" y="142"/>
                  </a:cubicBezTo>
                  <a:cubicBezTo>
                    <a:pt x="5077" y="383"/>
                    <a:pt x="6158" y="1854"/>
                    <a:pt x="5918" y="3424"/>
                  </a:cubicBezTo>
                  <a:cubicBezTo>
                    <a:pt x="5701" y="4845"/>
                    <a:pt x="4470" y="5866"/>
                    <a:pt x="3074" y="5866"/>
                  </a:cubicBezTo>
                  <a:cubicBezTo>
                    <a:pt x="2930" y="5866"/>
                    <a:pt x="2784" y="5855"/>
                    <a:pt x="2638" y="5832"/>
                  </a:cubicBezTo>
                  <a:cubicBezTo>
                    <a:pt x="1216" y="5614"/>
                    <a:pt x="195" y="4385"/>
                    <a:pt x="195" y="2989"/>
                  </a:cubicBezTo>
                  <a:cubicBezTo>
                    <a:pt x="195" y="2843"/>
                    <a:pt x="205" y="2698"/>
                    <a:pt x="229" y="2552"/>
                  </a:cubicBezTo>
                  <a:cubicBezTo>
                    <a:pt x="345" y="1792"/>
                    <a:pt x="750" y="1123"/>
                    <a:pt x="1370" y="668"/>
                  </a:cubicBezTo>
                  <a:cubicBezTo>
                    <a:pt x="1870" y="301"/>
                    <a:pt x="2460" y="108"/>
                    <a:pt x="3068" y="108"/>
                  </a:cubicBezTo>
                  <a:close/>
                  <a:moveTo>
                    <a:pt x="3065" y="1"/>
                  </a:moveTo>
                  <a:cubicBezTo>
                    <a:pt x="2435" y="1"/>
                    <a:pt x="1823" y="201"/>
                    <a:pt x="1305" y="581"/>
                  </a:cubicBezTo>
                  <a:cubicBezTo>
                    <a:pt x="662" y="1053"/>
                    <a:pt x="241" y="1746"/>
                    <a:pt x="121" y="2535"/>
                  </a:cubicBezTo>
                  <a:cubicBezTo>
                    <a:pt x="1" y="3324"/>
                    <a:pt x="194" y="4112"/>
                    <a:pt x="666" y="4755"/>
                  </a:cubicBezTo>
                  <a:cubicBezTo>
                    <a:pt x="1138" y="5398"/>
                    <a:pt x="1832" y="5819"/>
                    <a:pt x="2621" y="5940"/>
                  </a:cubicBezTo>
                  <a:cubicBezTo>
                    <a:pt x="2774" y="5964"/>
                    <a:pt x="2925" y="5975"/>
                    <a:pt x="3075" y="5975"/>
                  </a:cubicBezTo>
                  <a:cubicBezTo>
                    <a:pt x="4524" y="5975"/>
                    <a:pt x="5800" y="4916"/>
                    <a:pt x="6026" y="3440"/>
                  </a:cubicBezTo>
                  <a:cubicBezTo>
                    <a:pt x="6050" y="3287"/>
                    <a:pt x="6061" y="3132"/>
                    <a:pt x="6061" y="2980"/>
                  </a:cubicBezTo>
                  <a:cubicBezTo>
                    <a:pt x="6061" y="2349"/>
                    <a:pt x="5861" y="1737"/>
                    <a:pt x="5480" y="1220"/>
                  </a:cubicBezTo>
                  <a:cubicBezTo>
                    <a:pt x="5008" y="577"/>
                    <a:pt x="4314" y="157"/>
                    <a:pt x="3525" y="36"/>
                  </a:cubicBezTo>
                  <a:cubicBezTo>
                    <a:pt x="3371" y="13"/>
                    <a:pt x="3218" y="1"/>
                    <a:pt x="3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7984033" y="2048744"/>
              <a:ext cx="145062" cy="176959"/>
            </a:xfrm>
            <a:custGeom>
              <a:avLst/>
              <a:gdLst/>
              <a:ahLst/>
              <a:cxnLst/>
              <a:rect l="l" t="t" r="r" b="b"/>
              <a:pathLst>
                <a:path w="2283" h="2785" extrusionOk="0">
                  <a:moveTo>
                    <a:pt x="493" y="0"/>
                  </a:moveTo>
                  <a:cubicBezTo>
                    <a:pt x="469" y="0"/>
                    <a:pt x="445" y="2"/>
                    <a:pt x="421" y="6"/>
                  </a:cubicBezTo>
                  <a:cubicBezTo>
                    <a:pt x="364" y="15"/>
                    <a:pt x="323" y="69"/>
                    <a:pt x="330" y="127"/>
                  </a:cubicBezTo>
                  <a:lnTo>
                    <a:pt x="354" y="365"/>
                  </a:lnTo>
                  <a:cubicBezTo>
                    <a:pt x="388" y="683"/>
                    <a:pt x="252" y="991"/>
                    <a:pt x="3" y="1183"/>
                  </a:cubicBezTo>
                  <a:cubicBezTo>
                    <a:pt x="11" y="1201"/>
                    <a:pt x="16" y="1218"/>
                    <a:pt x="14" y="1238"/>
                  </a:cubicBezTo>
                  <a:lnTo>
                    <a:pt x="1" y="2630"/>
                  </a:lnTo>
                  <a:cubicBezTo>
                    <a:pt x="27" y="2709"/>
                    <a:pt x="101" y="2768"/>
                    <a:pt x="189" y="2769"/>
                  </a:cubicBezTo>
                  <a:lnTo>
                    <a:pt x="1789" y="2784"/>
                  </a:lnTo>
                  <a:cubicBezTo>
                    <a:pt x="1789" y="2784"/>
                    <a:pt x="1790" y="2784"/>
                    <a:pt x="1791" y="2784"/>
                  </a:cubicBezTo>
                  <a:cubicBezTo>
                    <a:pt x="1872" y="2784"/>
                    <a:pt x="1937" y="2718"/>
                    <a:pt x="1937" y="2639"/>
                  </a:cubicBezTo>
                  <a:lnTo>
                    <a:pt x="1937" y="2577"/>
                  </a:lnTo>
                  <a:cubicBezTo>
                    <a:pt x="1937" y="2533"/>
                    <a:pt x="1905" y="2499"/>
                    <a:pt x="1861" y="2496"/>
                  </a:cubicBezTo>
                  <a:lnTo>
                    <a:pt x="1881" y="2496"/>
                  </a:lnTo>
                  <a:cubicBezTo>
                    <a:pt x="1882" y="2496"/>
                    <a:pt x="1882" y="2496"/>
                    <a:pt x="1883" y="2496"/>
                  </a:cubicBezTo>
                  <a:cubicBezTo>
                    <a:pt x="1977" y="2496"/>
                    <a:pt x="2053" y="2421"/>
                    <a:pt x="2055" y="2328"/>
                  </a:cubicBezTo>
                  <a:lnTo>
                    <a:pt x="2056" y="2198"/>
                  </a:lnTo>
                  <a:cubicBezTo>
                    <a:pt x="2057" y="2124"/>
                    <a:pt x="1989" y="2064"/>
                    <a:pt x="1989" y="2064"/>
                  </a:cubicBezTo>
                  <a:lnTo>
                    <a:pt x="1989" y="2064"/>
                  </a:lnTo>
                  <a:cubicBezTo>
                    <a:pt x="1990" y="2064"/>
                    <a:pt x="1990" y="2064"/>
                    <a:pt x="1991" y="2064"/>
                  </a:cubicBezTo>
                  <a:cubicBezTo>
                    <a:pt x="2088" y="2064"/>
                    <a:pt x="2165" y="1987"/>
                    <a:pt x="2166" y="1890"/>
                  </a:cubicBezTo>
                  <a:lnTo>
                    <a:pt x="2168" y="1713"/>
                  </a:lnTo>
                  <a:cubicBezTo>
                    <a:pt x="2170" y="1638"/>
                    <a:pt x="2068" y="1575"/>
                    <a:pt x="2068" y="1575"/>
                  </a:cubicBezTo>
                  <a:lnTo>
                    <a:pt x="2068" y="1575"/>
                  </a:lnTo>
                  <a:cubicBezTo>
                    <a:pt x="2069" y="1575"/>
                    <a:pt x="2069" y="1575"/>
                    <a:pt x="2070" y="1575"/>
                  </a:cubicBezTo>
                  <a:cubicBezTo>
                    <a:pt x="2183" y="1575"/>
                    <a:pt x="2276" y="1483"/>
                    <a:pt x="2279" y="1370"/>
                  </a:cubicBezTo>
                  <a:lnTo>
                    <a:pt x="2280" y="1296"/>
                  </a:lnTo>
                  <a:cubicBezTo>
                    <a:pt x="2283" y="1177"/>
                    <a:pt x="2189" y="1081"/>
                    <a:pt x="2072" y="1081"/>
                  </a:cubicBezTo>
                  <a:lnTo>
                    <a:pt x="919" y="1069"/>
                  </a:lnTo>
                  <a:cubicBezTo>
                    <a:pt x="992" y="886"/>
                    <a:pt x="1004" y="685"/>
                    <a:pt x="956" y="494"/>
                  </a:cubicBezTo>
                  <a:lnTo>
                    <a:pt x="915" y="330"/>
                  </a:lnTo>
                  <a:cubicBezTo>
                    <a:pt x="866" y="133"/>
                    <a:pt x="690" y="0"/>
                    <a:pt x="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7980475" y="2045249"/>
              <a:ext cx="151988" cy="183821"/>
            </a:xfrm>
            <a:custGeom>
              <a:avLst/>
              <a:gdLst/>
              <a:ahLst/>
              <a:cxnLst/>
              <a:rect l="l" t="t" r="r" b="b"/>
              <a:pathLst>
                <a:path w="2392" h="2893" extrusionOk="0">
                  <a:moveTo>
                    <a:pt x="549" y="109"/>
                  </a:moveTo>
                  <a:cubicBezTo>
                    <a:pt x="720" y="109"/>
                    <a:pt x="874" y="227"/>
                    <a:pt x="917" y="397"/>
                  </a:cubicBezTo>
                  <a:lnTo>
                    <a:pt x="958" y="562"/>
                  </a:lnTo>
                  <a:cubicBezTo>
                    <a:pt x="1003" y="744"/>
                    <a:pt x="992" y="931"/>
                    <a:pt x="923" y="1104"/>
                  </a:cubicBezTo>
                  <a:cubicBezTo>
                    <a:pt x="917" y="1122"/>
                    <a:pt x="918" y="1141"/>
                    <a:pt x="928" y="1155"/>
                  </a:cubicBezTo>
                  <a:cubicBezTo>
                    <a:pt x="938" y="1169"/>
                    <a:pt x="954" y="1179"/>
                    <a:pt x="972" y="1179"/>
                  </a:cubicBezTo>
                  <a:lnTo>
                    <a:pt x="2126" y="1190"/>
                  </a:lnTo>
                  <a:cubicBezTo>
                    <a:pt x="2167" y="1190"/>
                    <a:pt x="2206" y="1207"/>
                    <a:pt x="2236" y="1237"/>
                  </a:cubicBezTo>
                  <a:cubicBezTo>
                    <a:pt x="2266" y="1267"/>
                    <a:pt x="2282" y="1307"/>
                    <a:pt x="2282" y="1349"/>
                  </a:cubicBezTo>
                  <a:lnTo>
                    <a:pt x="2280" y="1423"/>
                  </a:lnTo>
                  <a:cubicBezTo>
                    <a:pt x="2280" y="1507"/>
                    <a:pt x="2211" y="1574"/>
                    <a:pt x="2127" y="1574"/>
                  </a:cubicBezTo>
                  <a:lnTo>
                    <a:pt x="2124" y="1574"/>
                  </a:lnTo>
                  <a:cubicBezTo>
                    <a:pt x="2100" y="1574"/>
                    <a:pt x="2079" y="1590"/>
                    <a:pt x="2072" y="1613"/>
                  </a:cubicBezTo>
                  <a:cubicBezTo>
                    <a:pt x="2066" y="1636"/>
                    <a:pt x="2075" y="1661"/>
                    <a:pt x="2096" y="1674"/>
                  </a:cubicBezTo>
                  <a:cubicBezTo>
                    <a:pt x="2126" y="1693"/>
                    <a:pt x="2170" y="1735"/>
                    <a:pt x="2170" y="1766"/>
                  </a:cubicBezTo>
                  <a:lnTo>
                    <a:pt x="2169" y="1943"/>
                  </a:lnTo>
                  <a:cubicBezTo>
                    <a:pt x="2167" y="2010"/>
                    <a:pt x="2112" y="2063"/>
                    <a:pt x="2046" y="2063"/>
                  </a:cubicBezTo>
                  <a:lnTo>
                    <a:pt x="2045" y="2063"/>
                  </a:lnTo>
                  <a:cubicBezTo>
                    <a:pt x="2020" y="2064"/>
                    <a:pt x="2002" y="2077"/>
                    <a:pt x="1994" y="2098"/>
                  </a:cubicBezTo>
                  <a:cubicBezTo>
                    <a:pt x="1987" y="2119"/>
                    <a:pt x="1992" y="2142"/>
                    <a:pt x="2009" y="2157"/>
                  </a:cubicBezTo>
                  <a:cubicBezTo>
                    <a:pt x="2023" y="2171"/>
                    <a:pt x="2058" y="2212"/>
                    <a:pt x="2058" y="2251"/>
                  </a:cubicBezTo>
                  <a:lnTo>
                    <a:pt x="2056" y="2380"/>
                  </a:lnTo>
                  <a:cubicBezTo>
                    <a:pt x="2056" y="2412"/>
                    <a:pt x="2044" y="2441"/>
                    <a:pt x="2022" y="2462"/>
                  </a:cubicBezTo>
                  <a:cubicBezTo>
                    <a:pt x="1999" y="2483"/>
                    <a:pt x="1965" y="2495"/>
                    <a:pt x="1937" y="2495"/>
                  </a:cubicBezTo>
                  <a:lnTo>
                    <a:pt x="1918" y="2495"/>
                  </a:lnTo>
                  <a:cubicBezTo>
                    <a:pt x="1889" y="2495"/>
                    <a:pt x="1867" y="2519"/>
                    <a:pt x="1864" y="2547"/>
                  </a:cubicBezTo>
                  <a:cubicBezTo>
                    <a:pt x="1863" y="2577"/>
                    <a:pt x="1887" y="2602"/>
                    <a:pt x="1915" y="2603"/>
                  </a:cubicBezTo>
                  <a:cubicBezTo>
                    <a:pt x="1930" y="2603"/>
                    <a:pt x="1940" y="2614"/>
                    <a:pt x="1940" y="2629"/>
                  </a:cubicBezTo>
                  <a:lnTo>
                    <a:pt x="1940" y="2691"/>
                  </a:lnTo>
                  <a:cubicBezTo>
                    <a:pt x="1940" y="2743"/>
                    <a:pt x="1897" y="2780"/>
                    <a:pt x="1847" y="2783"/>
                  </a:cubicBezTo>
                  <a:lnTo>
                    <a:pt x="248" y="2768"/>
                  </a:lnTo>
                  <a:cubicBezTo>
                    <a:pt x="187" y="2768"/>
                    <a:pt x="134" y="2730"/>
                    <a:pt x="113" y="2674"/>
                  </a:cubicBezTo>
                  <a:lnTo>
                    <a:pt x="124" y="1293"/>
                  </a:lnTo>
                  <a:cubicBezTo>
                    <a:pt x="124" y="1279"/>
                    <a:pt x="123" y="1268"/>
                    <a:pt x="120" y="1257"/>
                  </a:cubicBezTo>
                  <a:cubicBezTo>
                    <a:pt x="365" y="1051"/>
                    <a:pt x="497" y="732"/>
                    <a:pt x="462" y="413"/>
                  </a:cubicBezTo>
                  <a:lnTo>
                    <a:pt x="437" y="175"/>
                  </a:lnTo>
                  <a:cubicBezTo>
                    <a:pt x="435" y="147"/>
                    <a:pt x="456" y="120"/>
                    <a:pt x="484" y="115"/>
                  </a:cubicBezTo>
                  <a:cubicBezTo>
                    <a:pt x="506" y="111"/>
                    <a:pt x="528" y="109"/>
                    <a:pt x="549" y="109"/>
                  </a:cubicBezTo>
                  <a:close/>
                  <a:moveTo>
                    <a:pt x="550" y="0"/>
                  </a:moveTo>
                  <a:cubicBezTo>
                    <a:pt x="523" y="0"/>
                    <a:pt x="496" y="2"/>
                    <a:pt x="469" y="7"/>
                  </a:cubicBezTo>
                  <a:cubicBezTo>
                    <a:pt x="384" y="22"/>
                    <a:pt x="323" y="100"/>
                    <a:pt x="333" y="186"/>
                  </a:cubicBezTo>
                  <a:lnTo>
                    <a:pt x="358" y="423"/>
                  </a:lnTo>
                  <a:cubicBezTo>
                    <a:pt x="389" y="718"/>
                    <a:pt x="261" y="1014"/>
                    <a:pt x="27" y="1194"/>
                  </a:cubicBezTo>
                  <a:cubicBezTo>
                    <a:pt x="7" y="1210"/>
                    <a:pt x="1" y="1237"/>
                    <a:pt x="11" y="1260"/>
                  </a:cubicBezTo>
                  <a:cubicBezTo>
                    <a:pt x="15" y="1271"/>
                    <a:pt x="17" y="1280"/>
                    <a:pt x="17" y="1292"/>
                  </a:cubicBezTo>
                  <a:lnTo>
                    <a:pt x="3" y="2684"/>
                  </a:lnTo>
                  <a:cubicBezTo>
                    <a:pt x="3" y="2689"/>
                    <a:pt x="5" y="2695"/>
                    <a:pt x="6" y="2700"/>
                  </a:cubicBezTo>
                  <a:cubicBezTo>
                    <a:pt x="40" y="2805"/>
                    <a:pt x="137" y="2876"/>
                    <a:pt x="245" y="2877"/>
                  </a:cubicBezTo>
                  <a:lnTo>
                    <a:pt x="1845" y="2892"/>
                  </a:lnTo>
                  <a:lnTo>
                    <a:pt x="1848" y="2892"/>
                  </a:lnTo>
                  <a:cubicBezTo>
                    <a:pt x="1958" y="2892"/>
                    <a:pt x="2048" y="2804"/>
                    <a:pt x="2049" y="2690"/>
                  </a:cubicBezTo>
                  <a:lnTo>
                    <a:pt x="2049" y="2627"/>
                  </a:lnTo>
                  <a:cubicBezTo>
                    <a:pt x="2049" y="2611"/>
                    <a:pt x="2045" y="2593"/>
                    <a:pt x="2040" y="2578"/>
                  </a:cubicBezTo>
                  <a:cubicBezTo>
                    <a:pt x="2062" y="2567"/>
                    <a:pt x="2081" y="2554"/>
                    <a:pt x="2099" y="2536"/>
                  </a:cubicBezTo>
                  <a:cubicBezTo>
                    <a:pt x="2143" y="2495"/>
                    <a:pt x="2166" y="2440"/>
                    <a:pt x="2166" y="2378"/>
                  </a:cubicBezTo>
                  <a:lnTo>
                    <a:pt x="2169" y="2249"/>
                  </a:lnTo>
                  <a:cubicBezTo>
                    <a:pt x="2169" y="2211"/>
                    <a:pt x="2156" y="2177"/>
                    <a:pt x="2140" y="2149"/>
                  </a:cubicBezTo>
                  <a:cubicBezTo>
                    <a:pt x="2220" y="2114"/>
                    <a:pt x="2275" y="2033"/>
                    <a:pt x="2277" y="1942"/>
                  </a:cubicBezTo>
                  <a:lnTo>
                    <a:pt x="2279" y="1765"/>
                  </a:lnTo>
                  <a:cubicBezTo>
                    <a:pt x="2279" y="1724"/>
                    <a:pt x="2260" y="1685"/>
                    <a:pt x="2237" y="1656"/>
                  </a:cubicBezTo>
                  <a:cubicBezTo>
                    <a:pt x="2326" y="1615"/>
                    <a:pt x="2387" y="1524"/>
                    <a:pt x="2389" y="1421"/>
                  </a:cubicBezTo>
                  <a:lnTo>
                    <a:pt x="2390" y="1347"/>
                  </a:lnTo>
                  <a:cubicBezTo>
                    <a:pt x="2392" y="1277"/>
                    <a:pt x="2364" y="1210"/>
                    <a:pt x="2315" y="1159"/>
                  </a:cubicBezTo>
                  <a:cubicBezTo>
                    <a:pt x="2266" y="1108"/>
                    <a:pt x="2200" y="1081"/>
                    <a:pt x="2128" y="1080"/>
                  </a:cubicBezTo>
                  <a:lnTo>
                    <a:pt x="1052" y="1070"/>
                  </a:lnTo>
                  <a:cubicBezTo>
                    <a:pt x="1105" y="896"/>
                    <a:pt x="1110" y="713"/>
                    <a:pt x="1065" y="535"/>
                  </a:cubicBezTo>
                  <a:lnTo>
                    <a:pt x="1024" y="370"/>
                  </a:lnTo>
                  <a:cubicBezTo>
                    <a:pt x="970" y="152"/>
                    <a:pt x="770"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7922528" y="2118700"/>
              <a:ext cx="62587" cy="105667"/>
            </a:xfrm>
            <a:custGeom>
              <a:avLst/>
              <a:gdLst/>
              <a:ahLst/>
              <a:cxnLst/>
              <a:rect l="l" t="t" r="r" b="b"/>
              <a:pathLst>
                <a:path w="985" h="1663" extrusionOk="0">
                  <a:moveTo>
                    <a:pt x="140" y="1"/>
                  </a:moveTo>
                  <a:cubicBezTo>
                    <a:pt x="71" y="1"/>
                    <a:pt x="16" y="57"/>
                    <a:pt x="16" y="125"/>
                  </a:cubicBezTo>
                  <a:lnTo>
                    <a:pt x="2" y="1528"/>
                  </a:lnTo>
                  <a:cubicBezTo>
                    <a:pt x="0" y="1597"/>
                    <a:pt x="57" y="1654"/>
                    <a:pt x="127" y="1654"/>
                  </a:cubicBezTo>
                  <a:lnTo>
                    <a:pt x="841" y="1662"/>
                  </a:lnTo>
                  <a:cubicBezTo>
                    <a:pt x="842" y="1662"/>
                    <a:pt x="842" y="1662"/>
                    <a:pt x="843" y="1662"/>
                  </a:cubicBezTo>
                  <a:cubicBezTo>
                    <a:pt x="913" y="1662"/>
                    <a:pt x="969" y="1606"/>
                    <a:pt x="969" y="1538"/>
                  </a:cubicBezTo>
                  <a:lnTo>
                    <a:pt x="969" y="1528"/>
                  </a:lnTo>
                  <a:lnTo>
                    <a:pt x="983" y="136"/>
                  </a:lnTo>
                  <a:cubicBezTo>
                    <a:pt x="984" y="116"/>
                    <a:pt x="979" y="97"/>
                    <a:pt x="971" y="81"/>
                  </a:cubicBezTo>
                  <a:cubicBezTo>
                    <a:pt x="952" y="38"/>
                    <a:pt x="908" y="8"/>
                    <a:pt x="859" y="8"/>
                  </a:cubicBezTo>
                  <a:lnTo>
                    <a:pt x="144" y="1"/>
                  </a:lnTo>
                  <a:cubicBezTo>
                    <a:pt x="142" y="1"/>
                    <a:pt x="141"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7919160" y="2115205"/>
              <a:ext cx="69322" cy="112593"/>
            </a:xfrm>
            <a:custGeom>
              <a:avLst/>
              <a:gdLst/>
              <a:ahLst/>
              <a:cxnLst/>
              <a:rect l="l" t="t" r="r" b="b"/>
              <a:pathLst>
                <a:path w="1091" h="1772" extrusionOk="0">
                  <a:moveTo>
                    <a:pt x="196" y="110"/>
                  </a:moveTo>
                  <a:lnTo>
                    <a:pt x="912" y="118"/>
                  </a:lnTo>
                  <a:cubicBezTo>
                    <a:pt x="940" y="118"/>
                    <a:pt x="965" y="133"/>
                    <a:pt x="976" y="159"/>
                  </a:cubicBezTo>
                  <a:cubicBezTo>
                    <a:pt x="980" y="170"/>
                    <a:pt x="982" y="179"/>
                    <a:pt x="982" y="191"/>
                  </a:cubicBezTo>
                  <a:lnTo>
                    <a:pt x="969" y="1593"/>
                  </a:lnTo>
                  <a:cubicBezTo>
                    <a:pt x="967" y="1631"/>
                    <a:pt x="934" y="1663"/>
                    <a:pt x="896" y="1663"/>
                  </a:cubicBezTo>
                  <a:lnTo>
                    <a:pt x="894" y="1663"/>
                  </a:lnTo>
                  <a:lnTo>
                    <a:pt x="180" y="1656"/>
                  </a:lnTo>
                  <a:cubicBezTo>
                    <a:pt x="139" y="1656"/>
                    <a:pt x="108" y="1624"/>
                    <a:pt x="108" y="1584"/>
                  </a:cubicBezTo>
                  <a:lnTo>
                    <a:pt x="123" y="182"/>
                  </a:lnTo>
                  <a:cubicBezTo>
                    <a:pt x="124" y="142"/>
                    <a:pt x="156" y="110"/>
                    <a:pt x="196" y="110"/>
                  </a:cubicBezTo>
                  <a:close/>
                  <a:moveTo>
                    <a:pt x="196" y="1"/>
                  </a:moveTo>
                  <a:cubicBezTo>
                    <a:pt x="97" y="1"/>
                    <a:pt x="16" y="82"/>
                    <a:pt x="15" y="180"/>
                  </a:cubicBezTo>
                  <a:lnTo>
                    <a:pt x="0" y="1583"/>
                  </a:lnTo>
                  <a:cubicBezTo>
                    <a:pt x="0" y="1681"/>
                    <a:pt x="79" y="1763"/>
                    <a:pt x="180" y="1764"/>
                  </a:cubicBezTo>
                  <a:lnTo>
                    <a:pt x="894" y="1771"/>
                  </a:lnTo>
                  <a:lnTo>
                    <a:pt x="896" y="1771"/>
                  </a:lnTo>
                  <a:cubicBezTo>
                    <a:pt x="995" y="1771"/>
                    <a:pt x="1076" y="1692"/>
                    <a:pt x="1075" y="1583"/>
                  </a:cubicBezTo>
                  <a:lnTo>
                    <a:pt x="1089" y="191"/>
                  </a:lnTo>
                  <a:cubicBezTo>
                    <a:pt x="1090" y="165"/>
                    <a:pt x="1084" y="137"/>
                    <a:pt x="1072" y="113"/>
                  </a:cubicBezTo>
                  <a:cubicBezTo>
                    <a:pt x="1043" y="49"/>
                    <a:pt x="981" y="10"/>
                    <a:pt x="912" y="9"/>
                  </a:cubicBezTo>
                  <a:lnTo>
                    <a:pt x="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7946546" y="2127087"/>
              <a:ext cx="23764" cy="23764"/>
            </a:xfrm>
            <a:custGeom>
              <a:avLst/>
              <a:gdLst/>
              <a:ahLst/>
              <a:cxnLst/>
              <a:rect l="l" t="t" r="r" b="b"/>
              <a:pathLst>
                <a:path w="374" h="374" extrusionOk="0">
                  <a:moveTo>
                    <a:pt x="186" y="109"/>
                  </a:moveTo>
                  <a:cubicBezTo>
                    <a:pt x="229" y="109"/>
                    <a:pt x="265" y="145"/>
                    <a:pt x="264" y="188"/>
                  </a:cubicBezTo>
                  <a:cubicBezTo>
                    <a:pt x="264" y="208"/>
                    <a:pt x="254" y="228"/>
                    <a:pt x="240" y="243"/>
                  </a:cubicBezTo>
                  <a:cubicBezTo>
                    <a:pt x="225" y="255"/>
                    <a:pt x="210" y="264"/>
                    <a:pt x="188" y="264"/>
                  </a:cubicBezTo>
                  <a:cubicBezTo>
                    <a:pt x="187" y="264"/>
                    <a:pt x="186" y="264"/>
                    <a:pt x="185" y="264"/>
                  </a:cubicBezTo>
                  <a:cubicBezTo>
                    <a:pt x="164" y="264"/>
                    <a:pt x="144" y="255"/>
                    <a:pt x="130" y="240"/>
                  </a:cubicBezTo>
                  <a:cubicBezTo>
                    <a:pt x="115" y="225"/>
                    <a:pt x="108" y="205"/>
                    <a:pt x="108" y="185"/>
                  </a:cubicBezTo>
                  <a:cubicBezTo>
                    <a:pt x="108" y="143"/>
                    <a:pt x="143" y="109"/>
                    <a:pt x="186" y="109"/>
                  </a:cubicBezTo>
                  <a:close/>
                  <a:moveTo>
                    <a:pt x="186" y="1"/>
                  </a:moveTo>
                  <a:cubicBezTo>
                    <a:pt x="88" y="1"/>
                    <a:pt x="1" y="83"/>
                    <a:pt x="0" y="185"/>
                  </a:cubicBezTo>
                  <a:cubicBezTo>
                    <a:pt x="0" y="234"/>
                    <a:pt x="18" y="282"/>
                    <a:pt x="53" y="317"/>
                  </a:cubicBezTo>
                  <a:cubicBezTo>
                    <a:pt x="88" y="353"/>
                    <a:pt x="135" y="373"/>
                    <a:pt x="185" y="373"/>
                  </a:cubicBezTo>
                  <a:lnTo>
                    <a:pt x="186" y="373"/>
                  </a:lnTo>
                  <a:cubicBezTo>
                    <a:pt x="289" y="373"/>
                    <a:pt x="372" y="290"/>
                    <a:pt x="373" y="189"/>
                  </a:cubicBezTo>
                  <a:cubicBezTo>
                    <a:pt x="374" y="87"/>
                    <a:pt x="291" y="2"/>
                    <a:pt x="188" y="1"/>
                  </a:cubicBezTo>
                  <a:cubicBezTo>
                    <a:pt x="187" y="1"/>
                    <a:pt x="18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8079977" y="2207146"/>
              <a:ext cx="23065" cy="64"/>
            </a:xfrm>
            <a:custGeom>
              <a:avLst/>
              <a:gdLst/>
              <a:ahLst/>
              <a:cxnLst/>
              <a:rect l="l" t="t" r="r" b="b"/>
              <a:pathLst>
                <a:path w="363" h="1" extrusionOk="0">
                  <a:moveTo>
                    <a:pt x="1" y="1"/>
                  </a:moveTo>
                  <a:lnTo>
                    <a:pt x="3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8076482" y="2203651"/>
              <a:ext cx="29991" cy="6989"/>
            </a:xfrm>
            <a:custGeom>
              <a:avLst/>
              <a:gdLst/>
              <a:ahLst/>
              <a:cxnLst/>
              <a:rect l="l" t="t" r="r" b="b"/>
              <a:pathLst>
                <a:path w="472" h="110" extrusionOk="0">
                  <a:moveTo>
                    <a:pt x="56" y="1"/>
                  </a:moveTo>
                  <a:cubicBezTo>
                    <a:pt x="25" y="1"/>
                    <a:pt x="1" y="26"/>
                    <a:pt x="1" y="56"/>
                  </a:cubicBezTo>
                  <a:cubicBezTo>
                    <a:pt x="1" y="85"/>
                    <a:pt x="25" y="110"/>
                    <a:pt x="56" y="110"/>
                  </a:cubicBezTo>
                  <a:lnTo>
                    <a:pt x="418" y="110"/>
                  </a:lnTo>
                  <a:cubicBezTo>
                    <a:pt x="447" y="110"/>
                    <a:pt x="471" y="86"/>
                    <a:pt x="472" y="56"/>
                  </a:cubicBezTo>
                  <a:cubicBezTo>
                    <a:pt x="472" y="26"/>
                    <a:pt x="447"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8087284" y="2179506"/>
              <a:ext cx="23065" cy="64"/>
            </a:xfrm>
            <a:custGeom>
              <a:avLst/>
              <a:gdLst/>
              <a:ahLst/>
              <a:cxnLst/>
              <a:rect l="l" t="t" r="r" b="b"/>
              <a:pathLst>
                <a:path w="363" h="1" extrusionOk="0">
                  <a:moveTo>
                    <a:pt x="1" y="1"/>
                  </a:moveTo>
                  <a:lnTo>
                    <a:pt x="3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8083853" y="2175948"/>
              <a:ext cx="29927" cy="6989"/>
            </a:xfrm>
            <a:custGeom>
              <a:avLst/>
              <a:gdLst/>
              <a:ahLst/>
              <a:cxnLst/>
              <a:rect l="l" t="t" r="r" b="b"/>
              <a:pathLst>
                <a:path w="471" h="110" extrusionOk="0">
                  <a:moveTo>
                    <a:pt x="55" y="1"/>
                  </a:moveTo>
                  <a:cubicBezTo>
                    <a:pt x="25" y="1"/>
                    <a:pt x="1" y="26"/>
                    <a:pt x="1" y="56"/>
                  </a:cubicBezTo>
                  <a:cubicBezTo>
                    <a:pt x="1" y="85"/>
                    <a:pt x="25" y="110"/>
                    <a:pt x="55" y="110"/>
                  </a:cubicBezTo>
                  <a:lnTo>
                    <a:pt x="417" y="110"/>
                  </a:lnTo>
                  <a:cubicBezTo>
                    <a:pt x="447" y="110"/>
                    <a:pt x="470" y="87"/>
                    <a:pt x="471" y="56"/>
                  </a:cubicBezTo>
                  <a:cubicBezTo>
                    <a:pt x="471" y="26"/>
                    <a:pt x="447"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8092431" y="2148563"/>
              <a:ext cx="23001" cy="64"/>
            </a:xfrm>
            <a:custGeom>
              <a:avLst/>
              <a:gdLst/>
              <a:ahLst/>
              <a:cxnLst/>
              <a:rect l="l" t="t" r="r" b="b"/>
              <a:pathLst>
                <a:path w="362" h="1" extrusionOk="0">
                  <a:moveTo>
                    <a:pt x="1" y="0"/>
                  </a:moveTo>
                  <a:lnTo>
                    <a:pt x="36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a:off x="8088936" y="2144941"/>
              <a:ext cx="29991" cy="6989"/>
            </a:xfrm>
            <a:custGeom>
              <a:avLst/>
              <a:gdLst/>
              <a:ahLst/>
              <a:cxnLst/>
              <a:rect l="l" t="t" r="r" b="b"/>
              <a:pathLst>
                <a:path w="472" h="110" extrusionOk="0">
                  <a:moveTo>
                    <a:pt x="56" y="1"/>
                  </a:moveTo>
                  <a:cubicBezTo>
                    <a:pt x="26" y="1"/>
                    <a:pt x="1" y="26"/>
                    <a:pt x="1" y="56"/>
                  </a:cubicBezTo>
                  <a:cubicBezTo>
                    <a:pt x="1" y="86"/>
                    <a:pt x="26" y="110"/>
                    <a:pt x="56" y="110"/>
                  </a:cubicBezTo>
                  <a:lnTo>
                    <a:pt x="417" y="110"/>
                  </a:lnTo>
                  <a:cubicBezTo>
                    <a:pt x="447" y="110"/>
                    <a:pt x="472" y="86"/>
                    <a:pt x="472" y="56"/>
                  </a:cubicBezTo>
                  <a:cubicBezTo>
                    <a:pt x="472" y="26"/>
                    <a:pt x="447"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2"/>
            <p:cNvSpPr/>
            <p:nvPr/>
          </p:nvSpPr>
          <p:spPr>
            <a:xfrm>
              <a:off x="8116957" y="1928211"/>
              <a:ext cx="144681" cy="144617"/>
            </a:xfrm>
            <a:custGeom>
              <a:avLst/>
              <a:gdLst/>
              <a:ahLst/>
              <a:cxnLst/>
              <a:rect l="l" t="t" r="r" b="b"/>
              <a:pathLst>
                <a:path w="2277" h="2276" extrusionOk="0">
                  <a:moveTo>
                    <a:pt x="1138" y="1"/>
                  </a:moveTo>
                  <a:cubicBezTo>
                    <a:pt x="510" y="1"/>
                    <a:pt x="1" y="510"/>
                    <a:pt x="1" y="1138"/>
                  </a:cubicBezTo>
                  <a:cubicBezTo>
                    <a:pt x="1" y="1766"/>
                    <a:pt x="510" y="2276"/>
                    <a:pt x="1138" y="2276"/>
                  </a:cubicBezTo>
                  <a:cubicBezTo>
                    <a:pt x="1766" y="2276"/>
                    <a:pt x="2277" y="1767"/>
                    <a:pt x="2277" y="1138"/>
                  </a:cubicBezTo>
                  <a:cubicBezTo>
                    <a:pt x="2277" y="510"/>
                    <a:pt x="1766" y="1"/>
                    <a:pt x="1138" y="1"/>
                  </a:cubicBez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8113589" y="1924907"/>
              <a:ext cx="151479" cy="151416"/>
            </a:xfrm>
            <a:custGeom>
              <a:avLst/>
              <a:gdLst/>
              <a:ahLst/>
              <a:cxnLst/>
              <a:rect l="l" t="t" r="r" b="b"/>
              <a:pathLst>
                <a:path w="2384" h="2383" extrusionOk="0">
                  <a:moveTo>
                    <a:pt x="1191" y="109"/>
                  </a:moveTo>
                  <a:cubicBezTo>
                    <a:pt x="1790" y="109"/>
                    <a:pt x="2275" y="593"/>
                    <a:pt x="2275" y="1191"/>
                  </a:cubicBezTo>
                  <a:cubicBezTo>
                    <a:pt x="2275" y="1788"/>
                    <a:pt x="1788" y="2275"/>
                    <a:pt x="1191" y="2275"/>
                  </a:cubicBezTo>
                  <a:cubicBezTo>
                    <a:pt x="594" y="2275"/>
                    <a:pt x="109" y="1788"/>
                    <a:pt x="109" y="1191"/>
                  </a:cubicBezTo>
                  <a:cubicBezTo>
                    <a:pt x="109" y="903"/>
                    <a:pt x="221" y="631"/>
                    <a:pt x="426" y="426"/>
                  </a:cubicBezTo>
                  <a:cubicBezTo>
                    <a:pt x="630" y="221"/>
                    <a:pt x="903" y="109"/>
                    <a:pt x="1191" y="109"/>
                  </a:cubicBezTo>
                  <a:close/>
                  <a:moveTo>
                    <a:pt x="1191" y="1"/>
                  </a:moveTo>
                  <a:cubicBezTo>
                    <a:pt x="874" y="1"/>
                    <a:pt x="574" y="125"/>
                    <a:pt x="350" y="350"/>
                  </a:cubicBezTo>
                  <a:cubicBezTo>
                    <a:pt x="125" y="574"/>
                    <a:pt x="1" y="874"/>
                    <a:pt x="1" y="1191"/>
                  </a:cubicBezTo>
                  <a:cubicBezTo>
                    <a:pt x="1" y="1848"/>
                    <a:pt x="535" y="2383"/>
                    <a:pt x="1191" y="2383"/>
                  </a:cubicBezTo>
                  <a:cubicBezTo>
                    <a:pt x="1849" y="2383"/>
                    <a:pt x="2384" y="1848"/>
                    <a:pt x="2383" y="1191"/>
                  </a:cubicBezTo>
                  <a:cubicBezTo>
                    <a:pt x="2383" y="535"/>
                    <a:pt x="1848"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8187930" y="1958519"/>
              <a:ext cx="8197" cy="81522"/>
            </a:xfrm>
            <a:custGeom>
              <a:avLst/>
              <a:gdLst/>
              <a:ahLst/>
              <a:cxnLst/>
              <a:rect l="l" t="t" r="r" b="b"/>
              <a:pathLst>
                <a:path w="129" h="1283" extrusionOk="0">
                  <a:moveTo>
                    <a:pt x="65" y="0"/>
                  </a:moveTo>
                  <a:cubicBezTo>
                    <a:pt x="30" y="0"/>
                    <a:pt x="0" y="28"/>
                    <a:pt x="0" y="63"/>
                  </a:cubicBezTo>
                  <a:lnTo>
                    <a:pt x="0" y="1220"/>
                  </a:lnTo>
                  <a:cubicBezTo>
                    <a:pt x="0" y="1254"/>
                    <a:pt x="30" y="1283"/>
                    <a:pt x="65" y="1283"/>
                  </a:cubicBezTo>
                  <a:cubicBezTo>
                    <a:pt x="99" y="1283"/>
                    <a:pt x="128" y="1254"/>
                    <a:pt x="128" y="1220"/>
                  </a:cubicBezTo>
                  <a:lnTo>
                    <a:pt x="128" y="63"/>
                  </a:lnTo>
                  <a:cubicBezTo>
                    <a:pt x="128" y="28"/>
                    <a:pt x="99"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8151268" y="1995181"/>
              <a:ext cx="81585" cy="8070"/>
            </a:xfrm>
            <a:custGeom>
              <a:avLst/>
              <a:gdLst/>
              <a:ahLst/>
              <a:cxnLst/>
              <a:rect l="l" t="t" r="r" b="b"/>
              <a:pathLst>
                <a:path w="1284" h="127" extrusionOk="0">
                  <a:moveTo>
                    <a:pt x="64" y="0"/>
                  </a:moveTo>
                  <a:cubicBezTo>
                    <a:pt x="29" y="0"/>
                    <a:pt x="0" y="28"/>
                    <a:pt x="0" y="63"/>
                  </a:cubicBezTo>
                  <a:cubicBezTo>
                    <a:pt x="0" y="99"/>
                    <a:pt x="27" y="127"/>
                    <a:pt x="64" y="127"/>
                  </a:cubicBezTo>
                  <a:lnTo>
                    <a:pt x="1220" y="127"/>
                  </a:lnTo>
                  <a:cubicBezTo>
                    <a:pt x="1255" y="127"/>
                    <a:pt x="1283" y="99"/>
                    <a:pt x="1283" y="63"/>
                  </a:cubicBezTo>
                  <a:cubicBezTo>
                    <a:pt x="1283" y="28"/>
                    <a:pt x="1255" y="0"/>
                    <a:pt x="1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6406555" y="1172357"/>
              <a:ext cx="79044" cy="79044"/>
            </a:xfrm>
            <a:custGeom>
              <a:avLst/>
              <a:gdLst/>
              <a:ahLst/>
              <a:cxnLst/>
              <a:rect l="l" t="t" r="r" b="b"/>
              <a:pathLst>
                <a:path w="1244" h="1244" extrusionOk="0">
                  <a:moveTo>
                    <a:pt x="623" y="110"/>
                  </a:moveTo>
                  <a:lnTo>
                    <a:pt x="799" y="431"/>
                  </a:lnTo>
                  <a:cubicBezTo>
                    <a:pt x="803" y="438"/>
                    <a:pt x="807" y="442"/>
                    <a:pt x="813" y="446"/>
                  </a:cubicBezTo>
                  <a:lnTo>
                    <a:pt x="1135" y="622"/>
                  </a:lnTo>
                  <a:lnTo>
                    <a:pt x="813" y="798"/>
                  </a:lnTo>
                  <a:cubicBezTo>
                    <a:pt x="807" y="802"/>
                    <a:pt x="803" y="805"/>
                    <a:pt x="799" y="812"/>
                  </a:cubicBezTo>
                  <a:lnTo>
                    <a:pt x="622" y="1134"/>
                  </a:lnTo>
                  <a:lnTo>
                    <a:pt x="447" y="812"/>
                  </a:lnTo>
                  <a:cubicBezTo>
                    <a:pt x="443" y="805"/>
                    <a:pt x="440" y="802"/>
                    <a:pt x="433" y="798"/>
                  </a:cubicBezTo>
                  <a:lnTo>
                    <a:pt x="112" y="621"/>
                  </a:lnTo>
                  <a:lnTo>
                    <a:pt x="433" y="446"/>
                  </a:lnTo>
                  <a:cubicBezTo>
                    <a:pt x="440" y="442"/>
                    <a:pt x="444" y="438"/>
                    <a:pt x="447" y="431"/>
                  </a:cubicBezTo>
                  <a:lnTo>
                    <a:pt x="623" y="110"/>
                  </a:lnTo>
                  <a:close/>
                  <a:moveTo>
                    <a:pt x="623" y="1"/>
                  </a:moveTo>
                  <a:cubicBezTo>
                    <a:pt x="611" y="1"/>
                    <a:pt x="599" y="7"/>
                    <a:pt x="592" y="19"/>
                  </a:cubicBezTo>
                  <a:lnTo>
                    <a:pt x="389" y="389"/>
                  </a:lnTo>
                  <a:lnTo>
                    <a:pt x="19" y="590"/>
                  </a:lnTo>
                  <a:cubicBezTo>
                    <a:pt x="9" y="596"/>
                    <a:pt x="1" y="608"/>
                    <a:pt x="1" y="621"/>
                  </a:cubicBezTo>
                  <a:cubicBezTo>
                    <a:pt x="1" y="634"/>
                    <a:pt x="8" y="646"/>
                    <a:pt x="19" y="652"/>
                  </a:cubicBezTo>
                  <a:lnTo>
                    <a:pt x="389" y="856"/>
                  </a:lnTo>
                  <a:lnTo>
                    <a:pt x="590" y="1225"/>
                  </a:lnTo>
                  <a:cubicBezTo>
                    <a:pt x="596" y="1236"/>
                    <a:pt x="608" y="1244"/>
                    <a:pt x="621" y="1244"/>
                  </a:cubicBezTo>
                  <a:cubicBezTo>
                    <a:pt x="634" y="1244"/>
                    <a:pt x="646" y="1236"/>
                    <a:pt x="652" y="1225"/>
                  </a:cubicBezTo>
                  <a:lnTo>
                    <a:pt x="856" y="856"/>
                  </a:lnTo>
                  <a:lnTo>
                    <a:pt x="1225" y="654"/>
                  </a:lnTo>
                  <a:cubicBezTo>
                    <a:pt x="1236" y="648"/>
                    <a:pt x="1244" y="637"/>
                    <a:pt x="1244" y="623"/>
                  </a:cubicBezTo>
                  <a:cubicBezTo>
                    <a:pt x="1244" y="611"/>
                    <a:pt x="1238" y="598"/>
                    <a:pt x="1225" y="592"/>
                  </a:cubicBezTo>
                  <a:lnTo>
                    <a:pt x="856" y="389"/>
                  </a:lnTo>
                  <a:lnTo>
                    <a:pt x="654" y="19"/>
                  </a:lnTo>
                  <a:cubicBezTo>
                    <a:pt x="648" y="9"/>
                    <a:pt x="637" y="1"/>
                    <a:pt x="623" y="1"/>
                  </a:cubicBez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922515" y="1785908"/>
              <a:ext cx="46575" cy="46575"/>
            </a:xfrm>
            <a:custGeom>
              <a:avLst/>
              <a:gdLst/>
              <a:ahLst/>
              <a:cxnLst/>
              <a:rect l="l" t="t" r="r" b="b"/>
              <a:pathLst>
                <a:path w="733" h="733" extrusionOk="0">
                  <a:moveTo>
                    <a:pt x="366" y="112"/>
                  </a:moveTo>
                  <a:lnTo>
                    <a:pt x="452" y="269"/>
                  </a:lnTo>
                  <a:cubicBezTo>
                    <a:pt x="455" y="275"/>
                    <a:pt x="460" y="279"/>
                    <a:pt x="466" y="283"/>
                  </a:cubicBezTo>
                  <a:lnTo>
                    <a:pt x="621" y="368"/>
                  </a:lnTo>
                  <a:lnTo>
                    <a:pt x="465" y="454"/>
                  </a:lnTo>
                  <a:cubicBezTo>
                    <a:pt x="458" y="458"/>
                    <a:pt x="454" y="462"/>
                    <a:pt x="450" y="468"/>
                  </a:cubicBezTo>
                  <a:lnTo>
                    <a:pt x="365" y="624"/>
                  </a:lnTo>
                  <a:lnTo>
                    <a:pt x="279" y="467"/>
                  </a:lnTo>
                  <a:cubicBezTo>
                    <a:pt x="276" y="461"/>
                    <a:pt x="272" y="457"/>
                    <a:pt x="265" y="452"/>
                  </a:cubicBezTo>
                  <a:lnTo>
                    <a:pt x="110" y="367"/>
                  </a:lnTo>
                  <a:lnTo>
                    <a:pt x="266" y="281"/>
                  </a:lnTo>
                  <a:cubicBezTo>
                    <a:pt x="273" y="278"/>
                    <a:pt x="277" y="274"/>
                    <a:pt x="281" y="268"/>
                  </a:cubicBezTo>
                  <a:lnTo>
                    <a:pt x="366" y="112"/>
                  </a:lnTo>
                  <a:close/>
                  <a:moveTo>
                    <a:pt x="367" y="1"/>
                  </a:moveTo>
                  <a:cubicBezTo>
                    <a:pt x="355" y="1"/>
                    <a:pt x="343" y="7"/>
                    <a:pt x="336" y="20"/>
                  </a:cubicBezTo>
                  <a:lnTo>
                    <a:pt x="224" y="223"/>
                  </a:lnTo>
                  <a:lnTo>
                    <a:pt x="18" y="334"/>
                  </a:lnTo>
                  <a:cubicBezTo>
                    <a:pt x="8" y="341"/>
                    <a:pt x="1" y="353"/>
                    <a:pt x="1" y="365"/>
                  </a:cubicBezTo>
                  <a:cubicBezTo>
                    <a:pt x="1" y="379"/>
                    <a:pt x="7" y="390"/>
                    <a:pt x="18" y="396"/>
                  </a:cubicBezTo>
                  <a:lnTo>
                    <a:pt x="222" y="509"/>
                  </a:lnTo>
                  <a:lnTo>
                    <a:pt x="334" y="715"/>
                  </a:lnTo>
                  <a:cubicBezTo>
                    <a:pt x="340" y="725"/>
                    <a:pt x="352" y="733"/>
                    <a:pt x="365" y="733"/>
                  </a:cubicBezTo>
                  <a:cubicBezTo>
                    <a:pt x="378" y="733"/>
                    <a:pt x="390" y="726"/>
                    <a:pt x="397" y="715"/>
                  </a:cubicBezTo>
                  <a:lnTo>
                    <a:pt x="509" y="510"/>
                  </a:lnTo>
                  <a:lnTo>
                    <a:pt x="714" y="399"/>
                  </a:lnTo>
                  <a:cubicBezTo>
                    <a:pt x="724" y="393"/>
                    <a:pt x="732" y="381"/>
                    <a:pt x="732" y="368"/>
                  </a:cubicBezTo>
                  <a:cubicBezTo>
                    <a:pt x="732" y="355"/>
                    <a:pt x="725" y="343"/>
                    <a:pt x="714" y="337"/>
                  </a:cubicBezTo>
                  <a:lnTo>
                    <a:pt x="510" y="224"/>
                  </a:lnTo>
                  <a:lnTo>
                    <a:pt x="398" y="20"/>
                  </a:lnTo>
                  <a:cubicBezTo>
                    <a:pt x="392" y="9"/>
                    <a:pt x="381"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5375900" y="2232973"/>
              <a:ext cx="81649" cy="81585"/>
            </a:xfrm>
            <a:custGeom>
              <a:avLst/>
              <a:gdLst/>
              <a:ahLst/>
              <a:cxnLst/>
              <a:rect l="l" t="t" r="r" b="b"/>
              <a:pathLst>
                <a:path w="1285" h="1284" extrusionOk="0">
                  <a:moveTo>
                    <a:pt x="644" y="108"/>
                  </a:moveTo>
                  <a:lnTo>
                    <a:pt x="825" y="444"/>
                  </a:lnTo>
                  <a:cubicBezTo>
                    <a:pt x="829" y="451"/>
                    <a:pt x="833" y="454"/>
                    <a:pt x="839" y="458"/>
                  </a:cubicBezTo>
                  <a:lnTo>
                    <a:pt x="1174" y="642"/>
                  </a:lnTo>
                  <a:lnTo>
                    <a:pt x="839" y="824"/>
                  </a:lnTo>
                  <a:cubicBezTo>
                    <a:pt x="833" y="828"/>
                    <a:pt x="829" y="832"/>
                    <a:pt x="825" y="838"/>
                  </a:cubicBezTo>
                  <a:lnTo>
                    <a:pt x="641" y="1174"/>
                  </a:lnTo>
                  <a:lnTo>
                    <a:pt x="459" y="838"/>
                  </a:lnTo>
                  <a:cubicBezTo>
                    <a:pt x="455" y="832"/>
                    <a:pt x="452" y="828"/>
                    <a:pt x="445" y="824"/>
                  </a:cubicBezTo>
                  <a:lnTo>
                    <a:pt x="110" y="640"/>
                  </a:lnTo>
                  <a:lnTo>
                    <a:pt x="445" y="457"/>
                  </a:lnTo>
                  <a:cubicBezTo>
                    <a:pt x="452" y="453"/>
                    <a:pt x="455" y="449"/>
                    <a:pt x="459" y="443"/>
                  </a:cubicBezTo>
                  <a:lnTo>
                    <a:pt x="644" y="108"/>
                  </a:lnTo>
                  <a:close/>
                  <a:moveTo>
                    <a:pt x="644" y="1"/>
                  </a:moveTo>
                  <a:cubicBezTo>
                    <a:pt x="630" y="1"/>
                    <a:pt x="619" y="7"/>
                    <a:pt x="613" y="18"/>
                  </a:cubicBezTo>
                  <a:lnTo>
                    <a:pt x="402" y="401"/>
                  </a:lnTo>
                  <a:lnTo>
                    <a:pt x="18" y="610"/>
                  </a:lnTo>
                  <a:cubicBezTo>
                    <a:pt x="8" y="617"/>
                    <a:pt x="0" y="629"/>
                    <a:pt x="0" y="641"/>
                  </a:cubicBezTo>
                  <a:cubicBezTo>
                    <a:pt x="0" y="655"/>
                    <a:pt x="7" y="666"/>
                    <a:pt x="18" y="672"/>
                  </a:cubicBezTo>
                  <a:lnTo>
                    <a:pt x="401" y="883"/>
                  </a:lnTo>
                  <a:lnTo>
                    <a:pt x="610" y="1266"/>
                  </a:lnTo>
                  <a:cubicBezTo>
                    <a:pt x="616" y="1276"/>
                    <a:pt x="628" y="1284"/>
                    <a:pt x="641" y="1284"/>
                  </a:cubicBezTo>
                  <a:cubicBezTo>
                    <a:pt x="654" y="1284"/>
                    <a:pt x="666" y="1277"/>
                    <a:pt x="673" y="1267"/>
                  </a:cubicBezTo>
                  <a:lnTo>
                    <a:pt x="884" y="884"/>
                  </a:lnTo>
                  <a:lnTo>
                    <a:pt x="1266" y="675"/>
                  </a:lnTo>
                  <a:cubicBezTo>
                    <a:pt x="1277" y="669"/>
                    <a:pt x="1284" y="657"/>
                    <a:pt x="1284" y="644"/>
                  </a:cubicBezTo>
                  <a:cubicBezTo>
                    <a:pt x="1284" y="631"/>
                    <a:pt x="1278" y="619"/>
                    <a:pt x="1266" y="613"/>
                  </a:cubicBezTo>
                  <a:lnTo>
                    <a:pt x="884" y="402"/>
                  </a:lnTo>
                  <a:lnTo>
                    <a:pt x="675" y="18"/>
                  </a:lnTo>
                  <a:cubicBezTo>
                    <a:pt x="668" y="8"/>
                    <a:pt x="656" y="1"/>
                    <a:pt x="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783378" y="2360591"/>
              <a:ext cx="73071" cy="73071"/>
            </a:xfrm>
            <a:custGeom>
              <a:avLst/>
              <a:gdLst/>
              <a:ahLst/>
              <a:cxnLst/>
              <a:rect l="l" t="t" r="r" b="b"/>
              <a:pathLst>
                <a:path w="1150" h="1150" extrusionOk="0">
                  <a:moveTo>
                    <a:pt x="576" y="110"/>
                  </a:moveTo>
                  <a:lnTo>
                    <a:pt x="734" y="402"/>
                  </a:lnTo>
                  <a:cubicBezTo>
                    <a:pt x="737" y="408"/>
                    <a:pt x="742" y="413"/>
                    <a:pt x="748" y="416"/>
                  </a:cubicBezTo>
                  <a:lnTo>
                    <a:pt x="1038" y="576"/>
                  </a:lnTo>
                  <a:lnTo>
                    <a:pt x="747" y="734"/>
                  </a:lnTo>
                  <a:cubicBezTo>
                    <a:pt x="741" y="737"/>
                    <a:pt x="736" y="742"/>
                    <a:pt x="732" y="748"/>
                  </a:cubicBezTo>
                  <a:lnTo>
                    <a:pt x="573" y="1038"/>
                  </a:lnTo>
                  <a:lnTo>
                    <a:pt x="415" y="747"/>
                  </a:lnTo>
                  <a:cubicBezTo>
                    <a:pt x="411" y="741"/>
                    <a:pt x="407" y="736"/>
                    <a:pt x="400" y="732"/>
                  </a:cubicBezTo>
                  <a:lnTo>
                    <a:pt x="110" y="573"/>
                  </a:lnTo>
                  <a:lnTo>
                    <a:pt x="402" y="415"/>
                  </a:lnTo>
                  <a:cubicBezTo>
                    <a:pt x="408" y="410"/>
                    <a:pt x="413" y="407"/>
                    <a:pt x="416" y="400"/>
                  </a:cubicBezTo>
                  <a:lnTo>
                    <a:pt x="576" y="110"/>
                  </a:lnTo>
                  <a:close/>
                  <a:moveTo>
                    <a:pt x="577" y="1"/>
                  </a:moveTo>
                  <a:cubicBezTo>
                    <a:pt x="564" y="1"/>
                    <a:pt x="553" y="8"/>
                    <a:pt x="545" y="19"/>
                  </a:cubicBezTo>
                  <a:lnTo>
                    <a:pt x="359" y="358"/>
                  </a:lnTo>
                  <a:lnTo>
                    <a:pt x="19" y="541"/>
                  </a:lnTo>
                  <a:cubicBezTo>
                    <a:pt x="9" y="549"/>
                    <a:pt x="1" y="560"/>
                    <a:pt x="1" y="573"/>
                  </a:cubicBezTo>
                  <a:cubicBezTo>
                    <a:pt x="1" y="586"/>
                    <a:pt x="8" y="597"/>
                    <a:pt x="19" y="605"/>
                  </a:cubicBezTo>
                  <a:lnTo>
                    <a:pt x="358" y="791"/>
                  </a:lnTo>
                  <a:lnTo>
                    <a:pt x="542" y="1131"/>
                  </a:lnTo>
                  <a:cubicBezTo>
                    <a:pt x="549" y="1141"/>
                    <a:pt x="560" y="1149"/>
                    <a:pt x="573" y="1149"/>
                  </a:cubicBezTo>
                  <a:cubicBezTo>
                    <a:pt x="586" y="1149"/>
                    <a:pt x="597" y="1141"/>
                    <a:pt x="605" y="1131"/>
                  </a:cubicBezTo>
                  <a:lnTo>
                    <a:pt x="791" y="792"/>
                  </a:lnTo>
                  <a:lnTo>
                    <a:pt x="1131" y="608"/>
                  </a:lnTo>
                  <a:cubicBezTo>
                    <a:pt x="1141" y="601"/>
                    <a:pt x="1149" y="590"/>
                    <a:pt x="1149" y="577"/>
                  </a:cubicBezTo>
                  <a:cubicBezTo>
                    <a:pt x="1149" y="564"/>
                    <a:pt x="1142" y="553"/>
                    <a:pt x="1131" y="545"/>
                  </a:cubicBezTo>
                  <a:lnTo>
                    <a:pt x="792" y="359"/>
                  </a:lnTo>
                  <a:lnTo>
                    <a:pt x="608" y="19"/>
                  </a:lnTo>
                  <a:cubicBezTo>
                    <a:pt x="601" y="9"/>
                    <a:pt x="590"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7742522" y="2699442"/>
              <a:ext cx="81585" cy="81585"/>
            </a:xfrm>
            <a:custGeom>
              <a:avLst/>
              <a:gdLst/>
              <a:ahLst/>
              <a:cxnLst/>
              <a:rect l="l" t="t" r="r" b="b"/>
              <a:pathLst>
                <a:path w="1284" h="1284" extrusionOk="0">
                  <a:moveTo>
                    <a:pt x="644" y="110"/>
                  </a:moveTo>
                  <a:lnTo>
                    <a:pt x="825" y="445"/>
                  </a:lnTo>
                  <a:cubicBezTo>
                    <a:pt x="829" y="451"/>
                    <a:pt x="834" y="455"/>
                    <a:pt x="840" y="458"/>
                  </a:cubicBezTo>
                  <a:lnTo>
                    <a:pt x="1175" y="643"/>
                  </a:lnTo>
                  <a:lnTo>
                    <a:pt x="840" y="825"/>
                  </a:lnTo>
                  <a:cubicBezTo>
                    <a:pt x="834" y="828"/>
                    <a:pt x="829" y="832"/>
                    <a:pt x="825" y="838"/>
                  </a:cubicBezTo>
                  <a:lnTo>
                    <a:pt x="642" y="1173"/>
                  </a:lnTo>
                  <a:lnTo>
                    <a:pt x="460" y="838"/>
                  </a:lnTo>
                  <a:cubicBezTo>
                    <a:pt x="456" y="832"/>
                    <a:pt x="452" y="829"/>
                    <a:pt x="445" y="825"/>
                  </a:cubicBezTo>
                  <a:lnTo>
                    <a:pt x="111" y="640"/>
                  </a:lnTo>
                  <a:lnTo>
                    <a:pt x="445" y="458"/>
                  </a:lnTo>
                  <a:cubicBezTo>
                    <a:pt x="452" y="455"/>
                    <a:pt x="456" y="451"/>
                    <a:pt x="460" y="445"/>
                  </a:cubicBezTo>
                  <a:lnTo>
                    <a:pt x="644" y="110"/>
                  </a:lnTo>
                  <a:close/>
                  <a:moveTo>
                    <a:pt x="643" y="1"/>
                  </a:moveTo>
                  <a:cubicBezTo>
                    <a:pt x="630" y="1"/>
                    <a:pt x="618" y="7"/>
                    <a:pt x="611" y="19"/>
                  </a:cubicBezTo>
                  <a:lnTo>
                    <a:pt x="402" y="401"/>
                  </a:lnTo>
                  <a:lnTo>
                    <a:pt x="19" y="611"/>
                  </a:lnTo>
                  <a:cubicBezTo>
                    <a:pt x="8" y="617"/>
                    <a:pt x="0" y="629"/>
                    <a:pt x="0" y="642"/>
                  </a:cubicBezTo>
                  <a:cubicBezTo>
                    <a:pt x="0" y="655"/>
                    <a:pt x="7" y="666"/>
                    <a:pt x="19" y="673"/>
                  </a:cubicBezTo>
                  <a:lnTo>
                    <a:pt x="402" y="883"/>
                  </a:lnTo>
                  <a:lnTo>
                    <a:pt x="610" y="1266"/>
                  </a:lnTo>
                  <a:cubicBezTo>
                    <a:pt x="617" y="1276"/>
                    <a:pt x="628" y="1283"/>
                    <a:pt x="642" y="1283"/>
                  </a:cubicBezTo>
                  <a:cubicBezTo>
                    <a:pt x="654" y="1283"/>
                    <a:pt x="666" y="1276"/>
                    <a:pt x="673" y="1266"/>
                  </a:cubicBezTo>
                  <a:lnTo>
                    <a:pt x="882" y="883"/>
                  </a:lnTo>
                  <a:lnTo>
                    <a:pt x="1265" y="674"/>
                  </a:lnTo>
                  <a:cubicBezTo>
                    <a:pt x="1276" y="668"/>
                    <a:pt x="1284" y="656"/>
                    <a:pt x="1284" y="643"/>
                  </a:cubicBezTo>
                  <a:cubicBezTo>
                    <a:pt x="1284" y="630"/>
                    <a:pt x="1277" y="618"/>
                    <a:pt x="1265" y="612"/>
                  </a:cubicBezTo>
                  <a:lnTo>
                    <a:pt x="882" y="401"/>
                  </a:lnTo>
                  <a:lnTo>
                    <a:pt x="674" y="19"/>
                  </a:lnTo>
                  <a:cubicBezTo>
                    <a:pt x="667" y="8"/>
                    <a:pt x="656" y="1"/>
                    <a:pt x="643" y="1"/>
                  </a:cubicBez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6012551" y="2028920"/>
              <a:ext cx="64" cy="25035"/>
            </a:xfrm>
            <a:custGeom>
              <a:avLst/>
              <a:gdLst/>
              <a:ahLst/>
              <a:cxnLst/>
              <a:rect l="l" t="t" r="r" b="b"/>
              <a:pathLst>
                <a:path w="1" h="394" extrusionOk="0">
                  <a:moveTo>
                    <a:pt x="1" y="0"/>
                  </a:moveTo>
                  <a:lnTo>
                    <a:pt x="1" y="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6010391" y="2026823"/>
              <a:ext cx="4511" cy="29483"/>
            </a:xfrm>
            <a:custGeom>
              <a:avLst/>
              <a:gdLst/>
              <a:ahLst/>
              <a:cxnLst/>
              <a:rect l="l" t="t" r="r" b="b"/>
              <a:pathLst>
                <a:path w="71" h="464" extrusionOk="0">
                  <a:moveTo>
                    <a:pt x="35" y="0"/>
                  </a:moveTo>
                  <a:cubicBezTo>
                    <a:pt x="16" y="0"/>
                    <a:pt x="1" y="16"/>
                    <a:pt x="1" y="36"/>
                  </a:cubicBezTo>
                  <a:lnTo>
                    <a:pt x="1" y="428"/>
                  </a:lnTo>
                  <a:cubicBezTo>
                    <a:pt x="1" y="448"/>
                    <a:pt x="16" y="463"/>
                    <a:pt x="35" y="463"/>
                  </a:cubicBezTo>
                  <a:cubicBezTo>
                    <a:pt x="55" y="463"/>
                    <a:pt x="70" y="448"/>
                    <a:pt x="70" y="428"/>
                  </a:cubicBezTo>
                  <a:lnTo>
                    <a:pt x="70" y="36"/>
                  </a:lnTo>
                  <a:cubicBezTo>
                    <a:pt x="70" y="16"/>
                    <a:pt x="55"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6012551" y="2093158"/>
              <a:ext cx="64" cy="25035"/>
            </a:xfrm>
            <a:custGeom>
              <a:avLst/>
              <a:gdLst/>
              <a:ahLst/>
              <a:cxnLst/>
              <a:rect l="l" t="t" r="r" b="b"/>
              <a:pathLst>
                <a:path w="1" h="394" extrusionOk="0">
                  <a:moveTo>
                    <a:pt x="1" y="0"/>
                  </a:moveTo>
                  <a:lnTo>
                    <a:pt x="1" y="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6010391" y="2091061"/>
              <a:ext cx="4511" cy="29419"/>
            </a:xfrm>
            <a:custGeom>
              <a:avLst/>
              <a:gdLst/>
              <a:ahLst/>
              <a:cxnLst/>
              <a:rect l="l" t="t" r="r" b="b"/>
              <a:pathLst>
                <a:path w="71" h="463" extrusionOk="0">
                  <a:moveTo>
                    <a:pt x="35" y="0"/>
                  </a:moveTo>
                  <a:cubicBezTo>
                    <a:pt x="16" y="0"/>
                    <a:pt x="1" y="16"/>
                    <a:pt x="1" y="34"/>
                  </a:cubicBezTo>
                  <a:lnTo>
                    <a:pt x="1" y="428"/>
                  </a:lnTo>
                  <a:cubicBezTo>
                    <a:pt x="1" y="447"/>
                    <a:pt x="16" y="463"/>
                    <a:pt x="35" y="463"/>
                  </a:cubicBezTo>
                  <a:cubicBezTo>
                    <a:pt x="55" y="463"/>
                    <a:pt x="70" y="446"/>
                    <a:pt x="70" y="428"/>
                  </a:cubicBezTo>
                  <a:lnTo>
                    <a:pt x="70" y="34"/>
                  </a:lnTo>
                  <a:cubicBezTo>
                    <a:pt x="70" y="16"/>
                    <a:pt x="55"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6032248" y="2073524"/>
              <a:ext cx="25035" cy="64"/>
            </a:xfrm>
            <a:custGeom>
              <a:avLst/>
              <a:gdLst/>
              <a:ahLst/>
              <a:cxnLst/>
              <a:rect l="l" t="t" r="r" b="b"/>
              <a:pathLst>
                <a:path w="394" h="1" extrusionOk="0">
                  <a:moveTo>
                    <a:pt x="393"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6029961" y="2071364"/>
              <a:ext cx="29610" cy="4511"/>
            </a:xfrm>
            <a:custGeom>
              <a:avLst/>
              <a:gdLst/>
              <a:ahLst/>
              <a:cxnLst/>
              <a:rect l="l" t="t" r="r" b="b"/>
              <a:pathLst>
                <a:path w="466" h="71" extrusionOk="0">
                  <a:moveTo>
                    <a:pt x="36" y="1"/>
                  </a:moveTo>
                  <a:cubicBezTo>
                    <a:pt x="16" y="1"/>
                    <a:pt x="1" y="16"/>
                    <a:pt x="1" y="36"/>
                  </a:cubicBezTo>
                  <a:cubicBezTo>
                    <a:pt x="1" y="56"/>
                    <a:pt x="16" y="70"/>
                    <a:pt x="36" y="70"/>
                  </a:cubicBezTo>
                  <a:lnTo>
                    <a:pt x="429" y="70"/>
                  </a:lnTo>
                  <a:cubicBezTo>
                    <a:pt x="448" y="70"/>
                    <a:pt x="466" y="54"/>
                    <a:pt x="464" y="36"/>
                  </a:cubicBezTo>
                  <a:cubicBezTo>
                    <a:pt x="464" y="16"/>
                    <a:pt x="448"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5968010" y="2073524"/>
              <a:ext cx="25035" cy="64"/>
            </a:xfrm>
            <a:custGeom>
              <a:avLst/>
              <a:gdLst/>
              <a:ahLst/>
              <a:cxnLst/>
              <a:rect l="l" t="t" r="r" b="b"/>
              <a:pathLst>
                <a:path w="394" h="1" extrusionOk="0">
                  <a:moveTo>
                    <a:pt x="394"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5965787" y="2071364"/>
              <a:ext cx="29546" cy="4511"/>
            </a:xfrm>
            <a:custGeom>
              <a:avLst/>
              <a:gdLst/>
              <a:ahLst/>
              <a:cxnLst/>
              <a:rect l="l" t="t" r="r" b="b"/>
              <a:pathLst>
                <a:path w="465" h="71" extrusionOk="0">
                  <a:moveTo>
                    <a:pt x="35" y="1"/>
                  </a:moveTo>
                  <a:cubicBezTo>
                    <a:pt x="16" y="1"/>
                    <a:pt x="0" y="16"/>
                    <a:pt x="0" y="36"/>
                  </a:cubicBezTo>
                  <a:cubicBezTo>
                    <a:pt x="0" y="56"/>
                    <a:pt x="16" y="70"/>
                    <a:pt x="35" y="70"/>
                  </a:cubicBezTo>
                  <a:lnTo>
                    <a:pt x="429" y="70"/>
                  </a:lnTo>
                  <a:cubicBezTo>
                    <a:pt x="448" y="70"/>
                    <a:pt x="465" y="54"/>
                    <a:pt x="464" y="36"/>
                  </a:cubicBezTo>
                  <a:cubicBezTo>
                    <a:pt x="464" y="16"/>
                    <a:pt x="448"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5980972" y="2087312"/>
              <a:ext cx="17791" cy="17855"/>
            </a:xfrm>
            <a:custGeom>
              <a:avLst/>
              <a:gdLst/>
              <a:ahLst/>
              <a:cxnLst/>
              <a:rect l="l" t="t" r="r" b="b"/>
              <a:pathLst>
                <a:path w="280" h="281" extrusionOk="0">
                  <a:moveTo>
                    <a:pt x="1" y="280"/>
                  </a:moveTo>
                  <a:lnTo>
                    <a:pt x="28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5978558" y="2085152"/>
              <a:ext cx="22747" cy="22239"/>
            </a:xfrm>
            <a:custGeom>
              <a:avLst/>
              <a:gdLst/>
              <a:ahLst/>
              <a:cxnLst/>
              <a:rect l="l" t="t" r="r" b="b"/>
              <a:pathLst>
                <a:path w="358" h="350" extrusionOk="0">
                  <a:moveTo>
                    <a:pt x="317" y="0"/>
                  </a:moveTo>
                  <a:cubicBezTo>
                    <a:pt x="308" y="0"/>
                    <a:pt x="299" y="4"/>
                    <a:pt x="292" y="11"/>
                  </a:cubicBezTo>
                  <a:lnTo>
                    <a:pt x="15" y="288"/>
                  </a:lnTo>
                  <a:cubicBezTo>
                    <a:pt x="0" y="303"/>
                    <a:pt x="0" y="324"/>
                    <a:pt x="15" y="339"/>
                  </a:cubicBezTo>
                  <a:cubicBezTo>
                    <a:pt x="21" y="345"/>
                    <a:pt x="30" y="349"/>
                    <a:pt x="40" y="349"/>
                  </a:cubicBezTo>
                  <a:cubicBezTo>
                    <a:pt x="48" y="349"/>
                    <a:pt x="57" y="346"/>
                    <a:pt x="66" y="339"/>
                  </a:cubicBezTo>
                  <a:lnTo>
                    <a:pt x="343" y="61"/>
                  </a:lnTo>
                  <a:cubicBezTo>
                    <a:pt x="357" y="47"/>
                    <a:pt x="357" y="25"/>
                    <a:pt x="343" y="11"/>
                  </a:cubicBezTo>
                  <a:cubicBezTo>
                    <a:pt x="336" y="4"/>
                    <a:pt x="32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6026403" y="2042009"/>
              <a:ext cx="17791" cy="17791"/>
            </a:xfrm>
            <a:custGeom>
              <a:avLst/>
              <a:gdLst/>
              <a:ahLst/>
              <a:cxnLst/>
              <a:rect l="l" t="t" r="r" b="b"/>
              <a:pathLst>
                <a:path w="280" h="280" extrusionOk="0">
                  <a:moveTo>
                    <a:pt x="1" y="279"/>
                  </a:moveTo>
                  <a:lnTo>
                    <a:pt x="28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6023988" y="2039722"/>
              <a:ext cx="22747" cy="22239"/>
            </a:xfrm>
            <a:custGeom>
              <a:avLst/>
              <a:gdLst/>
              <a:ahLst/>
              <a:cxnLst/>
              <a:rect l="l" t="t" r="r" b="b"/>
              <a:pathLst>
                <a:path w="358" h="350" extrusionOk="0">
                  <a:moveTo>
                    <a:pt x="317" y="0"/>
                  </a:moveTo>
                  <a:cubicBezTo>
                    <a:pt x="308" y="0"/>
                    <a:pt x="299" y="4"/>
                    <a:pt x="292" y="11"/>
                  </a:cubicBezTo>
                  <a:lnTo>
                    <a:pt x="15" y="289"/>
                  </a:lnTo>
                  <a:cubicBezTo>
                    <a:pt x="0" y="303"/>
                    <a:pt x="0" y="325"/>
                    <a:pt x="15" y="339"/>
                  </a:cubicBezTo>
                  <a:cubicBezTo>
                    <a:pt x="21" y="346"/>
                    <a:pt x="30" y="349"/>
                    <a:pt x="39" y="349"/>
                  </a:cubicBezTo>
                  <a:cubicBezTo>
                    <a:pt x="48" y="349"/>
                    <a:pt x="57" y="347"/>
                    <a:pt x="65" y="339"/>
                  </a:cubicBezTo>
                  <a:lnTo>
                    <a:pt x="343" y="62"/>
                  </a:lnTo>
                  <a:cubicBezTo>
                    <a:pt x="357" y="47"/>
                    <a:pt x="357" y="26"/>
                    <a:pt x="343" y="11"/>
                  </a:cubicBezTo>
                  <a:cubicBezTo>
                    <a:pt x="336" y="4"/>
                    <a:pt x="32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5980972" y="2042009"/>
              <a:ext cx="17791" cy="17791"/>
            </a:xfrm>
            <a:custGeom>
              <a:avLst/>
              <a:gdLst/>
              <a:ahLst/>
              <a:cxnLst/>
              <a:rect l="l" t="t" r="r" b="b"/>
              <a:pathLst>
                <a:path w="280" h="280" extrusionOk="0">
                  <a:moveTo>
                    <a:pt x="1" y="1"/>
                  </a:moveTo>
                  <a:lnTo>
                    <a:pt x="280" y="27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5978621" y="2039722"/>
              <a:ext cx="22747" cy="22239"/>
            </a:xfrm>
            <a:custGeom>
              <a:avLst/>
              <a:gdLst/>
              <a:ahLst/>
              <a:cxnLst/>
              <a:rect l="l" t="t" r="r" b="b"/>
              <a:pathLst>
                <a:path w="358" h="350" extrusionOk="0">
                  <a:moveTo>
                    <a:pt x="40" y="0"/>
                  </a:moveTo>
                  <a:cubicBezTo>
                    <a:pt x="31" y="0"/>
                    <a:pt x="22" y="4"/>
                    <a:pt x="15" y="11"/>
                  </a:cubicBezTo>
                  <a:cubicBezTo>
                    <a:pt x="0" y="26"/>
                    <a:pt x="0" y="47"/>
                    <a:pt x="15" y="62"/>
                  </a:cubicBezTo>
                  <a:lnTo>
                    <a:pt x="293" y="339"/>
                  </a:lnTo>
                  <a:cubicBezTo>
                    <a:pt x="299" y="346"/>
                    <a:pt x="309" y="349"/>
                    <a:pt x="317" y="349"/>
                  </a:cubicBezTo>
                  <a:cubicBezTo>
                    <a:pt x="326" y="349"/>
                    <a:pt x="336" y="347"/>
                    <a:pt x="343" y="339"/>
                  </a:cubicBezTo>
                  <a:cubicBezTo>
                    <a:pt x="357" y="325"/>
                    <a:pt x="357" y="303"/>
                    <a:pt x="343" y="289"/>
                  </a:cubicBezTo>
                  <a:lnTo>
                    <a:pt x="66" y="11"/>
                  </a:lnTo>
                  <a:cubicBezTo>
                    <a:pt x="58" y="4"/>
                    <a:pt x="49"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6026403" y="2087312"/>
              <a:ext cx="17791" cy="17855"/>
            </a:xfrm>
            <a:custGeom>
              <a:avLst/>
              <a:gdLst/>
              <a:ahLst/>
              <a:cxnLst/>
              <a:rect l="l" t="t" r="r" b="b"/>
              <a:pathLst>
                <a:path w="280" h="281" extrusionOk="0">
                  <a:moveTo>
                    <a:pt x="1" y="1"/>
                  </a:moveTo>
                  <a:lnTo>
                    <a:pt x="280" y="2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6024052" y="2085152"/>
              <a:ext cx="22747" cy="22239"/>
            </a:xfrm>
            <a:custGeom>
              <a:avLst/>
              <a:gdLst/>
              <a:ahLst/>
              <a:cxnLst/>
              <a:rect l="l" t="t" r="r" b="b"/>
              <a:pathLst>
                <a:path w="358" h="350" extrusionOk="0">
                  <a:moveTo>
                    <a:pt x="40" y="0"/>
                  </a:moveTo>
                  <a:cubicBezTo>
                    <a:pt x="31" y="0"/>
                    <a:pt x="22" y="4"/>
                    <a:pt x="15" y="11"/>
                  </a:cubicBezTo>
                  <a:cubicBezTo>
                    <a:pt x="0" y="25"/>
                    <a:pt x="0" y="47"/>
                    <a:pt x="15" y="61"/>
                  </a:cubicBezTo>
                  <a:lnTo>
                    <a:pt x="292" y="339"/>
                  </a:lnTo>
                  <a:cubicBezTo>
                    <a:pt x="299" y="345"/>
                    <a:pt x="308" y="349"/>
                    <a:pt x="317" y="349"/>
                  </a:cubicBezTo>
                  <a:cubicBezTo>
                    <a:pt x="326" y="349"/>
                    <a:pt x="336" y="346"/>
                    <a:pt x="343" y="339"/>
                  </a:cubicBezTo>
                  <a:cubicBezTo>
                    <a:pt x="357" y="324"/>
                    <a:pt x="357" y="303"/>
                    <a:pt x="343" y="288"/>
                  </a:cubicBezTo>
                  <a:lnTo>
                    <a:pt x="66" y="11"/>
                  </a:lnTo>
                  <a:cubicBezTo>
                    <a:pt x="59" y="4"/>
                    <a:pt x="49"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8175857" y="2399350"/>
              <a:ext cx="64" cy="25098"/>
            </a:xfrm>
            <a:custGeom>
              <a:avLst/>
              <a:gdLst/>
              <a:ahLst/>
              <a:cxnLst/>
              <a:rect l="l" t="t" r="r" b="b"/>
              <a:pathLst>
                <a:path w="1" h="395" extrusionOk="0">
                  <a:moveTo>
                    <a:pt x="1" y="1"/>
                  </a:moveTo>
                  <a:lnTo>
                    <a:pt x="1" y="39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8173633" y="2397189"/>
              <a:ext cx="4575" cy="29546"/>
            </a:xfrm>
            <a:custGeom>
              <a:avLst/>
              <a:gdLst/>
              <a:ahLst/>
              <a:cxnLst/>
              <a:rect l="l" t="t" r="r" b="b"/>
              <a:pathLst>
                <a:path w="72" h="465" extrusionOk="0">
                  <a:moveTo>
                    <a:pt x="36" y="1"/>
                  </a:moveTo>
                  <a:cubicBezTo>
                    <a:pt x="16" y="1"/>
                    <a:pt x="0" y="16"/>
                    <a:pt x="0" y="36"/>
                  </a:cubicBezTo>
                  <a:lnTo>
                    <a:pt x="0" y="429"/>
                  </a:lnTo>
                  <a:cubicBezTo>
                    <a:pt x="0" y="449"/>
                    <a:pt x="16" y="464"/>
                    <a:pt x="36" y="464"/>
                  </a:cubicBezTo>
                  <a:cubicBezTo>
                    <a:pt x="54" y="464"/>
                    <a:pt x="72" y="447"/>
                    <a:pt x="70" y="429"/>
                  </a:cubicBezTo>
                  <a:lnTo>
                    <a:pt x="70" y="36"/>
                  </a:lnTo>
                  <a:cubicBezTo>
                    <a:pt x="70" y="16"/>
                    <a:pt x="5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8175857" y="2463587"/>
              <a:ext cx="64" cy="24971"/>
            </a:xfrm>
            <a:custGeom>
              <a:avLst/>
              <a:gdLst/>
              <a:ahLst/>
              <a:cxnLst/>
              <a:rect l="l" t="t" r="r" b="b"/>
              <a:pathLst>
                <a:path w="1" h="393" extrusionOk="0">
                  <a:moveTo>
                    <a:pt x="1" y="1"/>
                  </a:moveTo>
                  <a:lnTo>
                    <a:pt x="1" y="3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8173633" y="2461363"/>
              <a:ext cx="4575" cy="29483"/>
            </a:xfrm>
            <a:custGeom>
              <a:avLst/>
              <a:gdLst/>
              <a:ahLst/>
              <a:cxnLst/>
              <a:rect l="l" t="t" r="r" b="b"/>
              <a:pathLst>
                <a:path w="72" h="464" extrusionOk="0">
                  <a:moveTo>
                    <a:pt x="36" y="0"/>
                  </a:moveTo>
                  <a:cubicBezTo>
                    <a:pt x="16" y="0"/>
                    <a:pt x="0" y="16"/>
                    <a:pt x="0" y="36"/>
                  </a:cubicBezTo>
                  <a:lnTo>
                    <a:pt x="0" y="428"/>
                  </a:lnTo>
                  <a:cubicBezTo>
                    <a:pt x="0" y="448"/>
                    <a:pt x="16" y="463"/>
                    <a:pt x="36" y="463"/>
                  </a:cubicBezTo>
                  <a:cubicBezTo>
                    <a:pt x="54" y="463"/>
                    <a:pt x="72" y="448"/>
                    <a:pt x="70" y="428"/>
                  </a:cubicBezTo>
                  <a:lnTo>
                    <a:pt x="70" y="36"/>
                  </a:lnTo>
                  <a:cubicBezTo>
                    <a:pt x="70" y="16"/>
                    <a:pt x="54"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8195427" y="2443954"/>
              <a:ext cx="25098" cy="64"/>
            </a:xfrm>
            <a:custGeom>
              <a:avLst/>
              <a:gdLst/>
              <a:ahLst/>
              <a:cxnLst/>
              <a:rect l="l" t="t" r="r" b="b"/>
              <a:pathLst>
                <a:path w="395" h="1" extrusionOk="0">
                  <a:moveTo>
                    <a:pt x="394"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8193203" y="2441730"/>
              <a:ext cx="29610" cy="4511"/>
            </a:xfrm>
            <a:custGeom>
              <a:avLst/>
              <a:gdLst/>
              <a:ahLst/>
              <a:cxnLst/>
              <a:rect l="l" t="t" r="r" b="b"/>
              <a:pathLst>
                <a:path w="466" h="71" extrusionOk="0">
                  <a:moveTo>
                    <a:pt x="36" y="0"/>
                  </a:moveTo>
                  <a:cubicBezTo>
                    <a:pt x="16" y="0"/>
                    <a:pt x="0" y="16"/>
                    <a:pt x="0" y="35"/>
                  </a:cubicBezTo>
                  <a:cubicBezTo>
                    <a:pt x="0" y="55"/>
                    <a:pt x="16" y="71"/>
                    <a:pt x="36" y="71"/>
                  </a:cubicBezTo>
                  <a:lnTo>
                    <a:pt x="429" y="71"/>
                  </a:lnTo>
                  <a:cubicBezTo>
                    <a:pt x="450" y="71"/>
                    <a:pt x="465" y="55"/>
                    <a:pt x="464" y="35"/>
                  </a:cubicBezTo>
                  <a:cubicBezTo>
                    <a:pt x="464" y="16"/>
                    <a:pt x="44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8131189" y="2443954"/>
              <a:ext cx="25098" cy="64"/>
            </a:xfrm>
            <a:custGeom>
              <a:avLst/>
              <a:gdLst/>
              <a:ahLst/>
              <a:cxnLst/>
              <a:rect l="l" t="t" r="r" b="b"/>
              <a:pathLst>
                <a:path w="395" h="1" extrusionOk="0">
                  <a:moveTo>
                    <a:pt x="394"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8129029" y="2441730"/>
              <a:ext cx="29546" cy="4511"/>
            </a:xfrm>
            <a:custGeom>
              <a:avLst/>
              <a:gdLst/>
              <a:ahLst/>
              <a:cxnLst/>
              <a:rect l="l" t="t" r="r" b="b"/>
              <a:pathLst>
                <a:path w="465" h="71" extrusionOk="0">
                  <a:moveTo>
                    <a:pt x="35" y="0"/>
                  </a:moveTo>
                  <a:cubicBezTo>
                    <a:pt x="16" y="0"/>
                    <a:pt x="1" y="16"/>
                    <a:pt x="1" y="35"/>
                  </a:cubicBezTo>
                  <a:cubicBezTo>
                    <a:pt x="1" y="55"/>
                    <a:pt x="16" y="71"/>
                    <a:pt x="35" y="71"/>
                  </a:cubicBezTo>
                  <a:lnTo>
                    <a:pt x="428" y="71"/>
                  </a:lnTo>
                  <a:cubicBezTo>
                    <a:pt x="449" y="71"/>
                    <a:pt x="465" y="55"/>
                    <a:pt x="464" y="35"/>
                  </a:cubicBezTo>
                  <a:cubicBezTo>
                    <a:pt x="464" y="16"/>
                    <a:pt x="448"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8144342" y="2457805"/>
              <a:ext cx="17664" cy="17791"/>
            </a:xfrm>
            <a:custGeom>
              <a:avLst/>
              <a:gdLst/>
              <a:ahLst/>
              <a:cxnLst/>
              <a:rect l="l" t="t" r="r" b="b"/>
              <a:pathLst>
                <a:path w="278" h="280" extrusionOk="0">
                  <a:moveTo>
                    <a:pt x="0" y="279"/>
                  </a:moveTo>
                  <a:lnTo>
                    <a:pt x="27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8141927" y="2455581"/>
              <a:ext cx="22684" cy="22239"/>
            </a:xfrm>
            <a:custGeom>
              <a:avLst/>
              <a:gdLst/>
              <a:ahLst/>
              <a:cxnLst/>
              <a:rect l="l" t="t" r="r" b="b"/>
              <a:pathLst>
                <a:path w="357" h="350" extrusionOk="0">
                  <a:moveTo>
                    <a:pt x="317" y="0"/>
                  </a:moveTo>
                  <a:cubicBezTo>
                    <a:pt x="308" y="0"/>
                    <a:pt x="299" y="4"/>
                    <a:pt x="292" y="10"/>
                  </a:cubicBezTo>
                  <a:lnTo>
                    <a:pt x="14" y="288"/>
                  </a:lnTo>
                  <a:cubicBezTo>
                    <a:pt x="0" y="303"/>
                    <a:pt x="0" y="325"/>
                    <a:pt x="14" y="339"/>
                  </a:cubicBezTo>
                  <a:cubicBezTo>
                    <a:pt x="21" y="346"/>
                    <a:pt x="29" y="350"/>
                    <a:pt x="38" y="350"/>
                  </a:cubicBezTo>
                  <a:cubicBezTo>
                    <a:pt x="48" y="350"/>
                    <a:pt x="57" y="346"/>
                    <a:pt x="64" y="339"/>
                  </a:cubicBezTo>
                  <a:lnTo>
                    <a:pt x="343" y="61"/>
                  </a:lnTo>
                  <a:cubicBezTo>
                    <a:pt x="356" y="47"/>
                    <a:pt x="356" y="25"/>
                    <a:pt x="343" y="10"/>
                  </a:cubicBezTo>
                  <a:cubicBezTo>
                    <a:pt x="335" y="4"/>
                    <a:pt x="32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8189709" y="2412375"/>
              <a:ext cx="17728" cy="17791"/>
            </a:xfrm>
            <a:custGeom>
              <a:avLst/>
              <a:gdLst/>
              <a:ahLst/>
              <a:cxnLst/>
              <a:rect l="l" t="t" r="r" b="b"/>
              <a:pathLst>
                <a:path w="279" h="280" extrusionOk="0">
                  <a:moveTo>
                    <a:pt x="0" y="279"/>
                  </a:moveTo>
                  <a:lnTo>
                    <a:pt x="27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8187231" y="2410151"/>
              <a:ext cx="22747" cy="22239"/>
            </a:xfrm>
            <a:custGeom>
              <a:avLst/>
              <a:gdLst/>
              <a:ahLst/>
              <a:cxnLst/>
              <a:rect l="l" t="t" r="r" b="b"/>
              <a:pathLst>
                <a:path w="358" h="350" extrusionOk="0">
                  <a:moveTo>
                    <a:pt x="317" y="0"/>
                  </a:moveTo>
                  <a:cubicBezTo>
                    <a:pt x="308" y="0"/>
                    <a:pt x="299" y="4"/>
                    <a:pt x="292" y="10"/>
                  </a:cubicBezTo>
                  <a:lnTo>
                    <a:pt x="15" y="288"/>
                  </a:lnTo>
                  <a:cubicBezTo>
                    <a:pt x="0" y="303"/>
                    <a:pt x="0" y="325"/>
                    <a:pt x="15" y="339"/>
                  </a:cubicBezTo>
                  <a:cubicBezTo>
                    <a:pt x="21" y="346"/>
                    <a:pt x="30" y="350"/>
                    <a:pt x="39" y="350"/>
                  </a:cubicBezTo>
                  <a:cubicBezTo>
                    <a:pt x="48" y="350"/>
                    <a:pt x="58" y="347"/>
                    <a:pt x="65" y="339"/>
                  </a:cubicBezTo>
                  <a:lnTo>
                    <a:pt x="342" y="61"/>
                  </a:lnTo>
                  <a:cubicBezTo>
                    <a:pt x="357" y="47"/>
                    <a:pt x="357" y="25"/>
                    <a:pt x="342" y="10"/>
                  </a:cubicBezTo>
                  <a:cubicBezTo>
                    <a:pt x="335" y="4"/>
                    <a:pt x="32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8144342" y="2412375"/>
              <a:ext cx="17664" cy="17791"/>
            </a:xfrm>
            <a:custGeom>
              <a:avLst/>
              <a:gdLst/>
              <a:ahLst/>
              <a:cxnLst/>
              <a:rect l="l" t="t" r="r" b="b"/>
              <a:pathLst>
                <a:path w="278" h="280" extrusionOk="0">
                  <a:moveTo>
                    <a:pt x="0" y="0"/>
                  </a:moveTo>
                  <a:lnTo>
                    <a:pt x="278" y="27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8141927" y="2410151"/>
              <a:ext cx="22684" cy="22239"/>
            </a:xfrm>
            <a:custGeom>
              <a:avLst/>
              <a:gdLst/>
              <a:ahLst/>
              <a:cxnLst/>
              <a:rect l="l" t="t" r="r" b="b"/>
              <a:pathLst>
                <a:path w="357" h="350" extrusionOk="0">
                  <a:moveTo>
                    <a:pt x="39" y="0"/>
                  </a:moveTo>
                  <a:cubicBezTo>
                    <a:pt x="30" y="0"/>
                    <a:pt x="21" y="4"/>
                    <a:pt x="14" y="10"/>
                  </a:cubicBezTo>
                  <a:cubicBezTo>
                    <a:pt x="0" y="25"/>
                    <a:pt x="0" y="47"/>
                    <a:pt x="14" y="61"/>
                  </a:cubicBezTo>
                  <a:lnTo>
                    <a:pt x="292" y="339"/>
                  </a:lnTo>
                  <a:cubicBezTo>
                    <a:pt x="298" y="346"/>
                    <a:pt x="307" y="350"/>
                    <a:pt x="317" y="350"/>
                  </a:cubicBezTo>
                  <a:cubicBezTo>
                    <a:pt x="325" y="350"/>
                    <a:pt x="334" y="347"/>
                    <a:pt x="343" y="339"/>
                  </a:cubicBezTo>
                  <a:cubicBezTo>
                    <a:pt x="356" y="325"/>
                    <a:pt x="356" y="303"/>
                    <a:pt x="343" y="288"/>
                  </a:cubicBezTo>
                  <a:lnTo>
                    <a:pt x="64" y="10"/>
                  </a:lnTo>
                  <a:cubicBezTo>
                    <a:pt x="57" y="4"/>
                    <a:pt x="48"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8189709" y="2457805"/>
              <a:ext cx="17728" cy="17791"/>
            </a:xfrm>
            <a:custGeom>
              <a:avLst/>
              <a:gdLst/>
              <a:ahLst/>
              <a:cxnLst/>
              <a:rect l="l" t="t" r="r" b="b"/>
              <a:pathLst>
                <a:path w="279" h="280" extrusionOk="0">
                  <a:moveTo>
                    <a:pt x="0" y="0"/>
                  </a:moveTo>
                  <a:lnTo>
                    <a:pt x="279" y="27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8187294" y="2455581"/>
              <a:ext cx="22747" cy="22239"/>
            </a:xfrm>
            <a:custGeom>
              <a:avLst/>
              <a:gdLst/>
              <a:ahLst/>
              <a:cxnLst/>
              <a:rect l="l" t="t" r="r" b="b"/>
              <a:pathLst>
                <a:path w="358" h="350" extrusionOk="0">
                  <a:moveTo>
                    <a:pt x="40" y="0"/>
                  </a:moveTo>
                  <a:cubicBezTo>
                    <a:pt x="31" y="0"/>
                    <a:pt x="22" y="4"/>
                    <a:pt x="15" y="10"/>
                  </a:cubicBezTo>
                  <a:cubicBezTo>
                    <a:pt x="0" y="25"/>
                    <a:pt x="0" y="47"/>
                    <a:pt x="15" y="61"/>
                  </a:cubicBezTo>
                  <a:lnTo>
                    <a:pt x="293" y="339"/>
                  </a:lnTo>
                  <a:cubicBezTo>
                    <a:pt x="299" y="346"/>
                    <a:pt x="308" y="350"/>
                    <a:pt x="317" y="350"/>
                  </a:cubicBezTo>
                  <a:cubicBezTo>
                    <a:pt x="326" y="350"/>
                    <a:pt x="335" y="346"/>
                    <a:pt x="343" y="339"/>
                  </a:cubicBezTo>
                  <a:cubicBezTo>
                    <a:pt x="357" y="325"/>
                    <a:pt x="357" y="303"/>
                    <a:pt x="343" y="288"/>
                  </a:cubicBezTo>
                  <a:lnTo>
                    <a:pt x="65" y="10"/>
                  </a:lnTo>
                  <a:cubicBezTo>
                    <a:pt x="58" y="4"/>
                    <a:pt x="49"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5455951" y="2149008"/>
              <a:ext cx="35201" cy="35201"/>
            </a:xfrm>
            <a:custGeom>
              <a:avLst/>
              <a:gdLst/>
              <a:ahLst/>
              <a:cxnLst/>
              <a:rect l="l" t="t" r="r" b="b"/>
              <a:pathLst>
                <a:path w="554" h="554" extrusionOk="0">
                  <a:moveTo>
                    <a:pt x="277" y="71"/>
                  </a:moveTo>
                  <a:cubicBezTo>
                    <a:pt x="390" y="71"/>
                    <a:pt x="482" y="163"/>
                    <a:pt x="483" y="277"/>
                  </a:cubicBezTo>
                  <a:cubicBezTo>
                    <a:pt x="483" y="392"/>
                    <a:pt x="390" y="484"/>
                    <a:pt x="277" y="484"/>
                  </a:cubicBezTo>
                  <a:cubicBezTo>
                    <a:pt x="165" y="484"/>
                    <a:pt x="72" y="390"/>
                    <a:pt x="72" y="277"/>
                  </a:cubicBezTo>
                  <a:cubicBezTo>
                    <a:pt x="72" y="163"/>
                    <a:pt x="165" y="71"/>
                    <a:pt x="277" y="71"/>
                  </a:cubicBezTo>
                  <a:close/>
                  <a:moveTo>
                    <a:pt x="277" y="0"/>
                  </a:moveTo>
                  <a:cubicBezTo>
                    <a:pt x="125" y="0"/>
                    <a:pt x="1" y="125"/>
                    <a:pt x="1" y="277"/>
                  </a:cubicBezTo>
                  <a:cubicBezTo>
                    <a:pt x="1" y="429"/>
                    <a:pt x="124" y="553"/>
                    <a:pt x="277" y="553"/>
                  </a:cubicBezTo>
                  <a:cubicBezTo>
                    <a:pt x="429" y="553"/>
                    <a:pt x="554" y="429"/>
                    <a:pt x="554" y="277"/>
                  </a:cubicBezTo>
                  <a:cubicBezTo>
                    <a:pt x="554" y="125"/>
                    <a:pt x="431"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8264939" y="2235103"/>
              <a:ext cx="26560" cy="26560"/>
            </a:xfrm>
            <a:custGeom>
              <a:avLst/>
              <a:gdLst/>
              <a:ahLst/>
              <a:cxnLst/>
              <a:rect l="l" t="t" r="r" b="b"/>
              <a:pathLst>
                <a:path w="418" h="418" extrusionOk="0">
                  <a:moveTo>
                    <a:pt x="209" y="71"/>
                  </a:moveTo>
                  <a:cubicBezTo>
                    <a:pt x="285" y="71"/>
                    <a:pt x="347" y="133"/>
                    <a:pt x="347" y="209"/>
                  </a:cubicBezTo>
                  <a:cubicBezTo>
                    <a:pt x="347" y="286"/>
                    <a:pt x="286" y="346"/>
                    <a:pt x="209" y="346"/>
                  </a:cubicBezTo>
                  <a:cubicBezTo>
                    <a:pt x="132" y="346"/>
                    <a:pt x="72" y="284"/>
                    <a:pt x="72" y="209"/>
                  </a:cubicBezTo>
                  <a:cubicBezTo>
                    <a:pt x="72" y="132"/>
                    <a:pt x="134" y="71"/>
                    <a:pt x="209" y="71"/>
                  </a:cubicBezTo>
                  <a:close/>
                  <a:moveTo>
                    <a:pt x="209" y="1"/>
                  </a:moveTo>
                  <a:cubicBezTo>
                    <a:pt x="94" y="1"/>
                    <a:pt x="1" y="94"/>
                    <a:pt x="1" y="209"/>
                  </a:cubicBezTo>
                  <a:cubicBezTo>
                    <a:pt x="1" y="324"/>
                    <a:pt x="94" y="418"/>
                    <a:pt x="209" y="418"/>
                  </a:cubicBezTo>
                  <a:cubicBezTo>
                    <a:pt x="324" y="418"/>
                    <a:pt x="418" y="324"/>
                    <a:pt x="418" y="209"/>
                  </a:cubicBezTo>
                  <a:cubicBezTo>
                    <a:pt x="418" y="94"/>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7793226" y="1676662"/>
              <a:ext cx="35201" cy="35138"/>
            </a:xfrm>
            <a:custGeom>
              <a:avLst/>
              <a:gdLst/>
              <a:ahLst/>
              <a:cxnLst/>
              <a:rect l="l" t="t" r="r" b="b"/>
              <a:pathLst>
                <a:path w="554" h="553" extrusionOk="0">
                  <a:moveTo>
                    <a:pt x="276" y="70"/>
                  </a:moveTo>
                  <a:cubicBezTo>
                    <a:pt x="390" y="70"/>
                    <a:pt x="483" y="162"/>
                    <a:pt x="483" y="277"/>
                  </a:cubicBezTo>
                  <a:cubicBezTo>
                    <a:pt x="483" y="390"/>
                    <a:pt x="390" y="482"/>
                    <a:pt x="276" y="482"/>
                  </a:cubicBezTo>
                  <a:cubicBezTo>
                    <a:pt x="162" y="482"/>
                    <a:pt x="71" y="390"/>
                    <a:pt x="71" y="277"/>
                  </a:cubicBezTo>
                  <a:cubicBezTo>
                    <a:pt x="71" y="162"/>
                    <a:pt x="164" y="70"/>
                    <a:pt x="276" y="70"/>
                  </a:cubicBezTo>
                  <a:close/>
                  <a:moveTo>
                    <a:pt x="276" y="1"/>
                  </a:moveTo>
                  <a:cubicBezTo>
                    <a:pt x="125" y="1"/>
                    <a:pt x="0" y="124"/>
                    <a:pt x="0" y="277"/>
                  </a:cubicBezTo>
                  <a:cubicBezTo>
                    <a:pt x="0" y="428"/>
                    <a:pt x="124" y="553"/>
                    <a:pt x="276" y="553"/>
                  </a:cubicBezTo>
                  <a:cubicBezTo>
                    <a:pt x="430" y="553"/>
                    <a:pt x="553" y="428"/>
                    <a:pt x="553" y="277"/>
                  </a:cubicBezTo>
                  <a:cubicBezTo>
                    <a:pt x="553" y="125"/>
                    <a:pt x="429"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5978748" y="1875284"/>
              <a:ext cx="22493" cy="22493"/>
            </a:xfrm>
            <a:custGeom>
              <a:avLst/>
              <a:gdLst/>
              <a:ahLst/>
              <a:cxnLst/>
              <a:rect l="l" t="t" r="r" b="b"/>
              <a:pathLst>
                <a:path w="354" h="354" extrusionOk="0">
                  <a:moveTo>
                    <a:pt x="177" y="72"/>
                  </a:moveTo>
                  <a:cubicBezTo>
                    <a:pt x="234" y="72"/>
                    <a:pt x="282" y="120"/>
                    <a:pt x="282" y="177"/>
                  </a:cubicBezTo>
                  <a:cubicBezTo>
                    <a:pt x="282" y="236"/>
                    <a:pt x="235" y="283"/>
                    <a:pt x="177" y="283"/>
                  </a:cubicBezTo>
                  <a:cubicBezTo>
                    <a:pt x="118" y="283"/>
                    <a:pt x="71" y="236"/>
                    <a:pt x="71" y="177"/>
                  </a:cubicBezTo>
                  <a:cubicBezTo>
                    <a:pt x="71" y="119"/>
                    <a:pt x="118" y="72"/>
                    <a:pt x="177" y="72"/>
                  </a:cubicBezTo>
                  <a:close/>
                  <a:moveTo>
                    <a:pt x="177" y="0"/>
                  </a:moveTo>
                  <a:cubicBezTo>
                    <a:pt x="79" y="0"/>
                    <a:pt x="0" y="80"/>
                    <a:pt x="0" y="177"/>
                  </a:cubicBezTo>
                  <a:cubicBezTo>
                    <a:pt x="0" y="274"/>
                    <a:pt x="79" y="353"/>
                    <a:pt x="177" y="353"/>
                  </a:cubicBezTo>
                  <a:cubicBezTo>
                    <a:pt x="273" y="353"/>
                    <a:pt x="351" y="274"/>
                    <a:pt x="353" y="177"/>
                  </a:cubicBezTo>
                  <a:cubicBezTo>
                    <a:pt x="353" y="80"/>
                    <a:pt x="273"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2"/>
            <p:cNvSpPr/>
            <p:nvPr/>
          </p:nvSpPr>
          <p:spPr>
            <a:xfrm>
              <a:off x="5918895" y="2421398"/>
              <a:ext cx="385179" cy="359446"/>
            </a:xfrm>
            <a:custGeom>
              <a:avLst/>
              <a:gdLst/>
              <a:ahLst/>
              <a:cxnLst/>
              <a:rect l="l" t="t" r="r" b="b"/>
              <a:pathLst>
                <a:path w="6062" h="5657" extrusionOk="0">
                  <a:moveTo>
                    <a:pt x="3033" y="1"/>
                  </a:moveTo>
                  <a:cubicBezTo>
                    <a:pt x="2891" y="1"/>
                    <a:pt x="2748" y="12"/>
                    <a:pt x="2603" y="34"/>
                  </a:cubicBezTo>
                  <a:cubicBezTo>
                    <a:pt x="1059" y="270"/>
                    <a:pt x="0" y="1714"/>
                    <a:pt x="237" y="3257"/>
                  </a:cubicBezTo>
                  <a:cubicBezTo>
                    <a:pt x="451" y="4655"/>
                    <a:pt x="1654" y="5656"/>
                    <a:pt x="3026" y="5656"/>
                  </a:cubicBezTo>
                  <a:cubicBezTo>
                    <a:pt x="3170" y="5656"/>
                    <a:pt x="3314" y="5646"/>
                    <a:pt x="3460" y="5623"/>
                  </a:cubicBezTo>
                  <a:cubicBezTo>
                    <a:pt x="5003" y="5388"/>
                    <a:pt x="6062" y="3944"/>
                    <a:pt x="5826" y="2400"/>
                  </a:cubicBezTo>
                  <a:cubicBezTo>
                    <a:pt x="5612" y="1001"/>
                    <a:pt x="4406" y="1"/>
                    <a:pt x="3033" y="1"/>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2"/>
            <p:cNvSpPr/>
            <p:nvPr/>
          </p:nvSpPr>
          <p:spPr>
            <a:xfrm>
              <a:off x="5921055" y="2415870"/>
              <a:ext cx="380986" cy="370438"/>
            </a:xfrm>
            <a:custGeom>
              <a:avLst/>
              <a:gdLst/>
              <a:ahLst/>
              <a:cxnLst/>
              <a:rect l="l" t="t" r="r" b="b"/>
              <a:pathLst>
                <a:path w="5996" h="5830" extrusionOk="0">
                  <a:moveTo>
                    <a:pt x="3003" y="175"/>
                  </a:moveTo>
                  <a:cubicBezTo>
                    <a:pt x="3581" y="175"/>
                    <a:pt x="4143" y="359"/>
                    <a:pt x="4619" y="707"/>
                  </a:cubicBezTo>
                  <a:cubicBezTo>
                    <a:pt x="5210" y="1141"/>
                    <a:pt x="5595" y="1779"/>
                    <a:pt x="5706" y="2502"/>
                  </a:cubicBezTo>
                  <a:cubicBezTo>
                    <a:pt x="5818" y="3226"/>
                    <a:pt x="5640" y="3950"/>
                    <a:pt x="5207" y="4541"/>
                  </a:cubicBezTo>
                  <a:cubicBezTo>
                    <a:pt x="4774" y="5131"/>
                    <a:pt x="4135" y="5516"/>
                    <a:pt x="3412" y="5627"/>
                  </a:cubicBezTo>
                  <a:cubicBezTo>
                    <a:pt x="3271" y="5649"/>
                    <a:pt x="3130" y="5659"/>
                    <a:pt x="2991" y="5659"/>
                  </a:cubicBezTo>
                  <a:cubicBezTo>
                    <a:pt x="2411" y="5659"/>
                    <a:pt x="1849" y="5476"/>
                    <a:pt x="1373" y="5127"/>
                  </a:cubicBezTo>
                  <a:cubicBezTo>
                    <a:pt x="784" y="4692"/>
                    <a:pt x="398" y="4055"/>
                    <a:pt x="287" y="3332"/>
                  </a:cubicBezTo>
                  <a:cubicBezTo>
                    <a:pt x="177" y="2607"/>
                    <a:pt x="354" y="1884"/>
                    <a:pt x="785" y="1294"/>
                  </a:cubicBezTo>
                  <a:cubicBezTo>
                    <a:pt x="1218" y="705"/>
                    <a:pt x="1856" y="319"/>
                    <a:pt x="2580" y="208"/>
                  </a:cubicBezTo>
                  <a:cubicBezTo>
                    <a:pt x="2722" y="186"/>
                    <a:pt x="2863" y="175"/>
                    <a:pt x="3003" y="175"/>
                  </a:cubicBezTo>
                  <a:close/>
                  <a:moveTo>
                    <a:pt x="3006" y="1"/>
                  </a:moveTo>
                  <a:cubicBezTo>
                    <a:pt x="2857" y="1"/>
                    <a:pt x="2707" y="12"/>
                    <a:pt x="2556" y="36"/>
                  </a:cubicBezTo>
                  <a:cubicBezTo>
                    <a:pt x="1787" y="153"/>
                    <a:pt x="1111" y="563"/>
                    <a:pt x="650" y="1191"/>
                  </a:cubicBezTo>
                  <a:cubicBezTo>
                    <a:pt x="189" y="1818"/>
                    <a:pt x="0" y="2588"/>
                    <a:pt x="118" y="3357"/>
                  </a:cubicBezTo>
                  <a:cubicBezTo>
                    <a:pt x="236" y="4126"/>
                    <a:pt x="646" y="4804"/>
                    <a:pt x="1274" y="5264"/>
                  </a:cubicBezTo>
                  <a:cubicBezTo>
                    <a:pt x="1778" y="5635"/>
                    <a:pt x="2377" y="5830"/>
                    <a:pt x="2991" y="5830"/>
                  </a:cubicBezTo>
                  <a:cubicBezTo>
                    <a:pt x="3141" y="5830"/>
                    <a:pt x="3290" y="5818"/>
                    <a:pt x="3439" y="5795"/>
                  </a:cubicBezTo>
                  <a:cubicBezTo>
                    <a:pt x="4209" y="5677"/>
                    <a:pt x="4885" y="5267"/>
                    <a:pt x="5346" y="4639"/>
                  </a:cubicBezTo>
                  <a:cubicBezTo>
                    <a:pt x="5807" y="4011"/>
                    <a:pt x="5996" y="3242"/>
                    <a:pt x="5877" y="2472"/>
                  </a:cubicBezTo>
                  <a:cubicBezTo>
                    <a:pt x="5760" y="1703"/>
                    <a:pt x="5350" y="1027"/>
                    <a:pt x="4722" y="566"/>
                  </a:cubicBezTo>
                  <a:cubicBezTo>
                    <a:pt x="4218" y="195"/>
                    <a:pt x="36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2"/>
            <p:cNvSpPr/>
            <p:nvPr/>
          </p:nvSpPr>
          <p:spPr>
            <a:xfrm>
              <a:off x="5901803" y="2410533"/>
              <a:ext cx="385307" cy="359382"/>
            </a:xfrm>
            <a:custGeom>
              <a:avLst/>
              <a:gdLst/>
              <a:ahLst/>
              <a:cxnLst/>
              <a:rect l="l" t="t" r="r" b="b"/>
              <a:pathLst>
                <a:path w="6064" h="5656" extrusionOk="0">
                  <a:moveTo>
                    <a:pt x="3034" y="1"/>
                  </a:moveTo>
                  <a:cubicBezTo>
                    <a:pt x="2892" y="1"/>
                    <a:pt x="2748" y="11"/>
                    <a:pt x="2603" y="33"/>
                  </a:cubicBezTo>
                  <a:cubicBezTo>
                    <a:pt x="1059" y="270"/>
                    <a:pt x="0" y="1714"/>
                    <a:pt x="237" y="3257"/>
                  </a:cubicBezTo>
                  <a:cubicBezTo>
                    <a:pt x="450" y="4656"/>
                    <a:pt x="1656" y="5656"/>
                    <a:pt x="3028" y="5656"/>
                  </a:cubicBezTo>
                  <a:cubicBezTo>
                    <a:pt x="3171" y="5656"/>
                    <a:pt x="3315" y="5645"/>
                    <a:pt x="3460" y="5623"/>
                  </a:cubicBezTo>
                  <a:cubicBezTo>
                    <a:pt x="5005" y="5387"/>
                    <a:pt x="6063" y="3944"/>
                    <a:pt x="5826" y="2400"/>
                  </a:cubicBezTo>
                  <a:cubicBezTo>
                    <a:pt x="5613" y="1001"/>
                    <a:pt x="4407" y="1"/>
                    <a:pt x="3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2"/>
            <p:cNvSpPr/>
            <p:nvPr/>
          </p:nvSpPr>
          <p:spPr>
            <a:xfrm>
              <a:off x="5895830" y="2405068"/>
              <a:ext cx="397061" cy="370311"/>
            </a:xfrm>
            <a:custGeom>
              <a:avLst/>
              <a:gdLst/>
              <a:ahLst/>
              <a:cxnLst/>
              <a:rect l="l" t="t" r="r" b="b"/>
              <a:pathLst>
                <a:path w="6249" h="5828" extrusionOk="0">
                  <a:moveTo>
                    <a:pt x="3128" y="171"/>
                  </a:moveTo>
                  <a:cubicBezTo>
                    <a:pt x="4457" y="171"/>
                    <a:pt x="5629" y="1145"/>
                    <a:pt x="5836" y="2499"/>
                  </a:cubicBezTo>
                  <a:cubicBezTo>
                    <a:pt x="6066" y="3993"/>
                    <a:pt x="5036" y="5396"/>
                    <a:pt x="3542" y="5625"/>
                  </a:cubicBezTo>
                  <a:cubicBezTo>
                    <a:pt x="3402" y="5646"/>
                    <a:pt x="3263" y="5657"/>
                    <a:pt x="3125" y="5657"/>
                  </a:cubicBezTo>
                  <a:cubicBezTo>
                    <a:pt x="1794" y="5657"/>
                    <a:pt x="623" y="4685"/>
                    <a:pt x="415" y="3330"/>
                  </a:cubicBezTo>
                  <a:cubicBezTo>
                    <a:pt x="186" y="1836"/>
                    <a:pt x="1215" y="434"/>
                    <a:pt x="2710" y="203"/>
                  </a:cubicBezTo>
                  <a:cubicBezTo>
                    <a:pt x="2852" y="182"/>
                    <a:pt x="2990" y="171"/>
                    <a:pt x="3128" y="171"/>
                  </a:cubicBezTo>
                  <a:close/>
                  <a:moveTo>
                    <a:pt x="3126" y="1"/>
                  </a:moveTo>
                  <a:cubicBezTo>
                    <a:pt x="2980" y="1"/>
                    <a:pt x="2832" y="12"/>
                    <a:pt x="2684" y="34"/>
                  </a:cubicBezTo>
                  <a:cubicBezTo>
                    <a:pt x="1096" y="276"/>
                    <a:pt x="1" y="1767"/>
                    <a:pt x="245" y="3355"/>
                  </a:cubicBezTo>
                  <a:cubicBezTo>
                    <a:pt x="466" y="4794"/>
                    <a:pt x="1711" y="5827"/>
                    <a:pt x="3124" y="5827"/>
                  </a:cubicBezTo>
                  <a:cubicBezTo>
                    <a:pt x="3270" y="5827"/>
                    <a:pt x="3418" y="5817"/>
                    <a:pt x="3566" y="5794"/>
                  </a:cubicBezTo>
                  <a:cubicBezTo>
                    <a:pt x="5154" y="5551"/>
                    <a:pt x="6248" y="4061"/>
                    <a:pt x="6005" y="2473"/>
                  </a:cubicBezTo>
                  <a:cubicBezTo>
                    <a:pt x="5785" y="1034"/>
                    <a:pt x="4539" y="1"/>
                    <a:pt x="3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p:cNvSpPr/>
            <p:nvPr/>
          </p:nvSpPr>
          <p:spPr>
            <a:xfrm>
              <a:off x="6011280" y="2525156"/>
              <a:ext cx="157134" cy="130638"/>
            </a:xfrm>
            <a:custGeom>
              <a:avLst/>
              <a:gdLst/>
              <a:ahLst/>
              <a:cxnLst/>
              <a:rect l="l" t="t" r="r" b="b"/>
              <a:pathLst>
                <a:path w="2473" h="2056" extrusionOk="0">
                  <a:moveTo>
                    <a:pt x="641" y="1"/>
                  </a:moveTo>
                  <a:cubicBezTo>
                    <a:pt x="308" y="1"/>
                    <a:pt x="45" y="249"/>
                    <a:pt x="23" y="583"/>
                  </a:cubicBezTo>
                  <a:cubicBezTo>
                    <a:pt x="0" y="898"/>
                    <a:pt x="218" y="1149"/>
                    <a:pt x="436" y="1346"/>
                  </a:cubicBezTo>
                  <a:cubicBezTo>
                    <a:pt x="701" y="1586"/>
                    <a:pt x="967" y="1828"/>
                    <a:pt x="1243" y="2055"/>
                  </a:cubicBezTo>
                  <a:cubicBezTo>
                    <a:pt x="1244" y="2055"/>
                    <a:pt x="1244" y="2055"/>
                    <a:pt x="1245" y="2055"/>
                  </a:cubicBezTo>
                  <a:cubicBezTo>
                    <a:pt x="1285" y="2055"/>
                    <a:pt x="1946" y="1444"/>
                    <a:pt x="2010" y="1384"/>
                  </a:cubicBezTo>
                  <a:cubicBezTo>
                    <a:pt x="2224" y="1187"/>
                    <a:pt x="2460" y="952"/>
                    <a:pt x="2469" y="641"/>
                  </a:cubicBezTo>
                  <a:cubicBezTo>
                    <a:pt x="2472" y="560"/>
                    <a:pt x="2458" y="477"/>
                    <a:pt x="2422" y="396"/>
                  </a:cubicBezTo>
                  <a:cubicBezTo>
                    <a:pt x="2325" y="160"/>
                    <a:pt x="2089" y="3"/>
                    <a:pt x="1834" y="3"/>
                  </a:cubicBezTo>
                  <a:cubicBezTo>
                    <a:pt x="1560" y="3"/>
                    <a:pt x="1327" y="176"/>
                    <a:pt x="1237" y="419"/>
                  </a:cubicBezTo>
                  <a:cubicBezTo>
                    <a:pt x="1147" y="176"/>
                    <a:pt x="915" y="1"/>
                    <a:pt x="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p:cNvSpPr/>
            <p:nvPr/>
          </p:nvSpPr>
          <p:spPr>
            <a:xfrm>
              <a:off x="6005625" y="2519692"/>
              <a:ext cx="168254" cy="141885"/>
            </a:xfrm>
            <a:custGeom>
              <a:avLst/>
              <a:gdLst/>
              <a:ahLst/>
              <a:cxnLst/>
              <a:rect l="l" t="t" r="r" b="b"/>
              <a:pathLst>
                <a:path w="2648" h="2233" extrusionOk="0">
                  <a:moveTo>
                    <a:pt x="730" y="172"/>
                  </a:moveTo>
                  <a:cubicBezTo>
                    <a:pt x="959" y="173"/>
                    <a:pt x="1166" y="318"/>
                    <a:pt x="1244" y="535"/>
                  </a:cubicBezTo>
                  <a:cubicBezTo>
                    <a:pt x="1257" y="568"/>
                    <a:pt x="1288" y="591"/>
                    <a:pt x="1324" y="591"/>
                  </a:cubicBezTo>
                  <a:cubicBezTo>
                    <a:pt x="1360" y="591"/>
                    <a:pt x="1391" y="568"/>
                    <a:pt x="1405" y="535"/>
                  </a:cubicBezTo>
                  <a:cubicBezTo>
                    <a:pt x="1485" y="319"/>
                    <a:pt x="1692" y="174"/>
                    <a:pt x="1921" y="174"/>
                  </a:cubicBezTo>
                  <a:lnTo>
                    <a:pt x="1923" y="174"/>
                  </a:lnTo>
                  <a:cubicBezTo>
                    <a:pt x="2143" y="174"/>
                    <a:pt x="2348" y="311"/>
                    <a:pt x="2432" y="514"/>
                  </a:cubicBezTo>
                  <a:cubicBezTo>
                    <a:pt x="2460" y="583"/>
                    <a:pt x="2475" y="654"/>
                    <a:pt x="2473" y="724"/>
                  </a:cubicBezTo>
                  <a:cubicBezTo>
                    <a:pt x="2465" y="996"/>
                    <a:pt x="2255" y="1211"/>
                    <a:pt x="2040" y="1407"/>
                  </a:cubicBezTo>
                  <a:lnTo>
                    <a:pt x="2007" y="1438"/>
                  </a:lnTo>
                  <a:cubicBezTo>
                    <a:pt x="1576" y="1835"/>
                    <a:pt x="1406" y="1982"/>
                    <a:pt x="1339" y="2035"/>
                  </a:cubicBezTo>
                  <a:cubicBezTo>
                    <a:pt x="1098" y="1833"/>
                    <a:pt x="861" y="1620"/>
                    <a:pt x="632" y="1411"/>
                  </a:cubicBezTo>
                  <a:lnTo>
                    <a:pt x="584" y="1366"/>
                  </a:lnTo>
                  <a:cubicBezTo>
                    <a:pt x="393" y="1194"/>
                    <a:pt x="177" y="960"/>
                    <a:pt x="197" y="672"/>
                  </a:cubicBezTo>
                  <a:cubicBezTo>
                    <a:pt x="217" y="382"/>
                    <a:pt x="441" y="172"/>
                    <a:pt x="730" y="172"/>
                  </a:cubicBezTo>
                  <a:close/>
                  <a:moveTo>
                    <a:pt x="730" y="1"/>
                  </a:moveTo>
                  <a:cubicBezTo>
                    <a:pt x="354" y="1"/>
                    <a:pt x="52" y="285"/>
                    <a:pt x="26" y="661"/>
                  </a:cubicBezTo>
                  <a:cubicBezTo>
                    <a:pt x="1" y="1021"/>
                    <a:pt x="249" y="1295"/>
                    <a:pt x="468" y="1494"/>
                  </a:cubicBezTo>
                  <a:lnTo>
                    <a:pt x="517" y="1538"/>
                  </a:lnTo>
                  <a:cubicBezTo>
                    <a:pt x="763" y="1761"/>
                    <a:pt x="1017" y="1993"/>
                    <a:pt x="1277" y="2207"/>
                  </a:cubicBezTo>
                  <a:cubicBezTo>
                    <a:pt x="1295" y="2222"/>
                    <a:pt x="1307" y="2232"/>
                    <a:pt x="1327" y="2232"/>
                  </a:cubicBezTo>
                  <a:cubicBezTo>
                    <a:pt x="1394" y="2232"/>
                    <a:pt x="1531" y="2109"/>
                    <a:pt x="2123" y="1565"/>
                  </a:cubicBezTo>
                  <a:lnTo>
                    <a:pt x="2157" y="1534"/>
                  </a:lnTo>
                  <a:cubicBezTo>
                    <a:pt x="2388" y="1322"/>
                    <a:pt x="2635" y="1068"/>
                    <a:pt x="2645" y="729"/>
                  </a:cubicBezTo>
                  <a:cubicBezTo>
                    <a:pt x="2647" y="634"/>
                    <a:pt x="2630" y="539"/>
                    <a:pt x="2592" y="448"/>
                  </a:cubicBezTo>
                  <a:cubicBezTo>
                    <a:pt x="2480" y="181"/>
                    <a:pt x="2211" y="2"/>
                    <a:pt x="1924" y="2"/>
                  </a:cubicBezTo>
                  <a:lnTo>
                    <a:pt x="1922" y="2"/>
                  </a:lnTo>
                  <a:cubicBezTo>
                    <a:pt x="1682" y="2"/>
                    <a:pt x="1459" y="124"/>
                    <a:pt x="1327" y="318"/>
                  </a:cubicBezTo>
                  <a:cubicBezTo>
                    <a:pt x="1194" y="124"/>
                    <a:pt x="973"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p:cNvSpPr/>
            <p:nvPr/>
          </p:nvSpPr>
          <p:spPr>
            <a:xfrm>
              <a:off x="7644228" y="1143765"/>
              <a:ext cx="385307" cy="359446"/>
            </a:xfrm>
            <a:custGeom>
              <a:avLst/>
              <a:gdLst/>
              <a:ahLst/>
              <a:cxnLst/>
              <a:rect l="l" t="t" r="r" b="b"/>
              <a:pathLst>
                <a:path w="6064" h="5657" extrusionOk="0">
                  <a:moveTo>
                    <a:pt x="3036" y="0"/>
                  </a:moveTo>
                  <a:cubicBezTo>
                    <a:pt x="2893" y="0"/>
                    <a:pt x="2749" y="11"/>
                    <a:pt x="2604" y="33"/>
                  </a:cubicBezTo>
                  <a:cubicBezTo>
                    <a:pt x="1059" y="269"/>
                    <a:pt x="1" y="1714"/>
                    <a:pt x="237" y="3257"/>
                  </a:cubicBezTo>
                  <a:cubicBezTo>
                    <a:pt x="453" y="4655"/>
                    <a:pt x="1656" y="5656"/>
                    <a:pt x="3027" y="5656"/>
                  </a:cubicBezTo>
                  <a:cubicBezTo>
                    <a:pt x="3170" y="5656"/>
                    <a:pt x="3315" y="5645"/>
                    <a:pt x="3461" y="5623"/>
                  </a:cubicBezTo>
                  <a:cubicBezTo>
                    <a:pt x="5005" y="5387"/>
                    <a:pt x="6064" y="3943"/>
                    <a:pt x="5827" y="2400"/>
                  </a:cubicBezTo>
                  <a:cubicBezTo>
                    <a:pt x="5614" y="1001"/>
                    <a:pt x="4408" y="0"/>
                    <a:pt x="3036"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2"/>
            <p:cNvSpPr/>
            <p:nvPr/>
          </p:nvSpPr>
          <p:spPr>
            <a:xfrm>
              <a:off x="7646452" y="1138237"/>
              <a:ext cx="380986" cy="370438"/>
            </a:xfrm>
            <a:custGeom>
              <a:avLst/>
              <a:gdLst/>
              <a:ahLst/>
              <a:cxnLst/>
              <a:rect l="l" t="t" r="r" b="b"/>
              <a:pathLst>
                <a:path w="5996" h="5830" extrusionOk="0">
                  <a:moveTo>
                    <a:pt x="3007" y="175"/>
                  </a:moveTo>
                  <a:cubicBezTo>
                    <a:pt x="3585" y="175"/>
                    <a:pt x="4146" y="358"/>
                    <a:pt x="4620" y="707"/>
                  </a:cubicBezTo>
                  <a:cubicBezTo>
                    <a:pt x="5211" y="1139"/>
                    <a:pt x="5596" y="1778"/>
                    <a:pt x="5708" y="2502"/>
                  </a:cubicBezTo>
                  <a:cubicBezTo>
                    <a:pt x="5819" y="3225"/>
                    <a:pt x="5642" y="3950"/>
                    <a:pt x="5208" y="4540"/>
                  </a:cubicBezTo>
                  <a:cubicBezTo>
                    <a:pt x="4775" y="5130"/>
                    <a:pt x="4137" y="5516"/>
                    <a:pt x="3413" y="5627"/>
                  </a:cubicBezTo>
                  <a:cubicBezTo>
                    <a:pt x="3273" y="5648"/>
                    <a:pt x="3132" y="5659"/>
                    <a:pt x="2993" y="5659"/>
                  </a:cubicBezTo>
                  <a:cubicBezTo>
                    <a:pt x="2413" y="5659"/>
                    <a:pt x="1850" y="5476"/>
                    <a:pt x="1375" y="5127"/>
                  </a:cubicBezTo>
                  <a:cubicBezTo>
                    <a:pt x="785" y="4692"/>
                    <a:pt x="400" y="4055"/>
                    <a:pt x="288" y="3331"/>
                  </a:cubicBezTo>
                  <a:cubicBezTo>
                    <a:pt x="177" y="2607"/>
                    <a:pt x="354" y="1884"/>
                    <a:pt x="788" y="1294"/>
                  </a:cubicBezTo>
                  <a:cubicBezTo>
                    <a:pt x="1221" y="704"/>
                    <a:pt x="1859" y="318"/>
                    <a:pt x="2583" y="208"/>
                  </a:cubicBezTo>
                  <a:cubicBezTo>
                    <a:pt x="2725" y="186"/>
                    <a:pt x="2866" y="175"/>
                    <a:pt x="3007" y="175"/>
                  </a:cubicBezTo>
                  <a:close/>
                  <a:moveTo>
                    <a:pt x="3004" y="0"/>
                  </a:moveTo>
                  <a:cubicBezTo>
                    <a:pt x="2856" y="0"/>
                    <a:pt x="2707" y="11"/>
                    <a:pt x="2557" y="34"/>
                  </a:cubicBezTo>
                  <a:cubicBezTo>
                    <a:pt x="1787" y="153"/>
                    <a:pt x="1111" y="562"/>
                    <a:pt x="650" y="1190"/>
                  </a:cubicBezTo>
                  <a:cubicBezTo>
                    <a:pt x="189" y="1818"/>
                    <a:pt x="0" y="2587"/>
                    <a:pt x="118" y="3357"/>
                  </a:cubicBezTo>
                  <a:cubicBezTo>
                    <a:pt x="236" y="4126"/>
                    <a:pt x="646" y="4803"/>
                    <a:pt x="1273" y="5264"/>
                  </a:cubicBezTo>
                  <a:cubicBezTo>
                    <a:pt x="1779" y="5635"/>
                    <a:pt x="2377" y="5829"/>
                    <a:pt x="2991" y="5829"/>
                  </a:cubicBezTo>
                  <a:cubicBezTo>
                    <a:pt x="3140" y="5829"/>
                    <a:pt x="3290" y="5818"/>
                    <a:pt x="3439" y="5794"/>
                  </a:cubicBezTo>
                  <a:cubicBezTo>
                    <a:pt x="4208" y="5677"/>
                    <a:pt x="4885" y="5267"/>
                    <a:pt x="5346" y="4639"/>
                  </a:cubicBezTo>
                  <a:cubicBezTo>
                    <a:pt x="5807" y="4011"/>
                    <a:pt x="5995" y="3241"/>
                    <a:pt x="5878" y="2472"/>
                  </a:cubicBezTo>
                  <a:cubicBezTo>
                    <a:pt x="5760" y="1703"/>
                    <a:pt x="5350" y="1025"/>
                    <a:pt x="4722" y="566"/>
                  </a:cubicBezTo>
                  <a:cubicBezTo>
                    <a:pt x="4217" y="194"/>
                    <a:pt x="3620" y="0"/>
                    <a:pt x="3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2"/>
            <p:cNvSpPr/>
            <p:nvPr/>
          </p:nvSpPr>
          <p:spPr>
            <a:xfrm>
              <a:off x="7627263" y="1132899"/>
              <a:ext cx="385179" cy="359382"/>
            </a:xfrm>
            <a:custGeom>
              <a:avLst/>
              <a:gdLst/>
              <a:ahLst/>
              <a:cxnLst/>
              <a:rect l="l" t="t" r="r" b="b"/>
              <a:pathLst>
                <a:path w="6062" h="5656" extrusionOk="0">
                  <a:moveTo>
                    <a:pt x="3034" y="0"/>
                  </a:moveTo>
                  <a:cubicBezTo>
                    <a:pt x="2892" y="0"/>
                    <a:pt x="2747" y="11"/>
                    <a:pt x="2602" y="33"/>
                  </a:cubicBezTo>
                  <a:cubicBezTo>
                    <a:pt x="1059" y="269"/>
                    <a:pt x="0" y="1713"/>
                    <a:pt x="236" y="3256"/>
                  </a:cubicBezTo>
                  <a:cubicBezTo>
                    <a:pt x="450" y="4655"/>
                    <a:pt x="1655" y="5656"/>
                    <a:pt x="3027" y="5656"/>
                  </a:cubicBezTo>
                  <a:cubicBezTo>
                    <a:pt x="3169" y="5656"/>
                    <a:pt x="3314" y="5645"/>
                    <a:pt x="3459" y="5623"/>
                  </a:cubicBezTo>
                  <a:cubicBezTo>
                    <a:pt x="5003" y="5387"/>
                    <a:pt x="6062" y="3942"/>
                    <a:pt x="5825" y="2399"/>
                  </a:cubicBezTo>
                  <a:cubicBezTo>
                    <a:pt x="5612" y="1000"/>
                    <a:pt x="4407"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2"/>
            <p:cNvSpPr/>
            <p:nvPr/>
          </p:nvSpPr>
          <p:spPr>
            <a:xfrm>
              <a:off x="7621290" y="1127372"/>
              <a:ext cx="397061" cy="370311"/>
            </a:xfrm>
            <a:custGeom>
              <a:avLst/>
              <a:gdLst/>
              <a:ahLst/>
              <a:cxnLst/>
              <a:rect l="l" t="t" r="r" b="b"/>
              <a:pathLst>
                <a:path w="6249" h="5828" extrusionOk="0">
                  <a:moveTo>
                    <a:pt x="3127" y="172"/>
                  </a:moveTo>
                  <a:cubicBezTo>
                    <a:pt x="4456" y="172"/>
                    <a:pt x="5628" y="1144"/>
                    <a:pt x="5835" y="2499"/>
                  </a:cubicBezTo>
                  <a:cubicBezTo>
                    <a:pt x="6065" y="3993"/>
                    <a:pt x="5035" y="5396"/>
                    <a:pt x="3541" y="5626"/>
                  </a:cubicBezTo>
                  <a:cubicBezTo>
                    <a:pt x="3401" y="5647"/>
                    <a:pt x="3262" y="5657"/>
                    <a:pt x="3124" y="5657"/>
                  </a:cubicBezTo>
                  <a:cubicBezTo>
                    <a:pt x="1794" y="5657"/>
                    <a:pt x="623" y="4686"/>
                    <a:pt x="414" y="3331"/>
                  </a:cubicBezTo>
                  <a:cubicBezTo>
                    <a:pt x="184" y="1837"/>
                    <a:pt x="1215" y="434"/>
                    <a:pt x="2709" y="204"/>
                  </a:cubicBezTo>
                  <a:cubicBezTo>
                    <a:pt x="2850" y="182"/>
                    <a:pt x="2990" y="172"/>
                    <a:pt x="3127" y="172"/>
                  </a:cubicBezTo>
                  <a:close/>
                  <a:moveTo>
                    <a:pt x="3124" y="0"/>
                  </a:moveTo>
                  <a:cubicBezTo>
                    <a:pt x="2979" y="0"/>
                    <a:pt x="2831" y="11"/>
                    <a:pt x="2683" y="34"/>
                  </a:cubicBezTo>
                  <a:cubicBezTo>
                    <a:pt x="1096" y="277"/>
                    <a:pt x="1" y="1767"/>
                    <a:pt x="245" y="3355"/>
                  </a:cubicBezTo>
                  <a:cubicBezTo>
                    <a:pt x="465" y="4794"/>
                    <a:pt x="1710" y="5828"/>
                    <a:pt x="3122" y="5828"/>
                  </a:cubicBezTo>
                  <a:cubicBezTo>
                    <a:pt x="3270" y="5828"/>
                    <a:pt x="3417" y="5818"/>
                    <a:pt x="3566" y="5794"/>
                  </a:cubicBezTo>
                  <a:cubicBezTo>
                    <a:pt x="5153" y="5552"/>
                    <a:pt x="6248" y="4061"/>
                    <a:pt x="6004" y="2473"/>
                  </a:cubicBezTo>
                  <a:cubicBezTo>
                    <a:pt x="5784" y="1033"/>
                    <a:pt x="4537" y="0"/>
                    <a:pt x="3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2"/>
            <p:cNvSpPr/>
            <p:nvPr/>
          </p:nvSpPr>
          <p:spPr>
            <a:xfrm>
              <a:off x="7722889" y="1251335"/>
              <a:ext cx="201041" cy="136230"/>
            </a:xfrm>
            <a:custGeom>
              <a:avLst/>
              <a:gdLst/>
              <a:ahLst/>
              <a:cxnLst/>
              <a:rect l="l" t="t" r="r" b="b"/>
              <a:pathLst>
                <a:path w="3164" h="2144" extrusionOk="0">
                  <a:moveTo>
                    <a:pt x="1" y="1"/>
                  </a:moveTo>
                  <a:lnTo>
                    <a:pt x="1" y="2144"/>
                  </a:lnTo>
                  <a:lnTo>
                    <a:pt x="3163" y="2144"/>
                  </a:lnTo>
                  <a:lnTo>
                    <a:pt x="3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2"/>
            <p:cNvSpPr/>
            <p:nvPr/>
          </p:nvSpPr>
          <p:spPr>
            <a:xfrm>
              <a:off x="7733754" y="1242249"/>
              <a:ext cx="200977" cy="130829"/>
            </a:xfrm>
            <a:custGeom>
              <a:avLst/>
              <a:gdLst/>
              <a:ahLst/>
              <a:cxnLst/>
              <a:rect l="l" t="t" r="r" b="b"/>
              <a:pathLst>
                <a:path w="3163" h="2059" extrusionOk="0">
                  <a:moveTo>
                    <a:pt x="0" y="1"/>
                  </a:moveTo>
                  <a:lnTo>
                    <a:pt x="0" y="2059"/>
                  </a:lnTo>
                  <a:lnTo>
                    <a:pt x="3162" y="2059"/>
                  </a:lnTo>
                  <a:lnTo>
                    <a:pt x="31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2"/>
            <p:cNvSpPr/>
            <p:nvPr/>
          </p:nvSpPr>
          <p:spPr>
            <a:xfrm>
              <a:off x="7726955" y="1235514"/>
              <a:ext cx="214575" cy="144299"/>
            </a:xfrm>
            <a:custGeom>
              <a:avLst/>
              <a:gdLst/>
              <a:ahLst/>
              <a:cxnLst/>
              <a:rect l="l" t="t" r="r" b="b"/>
              <a:pathLst>
                <a:path w="3377" h="2271" extrusionOk="0">
                  <a:moveTo>
                    <a:pt x="3163" y="213"/>
                  </a:moveTo>
                  <a:lnTo>
                    <a:pt x="3163" y="2058"/>
                  </a:lnTo>
                  <a:lnTo>
                    <a:pt x="213" y="2058"/>
                  </a:lnTo>
                  <a:lnTo>
                    <a:pt x="213" y="213"/>
                  </a:lnTo>
                  <a:close/>
                  <a:moveTo>
                    <a:pt x="0" y="1"/>
                  </a:moveTo>
                  <a:lnTo>
                    <a:pt x="0" y="2270"/>
                  </a:lnTo>
                  <a:lnTo>
                    <a:pt x="3376" y="2270"/>
                  </a:lnTo>
                  <a:lnTo>
                    <a:pt x="33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2"/>
            <p:cNvSpPr/>
            <p:nvPr/>
          </p:nvSpPr>
          <p:spPr>
            <a:xfrm>
              <a:off x="7733754" y="1242249"/>
              <a:ext cx="200977" cy="70212"/>
            </a:xfrm>
            <a:custGeom>
              <a:avLst/>
              <a:gdLst/>
              <a:ahLst/>
              <a:cxnLst/>
              <a:rect l="l" t="t" r="r" b="b"/>
              <a:pathLst>
                <a:path w="3163" h="1105" extrusionOk="0">
                  <a:moveTo>
                    <a:pt x="0" y="1"/>
                  </a:moveTo>
                  <a:lnTo>
                    <a:pt x="1581" y="1105"/>
                  </a:lnTo>
                  <a:lnTo>
                    <a:pt x="31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2"/>
            <p:cNvSpPr/>
            <p:nvPr/>
          </p:nvSpPr>
          <p:spPr>
            <a:xfrm>
              <a:off x="7729815" y="1236785"/>
              <a:ext cx="208792" cy="83936"/>
            </a:xfrm>
            <a:custGeom>
              <a:avLst/>
              <a:gdLst/>
              <a:ahLst/>
              <a:cxnLst/>
              <a:rect l="l" t="t" r="r" b="b"/>
              <a:pathLst>
                <a:path w="3286" h="1321" extrusionOk="0">
                  <a:moveTo>
                    <a:pt x="122" y="0"/>
                  </a:moveTo>
                  <a:lnTo>
                    <a:pt x="1" y="174"/>
                  </a:lnTo>
                  <a:lnTo>
                    <a:pt x="1643" y="1321"/>
                  </a:lnTo>
                  <a:lnTo>
                    <a:pt x="3286" y="174"/>
                  </a:lnTo>
                  <a:lnTo>
                    <a:pt x="3165" y="0"/>
                  </a:lnTo>
                  <a:lnTo>
                    <a:pt x="1643" y="1061"/>
                  </a:lnTo>
                  <a:lnTo>
                    <a:pt x="1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2"/>
            <p:cNvSpPr/>
            <p:nvPr/>
          </p:nvSpPr>
          <p:spPr>
            <a:xfrm>
              <a:off x="7357731" y="1700743"/>
              <a:ext cx="74723" cy="251364"/>
            </a:xfrm>
            <a:custGeom>
              <a:avLst/>
              <a:gdLst/>
              <a:ahLst/>
              <a:cxnLst/>
              <a:rect l="l" t="t" r="r" b="b"/>
              <a:pathLst>
                <a:path w="1176" h="3956" extrusionOk="0">
                  <a:moveTo>
                    <a:pt x="1175" y="0"/>
                  </a:moveTo>
                  <a:lnTo>
                    <a:pt x="629" y="1481"/>
                  </a:lnTo>
                  <a:lnTo>
                    <a:pt x="99" y="1101"/>
                  </a:lnTo>
                  <a:lnTo>
                    <a:pt x="1" y="3955"/>
                  </a:lnTo>
                  <a:lnTo>
                    <a:pt x="574" y="2104"/>
                  </a:lnTo>
                  <a:lnTo>
                    <a:pt x="1099" y="2555"/>
                  </a:lnTo>
                  <a:lnTo>
                    <a:pt x="11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2"/>
            <p:cNvSpPr/>
            <p:nvPr/>
          </p:nvSpPr>
          <p:spPr>
            <a:xfrm>
              <a:off x="7353284" y="1696359"/>
              <a:ext cx="83555" cy="260323"/>
            </a:xfrm>
            <a:custGeom>
              <a:avLst/>
              <a:gdLst/>
              <a:ahLst/>
              <a:cxnLst/>
              <a:rect l="l" t="t" r="r" b="b"/>
              <a:pathLst>
                <a:path w="1315" h="4097" extrusionOk="0">
                  <a:moveTo>
                    <a:pt x="1162" y="495"/>
                  </a:moveTo>
                  <a:lnTo>
                    <a:pt x="1102" y="2477"/>
                  </a:lnTo>
                  <a:lnTo>
                    <a:pt x="688" y="2120"/>
                  </a:lnTo>
                  <a:cubicBezTo>
                    <a:pt x="677" y="2110"/>
                    <a:pt x="663" y="2104"/>
                    <a:pt x="646" y="2104"/>
                  </a:cubicBezTo>
                  <a:cubicBezTo>
                    <a:pt x="645" y="2104"/>
                    <a:pt x="643" y="2104"/>
                    <a:pt x="641" y="2104"/>
                  </a:cubicBezTo>
                  <a:cubicBezTo>
                    <a:pt x="635" y="2104"/>
                    <a:pt x="629" y="2106"/>
                    <a:pt x="623" y="2107"/>
                  </a:cubicBezTo>
                  <a:cubicBezTo>
                    <a:pt x="600" y="2114"/>
                    <a:pt x="582" y="2131"/>
                    <a:pt x="576" y="2153"/>
                  </a:cubicBezTo>
                  <a:lnTo>
                    <a:pt x="158" y="3507"/>
                  </a:lnTo>
                  <a:lnTo>
                    <a:pt x="235" y="1304"/>
                  </a:lnTo>
                  <a:lnTo>
                    <a:pt x="657" y="1607"/>
                  </a:lnTo>
                  <a:cubicBezTo>
                    <a:pt x="670" y="1616"/>
                    <a:pt x="684" y="1621"/>
                    <a:pt x="698" y="1621"/>
                  </a:cubicBezTo>
                  <a:cubicBezTo>
                    <a:pt x="705" y="1621"/>
                    <a:pt x="711" y="1620"/>
                    <a:pt x="718" y="1618"/>
                  </a:cubicBezTo>
                  <a:cubicBezTo>
                    <a:pt x="739" y="1612"/>
                    <a:pt x="756" y="1596"/>
                    <a:pt x="764" y="1575"/>
                  </a:cubicBezTo>
                  <a:lnTo>
                    <a:pt x="1162" y="495"/>
                  </a:lnTo>
                  <a:close/>
                  <a:moveTo>
                    <a:pt x="1245" y="1"/>
                  </a:moveTo>
                  <a:cubicBezTo>
                    <a:pt x="1216" y="1"/>
                    <a:pt x="1189" y="18"/>
                    <a:pt x="1179" y="46"/>
                  </a:cubicBezTo>
                  <a:lnTo>
                    <a:pt x="664" y="1441"/>
                  </a:lnTo>
                  <a:lnTo>
                    <a:pt x="210" y="1114"/>
                  </a:lnTo>
                  <a:cubicBezTo>
                    <a:pt x="198" y="1105"/>
                    <a:pt x="184" y="1101"/>
                    <a:pt x="169" y="1101"/>
                  </a:cubicBezTo>
                  <a:cubicBezTo>
                    <a:pt x="159" y="1101"/>
                    <a:pt x="148" y="1103"/>
                    <a:pt x="138" y="1108"/>
                  </a:cubicBezTo>
                  <a:cubicBezTo>
                    <a:pt x="115" y="1119"/>
                    <a:pt x="101" y="1142"/>
                    <a:pt x="100" y="1168"/>
                  </a:cubicBezTo>
                  <a:lnTo>
                    <a:pt x="1" y="4022"/>
                  </a:lnTo>
                  <a:cubicBezTo>
                    <a:pt x="0" y="4057"/>
                    <a:pt x="24" y="4087"/>
                    <a:pt x="59" y="4093"/>
                  </a:cubicBezTo>
                  <a:cubicBezTo>
                    <a:pt x="63" y="4095"/>
                    <a:pt x="68" y="4095"/>
                    <a:pt x="71" y="4096"/>
                  </a:cubicBezTo>
                  <a:cubicBezTo>
                    <a:pt x="101" y="4096"/>
                    <a:pt x="128" y="4076"/>
                    <a:pt x="137" y="4046"/>
                  </a:cubicBezTo>
                  <a:lnTo>
                    <a:pt x="678" y="2295"/>
                  </a:lnTo>
                  <a:lnTo>
                    <a:pt x="1122" y="2677"/>
                  </a:lnTo>
                  <a:cubicBezTo>
                    <a:pt x="1135" y="2689"/>
                    <a:pt x="1151" y="2694"/>
                    <a:pt x="1168" y="2694"/>
                  </a:cubicBezTo>
                  <a:cubicBezTo>
                    <a:pt x="1177" y="2694"/>
                    <a:pt x="1187" y="2693"/>
                    <a:pt x="1196" y="2689"/>
                  </a:cubicBezTo>
                  <a:cubicBezTo>
                    <a:pt x="1221" y="2678"/>
                    <a:pt x="1236" y="2655"/>
                    <a:pt x="1237" y="2628"/>
                  </a:cubicBezTo>
                  <a:lnTo>
                    <a:pt x="1314" y="71"/>
                  </a:lnTo>
                  <a:cubicBezTo>
                    <a:pt x="1315" y="38"/>
                    <a:pt x="1292" y="8"/>
                    <a:pt x="1258" y="2"/>
                  </a:cubicBezTo>
                  <a:cubicBezTo>
                    <a:pt x="1253" y="1"/>
                    <a:pt x="1249"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2"/>
            <p:cNvSpPr/>
            <p:nvPr/>
          </p:nvSpPr>
          <p:spPr>
            <a:xfrm>
              <a:off x="7513656" y="2257405"/>
              <a:ext cx="246408" cy="77773"/>
            </a:xfrm>
            <a:custGeom>
              <a:avLst/>
              <a:gdLst/>
              <a:ahLst/>
              <a:cxnLst/>
              <a:rect l="l" t="t" r="r" b="b"/>
              <a:pathLst>
                <a:path w="3878" h="1224" extrusionOk="0">
                  <a:moveTo>
                    <a:pt x="2640" y="0"/>
                  </a:moveTo>
                  <a:lnTo>
                    <a:pt x="0" y="512"/>
                  </a:lnTo>
                  <a:lnTo>
                    <a:pt x="1820" y="647"/>
                  </a:lnTo>
                  <a:lnTo>
                    <a:pt x="1516" y="1224"/>
                  </a:lnTo>
                  <a:lnTo>
                    <a:pt x="3877" y="755"/>
                  </a:lnTo>
                  <a:lnTo>
                    <a:pt x="2403" y="566"/>
                  </a:lnTo>
                  <a:lnTo>
                    <a:pt x="26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2"/>
            <p:cNvSpPr/>
            <p:nvPr/>
          </p:nvSpPr>
          <p:spPr>
            <a:xfrm>
              <a:off x="7509017" y="2253021"/>
              <a:ext cx="255494" cy="86541"/>
            </a:xfrm>
            <a:custGeom>
              <a:avLst/>
              <a:gdLst/>
              <a:ahLst/>
              <a:cxnLst/>
              <a:rect l="l" t="t" r="r" b="b"/>
              <a:pathLst>
                <a:path w="4021" h="1362" extrusionOk="0">
                  <a:moveTo>
                    <a:pt x="2599" y="162"/>
                  </a:moveTo>
                  <a:lnTo>
                    <a:pt x="2412" y="608"/>
                  </a:lnTo>
                  <a:cubicBezTo>
                    <a:pt x="2404" y="629"/>
                    <a:pt x="2406" y="651"/>
                    <a:pt x="2416" y="670"/>
                  </a:cubicBezTo>
                  <a:cubicBezTo>
                    <a:pt x="2428" y="689"/>
                    <a:pt x="2445" y="701"/>
                    <a:pt x="2468" y="705"/>
                  </a:cubicBezTo>
                  <a:lnTo>
                    <a:pt x="3518" y="837"/>
                  </a:lnTo>
                  <a:lnTo>
                    <a:pt x="1719" y="1194"/>
                  </a:lnTo>
                  <a:lnTo>
                    <a:pt x="1956" y="747"/>
                  </a:lnTo>
                  <a:cubicBezTo>
                    <a:pt x="1966" y="726"/>
                    <a:pt x="1966" y="701"/>
                    <a:pt x="1955" y="681"/>
                  </a:cubicBezTo>
                  <a:cubicBezTo>
                    <a:pt x="1942" y="661"/>
                    <a:pt x="1921" y="647"/>
                    <a:pt x="1898" y="645"/>
                  </a:cubicBezTo>
                  <a:lnTo>
                    <a:pt x="598" y="550"/>
                  </a:lnTo>
                  <a:lnTo>
                    <a:pt x="2599" y="162"/>
                  </a:lnTo>
                  <a:close/>
                  <a:moveTo>
                    <a:pt x="2712" y="1"/>
                  </a:moveTo>
                  <a:cubicBezTo>
                    <a:pt x="2708" y="1"/>
                    <a:pt x="2703" y="1"/>
                    <a:pt x="2699" y="2"/>
                  </a:cubicBezTo>
                  <a:lnTo>
                    <a:pt x="58" y="514"/>
                  </a:lnTo>
                  <a:cubicBezTo>
                    <a:pt x="25" y="520"/>
                    <a:pt x="0" y="551"/>
                    <a:pt x="3" y="586"/>
                  </a:cubicBezTo>
                  <a:cubicBezTo>
                    <a:pt x="6" y="622"/>
                    <a:pt x="33" y="649"/>
                    <a:pt x="68" y="651"/>
                  </a:cubicBezTo>
                  <a:lnTo>
                    <a:pt x="1783" y="778"/>
                  </a:lnTo>
                  <a:lnTo>
                    <a:pt x="1529" y="1261"/>
                  </a:lnTo>
                  <a:cubicBezTo>
                    <a:pt x="1516" y="1284"/>
                    <a:pt x="1519" y="1313"/>
                    <a:pt x="1534" y="1334"/>
                  </a:cubicBezTo>
                  <a:cubicBezTo>
                    <a:pt x="1547" y="1353"/>
                    <a:pt x="1567" y="1361"/>
                    <a:pt x="1589" y="1361"/>
                  </a:cubicBezTo>
                  <a:cubicBezTo>
                    <a:pt x="1593" y="1361"/>
                    <a:pt x="1599" y="1361"/>
                    <a:pt x="1603" y="1360"/>
                  </a:cubicBezTo>
                  <a:lnTo>
                    <a:pt x="3964" y="892"/>
                  </a:lnTo>
                  <a:cubicBezTo>
                    <a:pt x="3997" y="886"/>
                    <a:pt x="4021" y="856"/>
                    <a:pt x="4020" y="822"/>
                  </a:cubicBezTo>
                  <a:cubicBezTo>
                    <a:pt x="4018" y="789"/>
                    <a:pt x="3992" y="760"/>
                    <a:pt x="3959" y="756"/>
                  </a:cubicBezTo>
                  <a:lnTo>
                    <a:pt x="2574" y="580"/>
                  </a:lnTo>
                  <a:lnTo>
                    <a:pt x="2776" y="98"/>
                  </a:lnTo>
                  <a:cubicBezTo>
                    <a:pt x="2786" y="74"/>
                    <a:pt x="2782" y="47"/>
                    <a:pt x="2766" y="27"/>
                  </a:cubicBezTo>
                  <a:cubicBezTo>
                    <a:pt x="2753" y="10"/>
                    <a:pt x="2733"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2"/>
            <p:cNvSpPr/>
            <p:nvPr/>
          </p:nvSpPr>
          <p:spPr>
            <a:xfrm>
              <a:off x="7450689" y="1888373"/>
              <a:ext cx="364910" cy="217116"/>
            </a:xfrm>
            <a:custGeom>
              <a:avLst/>
              <a:gdLst/>
              <a:ahLst/>
              <a:cxnLst/>
              <a:rect l="l" t="t" r="r" b="b"/>
              <a:pathLst>
                <a:path w="5743" h="3417" extrusionOk="0">
                  <a:moveTo>
                    <a:pt x="5742" y="1"/>
                  </a:moveTo>
                  <a:lnTo>
                    <a:pt x="3465" y="1163"/>
                  </a:lnTo>
                  <a:lnTo>
                    <a:pt x="3253" y="131"/>
                  </a:lnTo>
                  <a:lnTo>
                    <a:pt x="1" y="3416"/>
                  </a:lnTo>
                  <a:lnTo>
                    <a:pt x="2717" y="1843"/>
                  </a:lnTo>
                  <a:lnTo>
                    <a:pt x="2845" y="2957"/>
                  </a:lnTo>
                  <a:lnTo>
                    <a:pt x="57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2"/>
            <p:cNvSpPr/>
            <p:nvPr/>
          </p:nvSpPr>
          <p:spPr>
            <a:xfrm>
              <a:off x="7445987" y="1883989"/>
              <a:ext cx="374378" cy="225885"/>
            </a:xfrm>
            <a:custGeom>
              <a:avLst/>
              <a:gdLst/>
              <a:ahLst/>
              <a:cxnLst/>
              <a:rect l="l" t="t" r="r" b="b"/>
              <a:pathLst>
                <a:path w="5892" h="3555" extrusionOk="0">
                  <a:moveTo>
                    <a:pt x="5466" y="328"/>
                  </a:moveTo>
                  <a:lnTo>
                    <a:pt x="2970" y="2873"/>
                  </a:lnTo>
                  <a:lnTo>
                    <a:pt x="2859" y="1904"/>
                  </a:lnTo>
                  <a:cubicBezTo>
                    <a:pt x="2856" y="1881"/>
                    <a:pt x="2843" y="1860"/>
                    <a:pt x="2822" y="1850"/>
                  </a:cubicBezTo>
                  <a:cubicBezTo>
                    <a:pt x="2813" y="1845"/>
                    <a:pt x="2805" y="1843"/>
                    <a:pt x="2796" y="1843"/>
                  </a:cubicBezTo>
                  <a:cubicBezTo>
                    <a:pt x="2794" y="1843"/>
                    <a:pt x="2793" y="1843"/>
                    <a:pt x="2791" y="1844"/>
                  </a:cubicBezTo>
                  <a:cubicBezTo>
                    <a:pt x="2778" y="1844"/>
                    <a:pt x="2766" y="1846"/>
                    <a:pt x="2756" y="1852"/>
                  </a:cubicBezTo>
                  <a:lnTo>
                    <a:pt x="492" y="3165"/>
                  </a:lnTo>
                  <a:lnTo>
                    <a:pt x="3285" y="342"/>
                  </a:lnTo>
                  <a:lnTo>
                    <a:pt x="3471" y="1248"/>
                  </a:lnTo>
                  <a:cubicBezTo>
                    <a:pt x="3474" y="1270"/>
                    <a:pt x="3488" y="1288"/>
                    <a:pt x="3508" y="1297"/>
                  </a:cubicBezTo>
                  <a:cubicBezTo>
                    <a:pt x="3518" y="1301"/>
                    <a:pt x="3528" y="1303"/>
                    <a:pt x="3539" y="1303"/>
                  </a:cubicBezTo>
                  <a:cubicBezTo>
                    <a:pt x="3549" y="1303"/>
                    <a:pt x="3560" y="1301"/>
                    <a:pt x="3570" y="1296"/>
                  </a:cubicBezTo>
                  <a:lnTo>
                    <a:pt x="5466" y="328"/>
                  </a:lnTo>
                  <a:close/>
                  <a:moveTo>
                    <a:pt x="5814" y="0"/>
                  </a:moveTo>
                  <a:cubicBezTo>
                    <a:pt x="5804" y="0"/>
                    <a:pt x="5793" y="3"/>
                    <a:pt x="5783" y="8"/>
                  </a:cubicBezTo>
                  <a:lnTo>
                    <a:pt x="3588" y="1128"/>
                  </a:lnTo>
                  <a:lnTo>
                    <a:pt x="3395" y="185"/>
                  </a:lnTo>
                  <a:cubicBezTo>
                    <a:pt x="3390" y="159"/>
                    <a:pt x="3372" y="139"/>
                    <a:pt x="3347" y="132"/>
                  </a:cubicBezTo>
                  <a:cubicBezTo>
                    <a:pt x="3341" y="131"/>
                    <a:pt x="3335" y="130"/>
                    <a:pt x="3328" y="130"/>
                  </a:cubicBezTo>
                  <a:cubicBezTo>
                    <a:pt x="3310" y="130"/>
                    <a:pt x="3292" y="137"/>
                    <a:pt x="3279" y="151"/>
                  </a:cubicBezTo>
                  <a:lnTo>
                    <a:pt x="26" y="3437"/>
                  </a:lnTo>
                  <a:cubicBezTo>
                    <a:pt x="1" y="3462"/>
                    <a:pt x="0" y="3501"/>
                    <a:pt x="21" y="3529"/>
                  </a:cubicBezTo>
                  <a:cubicBezTo>
                    <a:pt x="33" y="3546"/>
                    <a:pt x="52" y="3555"/>
                    <a:pt x="72" y="3555"/>
                  </a:cubicBezTo>
                  <a:cubicBezTo>
                    <a:pt x="73" y="3555"/>
                    <a:pt x="74" y="3555"/>
                    <a:pt x="75" y="3555"/>
                  </a:cubicBezTo>
                  <a:cubicBezTo>
                    <a:pt x="87" y="3555"/>
                    <a:pt x="100" y="3552"/>
                    <a:pt x="110" y="3545"/>
                  </a:cubicBezTo>
                  <a:lnTo>
                    <a:pt x="2734" y="2024"/>
                  </a:lnTo>
                  <a:lnTo>
                    <a:pt x="2849" y="3032"/>
                  </a:lnTo>
                  <a:cubicBezTo>
                    <a:pt x="2851" y="3059"/>
                    <a:pt x="2870" y="3081"/>
                    <a:pt x="2896" y="3090"/>
                  </a:cubicBezTo>
                  <a:cubicBezTo>
                    <a:pt x="2903" y="3093"/>
                    <a:pt x="2911" y="3094"/>
                    <a:pt x="2919" y="3094"/>
                  </a:cubicBezTo>
                  <a:cubicBezTo>
                    <a:pt x="2937" y="3094"/>
                    <a:pt x="2955" y="3086"/>
                    <a:pt x="2968" y="3073"/>
                  </a:cubicBezTo>
                  <a:lnTo>
                    <a:pt x="5865" y="118"/>
                  </a:lnTo>
                  <a:cubicBezTo>
                    <a:pt x="5890" y="95"/>
                    <a:pt x="5892" y="55"/>
                    <a:pt x="5871" y="28"/>
                  </a:cubicBezTo>
                  <a:cubicBezTo>
                    <a:pt x="5857" y="10"/>
                    <a:pt x="5836" y="0"/>
                    <a:pt x="5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2"/>
            <p:cNvSpPr/>
            <p:nvPr/>
          </p:nvSpPr>
          <p:spPr>
            <a:xfrm>
              <a:off x="7041245" y="1917982"/>
              <a:ext cx="340257" cy="602550"/>
            </a:xfrm>
            <a:custGeom>
              <a:avLst/>
              <a:gdLst/>
              <a:ahLst/>
              <a:cxnLst/>
              <a:rect l="l" t="t" r="r" b="b"/>
              <a:pathLst>
                <a:path w="5355" h="9483" extrusionOk="0">
                  <a:moveTo>
                    <a:pt x="995" y="0"/>
                  </a:moveTo>
                  <a:cubicBezTo>
                    <a:pt x="927" y="0"/>
                    <a:pt x="862" y="12"/>
                    <a:pt x="801" y="36"/>
                  </a:cubicBezTo>
                  <a:cubicBezTo>
                    <a:pt x="0" y="356"/>
                    <a:pt x="191" y="2721"/>
                    <a:pt x="1227" y="5320"/>
                  </a:cubicBezTo>
                  <a:cubicBezTo>
                    <a:pt x="1724" y="6568"/>
                    <a:pt x="2354" y="7703"/>
                    <a:pt x="2978" y="8478"/>
                  </a:cubicBezTo>
                  <a:cubicBezTo>
                    <a:pt x="3506" y="9132"/>
                    <a:pt x="3992" y="9482"/>
                    <a:pt x="4362" y="9482"/>
                  </a:cubicBezTo>
                  <a:cubicBezTo>
                    <a:pt x="4430" y="9482"/>
                    <a:pt x="4494" y="9471"/>
                    <a:pt x="4553" y="9447"/>
                  </a:cubicBezTo>
                  <a:cubicBezTo>
                    <a:pt x="5354" y="9127"/>
                    <a:pt x="5164" y="6762"/>
                    <a:pt x="4129" y="4163"/>
                  </a:cubicBezTo>
                  <a:cubicBezTo>
                    <a:pt x="3171" y="1760"/>
                    <a:pt x="1825"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2"/>
            <p:cNvSpPr/>
            <p:nvPr/>
          </p:nvSpPr>
          <p:spPr>
            <a:xfrm>
              <a:off x="7117999" y="2199203"/>
              <a:ext cx="116278" cy="149128"/>
            </a:xfrm>
            <a:custGeom>
              <a:avLst/>
              <a:gdLst/>
              <a:ahLst/>
              <a:cxnLst/>
              <a:rect l="l" t="t" r="r" b="b"/>
              <a:pathLst>
                <a:path w="1830" h="2347" extrusionOk="0">
                  <a:moveTo>
                    <a:pt x="627" y="0"/>
                  </a:moveTo>
                  <a:cubicBezTo>
                    <a:pt x="519" y="0"/>
                    <a:pt x="413" y="21"/>
                    <a:pt x="312" y="63"/>
                  </a:cubicBezTo>
                  <a:lnTo>
                    <a:pt x="0" y="195"/>
                  </a:lnTo>
                  <a:cubicBezTo>
                    <a:pt x="92" y="429"/>
                    <a:pt x="190" y="666"/>
                    <a:pt x="294" y="905"/>
                  </a:cubicBezTo>
                  <a:cubicBezTo>
                    <a:pt x="509" y="1399"/>
                    <a:pt x="748" y="1889"/>
                    <a:pt x="997" y="2346"/>
                  </a:cubicBezTo>
                  <a:lnTo>
                    <a:pt x="1261" y="2233"/>
                  </a:lnTo>
                  <a:cubicBezTo>
                    <a:pt x="1464" y="2148"/>
                    <a:pt x="1623" y="1978"/>
                    <a:pt x="1712" y="1755"/>
                  </a:cubicBezTo>
                  <a:cubicBezTo>
                    <a:pt x="1830" y="1459"/>
                    <a:pt x="1814" y="1101"/>
                    <a:pt x="1671" y="773"/>
                  </a:cubicBezTo>
                  <a:cubicBezTo>
                    <a:pt x="1464" y="298"/>
                    <a:pt x="1038" y="0"/>
                    <a:pt x="627" y="0"/>
                  </a:cubicBez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2"/>
            <p:cNvSpPr/>
            <p:nvPr/>
          </p:nvSpPr>
          <p:spPr>
            <a:xfrm>
              <a:off x="7114886" y="2190308"/>
              <a:ext cx="131083" cy="165712"/>
            </a:xfrm>
            <a:custGeom>
              <a:avLst/>
              <a:gdLst/>
              <a:ahLst/>
              <a:cxnLst/>
              <a:rect l="l" t="t" r="r" b="b"/>
              <a:pathLst>
                <a:path w="2063" h="2608" extrusionOk="0">
                  <a:moveTo>
                    <a:pt x="676" y="0"/>
                  </a:moveTo>
                  <a:cubicBezTo>
                    <a:pt x="550" y="0"/>
                    <a:pt x="426" y="24"/>
                    <a:pt x="308" y="75"/>
                  </a:cubicBezTo>
                  <a:lnTo>
                    <a:pt x="1" y="205"/>
                  </a:lnTo>
                  <a:cubicBezTo>
                    <a:pt x="8" y="227"/>
                    <a:pt x="17" y="248"/>
                    <a:pt x="24" y="271"/>
                  </a:cubicBezTo>
                  <a:lnTo>
                    <a:pt x="335" y="138"/>
                  </a:lnTo>
                  <a:cubicBezTo>
                    <a:pt x="445" y="91"/>
                    <a:pt x="561" y="69"/>
                    <a:pt x="678" y="69"/>
                  </a:cubicBezTo>
                  <a:cubicBezTo>
                    <a:pt x="1116" y="69"/>
                    <a:pt x="1566" y="382"/>
                    <a:pt x="1786" y="884"/>
                  </a:cubicBezTo>
                  <a:cubicBezTo>
                    <a:pt x="2063" y="1518"/>
                    <a:pt x="1861" y="2214"/>
                    <a:pt x="1337" y="2437"/>
                  </a:cubicBezTo>
                  <a:lnTo>
                    <a:pt x="1080" y="2547"/>
                  </a:lnTo>
                  <a:cubicBezTo>
                    <a:pt x="1091" y="2567"/>
                    <a:pt x="1102" y="2587"/>
                    <a:pt x="1113" y="2608"/>
                  </a:cubicBezTo>
                  <a:lnTo>
                    <a:pt x="1365" y="2500"/>
                  </a:lnTo>
                  <a:cubicBezTo>
                    <a:pt x="1601" y="2399"/>
                    <a:pt x="1788" y="2202"/>
                    <a:pt x="1890" y="1945"/>
                  </a:cubicBezTo>
                  <a:cubicBezTo>
                    <a:pt x="2021" y="1615"/>
                    <a:pt x="2006" y="1217"/>
                    <a:pt x="1849" y="855"/>
                  </a:cubicBezTo>
                  <a:cubicBezTo>
                    <a:pt x="1619" y="329"/>
                    <a:pt x="1141"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2"/>
            <p:cNvSpPr/>
            <p:nvPr/>
          </p:nvSpPr>
          <p:spPr>
            <a:xfrm>
              <a:off x="7116411" y="2194629"/>
              <a:ext cx="129558" cy="157516"/>
            </a:xfrm>
            <a:custGeom>
              <a:avLst/>
              <a:gdLst/>
              <a:ahLst/>
              <a:cxnLst/>
              <a:rect l="l" t="t" r="r" b="b"/>
              <a:pathLst>
                <a:path w="2039" h="2479" extrusionOk="0">
                  <a:moveTo>
                    <a:pt x="653" y="1"/>
                  </a:moveTo>
                  <a:cubicBezTo>
                    <a:pt x="536" y="1"/>
                    <a:pt x="421" y="23"/>
                    <a:pt x="311" y="70"/>
                  </a:cubicBezTo>
                  <a:lnTo>
                    <a:pt x="0" y="203"/>
                  </a:lnTo>
                  <a:cubicBezTo>
                    <a:pt x="9" y="225"/>
                    <a:pt x="18" y="245"/>
                    <a:pt x="26" y="267"/>
                  </a:cubicBezTo>
                  <a:lnTo>
                    <a:pt x="338" y="135"/>
                  </a:lnTo>
                  <a:cubicBezTo>
                    <a:pt x="439" y="92"/>
                    <a:pt x="545" y="71"/>
                    <a:pt x="653" y="71"/>
                  </a:cubicBezTo>
                  <a:cubicBezTo>
                    <a:pt x="1064" y="71"/>
                    <a:pt x="1490" y="370"/>
                    <a:pt x="1697" y="844"/>
                  </a:cubicBezTo>
                  <a:cubicBezTo>
                    <a:pt x="1840" y="1173"/>
                    <a:pt x="1856" y="1531"/>
                    <a:pt x="1738" y="1827"/>
                  </a:cubicBezTo>
                  <a:cubicBezTo>
                    <a:pt x="1649" y="2050"/>
                    <a:pt x="1489" y="2219"/>
                    <a:pt x="1287" y="2305"/>
                  </a:cubicBezTo>
                  <a:lnTo>
                    <a:pt x="1023" y="2418"/>
                  </a:lnTo>
                  <a:cubicBezTo>
                    <a:pt x="1035" y="2439"/>
                    <a:pt x="1045" y="2460"/>
                    <a:pt x="1057" y="2479"/>
                  </a:cubicBezTo>
                  <a:lnTo>
                    <a:pt x="1315" y="2369"/>
                  </a:lnTo>
                  <a:cubicBezTo>
                    <a:pt x="1837" y="2146"/>
                    <a:pt x="2039" y="1450"/>
                    <a:pt x="1762" y="816"/>
                  </a:cubicBezTo>
                  <a:cubicBezTo>
                    <a:pt x="1542" y="315"/>
                    <a:pt x="1091"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2"/>
            <p:cNvSpPr/>
            <p:nvPr/>
          </p:nvSpPr>
          <p:spPr>
            <a:xfrm>
              <a:off x="6480324" y="2431437"/>
              <a:ext cx="170097" cy="169207"/>
            </a:xfrm>
            <a:custGeom>
              <a:avLst/>
              <a:gdLst/>
              <a:ahLst/>
              <a:cxnLst/>
              <a:rect l="l" t="t" r="r" b="b"/>
              <a:pathLst>
                <a:path w="2677" h="2663" extrusionOk="0">
                  <a:moveTo>
                    <a:pt x="1751" y="0"/>
                  </a:moveTo>
                  <a:lnTo>
                    <a:pt x="722" y="445"/>
                  </a:lnTo>
                  <a:cubicBezTo>
                    <a:pt x="220" y="662"/>
                    <a:pt x="1" y="1271"/>
                    <a:pt x="232" y="1807"/>
                  </a:cubicBezTo>
                  <a:lnTo>
                    <a:pt x="318" y="2009"/>
                  </a:lnTo>
                  <a:cubicBezTo>
                    <a:pt x="494" y="2417"/>
                    <a:pt x="880" y="2662"/>
                    <a:pt x="1274" y="2662"/>
                  </a:cubicBezTo>
                  <a:cubicBezTo>
                    <a:pt x="1400" y="2662"/>
                    <a:pt x="1526" y="2638"/>
                    <a:pt x="1647" y="2585"/>
                  </a:cubicBezTo>
                  <a:lnTo>
                    <a:pt x="2676" y="2141"/>
                  </a:lnTo>
                  <a:lnTo>
                    <a:pt x="1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2"/>
            <p:cNvSpPr/>
            <p:nvPr/>
          </p:nvSpPr>
          <p:spPr>
            <a:xfrm>
              <a:off x="6475431" y="2426989"/>
              <a:ext cx="180136" cy="177976"/>
            </a:xfrm>
            <a:custGeom>
              <a:avLst/>
              <a:gdLst/>
              <a:ahLst/>
              <a:cxnLst/>
              <a:rect l="l" t="t" r="r" b="b"/>
              <a:pathLst>
                <a:path w="2835" h="2801" extrusionOk="0">
                  <a:moveTo>
                    <a:pt x="1791" y="164"/>
                  </a:moveTo>
                  <a:lnTo>
                    <a:pt x="2661" y="2176"/>
                  </a:lnTo>
                  <a:lnTo>
                    <a:pt x="1697" y="2592"/>
                  </a:lnTo>
                  <a:cubicBezTo>
                    <a:pt x="1585" y="2640"/>
                    <a:pt x="1469" y="2663"/>
                    <a:pt x="1353" y="2663"/>
                  </a:cubicBezTo>
                  <a:cubicBezTo>
                    <a:pt x="985" y="2663"/>
                    <a:pt x="624" y="2432"/>
                    <a:pt x="461" y="2052"/>
                  </a:cubicBezTo>
                  <a:lnTo>
                    <a:pt x="374" y="1850"/>
                  </a:lnTo>
                  <a:cubicBezTo>
                    <a:pt x="157" y="1352"/>
                    <a:pt x="362" y="781"/>
                    <a:pt x="828" y="580"/>
                  </a:cubicBezTo>
                  <a:lnTo>
                    <a:pt x="1791" y="164"/>
                  </a:lnTo>
                  <a:close/>
                  <a:moveTo>
                    <a:pt x="1829" y="1"/>
                  </a:moveTo>
                  <a:cubicBezTo>
                    <a:pt x="1820" y="1"/>
                    <a:pt x="1811" y="3"/>
                    <a:pt x="1802" y="7"/>
                  </a:cubicBezTo>
                  <a:lnTo>
                    <a:pt x="773" y="452"/>
                  </a:lnTo>
                  <a:cubicBezTo>
                    <a:pt x="238" y="682"/>
                    <a:pt x="0" y="1335"/>
                    <a:pt x="247" y="1905"/>
                  </a:cubicBezTo>
                  <a:lnTo>
                    <a:pt x="333" y="2107"/>
                  </a:lnTo>
                  <a:cubicBezTo>
                    <a:pt x="519" y="2538"/>
                    <a:pt x="929" y="2801"/>
                    <a:pt x="1350" y="2801"/>
                  </a:cubicBezTo>
                  <a:cubicBezTo>
                    <a:pt x="1352" y="2801"/>
                    <a:pt x="1354" y="2801"/>
                    <a:pt x="1355" y="2801"/>
                  </a:cubicBezTo>
                  <a:cubicBezTo>
                    <a:pt x="1489" y="2801"/>
                    <a:pt x="1624" y="2775"/>
                    <a:pt x="1754" y="2720"/>
                  </a:cubicBezTo>
                  <a:lnTo>
                    <a:pt x="2782" y="2274"/>
                  </a:lnTo>
                  <a:cubicBezTo>
                    <a:pt x="2818" y="2259"/>
                    <a:pt x="2834" y="2217"/>
                    <a:pt x="2819" y="2182"/>
                  </a:cubicBezTo>
                  <a:lnTo>
                    <a:pt x="1894" y="43"/>
                  </a:lnTo>
                  <a:cubicBezTo>
                    <a:pt x="1882" y="17"/>
                    <a:pt x="1856" y="1"/>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2"/>
            <p:cNvSpPr/>
            <p:nvPr/>
          </p:nvSpPr>
          <p:spPr>
            <a:xfrm>
              <a:off x="6742739" y="2584501"/>
              <a:ext cx="247933" cy="397887"/>
            </a:xfrm>
            <a:custGeom>
              <a:avLst/>
              <a:gdLst/>
              <a:ahLst/>
              <a:cxnLst/>
              <a:rect l="l" t="t" r="r" b="b"/>
              <a:pathLst>
                <a:path w="3902" h="6262" extrusionOk="0">
                  <a:moveTo>
                    <a:pt x="950" y="0"/>
                  </a:moveTo>
                  <a:cubicBezTo>
                    <a:pt x="841" y="0"/>
                    <a:pt x="731" y="22"/>
                    <a:pt x="625" y="67"/>
                  </a:cubicBezTo>
                  <a:cubicBezTo>
                    <a:pt x="191" y="254"/>
                    <a:pt x="0" y="777"/>
                    <a:pt x="197" y="1235"/>
                  </a:cubicBezTo>
                  <a:lnTo>
                    <a:pt x="2130" y="5707"/>
                  </a:lnTo>
                  <a:cubicBezTo>
                    <a:pt x="2279" y="6052"/>
                    <a:pt x="2609" y="6262"/>
                    <a:pt x="2949" y="6262"/>
                  </a:cubicBezTo>
                  <a:cubicBezTo>
                    <a:pt x="3058" y="6262"/>
                    <a:pt x="3169" y="6240"/>
                    <a:pt x="3274" y="6194"/>
                  </a:cubicBezTo>
                  <a:cubicBezTo>
                    <a:pt x="3709" y="6008"/>
                    <a:pt x="3901" y="5485"/>
                    <a:pt x="3702" y="5027"/>
                  </a:cubicBezTo>
                  <a:lnTo>
                    <a:pt x="1770" y="555"/>
                  </a:lnTo>
                  <a:cubicBezTo>
                    <a:pt x="1620" y="209"/>
                    <a:pt x="129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2"/>
            <p:cNvSpPr/>
            <p:nvPr/>
          </p:nvSpPr>
          <p:spPr>
            <a:xfrm>
              <a:off x="6744137" y="2579990"/>
              <a:ext cx="245074" cy="406910"/>
            </a:xfrm>
            <a:custGeom>
              <a:avLst/>
              <a:gdLst/>
              <a:ahLst/>
              <a:cxnLst/>
              <a:rect l="l" t="t" r="r" b="b"/>
              <a:pathLst>
                <a:path w="3857" h="6404" extrusionOk="0">
                  <a:moveTo>
                    <a:pt x="931" y="141"/>
                  </a:moveTo>
                  <a:cubicBezTo>
                    <a:pt x="1035" y="141"/>
                    <a:pt x="1139" y="162"/>
                    <a:pt x="1239" y="205"/>
                  </a:cubicBezTo>
                  <a:cubicBezTo>
                    <a:pt x="1437" y="291"/>
                    <a:pt x="1597" y="450"/>
                    <a:pt x="1685" y="655"/>
                  </a:cubicBezTo>
                  <a:lnTo>
                    <a:pt x="3618" y="5127"/>
                  </a:lnTo>
                  <a:cubicBezTo>
                    <a:pt x="3706" y="5331"/>
                    <a:pt x="3714" y="5556"/>
                    <a:pt x="3639" y="5760"/>
                  </a:cubicBezTo>
                  <a:cubicBezTo>
                    <a:pt x="3564" y="5962"/>
                    <a:pt x="3417" y="6119"/>
                    <a:pt x="3225" y="6202"/>
                  </a:cubicBezTo>
                  <a:cubicBezTo>
                    <a:pt x="3129" y="6244"/>
                    <a:pt x="3029" y="6263"/>
                    <a:pt x="2929" y="6263"/>
                  </a:cubicBezTo>
                  <a:cubicBezTo>
                    <a:pt x="2616" y="6263"/>
                    <a:pt x="2311" y="6069"/>
                    <a:pt x="2173" y="5750"/>
                  </a:cubicBezTo>
                  <a:lnTo>
                    <a:pt x="240" y="1278"/>
                  </a:lnTo>
                  <a:cubicBezTo>
                    <a:pt x="152" y="1072"/>
                    <a:pt x="144" y="848"/>
                    <a:pt x="219" y="645"/>
                  </a:cubicBezTo>
                  <a:cubicBezTo>
                    <a:pt x="295" y="442"/>
                    <a:pt x="441" y="286"/>
                    <a:pt x="633" y="203"/>
                  </a:cubicBezTo>
                  <a:cubicBezTo>
                    <a:pt x="728" y="162"/>
                    <a:pt x="829" y="141"/>
                    <a:pt x="931" y="141"/>
                  </a:cubicBezTo>
                  <a:close/>
                  <a:moveTo>
                    <a:pt x="929" y="1"/>
                  </a:moveTo>
                  <a:cubicBezTo>
                    <a:pt x="809" y="1"/>
                    <a:pt x="689" y="25"/>
                    <a:pt x="576" y="74"/>
                  </a:cubicBezTo>
                  <a:cubicBezTo>
                    <a:pt x="348" y="173"/>
                    <a:pt x="175" y="358"/>
                    <a:pt x="87" y="597"/>
                  </a:cubicBezTo>
                  <a:cubicBezTo>
                    <a:pt x="0" y="834"/>
                    <a:pt x="9" y="1096"/>
                    <a:pt x="112" y="1334"/>
                  </a:cubicBezTo>
                  <a:lnTo>
                    <a:pt x="2044" y="5805"/>
                  </a:lnTo>
                  <a:cubicBezTo>
                    <a:pt x="2205" y="6177"/>
                    <a:pt x="2562" y="6403"/>
                    <a:pt x="2930" y="6403"/>
                  </a:cubicBezTo>
                  <a:cubicBezTo>
                    <a:pt x="3047" y="6403"/>
                    <a:pt x="3166" y="6380"/>
                    <a:pt x="3280" y="6331"/>
                  </a:cubicBezTo>
                  <a:cubicBezTo>
                    <a:pt x="3509" y="6232"/>
                    <a:pt x="3683" y="6046"/>
                    <a:pt x="3770" y="5808"/>
                  </a:cubicBezTo>
                  <a:cubicBezTo>
                    <a:pt x="3856" y="5570"/>
                    <a:pt x="3848" y="5309"/>
                    <a:pt x="3745" y="5071"/>
                  </a:cubicBezTo>
                  <a:lnTo>
                    <a:pt x="1812" y="599"/>
                  </a:lnTo>
                  <a:cubicBezTo>
                    <a:pt x="1710" y="360"/>
                    <a:pt x="1525" y="175"/>
                    <a:pt x="1292" y="76"/>
                  </a:cubicBezTo>
                  <a:cubicBezTo>
                    <a:pt x="1174" y="26"/>
                    <a:pt x="1051"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2"/>
            <p:cNvSpPr/>
            <p:nvPr/>
          </p:nvSpPr>
          <p:spPr>
            <a:xfrm>
              <a:off x="6655183" y="2484491"/>
              <a:ext cx="257655" cy="202438"/>
            </a:xfrm>
            <a:custGeom>
              <a:avLst/>
              <a:gdLst/>
              <a:ahLst/>
              <a:cxnLst/>
              <a:rect l="l" t="t" r="r" b="b"/>
              <a:pathLst>
                <a:path w="4055" h="3186" extrusionOk="0">
                  <a:moveTo>
                    <a:pt x="3208" y="0"/>
                  </a:moveTo>
                  <a:cubicBezTo>
                    <a:pt x="3189" y="0"/>
                    <a:pt x="3170" y="4"/>
                    <a:pt x="3152" y="12"/>
                  </a:cubicBezTo>
                  <a:lnTo>
                    <a:pt x="106" y="1329"/>
                  </a:lnTo>
                  <a:cubicBezTo>
                    <a:pt x="34" y="1360"/>
                    <a:pt x="0" y="1443"/>
                    <a:pt x="31" y="1516"/>
                  </a:cubicBezTo>
                  <a:lnTo>
                    <a:pt x="716" y="3099"/>
                  </a:lnTo>
                  <a:cubicBezTo>
                    <a:pt x="739" y="3153"/>
                    <a:pt x="792" y="3186"/>
                    <a:pt x="847" y="3186"/>
                  </a:cubicBezTo>
                  <a:cubicBezTo>
                    <a:pt x="866" y="3186"/>
                    <a:pt x="885" y="3182"/>
                    <a:pt x="903" y="3174"/>
                  </a:cubicBezTo>
                  <a:lnTo>
                    <a:pt x="3949" y="1857"/>
                  </a:lnTo>
                  <a:cubicBezTo>
                    <a:pt x="4021" y="1826"/>
                    <a:pt x="4055" y="1742"/>
                    <a:pt x="4024" y="1670"/>
                  </a:cubicBezTo>
                  <a:lnTo>
                    <a:pt x="3339" y="87"/>
                  </a:lnTo>
                  <a:cubicBezTo>
                    <a:pt x="3315" y="33"/>
                    <a:pt x="3263" y="0"/>
                    <a:pt x="3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2"/>
            <p:cNvSpPr/>
            <p:nvPr/>
          </p:nvSpPr>
          <p:spPr>
            <a:xfrm>
              <a:off x="6495954" y="2273671"/>
              <a:ext cx="357349" cy="355443"/>
            </a:xfrm>
            <a:custGeom>
              <a:avLst/>
              <a:gdLst/>
              <a:ahLst/>
              <a:cxnLst/>
              <a:rect l="l" t="t" r="r" b="b"/>
              <a:pathLst>
                <a:path w="5624" h="5594" extrusionOk="0">
                  <a:moveTo>
                    <a:pt x="3680" y="1"/>
                  </a:moveTo>
                  <a:lnTo>
                    <a:pt x="1519" y="935"/>
                  </a:lnTo>
                  <a:cubicBezTo>
                    <a:pt x="463" y="1391"/>
                    <a:pt x="1" y="2673"/>
                    <a:pt x="488" y="3797"/>
                  </a:cubicBezTo>
                  <a:lnTo>
                    <a:pt x="670" y="4221"/>
                  </a:lnTo>
                  <a:cubicBezTo>
                    <a:pt x="1040" y="5076"/>
                    <a:pt x="1849" y="5594"/>
                    <a:pt x="2680" y="5594"/>
                  </a:cubicBezTo>
                  <a:cubicBezTo>
                    <a:pt x="2943" y="5594"/>
                    <a:pt x="3209" y="5541"/>
                    <a:pt x="3463" y="5432"/>
                  </a:cubicBezTo>
                  <a:lnTo>
                    <a:pt x="5624" y="4498"/>
                  </a:lnTo>
                  <a:lnTo>
                    <a:pt x="3680" y="1"/>
                  </a:ln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2"/>
            <p:cNvSpPr/>
            <p:nvPr/>
          </p:nvSpPr>
          <p:spPr>
            <a:xfrm>
              <a:off x="6506057" y="2269350"/>
              <a:ext cx="351885" cy="364338"/>
            </a:xfrm>
            <a:custGeom>
              <a:avLst/>
              <a:gdLst/>
              <a:ahLst/>
              <a:cxnLst/>
              <a:rect l="l" t="t" r="r" b="b"/>
              <a:pathLst>
                <a:path w="5538" h="5734" extrusionOk="0">
                  <a:moveTo>
                    <a:pt x="3483" y="160"/>
                  </a:moveTo>
                  <a:lnTo>
                    <a:pt x="5372" y="4529"/>
                  </a:lnTo>
                  <a:lnTo>
                    <a:pt x="3275" y="5436"/>
                  </a:lnTo>
                  <a:cubicBezTo>
                    <a:pt x="3033" y="5541"/>
                    <a:pt x="2777" y="5593"/>
                    <a:pt x="2519" y="5593"/>
                  </a:cubicBezTo>
                  <a:cubicBezTo>
                    <a:pt x="2251" y="5593"/>
                    <a:pt x="1981" y="5537"/>
                    <a:pt x="1721" y="5425"/>
                  </a:cubicBezTo>
                  <a:cubicBezTo>
                    <a:pt x="1210" y="5203"/>
                    <a:pt x="803" y="4791"/>
                    <a:pt x="575" y="4262"/>
                  </a:cubicBezTo>
                  <a:lnTo>
                    <a:pt x="391" y="3838"/>
                  </a:lnTo>
                  <a:cubicBezTo>
                    <a:pt x="163" y="3310"/>
                    <a:pt x="141" y="2732"/>
                    <a:pt x="331" y="2208"/>
                  </a:cubicBezTo>
                  <a:cubicBezTo>
                    <a:pt x="518" y="1685"/>
                    <a:pt x="893" y="1280"/>
                    <a:pt x="1386" y="1067"/>
                  </a:cubicBezTo>
                  <a:lnTo>
                    <a:pt x="3483" y="160"/>
                  </a:lnTo>
                  <a:close/>
                  <a:moveTo>
                    <a:pt x="3522" y="1"/>
                  </a:moveTo>
                  <a:cubicBezTo>
                    <a:pt x="3512" y="1"/>
                    <a:pt x="3503" y="3"/>
                    <a:pt x="3494" y="6"/>
                  </a:cubicBezTo>
                  <a:lnTo>
                    <a:pt x="1333" y="940"/>
                  </a:lnTo>
                  <a:cubicBezTo>
                    <a:pt x="805" y="1169"/>
                    <a:pt x="403" y="1602"/>
                    <a:pt x="202" y="2161"/>
                  </a:cubicBezTo>
                  <a:cubicBezTo>
                    <a:pt x="1" y="2718"/>
                    <a:pt x="22" y="3334"/>
                    <a:pt x="265" y="3894"/>
                  </a:cubicBezTo>
                  <a:lnTo>
                    <a:pt x="448" y="4319"/>
                  </a:lnTo>
                  <a:cubicBezTo>
                    <a:pt x="690" y="4877"/>
                    <a:pt x="1122" y="5316"/>
                    <a:pt x="1666" y="5551"/>
                  </a:cubicBezTo>
                  <a:cubicBezTo>
                    <a:pt x="1944" y="5673"/>
                    <a:pt x="2233" y="5732"/>
                    <a:pt x="2521" y="5733"/>
                  </a:cubicBezTo>
                  <a:cubicBezTo>
                    <a:pt x="2797" y="5733"/>
                    <a:pt x="3072" y="5676"/>
                    <a:pt x="3332" y="5565"/>
                  </a:cubicBezTo>
                  <a:lnTo>
                    <a:pt x="5494" y="4631"/>
                  </a:lnTo>
                  <a:cubicBezTo>
                    <a:pt x="5510" y="4625"/>
                    <a:pt x="5525" y="4610"/>
                    <a:pt x="5531" y="4594"/>
                  </a:cubicBezTo>
                  <a:cubicBezTo>
                    <a:pt x="5537" y="4576"/>
                    <a:pt x="5537" y="4557"/>
                    <a:pt x="5530" y="4540"/>
                  </a:cubicBezTo>
                  <a:lnTo>
                    <a:pt x="3586" y="43"/>
                  </a:lnTo>
                  <a:cubicBezTo>
                    <a:pt x="3575" y="17"/>
                    <a:pt x="3549" y="1"/>
                    <a:pt x="3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2"/>
            <p:cNvSpPr/>
            <p:nvPr/>
          </p:nvSpPr>
          <p:spPr>
            <a:xfrm>
              <a:off x="6724567" y="1871281"/>
              <a:ext cx="646647" cy="715524"/>
            </a:xfrm>
            <a:custGeom>
              <a:avLst/>
              <a:gdLst/>
              <a:ahLst/>
              <a:cxnLst/>
              <a:rect l="l" t="t" r="r" b="b"/>
              <a:pathLst>
                <a:path w="10177" h="11261" extrusionOk="0">
                  <a:moveTo>
                    <a:pt x="5288" y="0"/>
                  </a:moveTo>
                  <a:cubicBezTo>
                    <a:pt x="5262" y="1"/>
                    <a:pt x="5236" y="15"/>
                    <a:pt x="5225" y="37"/>
                  </a:cubicBezTo>
                  <a:lnTo>
                    <a:pt x="3869" y="2720"/>
                  </a:lnTo>
                  <a:cubicBezTo>
                    <a:pt x="2994" y="4342"/>
                    <a:pt x="1674" y="5570"/>
                    <a:pt x="53" y="6270"/>
                  </a:cubicBezTo>
                  <a:cubicBezTo>
                    <a:pt x="17" y="6286"/>
                    <a:pt x="1" y="6326"/>
                    <a:pt x="16" y="6363"/>
                  </a:cubicBezTo>
                  <a:lnTo>
                    <a:pt x="1959" y="10861"/>
                  </a:lnTo>
                  <a:cubicBezTo>
                    <a:pt x="1971" y="10887"/>
                    <a:pt x="1996" y="10903"/>
                    <a:pt x="2023" y="10903"/>
                  </a:cubicBezTo>
                  <a:cubicBezTo>
                    <a:pt x="2033" y="10903"/>
                    <a:pt x="2042" y="10901"/>
                    <a:pt x="2052" y="10897"/>
                  </a:cubicBezTo>
                  <a:cubicBezTo>
                    <a:pt x="3023" y="10477"/>
                    <a:pt x="4059" y="10266"/>
                    <a:pt x="5116" y="10266"/>
                  </a:cubicBezTo>
                  <a:cubicBezTo>
                    <a:pt x="5823" y="10266"/>
                    <a:pt x="6540" y="10361"/>
                    <a:pt x="7255" y="10550"/>
                  </a:cubicBezTo>
                  <a:lnTo>
                    <a:pt x="10085" y="11258"/>
                  </a:lnTo>
                  <a:cubicBezTo>
                    <a:pt x="10090" y="11259"/>
                    <a:pt x="10097" y="11260"/>
                    <a:pt x="10103" y="11260"/>
                  </a:cubicBezTo>
                  <a:cubicBezTo>
                    <a:pt x="10123" y="11260"/>
                    <a:pt x="10142" y="11251"/>
                    <a:pt x="10156" y="11235"/>
                  </a:cubicBezTo>
                  <a:cubicBezTo>
                    <a:pt x="10172" y="11214"/>
                    <a:pt x="10176" y="11188"/>
                    <a:pt x="10166" y="11163"/>
                  </a:cubicBezTo>
                  <a:lnTo>
                    <a:pt x="9983" y="11087"/>
                  </a:lnTo>
                  <a:lnTo>
                    <a:pt x="7290" y="10414"/>
                  </a:lnTo>
                  <a:cubicBezTo>
                    <a:pt x="6564" y="10221"/>
                    <a:pt x="5836" y="10125"/>
                    <a:pt x="5117" y="10125"/>
                  </a:cubicBezTo>
                  <a:cubicBezTo>
                    <a:pt x="4064" y="10125"/>
                    <a:pt x="3032" y="10331"/>
                    <a:pt x="2061" y="10741"/>
                  </a:cubicBezTo>
                  <a:lnTo>
                    <a:pt x="172" y="6371"/>
                  </a:lnTo>
                  <a:cubicBezTo>
                    <a:pt x="1793" y="5653"/>
                    <a:pt x="3113" y="4415"/>
                    <a:pt x="3992" y="2786"/>
                  </a:cubicBezTo>
                  <a:lnTo>
                    <a:pt x="5282" y="234"/>
                  </a:lnTo>
                  <a:lnTo>
                    <a:pt x="5351" y="42"/>
                  </a:lnTo>
                  <a:cubicBezTo>
                    <a:pt x="5340" y="17"/>
                    <a:pt x="5315" y="0"/>
                    <a:pt x="5288"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2"/>
            <p:cNvSpPr/>
            <p:nvPr/>
          </p:nvSpPr>
          <p:spPr>
            <a:xfrm>
              <a:off x="6724567" y="1871281"/>
              <a:ext cx="646647" cy="715524"/>
            </a:xfrm>
            <a:custGeom>
              <a:avLst/>
              <a:gdLst/>
              <a:ahLst/>
              <a:cxnLst/>
              <a:rect l="l" t="t" r="r" b="b"/>
              <a:pathLst>
                <a:path w="10177" h="11261" extrusionOk="0">
                  <a:moveTo>
                    <a:pt x="5288" y="0"/>
                  </a:moveTo>
                  <a:cubicBezTo>
                    <a:pt x="5262" y="1"/>
                    <a:pt x="5236" y="15"/>
                    <a:pt x="5225" y="37"/>
                  </a:cubicBezTo>
                  <a:lnTo>
                    <a:pt x="3869" y="2720"/>
                  </a:lnTo>
                  <a:cubicBezTo>
                    <a:pt x="2994" y="4342"/>
                    <a:pt x="1674" y="5570"/>
                    <a:pt x="53" y="6270"/>
                  </a:cubicBezTo>
                  <a:cubicBezTo>
                    <a:pt x="17" y="6286"/>
                    <a:pt x="1" y="6326"/>
                    <a:pt x="16" y="6363"/>
                  </a:cubicBezTo>
                  <a:lnTo>
                    <a:pt x="1959" y="10861"/>
                  </a:lnTo>
                  <a:cubicBezTo>
                    <a:pt x="1971" y="10887"/>
                    <a:pt x="1996" y="10903"/>
                    <a:pt x="2023" y="10903"/>
                  </a:cubicBezTo>
                  <a:cubicBezTo>
                    <a:pt x="2033" y="10903"/>
                    <a:pt x="2042" y="10901"/>
                    <a:pt x="2052" y="10897"/>
                  </a:cubicBezTo>
                  <a:cubicBezTo>
                    <a:pt x="3023" y="10477"/>
                    <a:pt x="4059" y="10266"/>
                    <a:pt x="5116" y="10266"/>
                  </a:cubicBezTo>
                  <a:cubicBezTo>
                    <a:pt x="5823" y="10266"/>
                    <a:pt x="6540" y="10361"/>
                    <a:pt x="7255" y="10550"/>
                  </a:cubicBezTo>
                  <a:lnTo>
                    <a:pt x="10085" y="11258"/>
                  </a:lnTo>
                  <a:cubicBezTo>
                    <a:pt x="10090" y="11259"/>
                    <a:pt x="10097" y="11260"/>
                    <a:pt x="10103" y="11260"/>
                  </a:cubicBezTo>
                  <a:cubicBezTo>
                    <a:pt x="10123" y="11260"/>
                    <a:pt x="10142" y="11251"/>
                    <a:pt x="10156" y="11235"/>
                  </a:cubicBezTo>
                  <a:cubicBezTo>
                    <a:pt x="10172" y="11214"/>
                    <a:pt x="10176" y="11188"/>
                    <a:pt x="10166" y="11163"/>
                  </a:cubicBezTo>
                  <a:lnTo>
                    <a:pt x="9983" y="11087"/>
                  </a:lnTo>
                  <a:lnTo>
                    <a:pt x="7290" y="10414"/>
                  </a:lnTo>
                  <a:cubicBezTo>
                    <a:pt x="6564" y="10221"/>
                    <a:pt x="5836" y="10125"/>
                    <a:pt x="5117" y="10125"/>
                  </a:cubicBezTo>
                  <a:cubicBezTo>
                    <a:pt x="4064" y="10125"/>
                    <a:pt x="3032" y="10331"/>
                    <a:pt x="2061" y="10741"/>
                  </a:cubicBezTo>
                  <a:lnTo>
                    <a:pt x="172" y="6371"/>
                  </a:lnTo>
                  <a:cubicBezTo>
                    <a:pt x="1793" y="5653"/>
                    <a:pt x="3113" y="4415"/>
                    <a:pt x="3992" y="2786"/>
                  </a:cubicBezTo>
                  <a:lnTo>
                    <a:pt x="5282" y="234"/>
                  </a:lnTo>
                  <a:lnTo>
                    <a:pt x="5351" y="42"/>
                  </a:lnTo>
                  <a:cubicBezTo>
                    <a:pt x="5340" y="17"/>
                    <a:pt x="5315" y="0"/>
                    <a:pt x="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2"/>
            <p:cNvSpPr/>
            <p:nvPr/>
          </p:nvSpPr>
          <p:spPr>
            <a:xfrm>
              <a:off x="6729650" y="2259692"/>
              <a:ext cx="152623" cy="298765"/>
            </a:xfrm>
            <a:custGeom>
              <a:avLst/>
              <a:gdLst/>
              <a:ahLst/>
              <a:cxnLst/>
              <a:rect l="l" t="t" r="r" b="b"/>
              <a:pathLst>
                <a:path w="2402" h="4702" extrusionOk="0">
                  <a:moveTo>
                    <a:pt x="473" y="1"/>
                  </a:moveTo>
                  <a:lnTo>
                    <a:pt x="1" y="222"/>
                  </a:lnTo>
                  <a:lnTo>
                    <a:pt x="1946" y="4702"/>
                  </a:lnTo>
                  <a:lnTo>
                    <a:pt x="2401" y="453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7019324" y="1866452"/>
              <a:ext cx="399095" cy="722450"/>
            </a:xfrm>
            <a:custGeom>
              <a:avLst/>
              <a:gdLst/>
              <a:ahLst/>
              <a:cxnLst/>
              <a:rect l="l" t="t" r="r" b="b"/>
              <a:pathLst>
                <a:path w="6281" h="11370" extrusionOk="0">
                  <a:moveTo>
                    <a:pt x="830" y="0"/>
                  </a:moveTo>
                  <a:cubicBezTo>
                    <a:pt x="763" y="0"/>
                    <a:pt x="700" y="13"/>
                    <a:pt x="641" y="39"/>
                  </a:cubicBezTo>
                  <a:cubicBezTo>
                    <a:pt x="511" y="95"/>
                    <a:pt x="410" y="215"/>
                    <a:pt x="337" y="398"/>
                  </a:cubicBezTo>
                  <a:cubicBezTo>
                    <a:pt x="1" y="1249"/>
                    <a:pt x="354" y="3242"/>
                    <a:pt x="1198" y="5433"/>
                  </a:cubicBezTo>
                  <a:lnTo>
                    <a:pt x="1505" y="5303"/>
                  </a:lnTo>
                  <a:cubicBezTo>
                    <a:pt x="833" y="3549"/>
                    <a:pt x="542" y="1996"/>
                    <a:pt x="792" y="1368"/>
                  </a:cubicBezTo>
                  <a:cubicBezTo>
                    <a:pt x="849" y="1225"/>
                    <a:pt x="932" y="1129"/>
                    <a:pt x="1041" y="1083"/>
                  </a:cubicBezTo>
                  <a:cubicBezTo>
                    <a:pt x="1090" y="1062"/>
                    <a:pt x="1143" y="1051"/>
                    <a:pt x="1198" y="1051"/>
                  </a:cubicBezTo>
                  <a:cubicBezTo>
                    <a:pt x="1972" y="1051"/>
                    <a:pt x="3296" y="3042"/>
                    <a:pt x="4208" y="5130"/>
                  </a:cubicBezTo>
                  <a:cubicBezTo>
                    <a:pt x="5117" y="7215"/>
                    <a:pt x="5550" y="9179"/>
                    <a:pt x="5262" y="9905"/>
                  </a:cubicBezTo>
                  <a:cubicBezTo>
                    <a:pt x="5205" y="10048"/>
                    <a:pt x="5122" y="10144"/>
                    <a:pt x="5013" y="10190"/>
                  </a:cubicBezTo>
                  <a:cubicBezTo>
                    <a:pt x="4963" y="10211"/>
                    <a:pt x="4911" y="10222"/>
                    <a:pt x="4855" y="10222"/>
                  </a:cubicBezTo>
                  <a:cubicBezTo>
                    <a:pt x="4282" y="10222"/>
                    <a:pt x="3404" y="9126"/>
                    <a:pt x="2617" y="7706"/>
                  </a:cubicBezTo>
                  <a:lnTo>
                    <a:pt x="2299" y="7841"/>
                  </a:lnTo>
                  <a:cubicBezTo>
                    <a:pt x="3415" y="9922"/>
                    <a:pt x="4668" y="11369"/>
                    <a:pt x="5403" y="11369"/>
                  </a:cubicBezTo>
                  <a:cubicBezTo>
                    <a:pt x="5471" y="11369"/>
                    <a:pt x="5533" y="11358"/>
                    <a:pt x="5591" y="11333"/>
                  </a:cubicBezTo>
                  <a:cubicBezTo>
                    <a:pt x="5721" y="11278"/>
                    <a:pt x="5824" y="11157"/>
                    <a:pt x="5896" y="10974"/>
                  </a:cubicBezTo>
                  <a:cubicBezTo>
                    <a:pt x="6280" y="10006"/>
                    <a:pt x="5772" y="7560"/>
                    <a:pt x="4661" y="5025"/>
                  </a:cubicBezTo>
                  <a:cubicBezTo>
                    <a:pt x="3412" y="2177"/>
                    <a:pt x="1733" y="0"/>
                    <a:pt x="830"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7019324" y="1866452"/>
              <a:ext cx="399095" cy="722450"/>
            </a:xfrm>
            <a:custGeom>
              <a:avLst/>
              <a:gdLst/>
              <a:ahLst/>
              <a:cxnLst/>
              <a:rect l="l" t="t" r="r" b="b"/>
              <a:pathLst>
                <a:path w="6281" h="11370" extrusionOk="0">
                  <a:moveTo>
                    <a:pt x="830" y="0"/>
                  </a:moveTo>
                  <a:cubicBezTo>
                    <a:pt x="763" y="0"/>
                    <a:pt x="700" y="13"/>
                    <a:pt x="641" y="39"/>
                  </a:cubicBezTo>
                  <a:cubicBezTo>
                    <a:pt x="511" y="95"/>
                    <a:pt x="410" y="215"/>
                    <a:pt x="337" y="398"/>
                  </a:cubicBezTo>
                  <a:cubicBezTo>
                    <a:pt x="1" y="1249"/>
                    <a:pt x="354" y="3242"/>
                    <a:pt x="1198" y="5433"/>
                  </a:cubicBezTo>
                  <a:lnTo>
                    <a:pt x="1505" y="5303"/>
                  </a:lnTo>
                  <a:cubicBezTo>
                    <a:pt x="833" y="3549"/>
                    <a:pt x="542" y="1996"/>
                    <a:pt x="792" y="1368"/>
                  </a:cubicBezTo>
                  <a:cubicBezTo>
                    <a:pt x="849" y="1225"/>
                    <a:pt x="932" y="1129"/>
                    <a:pt x="1041" y="1083"/>
                  </a:cubicBezTo>
                  <a:cubicBezTo>
                    <a:pt x="1090" y="1062"/>
                    <a:pt x="1143" y="1051"/>
                    <a:pt x="1198" y="1051"/>
                  </a:cubicBezTo>
                  <a:cubicBezTo>
                    <a:pt x="1972" y="1051"/>
                    <a:pt x="3296" y="3042"/>
                    <a:pt x="4208" y="5130"/>
                  </a:cubicBezTo>
                  <a:cubicBezTo>
                    <a:pt x="5117" y="7215"/>
                    <a:pt x="5550" y="9179"/>
                    <a:pt x="5262" y="9905"/>
                  </a:cubicBezTo>
                  <a:cubicBezTo>
                    <a:pt x="5205" y="10048"/>
                    <a:pt x="5122" y="10144"/>
                    <a:pt x="5013" y="10190"/>
                  </a:cubicBezTo>
                  <a:cubicBezTo>
                    <a:pt x="4963" y="10211"/>
                    <a:pt x="4911" y="10222"/>
                    <a:pt x="4855" y="10222"/>
                  </a:cubicBezTo>
                  <a:cubicBezTo>
                    <a:pt x="4282" y="10222"/>
                    <a:pt x="3404" y="9126"/>
                    <a:pt x="2617" y="7706"/>
                  </a:cubicBezTo>
                  <a:lnTo>
                    <a:pt x="2299" y="7841"/>
                  </a:lnTo>
                  <a:cubicBezTo>
                    <a:pt x="3415" y="9922"/>
                    <a:pt x="4668" y="11369"/>
                    <a:pt x="5403" y="11369"/>
                  </a:cubicBezTo>
                  <a:cubicBezTo>
                    <a:pt x="5471" y="11369"/>
                    <a:pt x="5533" y="11358"/>
                    <a:pt x="5591" y="11333"/>
                  </a:cubicBezTo>
                  <a:cubicBezTo>
                    <a:pt x="5721" y="11278"/>
                    <a:pt x="5824" y="11157"/>
                    <a:pt x="5896" y="10974"/>
                  </a:cubicBezTo>
                  <a:cubicBezTo>
                    <a:pt x="6280" y="10006"/>
                    <a:pt x="5772" y="7560"/>
                    <a:pt x="4661" y="5025"/>
                  </a:cubicBezTo>
                  <a:cubicBezTo>
                    <a:pt x="3412" y="2177"/>
                    <a:pt x="1733"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7098684" y="2211593"/>
              <a:ext cx="82729" cy="145316"/>
            </a:xfrm>
            <a:custGeom>
              <a:avLst/>
              <a:gdLst/>
              <a:ahLst/>
              <a:cxnLst/>
              <a:rect l="l" t="t" r="r" b="b"/>
              <a:pathLst>
                <a:path w="1302" h="2287" extrusionOk="0">
                  <a:moveTo>
                    <a:pt x="305" y="0"/>
                  </a:moveTo>
                  <a:lnTo>
                    <a:pt x="0" y="130"/>
                  </a:lnTo>
                  <a:cubicBezTo>
                    <a:pt x="102" y="389"/>
                    <a:pt x="210" y="651"/>
                    <a:pt x="324" y="912"/>
                  </a:cubicBezTo>
                  <a:cubicBezTo>
                    <a:pt x="534" y="1391"/>
                    <a:pt x="756" y="1852"/>
                    <a:pt x="985" y="2286"/>
                  </a:cubicBezTo>
                  <a:lnTo>
                    <a:pt x="1302" y="2151"/>
                  </a:lnTo>
                  <a:cubicBezTo>
                    <a:pt x="1053" y="1693"/>
                    <a:pt x="814" y="1204"/>
                    <a:pt x="599" y="710"/>
                  </a:cubicBezTo>
                  <a:cubicBezTo>
                    <a:pt x="495" y="471"/>
                    <a:pt x="398" y="234"/>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7163366" y="2352141"/>
              <a:ext cx="22303" cy="12581"/>
            </a:xfrm>
            <a:custGeom>
              <a:avLst/>
              <a:gdLst/>
              <a:ahLst/>
              <a:cxnLst/>
              <a:rect l="l" t="t" r="r" b="b"/>
              <a:pathLst>
                <a:path w="351" h="198" extrusionOk="0">
                  <a:moveTo>
                    <a:pt x="317" y="1"/>
                  </a:moveTo>
                  <a:lnTo>
                    <a:pt x="0" y="136"/>
                  </a:lnTo>
                  <a:cubicBezTo>
                    <a:pt x="11" y="156"/>
                    <a:pt x="22" y="177"/>
                    <a:pt x="32" y="198"/>
                  </a:cubicBezTo>
                  <a:lnTo>
                    <a:pt x="350" y="63"/>
                  </a:lnTo>
                  <a:cubicBezTo>
                    <a:pt x="340" y="40"/>
                    <a:pt x="328" y="21"/>
                    <a:pt x="317" y="1"/>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7095443" y="2203333"/>
              <a:ext cx="21032" cy="12454"/>
            </a:xfrm>
            <a:custGeom>
              <a:avLst/>
              <a:gdLst/>
              <a:ahLst/>
              <a:cxnLst/>
              <a:rect l="l" t="t" r="r" b="b"/>
              <a:pathLst>
                <a:path w="331" h="196" extrusionOk="0">
                  <a:moveTo>
                    <a:pt x="307" y="0"/>
                  </a:moveTo>
                  <a:lnTo>
                    <a:pt x="0" y="130"/>
                  </a:lnTo>
                  <a:cubicBezTo>
                    <a:pt x="8" y="153"/>
                    <a:pt x="17" y="174"/>
                    <a:pt x="26" y="196"/>
                  </a:cubicBezTo>
                  <a:lnTo>
                    <a:pt x="330" y="66"/>
                  </a:lnTo>
                  <a:cubicBezTo>
                    <a:pt x="323" y="44"/>
                    <a:pt x="314" y="23"/>
                    <a:pt x="307"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7097095" y="2207463"/>
              <a:ext cx="21032" cy="12390"/>
            </a:xfrm>
            <a:custGeom>
              <a:avLst/>
              <a:gdLst/>
              <a:ahLst/>
              <a:cxnLst/>
              <a:rect l="l" t="t" r="r" b="b"/>
              <a:pathLst>
                <a:path w="331" h="195" extrusionOk="0">
                  <a:moveTo>
                    <a:pt x="304" y="1"/>
                  </a:moveTo>
                  <a:lnTo>
                    <a:pt x="0" y="131"/>
                  </a:lnTo>
                  <a:cubicBezTo>
                    <a:pt x="8" y="152"/>
                    <a:pt x="17" y="173"/>
                    <a:pt x="26" y="195"/>
                  </a:cubicBezTo>
                  <a:lnTo>
                    <a:pt x="330" y="65"/>
                  </a:lnTo>
                  <a:cubicBezTo>
                    <a:pt x="323" y="43"/>
                    <a:pt x="314" y="23"/>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7161269" y="2348265"/>
              <a:ext cx="22239" cy="12517"/>
            </a:xfrm>
            <a:custGeom>
              <a:avLst/>
              <a:gdLst/>
              <a:ahLst/>
              <a:cxnLst/>
              <a:rect l="l" t="t" r="r" b="b"/>
              <a:pathLst>
                <a:path w="350" h="197" extrusionOk="0">
                  <a:moveTo>
                    <a:pt x="316" y="0"/>
                  </a:moveTo>
                  <a:lnTo>
                    <a:pt x="0" y="134"/>
                  </a:lnTo>
                  <a:cubicBezTo>
                    <a:pt x="10" y="155"/>
                    <a:pt x="23" y="176"/>
                    <a:pt x="33" y="197"/>
                  </a:cubicBezTo>
                  <a:lnTo>
                    <a:pt x="350" y="62"/>
                  </a:lnTo>
                  <a:cubicBezTo>
                    <a:pt x="337" y="41"/>
                    <a:pt x="327" y="21"/>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4622F6E-3E35-67E4-01E2-503EF88001AE}"/>
              </a:ext>
            </a:extLst>
          </p:cNvPr>
          <p:cNvSpPr txBox="1"/>
          <p:nvPr/>
        </p:nvSpPr>
        <p:spPr>
          <a:xfrm>
            <a:off x="253980" y="718043"/>
            <a:ext cx="5986427" cy="4215962"/>
          </a:xfrm>
          <a:prstGeom prst="rect">
            <a:avLst/>
          </a:prstGeom>
          <a:noFill/>
        </p:spPr>
        <p:txBody>
          <a:bodyPr wrap="square">
            <a:spAutoFit/>
          </a:bodyPr>
          <a:lstStyle/>
          <a:p>
            <a:pPr marL="342900" marR="0" lvl="0" indent="-342900" algn="just">
              <a:lnSpc>
                <a:spcPct val="150000"/>
              </a:lnSpc>
              <a:spcBef>
                <a:spcPts val="0"/>
              </a:spcBef>
              <a:spcAft>
                <a:spcPts val="100"/>
              </a:spcAft>
              <a:buFont typeface="Arial" panose="020B0604020202020204" pitchFamily="34" charset="0"/>
              <a:buChar char="•"/>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Mạch điện đơn giản gồm có nguồn điện, dây nối, công tắc và các thiết bị điện tiêu thụ năng lượng điện.</a:t>
            </a:r>
            <a:endParaRPr lang="en-US" sz="2000">
              <a:latin typeface="+mn-lt"/>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100"/>
              </a:spcAft>
              <a:buFont typeface="Arial" panose="020B0604020202020204" pitchFamily="34" charset="0"/>
              <a:buChar char="•"/>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Quy ước chiều dòng điện trong mạch điện là chiều từ cực dương của nguồn điện qua dây nối và các dụng cụ điện tới cực âm của nguồn điện.</a:t>
            </a:r>
            <a:endParaRPr lang="en-US" sz="200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000">
                <a:solidFill>
                  <a:srgbClr val="000000"/>
                </a:solidFill>
                <a:effectLst/>
                <a:latin typeface="+mn-lt"/>
                <a:ea typeface="Times New Roman" panose="02020603050405020304" pitchFamily="18" charset="0"/>
                <a:cs typeface="Times New Roman" panose="02020603050405020304" pitchFamily="18" charset="0"/>
              </a:rPr>
              <a:t>Cầu chì, cầu dao tự động, rơle có tác dụng bảo vệ mạch điện, chuông điện có tác dụng phát tín hiệu bằng âm thanh.</a:t>
            </a:r>
            <a:endParaRPr lang="en-US" sz="2000">
              <a:latin typeface="+mn-lt"/>
            </a:endParaRPr>
          </a:p>
        </p:txBody>
      </p:sp>
    </p:spTree>
  </p:cSld>
  <p:clrMapOvr>
    <a:masterClrMapping/>
  </p:clrMapOvr>
  <p:transition spd="med">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0623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706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4572000" y="2084176"/>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574828"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72000"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756234" y="2090376"/>
            <a:ext cx="3487814" cy="1237711"/>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prstClr val="white"/>
                </a:solidFill>
                <a:latin typeface="Arial" panose="020B0604020202020204" pitchFamily="34" charset="0"/>
                <a:ea typeface="Tahoma" panose="020B0604030504040204" pitchFamily="34" charset="0"/>
                <a:cs typeface="Arial" panose="020B0604020202020204" pitchFamily="34" charset="0"/>
              </a:rPr>
              <a:t>B. </a:t>
            </a:r>
            <a:r>
              <a:rPr lang="vi-VN" sz="1725" kern="1200">
                <a:solidFill>
                  <a:prstClr val="white"/>
                </a:solidFill>
                <a:latin typeface="Arial" panose="020B0604020202020204" pitchFamily="34" charset="0"/>
                <a:ea typeface="+mn-ea"/>
                <a:cs typeface="Arial" panose="020B0604020202020204" pitchFamily="34" charset="0"/>
              </a:rPr>
              <a:t>Là hình vẽ biểu diễn mạch điện bằng các kí hiệu của các bộ phận mạch điện</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43542" y="3659890"/>
            <a:ext cx="3487814" cy="839525"/>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prstClr val="white"/>
                </a:solidFill>
                <a:latin typeface="Arial" panose="020B0604020202020204" pitchFamily="34" charset="0"/>
                <a:ea typeface="Tahoma" panose="020B0604030504040204" pitchFamily="34" charset="0"/>
                <a:cs typeface="Arial" panose="020B0604020202020204" pitchFamily="34" charset="0"/>
              </a:rPr>
              <a:t>C. </a:t>
            </a:r>
            <a:r>
              <a:rPr lang="vi-VN" sz="1725" kern="1200">
                <a:solidFill>
                  <a:prstClr val="white"/>
                </a:solidFill>
                <a:latin typeface="Arial" panose="020B0604020202020204" pitchFamily="34" charset="0"/>
                <a:ea typeface="+mn-ea"/>
                <a:cs typeface="Arial" panose="020B0604020202020204" pitchFamily="34" charset="0"/>
              </a:rPr>
              <a:t>Là hình vẽ mạch điện thật đúng như kích thước của nó</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574828" y="2079959"/>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19742" y="2567533"/>
            <a:ext cx="3487814" cy="357790"/>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1725" kern="1200">
                <a:solidFill>
                  <a:prstClr val="white"/>
                </a:solidFill>
                <a:latin typeface="Arial" panose="020B0604020202020204" pitchFamily="34" charset="0"/>
                <a:ea typeface="Tahoma" panose="020B0604030504040204" pitchFamily="34" charset="0"/>
                <a:cs typeface="Arial" panose="020B0604020202020204" pitchFamily="34" charset="0"/>
              </a:rPr>
              <a:t>A. </a:t>
            </a:r>
            <a:r>
              <a:rPr lang="vi-VN" sz="1725" kern="1200">
                <a:solidFill>
                  <a:prstClr val="white"/>
                </a:solidFill>
                <a:latin typeface="Arial" panose="020B0604020202020204" pitchFamily="34" charset="0"/>
                <a:ea typeface="+mn-ea"/>
                <a:cs typeface="Arial" panose="020B0604020202020204" pitchFamily="34" charset="0"/>
              </a:rPr>
              <a:t>Là ảnh chụp mạch điện thật</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96339" y="3457547"/>
            <a:ext cx="3487814" cy="1237711"/>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prstClr val="white"/>
                </a:solidFill>
                <a:latin typeface="Arial" panose="020B0604020202020204" pitchFamily="34" charset="0"/>
                <a:ea typeface="Tahoma" panose="020B0604030504040204" pitchFamily="34" charset="0"/>
                <a:cs typeface="Arial" panose="020B0604020202020204" pitchFamily="34" charset="0"/>
              </a:rPr>
              <a:t>D. </a:t>
            </a:r>
            <a:r>
              <a:rPr lang="vi-VN" sz="1725" kern="1200">
                <a:solidFill>
                  <a:prstClr val="white"/>
                </a:solidFill>
                <a:latin typeface="Arial" panose="020B0604020202020204" pitchFamily="34" charset="0"/>
                <a:ea typeface="+mn-ea"/>
                <a:cs typeface="Arial" panose="020B0604020202020204" pitchFamily="34" charset="0"/>
              </a:rPr>
              <a:t>Là hình vẽ mạch điện thật nhưng với kích thước được thu nhỏ</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203483" y="3266257"/>
              <a:ext cx="9383697" cy="730115"/>
            </a:xfrm>
            <a:prstGeom prst="rect">
              <a:avLst/>
            </a:prstGeom>
            <a:noFill/>
          </p:spPr>
          <p:txBody>
            <a:bodyPr wrap="square" rtlCol="0">
              <a:spAutoFit/>
            </a:bodyPr>
            <a:lstStyle/>
            <a:p>
              <a:pPr algn="ctr" defTabSz="685800">
                <a:lnSpc>
                  <a:spcPct val="150000"/>
                </a:lnSpc>
                <a:buClrTx/>
              </a:pPr>
              <a:r>
                <a:rPr lang="en-US" sz="2250" b="1" kern="1200">
                  <a:solidFill>
                    <a:prstClr val="white"/>
                  </a:solidFill>
                  <a:latin typeface="Arial" panose="020B0604020202020204" pitchFamily="34" charset="0"/>
                  <a:ea typeface="+mn-ea"/>
                  <a:cs typeface="Arial" panose="020B0604020202020204" pitchFamily="34" charset="0"/>
                </a:rPr>
                <a:t>Câu hỏi 1: </a:t>
              </a:r>
              <a:r>
                <a:rPr lang="vi-VN" sz="2250" kern="1200">
                  <a:solidFill>
                    <a:prstClr val="white"/>
                  </a:solidFill>
                  <a:latin typeface="Arial" panose="020B0604020202020204" pitchFamily="34" charset="0"/>
                  <a:ea typeface="Times New Roman" panose="02020603050405020304" pitchFamily="18" charset="0"/>
                  <a:cs typeface="Arial" panose="020B0604020202020204" pitchFamily="34" charset="0"/>
                </a:rPr>
                <a:t>Sơ đồ của mạch điện là gì?</a:t>
              </a:r>
              <a:endParaRPr lang="en-US" sz="22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268443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603457" y="352893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526637"/>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92562" y="4019440"/>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C. </a:t>
            </a:r>
            <a:r>
              <a:rPr lang="vi-VN" sz="2250" kern="1200">
                <a:solidFill>
                  <a:prstClr val="white"/>
                </a:solidFill>
                <a:latin typeface="Arial" panose="020B0604020202020204" pitchFamily="34" charset="0"/>
                <a:ea typeface="+mn-ea"/>
                <a:cs typeface="Arial" panose="020B0604020202020204" pitchFamily="34" charset="0"/>
              </a:rPr>
              <a:t>Nguồn điện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1316" y="2534397"/>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B. </a:t>
            </a:r>
            <a:r>
              <a:rPr lang="vi-VN" sz="2250" kern="1200">
                <a:solidFill>
                  <a:prstClr val="white"/>
                </a:solidFill>
                <a:latin typeface="Arial" panose="020B0604020202020204" pitchFamily="34" charset="0"/>
                <a:ea typeface="+mn-ea"/>
                <a:cs typeface="Arial" panose="020B0604020202020204" pitchFamily="34" charset="0"/>
              </a:rPr>
              <a:t>Bóng đèn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54144" y="2534397"/>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A. </a:t>
            </a:r>
            <a:r>
              <a:rPr lang="vi-VN" sz="2250" kern="1200">
                <a:solidFill>
                  <a:prstClr val="white"/>
                </a:solidFill>
                <a:latin typeface="Arial" panose="020B0604020202020204" pitchFamily="34" charset="0"/>
                <a:ea typeface="+mn-ea"/>
                <a:cs typeface="Arial" panose="020B0604020202020204" pitchFamily="34" charset="0"/>
              </a:rPr>
              <a:t>Cầu chì</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91026" y="4017139"/>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D. </a:t>
            </a:r>
            <a:r>
              <a:rPr lang="vi-VN" sz="2250" kern="1200">
                <a:solidFill>
                  <a:prstClr val="white"/>
                </a:solidFill>
                <a:latin typeface="Arial" panose="020B0604020202020204" pitchFamily="34" charset="0"/>
                <a:ea typeface="+mn-ea"/>
                <a:cs typeface="Arial" panose="020B0604020202020204" pitchFamily="34" charset="0"/>
              </a:rPr>
              <a:t>Công tắc</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83699" y="3153260"/>
              <a:ext cx="9704393" cy="1206057"/>
            </a:xfrm>
            <a:prstGeom prst="rect">
              <a:avLst/>
            </a:prstGeom>
            <a:noFill/>
          </p:spPr>
          <p:txBody>
            <a:bodyPr wrap="square" rtlCol="0">
              <a:spAutoFit/>
            </a:bodyPr>
            <a:lstStyle/>
            <a:p>
              <a:pPr algn="just" defTabSz="685800">
                <a:lnSpc>
                  <a:spcPct val="150000"/>
                </a:lnSpc>
                <a:buClrTx/>
              </a:pPr>
              <a:r>
                <a:rPr lang="en-US" sz="1875" b="1" kern="1200">
                  <a:solidFill>
                    <a:prstClr val="white"/>
                  </a:solidFill>
                  <a:latin typeface="Arial" panose="020B0604020202020204" pitchFamily="34" charset="0"/>
                  <a:ea typeface="+mn-ea"/>
                  <a:cs typeface="Arial" panose="020B0604020202020204" pitchFamily="34" charset="0"/>
                </a:rPr>
                <a:t>Câu hỏi 2: </a:t>
              </a:r>
              <a:r>
                <a:rPr lang="vi-VN" sz="1875" kern="1200">
                  <a:solidFill>
                    <a:prstClr val="white"/>
                  </a:solidFill>
                  <a:latin typeface="Arial" panose="020B0604020202020204" pitchFamily="34" charset="0"/>
                  <a:ea typeface="Times New Roman" panose="02020603050405020304" pitchFamily="18" charset="0"/>
                  <a:cs typeface="Arial" panose="020B0604020202020204" pitchFamily="34" charset="0"/>
                </a:rPr>
                <a:t>Trong một mạch điện kín, để có dòng điện chạy trong mạch thì trong mạch điện nhất thiết phải có bộ phận nào sau đây?</a:t>
              </a:r>
              <a:endParaRPr lang="en-US" sz="1875"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17491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1" y="438135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99933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4572000" y="2710681"/>
            <a:ext cx="3936492" cy="607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574828" y="4077388"/>
            <a:ext cx="3936492" cy="607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72000" y="4077388"/>
            <a:ext cx="3936492" cy="607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16914" y="2793685"/>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B. Mạch B</a:t>
            </a:r>
          </a:p>
        </p:txBody>
      </p:sp>
      <p:sp>
        <p:nvSpPr>
          <p:cNvPr id="27" name="cau hoi c">
            <a:extLst>
              <a:ext uri="{FF2B5EF4-FFF2-40B4-BE49-F238E27FC236}">
                <a16:creationId xmlns:a16="http://schemas.microsoft.com/office/drawing/2014/main" id="{D96707EC-5A82-4050-B897-6DBAB63AC957}"/>
              </a:ext>
            </a:extLst>
          </p:cNvPr>
          <p:cNvSpPr txBox="1"/>
          <p:nvPr/>
        </p:nvSpPr>
        <p:spPr>
          <a:xfrm>
            <a:off x="799167" y="4173606"/>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C. Mạch C</a:t>
            </a:r>
          </a:p>
        </p:txBody>
      </p:sp>
      <p:sp>
        <p:nvSpPr>
          <p:cNvPr id="31" name="bang a">
            <a:extLst>
              <a:ext uri="{FF2B5EF4-FFF2-40B4-BE49-F238E27FC236}">
                <a16:creationId xmlns:a16="http://schemas.microsoft.com/office/drawing/2014/main" id="{8DD63B39-09F3-4F04-83CD-408FC7619A90}"/>
              </a:ext>
            </a:extLst>
          </p:cNvPr>
          <p:cNvSpPr/>
          <p:nvPr/>
        </p:nvSpPr>
        <p:spPr>
          <a:xfrm flipH="1">
            <a:off x="574828" y="2706464"/>
            <a:ext cx="3936492" cy="607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54882" y="2841179"/>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A. Mạch A</a:t>
            </a:r>
          </a:p>
        </p:txBody>
      </p:sp>
      <p:sp>
        <p:nvSpPr>
          <p:cNvPr id="34" name="cau hoi d">
            <a:extLst>
              <a:ext uri="{FF2B5EF4-FFF2-40B4-BE49-F238E27FC236}">
                <a16:creationId xmlns:a16="http://schemas.microsoft.com/office/drawing/2014/main" id="{42A746A3-96B8-42A5-8EFA-A104DB6B2F69}"/>
              </a:ext>
            </a:extLst>
          </p:cNvPr>
          <p:cNvSpPr txBox="1"/>
          <p:nvPr/>
        </p:nvSpPr>
        <p:spPr>
          <a:xfrm>
            <a:off x="4816914" y="4173606"/>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D. Mạch D</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263241"/>
            <a:ext cx="9144000" cy="2075089"/>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323244" y="3000444"/>
              <a:ext cx="9383697" cy="655198"/>
            </a:xfrm>
            <a:prstGeom prst="rect">
              <a:avLst/>
            </a:prstGeom>
            <a:noFill/>
          </p:spPr>
          <p:txBody>
            <a:bodyPr wrap="square" rtlCol="0">
              <a:spAutoFit/>
            </a:bodyPr>
            <a:lstStyle/>
            <a:p>
              <a:pPr algn="just" defTabSz="685800">
                <a:lnSpc>
                  <a:spcPct val="150000"/>
                </a:lnSpc>
                <a:buClrTx/>
              </a:pPr>
              <a:r>
                <a:rPr lang="en-US" sz="1875" b="1" kern="1200">
                  <a:solidFill>
                    <a:prstClr val="white"/>
                  </a:solidFill>
                  <a:latin typeface="Arial" panose="020B0604020202020204" pitchFamily="34" charset="0"/>
                  <a:ea typeface="+mn-ea"/>
                  <a:cs typeface="Arial" panose="020B0604020202020204" pitchFamily="34" charset="0"/>
                </a:rPr>
                <a:t>Câu hỏi 3: </a:t>
              </a:r>
              <a:r>
                <a:rPr lang="vi-VN" sz="1875" kern="1200">
                  <a:solidFill>
                    <a:prstClr val="white"/>
                  </a:solidFill>
                  <a:latin typeface="Arial" panose="020B0604020202020204" pitchFamily="34" charset="0"/>
                  <a:ea typeface="Times New Roman" panose="02020603050405020304" pitchFamily="18" charset="0"/>
                  <a:cs typeface="Arial" panose="020B0604020202020204" pitchFamily="34" charset="0"/>
                </a:rPr>
                <a:t>Trong các sơ đồ dưới đây sơ đồ nào có mũi tên chỉ đúng chiều quy ước của dòng điện?</a:t>
              </a:r>
              <a:endParaRPr lang="en-US" sz="1875"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descr="Bài tập về sơ đồ mạch điện, chiều dòng điện cực hay, có đáp án">
            <a:extLst>
              <a:ext uri="{FF2B5EF4-FFF2-40B4-BE49-F238E27FC236}">
                <a16:creationId xmlns:a16="http://schemas.microsoft.com/office/drawing/2014/main" id="{F3937B13-923B-A254-982D-D42EC6F6B17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11433" y="1210838"/>
            <a:ext cx="4921135" cy="964831"/>
          </a:xfrm>
          <a:prstGeom prst="rect">
            <a:avLst/>
          </a:prstGeom>
          <a:noFill/>
          <a:ln>
            <a:noFill/>
          </a:ln>
        </p:spPr>
      </p:pic>
    </p:spTree>
    <p:extLst>
      <p:ext uri="{BB962C8B-B14F-4D97-AF65-F5344CB8AC3E}">
        <p14:creationId xmlns:p14="http://schemas.microsoft.com/office/powerpoint/2010/main" val="30019112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3" name="Title 2">
            <a:extLst>
              <a:ext uri="{FF2B5EF4-FFF2-40B4-BE49-F238E27FC236}">
                <a16:creationId xmlns:a16="http://schemas.microsoft.com/office/drawing/2014/main" id="{6E7BCA59-B469-952D-EFF1-C1FA00D8950A}"/>
              </a:ext>
            </a:extLst>
          </p:cNvPr>
          <p:cNvSpPr>
            <a:spLocks noGrp="1"/>
          </p:cNvSpPr>
          <p:nvPr>
            <p:ph type="title"/>
          </p:nvPr>
        </p:nvSpPr>
        <p:spPr>
          <a:xfrm>
            <a:off x="720000" y="76315"/>
            <a:ext cx="7704000" cy="572700"/>
          </a:xfrm>
        </p:spPr>
        <p:txBody>
          <a:bodyPr/>
          <a:lstStyle/>
          <a:p>
            <a:pPr algn="ctr"/>
            <a:r>
              <a:rPr lang="en-US" b="1">
                <a:latin typeface="+mj-lt"/>
              </a:rPr>
              <a:t>KHỞI ĐỘNG</a:t>
            </a:r>
          </a:p>
        </p:txBody>
      </p:sp>
      <p:sp>
        <p:nvSpPr>
          <p:cNvPr id="8" name="TextBox 7">
            <a:extLst>
              <a:ext uri="{FF2B5EF4-FFF2-40B4-BE49-F238E27FC236}">
                <a16:creationId xmlns:a16="http://schemas.microsoft.com/office/drawing/2014/main" id="{F6D4FF71-A5F1-F89A-CC90-0B1F741419E7}"/>
              </a:ext>
            </a:extLst>
          </p:cNvPr>
          <p:cNvSpPr txBox="1"/>
          <p:nvPr/>
        </p:nvSpPr>
        <p:spPr>
          <a:xfrm>
            <a:off x="720000" y="735562"/>
            <a:ext cx="7762993" cy="1088568"/>
          </a:xfrm>
          <a:prstGeom prst="rect">
            <a:avLst/>
          </a:prstGeom>
          <a:noFill/>
        </p:spPr>
        <p:txBody>
          <a:bodyPr wrap="square">
            <a:spAutoFit/>
          </a:bodyPr>
          <a:lstStyle/>
          <a:p>
            <a:pPr marL="0" marR="90170" algn="just">
              <a:lnSpc>
                <a:spcPct val="150000"/>
              </a:lnSpc>
              <a:spcBef>
                <a:spcPts val="100"/>
              </a:spcBef>
              <a:spcAft>
                <a:spcPts val="100"/>
              </a:spcAft>
            </a:pPr>
            <a:r>
              <a:rPr lang="vi-VN" sz="2300">
                <a:solidFill>
                  <a:srgbClr val="000000"/>
                </a:solidFill>
                <a:effectLst/>
                <a:latin typeface="+mn-lt"/>
                <a:ea typeface="Times New Roman" panose="02020603050405020304" pitchFamily="18" charset="0"/>
                <a:cs typeface="Times New Roman" panose="02020603050405020304" pitchFamily="18" charset="0"/>
              </a:rPr>
              <a:t>Có một pin, một bóng đèn pin, một công tắc, các đoạn dây nối (như hình)</a:t>
            </a:r>
            <a:endParaRPr lang="en-US" sz="2300">
              <a:effectLst/>
              <a:latin typeface="+mn-lt"/>
              <a:ea typeface="Calibri" panose="020F0502020204030204" pitchFamily="34" charset="0"/>
              <a:cs typeface="Times New Roman" panose="02020603050405020304" pitchFamily="18" charset="0"/>
            </a:endParaRPr>
          </a:p>
        </p:txBody>
      </p:sp>
      <p:pic>
        <p:nvPicPr>
          <p:cNvPr id="9" name="Picture 8" descr="A picture containing LEGO, appliance&#10;&#10;Description automatically generated">
            <a:extLst>
              <a:ext uri="{FF2B5EF4-FFF2-40B4-BE49-F238E27FC236}">
                <a16:creationId xmlns:a16="http://schemas.microsoft.com/office/drawing/2014/main" id="{D4776C11-C640-1F2F-CDD0-764439BE66D8}"/>
              </a:ext>
            </a:extLst>
          </p:cNvPr>
          <p:cNvPicPr>
            <a:picLocks noChangeAspect="1"/>
          </p:cNvPicPr>
          <p:nvPr/>
        </p:nvPicPr>
        <p:blipFill>
          <a:blip r:embed="rId3"/>
          <a:stretch>
            <a:fillRect/>
          </a:stretch>
        </p:blipFill>
        <p:spPr>
          <a:xfrm>
            <a:off x="2590956" y="2180913"/>
            <a:ext cx="4230648" cy="1712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225D61C0-FED9-76DC-59CE-0E89F2051BDC}"/>
              </a:ext>
            </a:extLst>
          </p:cNvPr>
          <p:cNvSpPr txBox="1"/>
          <p:nvPr/>
        </p:nvSpPr>
        <p:spPr>
          <a:xfrm>
            <a:off x="1309747" y="4339017"/>
            <a:ext cx="6952020" cy="477054"/>
          </a:xfrm>
          <a:prstGeom prst="rect">
            <a:avLst/>
          </a:prstGeom>
          <a:noFill/>
        </p:spPr>
        <p:txBody>
          <a:bodyPr wrap="square">
            <a:spAutoFit/>
          </a:bodyPr>
          <a:lstStyle/>
          <a:p>
            <a:pPr algn="ctr"/>
            <a:r>
              <a:rPr lang="vi-VN" sz="2500">
                <a:solidFill>
                  <a:srgbClr val="000000"/>
                </a:solidFill>
                <a:effectLst/>
                <a:latin typeface="+mn-lt"/>
                <a:ea typeface="Times New Roman" panose="02020603050405020304" pitchFamily="18" charset="0"/>
              </a:rPr>
              <a:t>Làm cách nào để bóng đèn pin phát sáng?</a:t>
            </a:r>
            <a:endParaRPr lang="en-US" sz="2500">
              <a:latin typeface="+mn-lt"/>
            </a:endParaRPr>
          </a:p>
        </p:txBody>
      </p:sp>
      <p:pic>
        <p:nvPicPr>
          <p:cNvPr id="13" name="Picture 18">
            <a:extLst>
              <a:ext uri="{FF2B5EF4-FFF2-40B4-BE49-F238E27FC236}">
                <a16:creationId xmlns:a16="http://schemas.microsoft.com/office/drawing/2014/main" id="{598508D7-070B-BC6D-C702-AE756E7E84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8474" y="3863654"/>
            <a:ext cx="715280" cy="108856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268443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603457" y="352893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526637"/>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09284" y="3805297"/>
            <a:ext cx="3487814" cy="74206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500" kern="1200">
                <a:solidFill>
                  <a:prstClr val="white"/>
                </a:solidFill>
                <a:latin typeface="Arial" panose="020B0604020202020204" pitchFamily="34" charset="0"/>
                <a:ea typeface="Tahoma" panose="020B0604030504040204" pitchFamily="34" charset="0"/>
                <a:cs typeface="Arial" panose="020B0604020202020204" pitchFamily="34" charset="0"/>
              </a:rPr>
              <a:t>C. </a:t>
            </a:r>
            <a:r>
              <a:rPr lang="vi-VN" sz="1500" kern="1200">
                <a:solidFill>
                  <a:prstClr val="white"/>
                </a:solidFill>
                <a:latin typeface="Arial" panose="020B0604020202020204" pitchFamily="34" charset="0"/>
                <a:ea typeface="+mn-ea"/>
                <a:cs typeface="Arial" panose="020B0604020202020204" pitchFamily="34" charset="0"/>
              </a:rPr>
              <a:t>Bảo vệ an toàn cho đồ dùng điện và mạch điện</a:t>
            </a:r>
            <a:endParaRPr lang="en-US" sz="150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1316" y="2338330"/>
            <a:ext cx="3487814" cy="74206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500" kern="1200">
                <a:solidFill>
                  <a:prstClr val="white"/>
                </a:solidFill>
                <a:latin typeface="Arial" panose="020B0604020202020204" pitchFamily="34" charset="0"/>
                <a:ea typeface="Tahoma" panose="020B0604030504040204" pitchFamily="34" charset="0"/>
                <a:cs typeface="Arial" panose="020B0604020202020204" pitchFamily="34" charset="0"/>
              </a:rPr>
              <a:t>B. </a:t>
            </a:r>
            <a:r>
              <a:rPr lang="vi-VN" sz="1500" kern="1200">
                <a:solidFill>
                  <a:prstClr val="white"/>
                </a:solidFill>
                <a:latin typeface="Arial" panose="020B0604020202020204" pitchFamily="34" charset="0"/>
                <a:ea typeface="+mn-ea"/>
                <a:cs typeface="Arial" panose="020B0604020202020204" pitchFamily="34" charset="0"/>
              </a:rPr>
              <a:t>Cảnh báo sự cố xảy ra với mạch điện </a:t>
            </a:r>
            <a:endParaRPr lang="en-US" sz="150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54144" y="2361766"/>
            <a:ext cx="3487814" cy="74206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500" kern="1200">
                <a:solidFill>
                  <a:prstClr val="white"/>
                </a:solidFill>
                <a:latin typeface="Arial" panose="020B0604020202020204" pitchFamily="34" charset="0"/>
                <a:ea typeface="Tahoma" panose="020B0604030504040204" pitchFamily="34" charset="0"/>
                <a:cs typeface="Arial" panose="020B0604020202020204" pitchFamily="34" charset="0"/>
              </a:rPr>
              <a:t>A. </a:t>
            </a:r>
            <a:r>
              <a:rPr lang="vi-VN" sz="1500" kern="1200">
                <a:solidFill>
                  <a:prstClr val="white"/>
                </a:solidFill>
                <a:latin typeface="Arial" panose="020B0604020202020204" pitchFamily="34" charset="0"/>
                <a:ea typeface="+mn-ea"/>
                <a:cs typeface="Arial" panose="020B0604020202020204" pitchFamily="34" charset="0"/>
              </a:rPr>
              <a:t>Cung cấp năng lượng điện cho các dụng cụ điện hoạt động </a:t>
            </a:r>
            <a:endParaRPr lang="en-US" sz="150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3790615"/>
            <a:ext cx="3487814" cy="74206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500" kern="1200">
                <a:solidFill>
                  <a:prstClr val="white"/>
                </a:solidFill>
                <a:latin typeface="Arial" panose="020B0604020202020204" pitchFamily="34" charset="0"/>
                <a:ea typeface="Tahoma" panose="020B0604030504040204" pitchFamily="34" charset="0"/>
                <a:cs typeface="Arial" panose="020B0604020202020204" pitchFamily="34" charset="0"/>
              </a:rPr>
              <a:t>D. </a:t>
            </a:r>
            <a:r>
              <a:rPr lang="vi-VN" sz="1500" kern="1200">
                <a:solidFill>
                  <a:prstClr val="white"/>
                </a:solidFill>
                <a:latin typeface="Arial" panose="020B0604020202020204" pitchFamily="34" charset="0"/>
                <a:ea typeface="+mn-ea"/>
                <a:cs typeface="Arial" panose="020B0604020202020204" pitchFamily="34" charset="0"/>
              </a:rPr>
              <a:t>Điều khiển đống, ngắn mạch điện tự động</a:t>
            </a:r>
            <a:endParaRPr lang="en-US" sz="150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03483" y="3266257"/>
              <a:ext cx="9383697" cy="730115"/>
            </a:xfrm>
            <a:prstGeom prst="rect">
              <a:avLst/>
            </a:prstGeom>
            <a:noFill/>
          </p:spPr>
          <p:txBody>
            <a:bodyPr wrap="square" rtlCol="0">
              <a:spAutoFit/>
            </a:bodyPr>
            <a:lstStyle/>
            <a:p>
              <a:pPr algn="ctr" defTabSz="685800">
                <a:lnSpc>
                  <a:spcPct val="150000"/>
                </a:lnSpc>
                <a:buClrTx/>
              </a:pPr>
              <a:r>
                <a:rPr lang="en-US" sz="2250" b="1" kern="1200">
                  <a:solidFill>
                    <a:prstClr val="white"/>
                  </a:solidFill>
                  <a:latin typeface="Arial" panose="020B0604020202020204" pitchFamily="34" charset="0"/>
                  <a:ea typeface="+mn-ea"/>
                  <a:cs typeface="Arial" panose="020B0604020202020204" pitchFamily="34" charset="0"/>
                </a:rPr>
                <a:t>Câu hỏi 4: </a:t>
              </a:r>
              <a:r>
                <a:rPr lang="vi-VN" sz="2250" kern="1200">
                  <a:solidFill>
                    <a:prstClr val="white"/>
                  </a:solidFill>
                  <a:latin typeface="Arial" panose="020B0604020202020204" pitchFamily="34" charset="0"/>
                  <a:ea typeface="Times New Roman" panose="02020603050405020304" pitchFamily="18" charset="0"/>
                  <a:cs typeface="Arial" panose="020B0604020202020204" pitchFamily="34" charset="0"/>
                </a:rPr>
                <a:t>Cầu chì có công dụng gì?</a:t>
              </a:r>
              <a:endParaRPr lang="en-US" sz="2250" kern="1200">
                <a:solidFill>
                  <a:prstClr val="white"/>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21453608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268443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603457" y="352893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526637"/>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92562" y="4019440"/>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C. </a:t>
            </a:r>
            <a:r>
              <a:rPr lang="vi-VN" sz="2250" kern="1200">
                <a:solidFill>
                  <a:prstClr val="white"/>
                </a:solidFill>
                <a:latin typeface="Arial" panose="020B0604020202020204" pitchFamily="34" charset="0"/>
                <a:ea typeface="+mn-ea"/>
                <a:cs typeface="Arial" panose="020B0604020202020204" pitchFamily="34" charset="0"/>
              </a:rPr>
              <a:t>Chuông điện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1316" y="2534397"/>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B. </a:t>
            </a:r>
            <a:r>
              <a:rPr lang="vi-VN" sz="2250" kern="1200">
                <a:solidFill>
                  <a:prstClr val="white"/>
                </a:solidFill>
                <a:latin typeface="Arial" panose="020B0604020202020204" pitchFamily="34" charset="0"/>
                <a:ea typeface="+mn-ea"/>
                <a:cs typeface="Arial" panose="020B0604020202020204" pitchFamily="34" charset="0"/>
              </a:rPr>
              <a:t>Cầu dao tự động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03457" y="2399260"/>
            <a:ext cx="3487814" cy="547586"/>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A. </a:t>
            </a:r>
            <a:r>
              <a:rPr lang="vi-VN" sz="2250" kern="1200">
                <a:solidFill>
                  <a:prstClr val="white"/>
                </a:solidFill>
                <a:latin typeface="Arial" panose="020B0604020202020204" pitchFamily="34" charset="0"/>
                <a:ea typeface="+mn-ea"/>
                <a:cs typeface="Arial" panose="020B0604020202020204" pitchFamily="34" charset="0"/>
              </a:rPr>
              <a:t>Cầu chì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91026" y="4017139"/>
            <a:ext cx="3487814" cy="438582"/>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250" kern="1200">
                <a:solidFill>
                  <a:prstClr val="white"/>
                </a:solidFill>
                <a:latin typeface="Arial" panose="020B0604020202020204" pitchFamily="34" charset="0"/>
                <a:ea typeface="Tahoma" panose="020B0604030504040204" pitchFamily="34" charset="0"/>
                <a:cs typeface="Arial" panose="020B0604020202020204" pitchFamily="34" charset="0"/>
              </a:rPr>
              <a:t>D. </a:t>
            </a:r>
            <a:r>
              <a:rPr lang="vi-VN" sz="2250" kern="1200">
                <a:solidFill>
                  <a:prstClr val="white"/>
                </a:solidFill>
                <a:latin typeface="Arial" panose="020B0604020202020204" pitchFamily="34" charset="0"/>
                <a:ea typeface="+mn-ea"/>
                <a:cs typeface="Arial" panose="020B0604020202020204" pitchFamily="34" charset="0"/>
              </a:rPr>
              <a:t>Rơ le </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601809" y="3138591"/>
              <a:ext cx="9383697" cy="1206057"/>
            </a:xfrm>
            <a:prstGeom prst="rect">
              <a:avLst/>
            </a:prstGeom>
            <a:noFill/>
          </p:spPr>
          <p:txBody>
            <a:bodyPr wrap="square" rtlCol="0">
              <a:spAutoFit/>
            </a:bodyPr>
            <a:lstStyle/>
            <a:p>
              <a:pPr algn="just" defTabSz="685800">
                <a:lnSpc>
                  <a:spcPct val="150000"/>
                </a:lnSpc>
                <a:buClrTx/>
              </a:pPr>
              <a:r>
                <a:rPr lang="en-US" sz="1875" b="1" kern="1200">
                  <a:solidFill>
                    <a:prstClr val="white"/>
                  </a:solidFill>
                  <a:latin typeface="Arial" panose="020B0604020202020204" pitchFamily="34" charset="0"/>
                  <a:ea typeface="+mn-ea"/>
                  <a:cs typeface="Arial" panose="020B0604020202020204" pitchFamily="34" charset="0"/>
                </a:rPr>
                <a:t>Câu hỏi 5: </a:t>
              </a:r>
              <a:r>
                <a:rPr lang="vi-VN" sz="1875" kern="1200">
                  <a:solidFill>
                    <a:prstClr val="white"/>
                  </a:solidFill>
                  <a:latin typeface="Arial" panose="020B0604020202020204" pitchFamily="34" charset="0"/>
                  <a:ea typeface="Times New Roman" panose="02020603050405020304" pitchFamily="18" charset="0"/>
                  <a:cs typeface="Arial" panose="020B0604020202020204" pitchFamily="34" charset="0"/>
                </a:rPr>
                <a:t>Đâu là thiết bị điện ứng dụng hoạt động của nam châm điện?</a:t>
              </a:r>
              <a:endParaRPr lang="en-US" sz="1875" kern="1200">
                <a:solidFill>
                  <a:prstClr val="white"/>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764619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4" name="TextBox 3">
            <a:extLst>
              <a:ext uri="{FF2B5EF4-FFF2-40B4-BE49-F238E27FC236}">
                <a16:creationId xmlns:a16="http://schemas.microsoft.com/office/drawing/2014/main" id="{3DEF4EA0-836C-C91D-65FC-FBBD61F6E31A}"/>
              </a:ext>
            </a:extLst>
          </p:cNvPr>
          <p:cNvSpPr txBox="1"/>
          <p:nvPr/>
        </p:nvSpPr>
        <p:spPr>
          <a:xfrm>
            <a:off x="3355258" y="294968"/>
            <a:ext cx="2580968" cy="553998"/>
          </a:xfrm>
          <a:prstGeom prst="rect">
            <a:avLst/>
          </a:prstGeom>
          <a:noFill/>
        </p:spPr>
        <p:txBody>
          <a:bodyPr wrap="square" rtlCol="0">
            <a:spAutoFit/>
          </a:bodyPr>
          <a:lstStyle/>
          <a:p>
            <a:pPr algn="ctr"/>
            <a:r>
              <a:rPr lang="en-US" sz="3000" b="1"/>
              <a:t>VẬN DỤNG</a:t>
            </a:r>
          </a:p>
        </p:txBody>
      </p:sp>
      <p:graphicFrame>
        <p:nvGraphicFramePr>
          <p:cNvPr id="5" name="Table 4">
            <a:extLst>
              <a:ext uri="{FF2B5EF4-FFF2-40B4-BE49-F238E27FC236}">
                <a16:creationId xmlns:a16="http://schemas.microsoft.com/office/drawing/2014/main" id="{1A8DEB9C-0557-FDAB-B215-556D49F4DB52}"/>
              </a:ext>
            </a:extLst>
          </p:cNvPr>
          <p:cNvGraphicFramePr>
            <a:graphicFrameLocks noGrp="1"/>
          </p:cNvGraphicFramePr>
          <p:nvPr>
            <p:extLst>
              <p:ext uri="{D42A27DB-BD31-4B8C-83A1-F6EECF244321}">
                <p14:modId xmlns:p14="http://schemas.microsoft.com/office/powerpoint/2010/main" val="3530418356"/>
              </p:ext>
            </p:extLst>
          </p:nvPr>
        </p:nvGraphicFramePr>
        <p:xfrm>
          <a:off x="517002" y="1158801"/>
          <a:ext cx="8109996" cy="3689731"/>
        </p:xfrm>
        <a:graphic>
          <a:graphicData uri="http://schemas.openxmlformats.org/drawingml/2006/table">
            <a:tbl>
              <a:tblPr firstRow="1" firstCol="1" bandRow="1"/>
              <a:tblGrid>
                <a:gridCol w="739693">
                  <a:extLst>
                    <a:ext uri="{9D8B030D-6E8A-4147-A177-3AD203B41FA5}">
                      <a16:colId xmlns:a16="http://schemas.microsoft.com/office/drawing/2014/main" val="1641684873"/>
                    </a:ext>
                  </a:extLst>
                </a:gridCol>
                <a:gridCol w="5022258">
                  <a:extLst>
                    <a:ext uri="{9D8B030D-6E8A-4147-A177-3AD203B41FA5}">
                      <a16:colId xmlns:a16="http://schemas.microsoft.com/office/drawing/2014/main" val="3768975898"/>
                    </a:ext>
                  </a:extLst>
                </a:gridCol>
                <a:gridCol w="1176519">
                  <a:extLst>
                    <a:ext uri="{9D8B030D-6E8A-4147-A177-3AD203B41FA5}">
                      <a16:colId xmlns:a16="http://schemas.microsoft.com/office/drawing/2014/main" val="1739775074"/>
                    </a:ext>
                  </a:extLst>
                </a:gridCol>
                <a:gridCol w="1171526">
                  <a:extLst>
                    <a:ext uri="{9D8B030D-6E8A-4147-A177-3AD203B41FA5}">
                      <a16:colId xmlns:a16="http://schemas.microsoft.com/office/drawing/2014/main" val="3953560012"/>
                    </a:ext>
                  </a:extLst>
                </a:gridCol>
              </a:tblGrid>
              <a:tr h="384175">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STT</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Nói về mạch</a:t>
                      </a:r>
                      <a:r>
                        <a:rPr lang="vi-VN" sz="1700" b="1">
                          <a:effectLst/>
                          <a:latin typeface="+mn-lt"/>
                          <a:ea typeface="Times New Roman" panose="02020603050405020304" pitchFamily="18" charset="0"/>
                          <a:cs typeface="Times New Roman" panose="02020603050405020304" pitchFamily="18" charset="0"/>
                        </a:rPr>
                        <a:t> điện </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Đúng</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Sai</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665992"/>
                  </a:ext>
                </a:extLst>
              </a:tr>
              <a:tr h="384175">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1</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l">
                        <a:lnSpc>
                          <a:spcPct val="150000"/>
                        </a:lnSpc>
                        <a:spcBef>
                          <a:spcPts val="100"/>
                        </a:spcBef>
                        <a:spcAft>
                          <a:spcPts val="100"/>
                        </a:spcAft>
                        <a:tabLst>
                          <a:tab pos="2971800" algn="ctr"/>
                          <a:tab pos="5943600" algn="r"/>
                        </a:tabLst>
                      </a:pPr>
                      <a:r>
                        <a:rPr lang="vi-VN" sz="1700">
                          <a:effectLst/>
                          <a:latin typeface="+mn-lt"/>
                          <a:ea typeface="Times New Roman" panose="02020603050405020304" pitchFamily="18" charset="0"/>
                          <a:cs typeface="Times New Roman" panose="02020603050405020304" pitchFamily="18" charset="0"/>
                        </a:rPr>
                        <a:t>Chiều chuyển động của các electron trong mạch điện là chiều dòng điện trong mạch </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Đúng</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Sai</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80056"/>
                  </a:ext>
                </a:extLst>
              </a:tr>
              <a:tr h="697865">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2</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l">
                        <a:lnSpc>
                          <a:spcPct val="150000"/>
                        </a:lnSpc>
                        <a:spcBef>
                          <a:spcPts val="100"/>
                        </a:spcBef>
                        <a:spcAft>
                          <a:spcPts val="100"/>
                        </a:spcAft>
                        <a:tabLst>
                          <a:tab pos="2971800" algn="ctr"/>
                          <a:tab pos="5943600" algn="r"/>
                        </a:tabLst>
                      </a:pPr>
                      <a:r>
                        <a:rPr lang="vi-VN" sz="1700">
                          <a:effectLst/>
                          <a:latin typeface="+mn-lt"/>
                          <a:ea typeface="Times New Roman" panose="02020603050405020304" pitchFamily="18" charset="0"/>
                          <a:cs typeface="Times New Roman" panose="02020603050405020304" pitchFamily="18" charset="0"/>
                        </a:rPr>
                        <a:t>Mạch điện kín chỉ bao gồm các dụng cụ hay thiết bị tiêu thụ điện </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Đúng</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Sai</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860399"/>
                  </a:ext>
                </a:extLst>
              </a:tr>
              <a:tr h="384175">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3</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l">
                        <a:lnSpc>
                          <a:spcPct val="150000"/>
                        </a:lnSpc>
                        <a:spcBef>
                          <a:spcPts val="100"/>
                        </a:spcBef>
                        <a:spcAft>
                          <a:spcPts val="100"/>
                        </a:spcAft>
                        <a:tabLst>
                          <a:tab pos="2971800" algn="ctr"/>
                          <a:tab pos="5943600" algn="r"/>
                        </a:tabLst>
                      </a:pPr>
                      <a:r>
                        <a:rPr lang="vi-VN" sz="1700">
                          <a:effectLst/>
                          <a:latin typeface="+mn-lt"/>
                          <a:ea typeface="Times New Roman" panose="02020603050405020304" pitchFamily="18" charset="0"/>
                          <a:cs typeface="Times New Roman" panose="02020603050405020304" pitchFamily="18" charset="0"/>
                        </a:rPr>
                        <a:t>Cầu chì hay cầu dao điện là thiết bị bảo vệ các thiết bị tiêu thụ điện trong mạch không bị hỏng khi dòng điện trong mạch đột ngột tăng quá mức </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Đúng</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Sai</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89587"/>
                  </a:ext>
                </a:extLst>
              </a:tr>
              <a:tr h="406219">
                <a:tc>
                  <a:txBody>
                    <a:bodyPr/>
                    <a:lstStyle/>
                    <a:p>
                      <a:pPr marL="0" marR="90170" algn="ctr">
                        <a:lnSpc>
                          <a:spcPct val="150000"/>
                        </a:lnSpc>
                        <a:spcBef>
                          <a:spcPts val="100"/>
                        </a:spcBef>
                        <a:spcAft>
                          <a:spcPts val="100"/>
                        </a:spcAft>
                        <a:tabLst>
                          <a:tab pos="2971800" algn="ctr"/>
                          <a:tab pos="5943600" algn="r"/>
                        </a:tabLst>
                      </a:pPr>
                      <a:r>
                        <a:rPr lang="en-US" sz="1700" b="1">
                          <a:effectLst/>
                          <a:latin typeface="+mn-lt"/>
                          <a:ea typeface="Times New Roman" panose="02020603050405020304" pitchFamily="18" charset="0"/>
                          <a:cs typeface="Times New Roman" panose="02020603050405020304" pitchFamily="18" charset="0"/>
                        </a:rPr>
                        <a:t>4</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l">
                        <a:lnSpc>
                          <a:spcPct val="150000"/>
                        </a:lnSpc>
                        <a:spcBef>
                          <a:spcPts val="100"/>
                        </a:spcBef>
                        <a:spcAft>
                          <a:spcPts val="100"/>
                        </a:spcAft>
                        <a:tabLst>
                          <a:tab pos="2971800" algn="ctr"/>
                          <a:tab pos="5943600" algn="r"/>
                        </a:tabLst>
                      </a:pPr>
                      <a:r>
                        <a:rPr lang="vi-VN" sz="1700">
                          <a:effectLst/>
                          <a:latin typeface="+mn-lt"/>
                          <a:ea typeface="Times New Roman" panose="02020603050405020304" pitchFamily="18" charset="0"/>
                          <a:cs typeface="Times New Roman" panose="02020603050405020304" pitchFamily="18" charset="0"/>
                        </a:rPr>
                        <a:t>Chuông điện là thiết bị chỉ để báo hiệu nhà có khách </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Đúng</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50000"/>
                        </a:lnSpc>
                        <a:spcBef>
                          <a:spcPts val="100"/>
                        </a:spcBef>
                        <a:spcAft>
                          <a:spcPts val="100"/>
                        </a:spcAft>
                        <a:tabLst>
                          <a:tab pos="2971800" algn="ctr"/>
                          <a:tab pos="5943600" algn="r"/>
                        </a:tabLst>
                      </a:pPr>
                      <a:r>
                        <a:rPr lang="en-US" sz="1700">
                          <a:effectLst/>
                          <a:latin typeface="+mn-lt"/>
                          <a:ea typeface="Times New Roman" panose="02020603050405020304" pitchFamily="18" charset="0"/>
                          <a:cs typeface="Times New Roman" panose="02020603050405020304" pitchFamily="18" charset="0"/>
                        </a:rPr>
                        <a:t>Sai</a:t>
                      </a:r>
                      <a:endParaRPr lang="en-US" sz="17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528199"/>
                  </a:ext>
                </a:extLst>
              </a:tr>
            </a:tbl>
          </a:graphicData>
        </a:graphic>
      </p:graphicFrame>
      <p:sp>
        <p:nvSpPr>
          <p:cNvPr id="7" name="Oval 6">
            <a:extLst>
              <a:ext uri="{FF2B5EF4-FFF2-40B4-BE49-F238E27FC236}">
                <a16:creationId xmlns:a16="http://schemas.microsoft.com/office/drawing/2014/main" id="{86CD87C8-F5D3-97B6-F788-52A7CE09B850}"/>
              </a:ext>
            </a:extLst>
          </p:cNvPr>
          <p:cNvSpPr/>
          <p:nvPr/>
        </p:nvSpPr>
        <p:spPr>
          <a:xfrm>
            <a:off x="6332787" y="3264635"/>
            <a:ext cx="959742" cy="649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BF6BFD-85CD-453B-4A0C-5CC1CF12826F}"/>
              </a:ext>
            </a:extLst>
          </p:cNvPr>
          <p:cNvSpPr/>
          <p:nvPr/>
        </p:nvSpPr>
        <p:spPr>
          <a:xfrm>
            <a:off x="7543171" y="2332351"/>
            <a:ext cx="959742" cy="649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34D093-A23B-D678-6D6A-307872F5FF26}"/>
              </a:ext>
            </a:extLst>
          </p:cNvPr>
          <p:cNvSpPr/>
          <p:nvPr/>
        </p:nvSpPr>
        <p:spPr>
          <a:xfrm>
            <a:off x="7543171" y="1603349"/>
            <a:ext cx="959742" cy="649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68511C-1FDA-ACB8-E92D-6B05D9595B12}"/>
              </a:ext>
            </a:extLst>
          </p:cNvPr>
          <p:cNvSpPr/>
          <p:nvPr/>
        </p:nvSpPr>
        <p:spPr>
          <a:xfrm>
            <a:off x="7543171" y="4154546"/>
            <a:ext cx="959742" cy="649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4" name="TextBox 3">
            <a:extLst>
              <a:ext uri="{FF2B5EF4-FFF2-40B4-BE49-F238E27FC236}">
                <a16:creationId xmlns:a16="http://schemas.microsoft.com/office/drawing/2014/main" id="{3DEF4EA0-836C-C91D-65FC-FBBD61F6E31A}"/>
              </a:ext>
            </a:extLst>
          </p:cNvPr>
          <p:cNvSpPr txBox="1"/>
          <p:nvPr/>
        </p:nvSpPr>
        <p:spPr>
          <a:xfrm>
            <a:off x="3355258" y="147484"/>
            <a:ext cx="2580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VẬN DỤNG</a:t>
            </a:r>
          </a:p>
        </p:txBody>
      </p:sp>
      <p:sp>
        <p:nvSpPr>
          <p:cNvPr id="6" name="TextBox 5">
            <a:extLst>
              <a:ext uri="{FF2B5EF4-FFF2-40B4-BE49-F238E27FC236}">
                <a16:creationId xmlns:a16="http://schemas.microsoft.com/office/drawing/2014/main" id="{C2CABBD4-8266-A4E5-4544-D722BAD8F9C7}"/>
              </a:ext>
            </a:extLst>
          </p:cNvPr>
          <p:cNvSpPr txBox="1"/>
          <p:nvPr/>
        </p:nvSpPr>
        <p:spPr>
          <a:xfrm>
            <a:off x="358569" y="851124"/>
            <a:ext cx="8279377" cy="496996"/>
          </a:xfrm>
          <a:prstGeom prst="rect">
            <a:avLst/>
          </a:prstGeom>
          <a:noFill/>
        </p:spPr>
        <p:txBody>
          <a:bodyPr wrap="square">
            <a:spAutoFit/>
          </a:bodyPr>
          <a:lstStyle/>
          <a:p>
            <a:pPr marL="0" marR="90170" algn="just">
              <a:lnSpc>
                <a:spcPct val="150000"/>
              </a:lnSpc>
              <a:spcBef>
                <a:spcPts val="100"/>
              </a:spcBef>
              <a:spcAft>
                <a:spcPts val="100"/>
              </a:spcAft>
            </a:pPr>
            <a:r>
              <a:rPr lang="en-US" sz="2000" b="1">
                <a:effectLst/>
                <a:latin typeface="+mn-lt"/>
                <a:ea typeface="Times New Roman" panose="02020603050405020304" pitchFamily="18" charset="0"/>
                <a:cs typeface="Times New Roman" panose="02020603050405020304" pitchFamily="18" charset="0"/>
              </a:rPr>
              <a:t>Câu 2: </a:t>
            </a:r>
            <a:r>
              <a:rPr lang="en-US" sz="2000">
                <a:effectLst/>
                <a:latin typeface="+mn-lt"/>
                <a:ea typeface="Times New Roman" panose="02020603050405020304" pitchFamily="18" charset="0"/>
                <a:cs typeface="Times New Roman" panose="02020603050405020304" pitchFamily="18" charset="0"/>
              </a:rPr>
              <a:t>Thế</a:t>
            </a:r>
            <a:r>
              <a:rPr lang="vi-VN" sz="2000">
                <a:effectLst/>
                <a:latin typeface="+mn-lt"/>
                <a:ea typeface="Times New Roman" panose="02020603050405020304" pitchFamily="18" charset="0"/>
                <a:cs typeface="Times New Roman" panose="02020603050405020304" pitchFamily="18" charset="0"/>
              </a:rPr>
              <a:t> nào là một mạch điện kín và thế nào là một mạch điện hở? </a:t>
            </a:r>
            <a:endParaRPr lang="en-US" sz="2000">
              <a:effectLst/>
              <a:latin typeface="+mn-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7B46D7-3BBF-BE8C-4541-4D48FF6A1E95}"/>
              </a:ext>
            </a:extLst>
          </p:cNvPr>
          <p:cNvSpPr txBox="1"/>
          <p:nvPr/>
        </p:nvSpPr>
        <p:spPr>
          <a:xfrm>
            <a:off x="356265" y="1437689"/>
            <a:ext cx="8431470" cy="1420325"/>
          </a:xfrm>
          <a:prstGeom prst="rect">
            <a:avLst/>
          </a:prstGeom>
          <a:noFill/>
        </p:spPr>
        <p:txBody>
          <a:bodyPr wrap="square">
            <a:spAutoFit/>
          </a:bodyPr>
          <a:lstStyle/>
          <a:p>
            <a:pPr marL="0" marR="90170" algn="just">
              <a:lnSpc>
                <a:spcPct val="150000"/>
              </a:lnSpc>
              <a:spcBef>
                <a:spcPts val="100"/>
              </a:spcBef>
              <a:spcAft>
                <a:spcPts val="100"/>
              </a:spcAft>
            </a:pPr>
            <a:r>
              <a:rPr lang="vi-VN" sz="2000" b="1">
                <a:effectLst/>
                <a:latin typeface="+mn-lt"/>
                <a:ea typeface="Times New Roman" panose="02020603050405020304" pitchFamily="18" charset="0"/>
                <a:cs typeface="Times New Roman" panose="02020603050405020304" pitchFamily="18" charset="0"/>
              </a:rPr>
              <a:t>Câu 3:</a:t>
            </a:r>
            <a:r>
              <a:rPr lang="vi-VN" sz="2000">
                <a:effectLst/>
                <a:latin typeface="+mn-lt"/>
                <a:ea typeface="Times New Roman" panose="02020603050405020304" pitchFamily="18" charset="0"/>
                <a:cs typeface="Times New Roman" panose="02020603050405020304" pitchFamily="18" charset="0"/>
              </a:rPr>
              <a:t> Quan sát sơ đồ mạch điện trong hình dưới và cho biết trong mạch gồm những thành phần nào. Thiết bị nào cung cấp điện, thiết bị nào tiêu thụ điện? Xác định chiều của dòng điện khi đóng công tắc điện. </a:t>
            </a:r>
            <a:endParaRPr lang="en-US" sz="2000">
              <a:effectLst/>
              <a:latin typeface="+mn-lt"/>
              <a:ea typeface="Calibri" panose="020F0502020204030204" pitchFamily="34" charset="0"/>
              <a:cs typeface="Times New Roman" panose="02020603050405020304" pitchFamily="18" charset="0"/>
            </a:endParaRPr>
          </a:p>
        </p:txBody>
      </p:sp>
      <p:pic>
        <p:nvPicPr>
          <p:cNvPr id="13" name="Picture 12" descr="A picture containing diagram, line, white, rectangle&#10;&#10;Description automatically generated">
            <a:extLst>
              <a:ext uri="{FF2B5EF4-FFF2-40B4-BE49-F238E27FC236}">
                <a16:creationId xmlns:a16="http://schemas.microsoft.com/office/drawing/2014/main" id="{F63E8F27-A2A8-005A-739E-A680494D11FA}"/>
              </a:ext>
            </a:extLst>
          </p:cNvPr>
          <p:cNvPicPr>
            <a:picLocks noChangeAspect="1"/>
          </p:cNvPicPr>
          <p:nvPr/>
        </p:nvPicPr>
        <p:blipFill>
          <a:blip r:embed="rId3"/>
          <a:stretch>
            <a:fillRect/>
          </a:stretch>
        </p:blipFill>
        <p:spPr>
          <a:xfrm>
            <a:off x="2715254" y="2947583"/>
            <a:ext cx="3220972" cy="1869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27187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4" name="TextBox 3">
            <a:extLst>
              <a:ext uri="{FF2B5EF4-FFF2-40B4-BE49-F238E27FC236}">
                <a16:creationId xmlns:a16="http://schemas.microsoft.com/office/drawing/2014/main" id="{3DEF4EA0-836C-C91D-65FC-FBBD61F6E31A}"/>
              </a:ext>
            </a:extLst>
          </p:cNvPr>
          <p:cNvSpPr txBox="1"/>
          <p:nvPr/>
        </p:nvSpPr>
        <p:spPr>
          <a:xfrm>
            <a:off x="3406877" y="110613"/>
            <a:ext cx="2580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VẬN DỤNG</a:t>
            </a:r>
          </a:p>
        </p:txBody>
      </p:sp>
      <p:sp>
        <p:nvSpPr>
          <p:cNvPr id="2" name="Rectangle: Rounded Corners 1">
            <a:extLst>
              <a:ext uri="{FF2B5EF4-FFF2-40B4-BE49-F238E27FC236}">
                <a16:creationId xmlns:a16="http://schemas.microsoft.com/office/drawing/2014/main" id="{C5BA71A6-0EC7-0231-AD07-EDE2A72D9E86}"/>
              </a:ext>
            </a:extLst>
          </p:cNvPr>
          <p:cNvSpPr/>
          <p:nvPr/>
        </p:nvSpPr>
        <p:spPr>
          <a:xfrm>
            <a:off x="473791" y="664611"/>
            <a:ext cx="8148484" cy="12619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just">
              <a:lnSpc>
                <a:spcPct val="150000"/>
              </a:lnSpc>
              <a:spcBef>
                <a:spcPts val="100"/>
              </a:spcBef>
              <a:spcAft>
                <a:spcPts val="100"/>
              </a:spcAft>
            </a:pPr>
            <a:r>
              <a:rPr lang="en-US" sz="1800" b="1">
                <a:solidFill>
                  <a:schemeClr val="tx1"/>
                </a:solidFill>
                <a:effectLst/>
                <a:ea typeface="Times New Roman" panose="02020603050405020304" pitchFamily="18" charset="0"/>
                <a:cs typeface="Times New Roman" panose="02020603050405020304" pitchFamily="18" charset="0"/>
              </a:rPr>
              <a:t>Câu trả lời 2</a:t>
            </a:r>
            <a:r>
              <a:rPr lang="vi-VN" sz="1800" b="1">
                <a:solidFill>
                  <a:schemeClr val="tx1"/>
                </a:solidFill>
                <a:effectLst/>
                <a:ea typeface="Times New Roman" panose="02020603050405020304" pitchFamily="18" charset="0"/>
                <a:cs typeface="Times New Roman" panose="02020603050405020304" pitchFamily="18" charset="0"/>
              </a:rPr>
              <a:t>:</a:t>
            </a:r>
            <a:endParaRPr lang="en-US" sz="18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100"/>
              </a:spcBef>
              <a:spcAft>
                <a:spcPts val="100"/>
              </a:spcAft>
            </a:pPr>
            <a:r>
              <a:rPr lang="vi-VN" sz="1800">
                <a:solidFill>
                  <a:schemeClr val="tx1"/>
                </a:solidFill>
                <a:effectLst/>
                <a:ea typeface="Times New Roman" panose="02020603050405020304" pitchFamily="18" charset="0"/>
                <a:cs typeface="Times New Roman" panose="02020603050405020304" pitchFamily="18" charset="0"/>
              </a:rPr>
              <a:t>Mạch điện kín là mạch điện có dòng điện chạy trong đó; mạch điện hở là mạch điện không có dòng điện chạy trong đó</a:t>
            </a:r>
            <a:endParaRPr lang="en-US" sz="1800">
              <a:solidFill>
                <a:schemeClr val="tx1"/>
              </a:solidFill>
              <a:effectLs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E81927-AE31-2AE5-3973-FEF5F9829F4F}"/>
              </a:ext>
            </a:extLst>
          </p:cNvPr>
          <p:cNvSpPr/>
          <p:nvPr/>
        </p:nvSpPr>
        <p:spPr>
          <a:xfrm>
            <a:off x="473791" y="2030953"/>
            <a:ext cx="5866171" cy="29208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just">
              <a:lnSpc>
                <a:spcPct val="150000"/>
              </a:lnSpc>
              <a:spcBef>
                <a:spcPts val="100"/>
              </a:spcBef>
              <a:spcAft>
                <a:spcPts val="100"/>
              </a:spcAft>
            </a:pPr>
            <a:r>
              <a:rPr lang="vi-VN" sz="1800" b="1">
                <a:solidFill>
                  <a:schemeClr val="tx1"/>
                </a:solidFill>
                <a:effectLst/>
                <a:ea typeface="Times New Roman" panose="02020603050405020304" pitchFamily="18" charset="0"/>
                <a:cs typeface="Times New Roman" panose="02020603050405020304" pitchFamily="18" charset="0"/>
              </a:rPr>
              <a:t>Câu </a:t>
            </a:r>
            <a:r>
              <a:rPr lang="en-US" sz="1800" b="1">
                <a:solidFill>
                  <a:schemeClr val="tx1"/>
                </a:solidFill>
                <a:effectLst/>
                <a:ea typeface="Times New Roman" panose="02020603050405020304" pitchFamily="18" charset="0"/>
                <a:cs typeface="Times New Roman" panose="02020603050405020304" pitchFamily="18" charset="0"/>
              </a:rPr>
              <a:t>trả lời </a:t>
            </a:r>
            <a:r>
              <a:rPr lang="vi-VN" sz="1800" b="1">
                <a:solidFill>
                  <a:schemeClr val="tx1"/>
                </a:solidFill>
                <a:effectLst/>
                <a:ea typeface="Times New Roman" panose="02020603050405020304" pitchFamily="18" charset="0"/>
                <a:cs typeface="Times New Roman" panose="02020603050405020304" pitchFamily="18" charset="0"/>
              </a:rPr>
              <a:t>3:</a:t>
            </a:r>
            <a:endParaRPr lang="en-US" sz="1800">
              <a:solidFill>
                <a:schemeClr val="tx1"/>
              </a:solidFill>
              <a:effectLst/>
              <a:ea typeface="Calibri" panose="020F0502020204030204" pitchFamily="34" charset="0"/>
              <a:cs typeface="Times New Roman" panose="02020603050405020304" pitchFamily="18" charset="0"/>
            </a:endParaRPr>
          </a:p>
          <a:p>
            <a:pPr marL="285750" marR="90170" indent="-285750" algn="just">
              <a:lnSpc>
                <a:spcPct val="150000"/>
              </a:lnSpc>
              <a:spcBef>
                <a:spcPts val="100"/>
              </a:spcBef>
              <a:spcAft>
                <a:spcPts val="100"/>
              </a:spcAft>
              <a:buFont typeface="Arial" panose="020B0604020202020204" pitchFamily="34" charset="0"/>
              <a:buChar char="•"/>
            </a:pPr>
            <a:r>
              <a:rPr lang="vi-VN" sz="1800">
                <a:solidFill>
                  <a:schemeClr val="tx1"/>
                </a:solidFill>
                <a:effectLst/>
                <a:ea typeface="Times New Roman" panose="02020603050405020304" pitchFamily="18" charset="0"/>
                <a:cs typeface="Times New Roman" panose="02020603050405020304" pitchFamily="18" charset="0"/>
              </a:rPr>
              <a:t>Mạch điện gồm nguồn điện, dây dẫn, công tắc, bóng đèn, chuông điện.</a:t>
            </a:r>
            <a:endParaRPr lang="en-US" sz="1800">
              <a:solidFill>
                <a:schemeClr val="tx1"/>
              </a:solidFill>
              <a:ea typeface="Times New Roman" panose="02020603050405020304" pitchFamily="18" charset="0"/>
              <a:cs typeface="Times New Roman" panose="02020603050405020304" pitchFamily="18" charset="0"/>
            </a:endParaRPr>
          </a:p>
          <a:p>
            <a:pPr marL="285750" marR="90170" indent="-285750" algn="just">
              <a:lnSpc>
                <a:spcPct val="150000"/>
              </a:lnSpc>
              <a:spcBef>
                <a:spcPts val="100"/>
              </a:spcBef>
              <a:spcAft>
                <a:spcPts val="100"/>
              </a:spcAft>
              <a:buFont typeface="Arial" panose="020B0604020202020204" pitchFamily="34" charset="0"/>
              <a:buChar char="•"/>
            </a:pPr>
            <a:r>
              <a:rPr lang="vi-VN" sz="1800">
                <a:solidFill>
                  <a:schemeClr val="tx1"/>
                </a:solidFill>
                <a:effectLst/>
                <a:ea typeface="Times New Roman" panose="02020603050405020304" pitchFamily="18" charset="0"/>
                <a:cs typeface="Times New Roman" panose="02020603050405020304" pitchFamily="18" charset="0"/>
              </a:rPr>
              <a:t>Chiều dòng điện theo hướng từ cực (+) của nguồn điện, qua chuông điện, qua bóng đèn, qua công tắc điện đến cực âm (-) của nguồn điện.</a:t>
            </a:r>
            <a:endParaRPr lang="en-US" sz="1800">
              <a:solidFill>
                <a:schemeClr val="tx1"/>
              </a:solidFill>
              <a:effectLst/>
              <a:ea typeface="Calibri" panose="020F0502020204030204" pitchFamily="34" charset="0"/>
              <a:cs typeface="Times New Roman" panose="02020603050405020304" pitchFamily="18" charset="0"/>
            </a:endParaRPr>
          </a:p>
        </p:txBody>
      </p:sp>
      <p:pic>
        <p:nvPicPr>
          <p:cNvPr id="8" name="Picture 7" descr="A picture containing line, diagram, screenshot, white&#10;&#10;Description automatically generated">
            <a:extLst>
              <a:ext uri="{FF2B5EF4-FFF2-40B4-BE49-F238E27FC236}">
                <a16:creationId xmlns:a16="http://schemas.microsoft.com/office/drawing/2014/main" id="{E833C92D-15A0-22CD-4F04-DE0BD4F6713A}"/>
              </a:ext>
            </a:extLst>
          </p:cNvPr>
          <p:cNvPicPr>
            <a:picLocks noChangeAspect="1"/>
          </p:cNvPicPr>
          <p:nvPr/>
        </p:nvPicPr>
        <p:blipFill>
          <a:blip r:embed="rId3"/>
          <a:stretch>
            <a:fillRect/>
          </a:stretch>
        </p:blipFill>
        <p:spPr>
          <a:xfrm>
            <a:off x="6424111" y="2782902"/>
            <a:ext cx="2619825" cy="1579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20038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mj-lt"/>
              </a:rPr>
              <a:t>HƯỚNG DẪN VỀ NHÀ</a:t>
            </a:r>
            <a:endParaRPr b="1">
              <a:latin typeface="+mj-lt"/>
            </a:endParaRPr>
          </a:p>
        </p:txBody>
      </p:sp>
      <p:sp>
        <p:nvSpPr>
          <p:cNvPr id="2281" name="Google Shape;2281;p47"/>
          <p:cNvSpPr/>
          <p:nvPr/>
        </p:nvSpPr>
        <p:spPr>
          <a:xfrm>
            <a:off x="1427923" y="1516855"/>
            <a:ext cx="693300" cy="513600"/>
          </a:xfrm>
          <a:prstGeom prst="roundRect">
            <a:avLst>
              <a:gd name="adj" fmla="val 50000"/>
            </a:avLst>
          </a:prstGeom>
          <a:solidFill>
            <a:schemeClr val="accen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artel Sans"/>
              <a:ea typeface="Martel Sans"/>
              <a:cs typeface="Martel Sans"/>
              <a:sym typeface="Martel Sans"/>
            </a:endParaRPr>
          </a:p>
        </p:txBody>
      </p:sp>
      <p:sp>
        <p:nvSpPr>
          <p:cNvPr id="2282" name="Google Shape;2282;p47"/>
          <p:cNvSpPr/>
          <p:nvPr/>
        </p:nvSpPr>
        <p:spPr>
          <a:xfrm>
            <a:off x="4146984" y="1519266"/>
            <a:ext cx="693300" cy="513600"/>
          </a:xfrm>
          <a:prstGeom prst="roundRect">
            <a:avLst>
              <a:gd name="adj" fmla="val 50000"/>
            </a:avLst>
          </a:prstGeom>
          <a:solidFill>
            <a:schemeClr val="accen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artel Sans"/>
              <a:ea typeface="Martel Sans"/>
              <a:cs typeface="Martel Sans"/>
              <a:sym typeface="Martel Sans"/>
            </a:endParaRPr>
          </a:p>
        </p:txBody>
      </p:sp>
      <p:sp>
        <p:nvSpPr>
          <p:cNvPr id="2284" name="Google Shape;2284;p47"/>
          <p:cNvSpPr/>
          <p:nvPr/>
        </p:nvSpPr>
        <p:spPr>
          <a:xfrm>
            <a:off x="6866045" y="1512033"/>
            <a:ext cx="693300" cy="513600"/>
          </a:xfrm>
          <a:prstGeom prst="roundRect">
            <a:avLst>
              <a:gd name="adj" fmla="val 50000"/>
            </a:avLst>
          </a:prstGeom>
          <a:solidFill>
            <a:schemeClr val="accen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artel Sans"/>
              <a:ea typeface="Martel Sans"/>
              <a:cs typeface="Martel Sans"/>
              <a:sym typeface="Martel Sans"/>
            </a:endParaRPr>
          </a:p>
        </p:txBody>
      </p:sp>
      <p:cxnSp>
        <p:nvCxnSpPr>
          <p:cNvPr id="2287" name="Google Shape;2287;p47"/>
          <p:cNvCxnSpPr>
            <a:stCxn id="2281" idx="3"/>
            <a:endCxn id="2282" idx="1"/>
          </p:cNvCxnSpPr>
          <p:nvPr/>
        </p:nvCxnSpPr>
        <p:spPr>
          <a:xfrm>
            <a:off x="2121223" y="1773655"/>
            <a:ext cx="2025761" cy="2411"/>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2288" name="Google Shape;2288;p47"/>
          <p:cNvCxnSpPr>
            <a:cxnSpLocks/>
            <a:stCxn id="2282" idx="3"/>
            <a:endCxn id="2284" idx="1"/>
          </p:cNvCxnSpPr>
          <p:nvPr/>
        </p:nvCxnSpPr>
        <p:spPr>
          <a:xfrm flipV="1">
            <a:off x="4840284" y="1768833"/>
            <a:ext cx="2025761" cy="7233"/>
          </a:xfrm>
          <a:prstGeom prst="bentConnector3">
            <a:avLst>
              <a:gd name="adj1" fmla="val 50000"/>
            </a:avLst>
          </a:prstGeom>
          <a:noFill/>
          <a:ln w="9525" cap="flat" cmpd="sng">
            <a:solidFill>
              <a:schemeClr val="dk1"/>
            </a:solidFill>
            <a:prstDash val="solid"/>
            <a:round/>
            <a:headEnd type="none" w="med" len="med"/>
            <a:tailEnd type="triangle" w="med" len="med"/>
          </a:ln>
        </p:spPr>
      </p:cxnSp>
      <p:grpSp>
        <p:nvGrpSpPr>
          <p:cNvPr id="2292" name="Google Shape;2292;p47"/>
          <p:cNvGrpSpPr/>
          <p:nvPr/>
        </p:nvGrpSpPr>
        <p:grpSpPr>
          <a:xfrm>
            <a:off x="1604977" y="1604323"/>
            <a:ext cx="339200" cy="339271"/>
            <a:chOff x="5049725" y="2027900"/>
            <a:chExt cx="481750" cy="481850"/>
          </a:xfrm>
        </p:grpSpPr>
        <p:sp>
          <p:nvSpPr>
            <p:cNvPr id="2293" name="Google Shape;2293;p47"/>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4" name="Google Shape;2294;p47"/>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5" name="Google Shape;2295;p47"/>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6" name="Google Shape;2296;p47"/>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7" name="Google Shape;2297;p47"/>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8" name="Google Shape;2298;p47"/>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9" name="Google Shape;2299;p47"/>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0" name="Google Shape;2300;p47"/>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1" name="Google Shape;2301;p47"/>
          <p:cNvGrpSpPr/>
          <p:nvPr/>
        </p:nvGrpSpPr>
        <p:grpSpPr>
          <a:xfrm>
            <a:off x="4316297" y="1606748"/>
            <a:ext cx="354778" cy="339271"/>
            <a:chOff x="5045500" y="842250"/>
            <a:chExt cx="503875" cy="481850"/>
          </a:xfrm>
        </p:grpSpPr>
        <p:sp>
          <p:nvSpPr>
            <p:cNvPr id="2302" name="Google Shape;2302;p47"/>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3" name="Google Shape;2303;p47"/>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11" name="Google Shape;2311;p47"/>
          <p:cNvGrpSpPr/>
          <p:nvPr/>
        </p:nvGrpSpPr>
        <p:grpSpPr>
          <a:xfrm>
            <a:off x="7037709" y="1594102"/>
            <a:ext cx="350079" cy="350079"/>
            <a:chOff x="2037825" y="3254050"/>
            <a:chExt cx="296175" cy="296175"/>
          </a:xfrm>
        </p:grpSpPr>
        <p:sp>
          <p:nvSpPr>
            <p:cNvPr id="2312" name="Google Shape;2312;p47"/>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7"/>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7"/>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7"/>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7"/>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7"/>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BA4E7AAD-DAE7-6380-12B5-99C8FEC9E266}"/>
              </a:ext>
            </a:extLst>
          </p:cNvPr>
          <p:cNvSpPr txBox="1"/>
          <p:nvPr/>
        </p:nvSpPr>
        <p:spPr>
          <a:xfrm>
            <a:off x="867983" y="2336519"/>
            <a:ext cx="1952317" cy="1553054"/>
          </a:xfrm>
          <a:prstGeom prst="rect">
            <a:avLst/>
          </a:prstGeom>
          <a:noFill/>
        </p:spPr>
        <p:txBody>
          <a:bodyPr wrap="square">
            <a:spAutoFit/>
          </a:bodyPr>
          <a:lstStyle/>
          <a:p>
            <a:pPr algn="ctr">
              <a:lnSpc>
                <a:spcPct val="150000"/>
              </a:lnSpc>
            </a:pPr>
            <a:r>
              <a:rPr lang="en-US" sz="2200">
                <a:solidFill>
                  <a:srgbClr val="000000"/>
                </a:solidFill>
                <a:effectLst/>
                <a:latin typeface="+mj-lt"/>
                <a:ea typeface="Times New Roman" panose="02020603050405020304" pitchFamily="18" charset="0"/>
              </a:rPr>
              <a:t>Ôn tập và ghi nhớ kiến thức vừa học</a:t>
            </a:r>
            <a:endParaRPr lang="en-US" sz="2200">
              <a:latin typeface="+mj-lt"/>
            </a:endParaRPr>
          </a:p>
        </p:txBody>
      </p:sp>
      <p:sp>
        <p:nvSpPr>
          <p:cNvPr id="9" name="TextBox 8">
            <a:extLst>
              <a:ext uri="{FF2B5EF4-FFF2-40B4-BE49-F238E27FC236}">
                <a16:creationId xmlns:a16="http://schemas.microsoft.com/office/drawing/2014/main" id="{49086878-0E5D-4E0D-36C3-1E154DA78284}"/>
              </a:ext>
            </a:extLst>
          </p:cNvPr>
          <p:cNvSpPr txBox="1"/>
          <p:nvPr/>
        </p:nvSpPr>
        <p:spPr>
          <a:xfrm>
            <a:off x="3672985" y="2334108"/>
            <a:ext cx="1533833" cy="1553054"/>
          </a:xfrm>
          <a:prstGeom prst="rect">
            <a:avLst/>
          </a:prstGeom>
          <a:noFill/>
        </p:spPr>
        <p:txBody>
          <a:bodyPr wrap="square">
            <a:spAutoFit/>
          </a:bodyPr>
          <a:lstStyle/>
          <a:p>
            <a:pPr marR="0" lvl="0" algn="ctr">
              <a:lnSpc>
                <a:spcPct val="150000"/>
              </a:lnSpc>
              <a:spcBef>
                <a:spcPts val="100"/>
              </a:spcBef>
              <a:spcAft>
                <a:spcPts val="100"/>
              </a:spcAft>
            </a:pPr>
            <a:r>
              <a:rPr lang="en-US" sz="2200">
                <a:solidFill>
                  <a:srgbClr val="000000"/>
                </a:solidFill>
                <a:effectLst/>
                <a:latin typeface="+mn-lt"/>
                <a:ea typeface="Times New Roman" panose="02020603050405020304" pitchFamily="18" charset="0"/>
                <a:cs typeface="Times New Roman" panose="02020603050405020304" pitchFamily="18" charset="0"/>
              </a:rPr>
              <a:t>Làm</a:t>
            </a:r>
            <a:r>
              <a:rPr lang="vi-VN" sz="2200">
                <a:solidFill>
                  <a:srgbClr val="000000"/>
                </a:solidFill>
                <a:effectLst/>
                <a:latin typeface="+mn-lt"/>
                <a:ea typeface="Times New Roman" panose="02020603050405020304" pitchFamily="18" charset="0"/>
                <a:cs typeface="Times New Roman" panose="02020603050405020304" pitchFamily="18" charset="0"/>
              </a:rPr>
              <a:t> các bài tập trong SBT </a:t>
            </a:r>
            <a:endParaRPr lang="en-US" sz="2200">
              <a:effectLst/>
              <a:latin typeface="+mn-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9686D10-950C-9039-2BA1-365BC42A3DFF}"/>
              </a:ext>
            </a:extLst>
          </p:cNvPr>
          <p:cNvSpPr txBox="1"/>
          <p:nvPr/>
        </p:nvSpPr>
        <p:spPr>
          <a:xfrm>
            <a:off x="6059503" y="2332489"/>
            <a:ext cx="2684207" cy="1619482"/>
          </a:xfrm>
          <a:prstGeom prst="rect">
            <a:avLst/>
          </a:prstGeom>
          <a:noFill/>
        </p:spPr>
        <p:txBody>
          <a:bodyPr wrap="square">
            <a:spAutoFit/>
          </a:bodyPr>
          <a:lstStyle/>
          <a:p>
            <a:pPr algn="ctr">
              <a:lnSpc>
                <a:spcPct val="150000"/>
              </a:lnSpc>
            </a:pPr>
            <a:r>
              <a:rPr lang="en-US" sz="2300">
                <a:solidFill>
                  <a:srgbClr val="000000"/>
                </a:solidFill>
                <a:effectLst/>
                <a:latin typeface="+mn-lt"/>
                <a:ea typeface="Times New Roman" panose="02020603050405020304" pitchFamily="18" charset="0"/>
              </a:rPr>
              <a:t>Tìm hiểu nội dung </a:t>
            </a:r>
            <a:r>
              <a:rPr lang="en-US" sz="2300" b="1" i="1">
                <a:solidFill>
                  <a:srgbClr val="000000"/>
                </a:solidFill>
                <a:effectLst/>
                <a:latin typeface="+mn-lt"/>
                <a:ea typeface="Times New Roman" panose="02020603050405020304" pitchFamily="18" charset="0"/>
              </a:rPr>
              <a:t>Bài 23</a:t>
            </a:r>
            <a:r>
              <a:rPr lang="vi-VN" sz="2300" b="1" i="1">
                <a:solidFill>
                  <a:srgbClr val="000000"/>
                </a:solidFill>
                <a:effectLst/>
                <a:latin typeface="+mn-lt"/>
                <a:ea typeface="Times New Roman" panose="02020603050405020304" pitchFamily="18" charset="0"/>
              </a:rPr>
              <a:t>: Tác dụng của dòng điện </a:t>
            </a:r>
            <a:endParaRPr lang="en-US" sz="2300" i="1">
              <a:latin typeface="+mn-lt"/>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44"/>
          <p:cNvSpPr/>
          <p:nvPr/>
        </p:nvSpPr>
        <p:spPr>
          <a:xfrm>
            <a:off x="494071" y="909471"/>
            <a:ext cx="8192729" cy="2850167"/>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4"/>
          <p:cNvSpPr txBox="1">
            <a:spLocks noGrp="1"/>
          </p:cNvSpPr>
          <p:nvPr>
            <p:ph type="title"/>
          </p:nvPr>
        </p:nvSpPr>
        <p:spPr>
          <a:xfrm>
            <a:off x="1633185" y="1343456"/>
            <a:ext cx="5914499" cy="510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BÀI HỌC KẾT THÚC, CẢM ƠN CÁC EM!</a:t>
            </a:r>
            <a:endParaRPr sz="4000" b="1">
              <a:latin typeface="+mj-lt"/>
            </a:endParaRPr>
          </a:p>
        </p:txBody>
      </p:sp>
      <p:grpSp>
        <p:nvGrpSpPr>
          <p:cNvPr id="2194" name="Google Shape;2194;p44"/>
          <p:cNvGrpSpPr/>
          <p:nvPr/>
        </p:nvGrpSpPr>
        <p:grpSpPr>
          <a:xfrm>
            <a:off x="375624" y="3116470"/>
            <a:ext cx="1683985" cy="1571422"/>
            <a:chOff x="375624" y="3116470"/>
            <a:chExt cx="1683985" cy="1571422"/>
          </a:xfrm>
        </p:grpSpPr>
        <p:sp>
          <p:nvSpPr>
            <p:cNvPr id="2195" name="Google Shape;2195;p44"/>
            <p:cNvSpPr/>
            <p:nvPr/>
          </p:nvSpPr>
          <p:spPr>
            <a:xfrm>
              <a:off x="681192" y="3376837"/>
              <a:ext cx="750422" cy="832713"/>
            </a:xfrm>
            <a:custGeom>
              <a:avLst/>
              <a:gdLst/>
              <a:ahLst/>
              <a:cxnLst/>
              <a:rect l="l" t="t" r="r" b="b"/>
              <a:pathLst>
                <a:path w="10022" h="11121" extrusionOk="0">
                  <a:moveTo>
                    <a:pt x="5206" y="0"/>
                  </a:moveTo>
                  <a:lnTo>
                    <a:pt x="3851" y="2683"/>
                  </a:lnTo>
                  <a:cubicBezTo>
                    <a:pt x="2973" y="4312"/>
                    <a:pt x="1627" y="5563"/>
                    <a:pt x="1" y="6267"/>
                  </a:cubicBezTo>
                  <a:lnTo>
                    <a:pt x="1944" y="10763"/>
                  </a:lnTo>
                  <a:cubicBezTo>
                    <a:pt x="2921" y="10342"/>
                    <a:pt x="3971" y="10129"/>
                    <a:pt x="5041" y="10129"/>
                  </a:cubicBezTo>
                  <a:cubicBezTo>
                    <a:pt x="5755" y="10129"/>
                    <a:pt x="6477" y="10224"/>
                    <a:pt x="7193" y="10414"/>
                  </a:cubicBezTo>
                  <a:lnTo>
                    <a:pt x="10022" y="11120"/>
                  </a:lnTo>
                  <a:lnTo>
                    <a:pt x="5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4"/>
            <p:cNvSpPr/>
            <p:nvPr/>
          </p:nvSpPr>
          <p:spPr>
            <a:xfrm>
              <a:off x="2004723" y="3577391"/>
              <a:ext cx="54885" cy="54885"/>
            </a:xfrm>
            <a:custGeom>
              <a:avLst/>
              <a:gdLst/>
              <a:ahLst/>
              <a:cxnLst/>
              <a:rect l="l" t="t" r="r" b="b"/>
              <a:pathLst>
                <a:path w="733" h="733" extrusionOk="0">
                  <a:moveTo>
                    <a:pt x="366" y="112"/>
                  </a:moveTo>
                  <a:lnTo>
                    <a:pt x="452" y="269"/>
                  </a:lnTo>
                  <a:cubicBezTo>
                    <a:pt x="455" y="275"/>
                    <a:pt x="460" y="279"/>
                    <a:pt x="466" y="283"/>
                  </a:cubicBezTo>
                  <a:lnTo>
                    <a:pt x="621" y="368"/>
                  </a:lnTo>
                  <a:lnTo>
                    <a:pt x="465" y="454"/>
                  </a:lnTo>
                  <a:cubicBezTo>
                    <a:pt x="458" y="458"/>
                    <a:pt x="454" y="462"/>
                    <a:pt x="450" y="468"/>
                  </a:cubicBezTo>
                  <a:lnTo>
                    <a:pt x="365" y="624"/>
                  </a:lnTo>
                  <a:lnTo>
                    <a:pt x="279" y="467"/>
                  </a:lnTo>
                  <a:cubicBezTo>
                    <a:pt x="276" y="461"/>
                    <a:pt x="272" y="457"/>
                    <a:pt x="265" y="452"/>
                  </a:cubicBezTo>
                  <a:lnTo>
                    <a:pt x="110" y="367"/>
                  </a:lnTo>
                  <a:lnTo>
                    <a:pt x="266" y="281"/>
                  </a:lnTo>
                  <a:cubicBezTo>
                    <a:pt x="273" y="278"/>
                    <a:pt x="277" y="274"/>
                    <a:pt x="281" y="268"/>
                  </a:cubicBezTo>
                  <a:lnTo>
                    <a:pt x="366" y="112"/>
                  </a:lnTo>
                  <a:close/>
                  <a:moveTo>
                    <a:pt x="367" y="1"/>
                  </a:moveTo>
                  <a:cubicBezTo>
                    <a:pt x="355" y="1"/>
                    <a:pt x="343" y="7"/>
                    <a:pt x="336" y="20"/>
                  </a:cubicBezTo>
                  <a:lnTo>
                    <a:pt x="224" y="223"/>
                  </a:lnTo>
                  <a:lnTo>
                    <a:pt x="18" y="334"/>
                  </a:lnTo>
                  <a:cubicBezTo>
                    <a:pt x="8" y="341"/>
                    <a:pt x="1" y="353"/>
                    <a:pt x="1" y="365"/>
                  </a:cubicBezTo>
                  <a:cubicBezTo>
                    <a:pt x="1" y="379"/>
                    <a:pt x="7" y="390"/>
                    <a:pt x="18" y="396"/>
                  </a:cubicBezTo>
                  <a:lnTo>
                    <a:pt x="222" y="509"/>
                  </a:lnTo>
                  <a:lnTo>
                    <a:pt x="334" y="715"/>
                  </a:lnTo>
                  <a:cubicBezTo>
                    <a:pt x="340" y="725"/>
                    <a:pt x="352" y="733"/>
                    <a:pt x="365" y="733"/>
                  </a:cubicBezTo>
                  <a:cubicBezTo>
                    <a:pt x="378" y="733"/>
                    <a:pt x="390" y="726"/>
                    <a:pt x="397" y="715"/>
                  </a:cubicBezTo>
                  <a:lnTo>
                    <a:pt x="509" y="510"/>
                  </a:lnTo>
                  <a:lnTo>
                    <a:pt x="714" y="399"/>
                  </a:lnTo>
                  <a:cubicBezTo>
                    <a:pt x="724" y="393"/>
                    <a:pt x="732" y="381"/>
                    <a:pt x="732" y="368"/>
                  </a:cubicBezTo>
                  <a:cubicBezTo>
                    <a:pt x="732" y="355"/>
                    <a:pt x="725" y="343"/>
                    <a:pt x="714" y="337"/>
                  </a:cubicBezTo>
                  <a:lnTo>
                    <a:pt x="510" y="224"/>
                  </a:lnTo>
                  <a:lnTo>
                    <a:pt x="398" y="20"/>
                  </a:lnTo>
                  <a:cubicBezTo>
                    <a:pt x="392" y="9"/>
                    <a:pt x="381"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a:off x="1764558" y="4026026"/>
              <a:ext cx="86109" cy="86109"/>
            </a:xfrm>
            <a:custGeom>
              <a:avLst/>
              <a:gdLst/>
              <a:ahLst/>
              <a:cxnLst/>
              <a:rect l="l" t="t" r="r" b="b"/>
              <a:pathLst>
                <a:path w="1150" h="1150" extrusionOk="0">
                  <a:moveTo>
                    <a:pt x="576" y="110"/>
                  </a:moveTo>
                  <a:lnTo>
                    <a:pt x="734" y="402"/>
                  </a:lnTo>
                  <a:cubicBezTo>
                    <a:pt x="737" y="408"/>
                    <a:pt x="742" y="413"/>
                    <a:pt x="748" y="416"/>
                  </a:cubicBezTo>
                  <a:lnTo>
                    <a:pt x="1038" y="576"/>
                  </a:lnTo>
                  <a:lnTo>
                    <a:pt x="747" y="734"/>
                  </a:lnTo>
                  <a:cubicBezTo>
                    <a:pt x="741" y="737"/>
                    <a:pt x="736" y="742"/>
                    <a:pt x="732" y="748"/>
                  </a:cubicBezTo>
                  <a:lnTo>
                    <a:pt x="573" y="1038"/>
                  </a:lnTo>
                  <a:lnTo>
                    <a:pt x="415" y="747"/>
                  </a:lnTo>
                  <a:cubicBezTo>
                    <a:pt x="411" y="741"/>
                    <a:pt x="407" y="736"/>
                    <a:pt x="400" y="732"/>
                  </a:cubicBezTo>
                  <a:lnTo>
                    <a:pt x="110" y="573"/>
                  </a:lnTo>
                  <a:lnTo>
                    <a:pt x="402" y="415"/>
                  </a:lnTo>
                  <a:cubicBezTo>
                    <a:pt x="408" y="410"/>
                    <a:pt x="413" y="407"/>
                    <a:pt x="416" y="400"/>
                  </a:cubicBezTo>
                  <a:lnTo>
                    <a:pt x="576" y="110"/>
                  </a:lnTo>
                  <a:close/>
                  <a:moveTo>
                    <a:pt x="577" y="1"/>
                  </a:moveTo>
                  <a:cubicBezTo>
                    <a:pt x="564" y="1"/>
                    <a:pt x="553" y="8"/>
                    <a:pt x="545" y="19"/>
                  </a:cubicBezTo>
                  <a:lnTo>
                    <a:pt x="359" y="358"/>
                  </a:lnTo>
                  <a:lnTo>
                    <a:pt x="19" y="541"/>
                  </a:lnTo>
                  <a:cubicBezTo>
                    <a:pt x="9" y="549"/>
                    <a:pt x="1" y="560"/>
                    <a:pt x="1" y="573"/>
                  </a:cubicBezTo>
                  <a:cubicBezTo>
                    <a:pt x="1" y="586"/>
                    <a:pt x="8" y="597"/>
                    <a:pt x="19" y="605"/>
                  </a:cubicBezTo>
                  <a:lnTo>
                    <a:pt x="358" y="791"/>
                  </a:lnTo>
                  <a:lnTo>
                    <a:pt x="542" y="1131"/>
                  </a:lnTo>
                  <a:cubicBezTo>
                    <a:pt x="549" y="1141"/>
                    <a:pt x="560" y="1149"/>
                    <a:pt x="573" y="1149"/>
                  </a:cubicBezTo>
                  <a:cubicBezTo>
                    <a:pt x="586" y="1149"/>
                    <a:pt x="597" y="1141"/>
                    <a:pt x="605" y="1131"/>
                  </a:cubicBezTo>
                  <a:lnTo>
                    <a:pt x="791" y="792"/>
                  </a:lnTo>
                  <a:lnTo>
                    <a:pt x="1131" y="608"/>
                  </a:lnTo>
                  <a:cubicBezTo>
                    <a:pt x="1141" y="601"/>
                    <a:pt x="1149" y="590"/>
                    <a:pt x="1149" y="577"/>
                  </a:cubicBezTo>
                  <a:cubicBezTo>
                    <a:pt x="1149" y="564"/>
                    <a:pt x="1142" y="553"/>
                    <a:pt x="1131" y="545"/>
                  </a:cubicBezTo>
                  <a:lnTo>
                    <a:pt x="792" y="359"/>
                  </a:lnTo>
                  <a:lnTo>
                    <a:pt x="608" y="19"/>
                  </a:lnTo>
                  <a:cubicBezTo>
                    <a:pt x="601" y="9"/>
                    <a:pt x="590"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p:nvPr/>
          </p:nvSpPr>
          <p:spPr>
            <a:xfrm>
              <a:off x="1110763" y="3116470"/>
              <a:ext cx="96143" cy="96143"/>
            </a:xfrm>
            <a:custGeom>
              <a:avLst/>
              <a:gdLst/>
              <a:ahLst/>
              <a:cxnLst/>
              <a:rect l="l" t="t" r="r" b="b"/>
              <a:pathLst>
                <a:path w="1284" h="1284" extrusionOk="0">
                  <a:moveTo>
                    <a:pt x="644" y="110"/>
                  </a:moveTo>
                  <a:lnTo>
                    <a:pt x="825" y="445"/>
                  </a:lnTo>
                  <a:cubicBezTo>
                    <a:pt x="829" y="451"/>
                    <a:pt x="834" y="455"/>
                    <a:pt x="840" y="458"/>
                  </a:cubicBezTo>
                  <a:lnTo>
                    <a:pt x="1175" y="643"/>
                  </a:lnTo>
                  <a:lnTo>
                    <a:pt x="840" y="825"/>
                  </a:lnTo>
                  <a:cubicBezTo>
                    <a:pt x="834" y="828"/>
                    <a:pt x="829" y="832"/>
                    <a:pt x="825" y="838"/>
                  </a:cubicBezTo>
                  <a:lnTo>
                    <a:pt x="642" y="1173"/>
                  </a:lnTo>
                  <a:lnTo>
                    <a:pt x="460" y="838"/>
                  </a:lnTo>
                  <a:cubicBezTo>
                    <a:pt x="456" y="832"/>
                    <a:pt x="452" y="829"/>
                    <a:pt x="445" y="825"/>
                  </a:cubicBezTo>
                  <a:lnTo>
                    <a:pt x="111" y="640"/>
                  </a:lnTo>
                  <a:lnTo>
                    <a:pt x="445" y="458"/>
                  </a:lnTo>
                  <a:cubicBezTo>
                    <a:pt x="452" y="455"/>
                    <a:pt x="456" y="451"/>
                    <a:pt x="460" y="445"/>
                  </a:cubicBezTo>
                  <a:lnTo>
                    <a:pt x="644" y="110"/>
                  </a:lnTo>
                  <a:close/>
                  <a:moveTo>
                    <a:pt x="643" y="1"/>
                  </a:moveTo>
                  <a:cubicBezTo>
                    <a:pt x="630" y="1"/>
                    <a:pt x="618" y="7"/>
                    <a:pt x="611" y="19"/>
                  </a:cubicBezTo>
                  <a:lnTo>
                    <a:pt x="402" y="401"/>
                  </a:lnTo>
                  <a:lnTo>
                    <a:pt x="19" y="611"/>
                  </a:lnTo>
                  <a:cubicBezTo>
                    <a:pt x="8" y="617"/>
                    <a:pt x="0" y="629"/>
                    <a:pt x="0" y="642"/>
                  </a:cubicBezTo>
                  <a:cubicBezTo>
                    <a:pt x="0" y="655"/>
                    <a:pt x="7" y="666"/>
                    <a:pt x="19" y="673"/>
                  </a:cubicBezTo>
                  <a:lnTo>
                    <a:pt x="402" y="883"/>
                  </a:lnTo>
                  <a:lnTo>
                    <a:pt x="610" y="1266"/>
                  </a:lnTo>
                  <a:cubicBezTo>
                    <a:pt x="617" y="1276"/>
                    <a:pt x="628" y="1283"/>
                    <a:pt x="642" y="1283"/>
                  </a:cubicBezTo>
                  <a:cubicBezTo>
                    <a:pt x="654" y="1283"/>
                    <a:pt x="666" y="1276"/>
                    <a:pt x="673" y="1266"/>
                  </a:cubicBezTo>
                  <a:lnTo>
                    <a:pt x="882" y="883"/>
                  </a:lnTo>
                  <a:lnTo>
                    <a:pt x="1265" y="674"/>
                  </a:lnTo>
                  <a:cubicBezTo>
                    <a:pt x="1276" y="668"/>
                    <a:pt x="1284" y="656"/>
                    <a:pt x="1284" y="643"/>
                  </a:cubicBezTo>
                  <a:cubicBezTo>
                    <a:pt x="1284" y="630"/>
                    <a:pt x="1277" y="618"/>
                    <a:pt x="1265" y="612"/>
                  </a:cubicBezTo>
                  <a:lnTo>
                    <a:pt x="882" y="401"/>
                  </a:lnTo>
                  <a:lnTo>
                    <a:pt x="674" y="19"/>
                  </a:lnTo>
                  <a:cubicBezTo>
                    <a:pt x="667" y="8"/>
                    <a:pt x="656" y="1"/>
                    <a:pt x="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a:off x="1776164" y="3143850"/>
              <a:ext cx="41482" cy="41407"/>
            </a:xfrm>
            <a:custGeom>
              <a:avLst/>
              <a:gdLst/>
              <a:ahLst/>
              <a:cxnLst/>
              <a:rect l="l" t="t" r="r" b="b"/>
              <a:pathLst>
                <a:path w="554" h="553" extrusionOk="0">
                  <a:moveTo>
                    <a:pt x="276" y="70"/>
                  </a:moveTo>
                  <a:cubicBezTo>
                    <a:pt x="390" y="70"/>
                    <a:pt x="483" y="162"/>
                    <a:pt x="483" y="277"/>
                  </a:cubicBezTo>
                  <a:cubicBezTo>
                    <a:pt x="483" y="390"/>
                    <a:pt x="390" y="482"/>
                    <a:pt x="276" y="482"/>
                  </a:cubicBezTo>
                  <a:cubicBezTo>
                    <a:pt x="162" y="482"/>
                    <a:pt x="71" y="390"/>
                    <a:pt x="71" y="277"/>
                  </a:cubicBezTo>
                  <a:cubicBezTo>
                    <a:pt x="71" y="162"/>
                    <a:pt x="164" y="70"/>
                    <a:pt x="276" y="70"/>
                  </a:cubicBezTo>
                  <a:close/>
                  <a:moveTo>
                    <a:pt x="276" y="1"/>
                  </a:moveTo>
                  <a:cubicBezTo>
                    <a:pt x="125" y="1"/>
                    <a:pt x="0" y="124"/>
                    <a:pt x="0" y="277"/>
                  </a:cubicBezTo>
                  <a:cubicBezTo>
                    <a:pt x="0" y="428"/>
                    <a:pt x="124" y="553"/>
                    <a:pt x="276" y="553"/>
                  </a:cubicBezTo>
                  <a:cubicBezTo>
                    <a:pt x="430" y="553"/>
                    <a:pt x="553" y="428"/>
                    <a:pt x="553" y="277"/>
                  </a:cubicBezTo>
                  <a:cubicBezTo>
                    <a:pt x="553" y="125"/>
                    <a:pt x="429"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a:off x="1415360" y="3172228"/>
              <a:ext cx="88056" cy="296215"/>
            </a:xfrm>
            <a:custGeom>
              <a:avLst/>
              <a:gdLst/>
              <a:ahLst/>
              <a:cxnLst/>
              <a:rect l="l" t="t" r="r" b="b"/>
              <a:pathLst>
                <a:path w="1176" h="3956" extrusionOk="0">
                  <a:moveTo>
                    <a:pt x="1175" y="0"/>
                  </a:moveTo>
                  <a:lnTo>
                    <a:pt x="629" y="1481"/>
                  </a:lnTo>
                  <a:lnTo>
                    <a:pt x="99" y="1101"/>
                  </a:lnTo>
                  <a:lnTo>
                    <a:pt x="1" y="3955"/>
                  </a:lnTo>
                  <a:lnTo>
                    <a:pt x="574" y="2104"/>
                  </a:lnTo>
                  <a:lnTo>
                    <a:pt x="1099" y="2555"/>
                  </a:lnTo>
                  <a:lnTo>
                    <a:pt x="11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a:off x="1410119" y="3167062"/>
              <a:ext cx="98464" cy="306773"/>
            </a:xfrm>
            <a:custGeom>
              <a:avLst/>
              <a:gdLst/>
              <a:ahLst/>
              <a:cxnLst/>
              <a:rect l="l" t="t" r="r" b="b"/>
              <a:pathLst>
                <a:path w="1315" h="4097" extrusionOk="0">
                  <a:moveTo>
                    <a:pt x="1162" y="495"/>
                  </a:moveTo>
                  <a:lnTo>
                    <a:pt x="1102" y="2477"/>
                  </a:lnTo>
                  <a:lnTo>
                    <a:pt x="688" y="2120"/>
                  </a:lnTo>
                  <a:cubicBezTo>
                    <a:pt x="677" y="2110"/>
                    <a:pt x="663" y="2104"/>
                    <a:pt x="646" y="2104"/>
                  </a:cubicBezTo>
                  <a:cubicBezTo>
                    <a:pt x="645" y="2104"/>
                    <a:pt x="643" y="2104"/>
                    <a:pt x="641" y="2104"/>
                  </a:cubicBezTo>
                  <a:cubicBezTo>
                    <a:pt x="635" y="2104"/>
                    <a:pt x="629" y="2106"/>
                    <a:pt x="623" y="2107"/>
                  </a:cubicBezTo>
                  <a:cubicBezTo>
                    <a:pt x="600" y="2114"/>
                    <a:pt x="582" y="2131"/>
                    <a:pt x="576" y="2153"/>
                  </a:cubicBezTo>
                  <a:lnTo>
                    <a:pt x="158" y="3507"/>
                  </a:lnTo>
                  <a:lnTo>
                    <a:pt x="235" y="1304"/>
                  </a:lnTo>
                  <a:lnTo>
                    <a:pt x="657" y="1607"/>
                  </a:lnTo>
                  <a:cubicBezTo>
                    <a:pt x="670" y="1616"/>
                    <a:pt x="684" y="1621"/>
                    <a:pt x="698" y="1621"/>
                  </a:cubicBezTo>
                  <a:cubicBezTo>
                    <a:pt x="705" y="1621"/>
                    <a:pt x="711" y="1620"/>
                    <a:pt x="718" y="1618"/>
                  </a:cubicBezTo>
                  <a:cubicBezTo>
                    <a:pt x="739" y="1612"/>
                    <a:pt x="756" y="1596"/>
                    <a:pt x="764" y="1575"/>
                  </a:cubicBezTo>
                  <a:lnTo>
                    <a:pt x="1162" y="495"/>
                  </a:lnTo>
                  <a:close/>
                  <a:moveTo>
                    <a:pt x="1245" y="1"/>
                  </a:moveTo>
                  <a:cubicBezTo>
                    <a:pt x="1216" y="1"/>
                    <a:pt x="1189" y="18"/>
                    <a:pt x="1179" y="46"/>
                  </a:cubicBezTo>
                  <a:lnTo>
                    <a:pt x="664" y="1441"/>
                  </a:lnTo>
                  <a:lnTo>
                    <a:pt x="210" y="1114"/>
                  </a:lnTo>
                  <a:cubicBezTo>
                    <a:pt x="198" y="1105"/>
                    <a:pt x="184" y="1101"/>
                    <a:pt x="169" y="1101"/>
                  </a:cubicBezTo>
                  <a:cubicBezTo>
                    <a:pt x="159" y="1101"/>
                    <a:pt x="148" y="1103"/>
                    <a:pt x="138" y="1108"/>
                  </a:cubicBezTo>
                  <a:cubicBezTo>
                    <a:pt x="115" y="1119"/>
                    <a:pt x="101" y="1142"/>
                    <a:pt x="100" y="1168"/>
                  </a:cubicBezTo>
                  <a:lnTo>
                    <a:pt x="1" y="4022"/>
                  </a:lnTo>
                  <a:cubicBezTo>
                    <a:pt x="0" y="4057"/>
                    <a:pt x="24" y="4087"/>
                    <a:pt x="59" y="4093"/>
                  </a:cubicBezTo>
                  <a:cubicBezTo>
                    <a:pt x="63" y="4095"/>
                    <a:pt x="68" y="4095"/>
                    <a:pt x="71" y="4096"/>
                  </a:cubicBezTo>
                  <a:cubicBezTo>
                    <a:pt x="101" y="4096"/>
                    <a:pt x="128" y="4076"/>
                    <a:pt x="137" y="4046"/>
                  </a:cubicBezTo>
                  <a:lnTo>
                    <a:pt x="678" y="2295"/>
                  </a:lnTo>
                  <a:lnTo>
                    <a:pt x="1122" y="2677"/>
                  </a:lnTo>
                  <a:cubicBezTo>
                    <a:pt x="1135" y="2689"/>
                    <a:pt x="1151" y="2694"/>
                    <a:pt x="1168" y="2694"/>
                  </a:cubicBezTo>
                  <a:cubicBezTo>
                    <a:pt x="1177" y="2694"/>
                    <a:pt x="1187" y="2693"/>
                    <a:pt x="1196" y="2689"/>
                  </a:cubicBezTo>
                  <a:cubicBezTo>
                    <a:pt x="1221" y="2678"/>
                    <a:pt x="1236" y="2655"/>
                    <a:pt x="1237" y="2628"/>
                  </a:cubicBezTo>
                  <a:lnTo>
                    <a:pt x="1314" y="71"/>
                  </a:lnTo>
                  <a:cubicBezTo>
                    <a:pt x="1315" y="38"/>
                    <a:pt x="1292" y="8"/>
                    <a:pt x="1258" y="2"/>
                  </a:cubicBezTo>
                  <a:cubicBezTo>
                    <a:pt x="1253" y="1"/>
                    <a:pt x="1249"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a:off x="1599107" y="3828226"/>
              <a:ext cx="290375" cy="91650"/>
            </a:xfrm>
            <a:custGeom>
              <a:avLst/>
              <a:gdLst/>
              <a:ahLst/>
              <a:cxnLst/>
              <a:rect l="l" t="t" r="r" b="b"/>
              <a:pathLst>
                <a:path w="3878" h="1224" extrusionOk="0">
                  <a:moveTo>
                    <a:pt x="2640" y="0"/>
                  </a:moveTo>
                  <a:lnTo>
                    <a:pt x="0" y="512"/>
                  </a:lnTo>
                  <a:lnTo>
                    <a:pt x="1820" y="647"/>
                  </a:lnTo>
                  <a:lnTo>
                    <a:pt x="1516" y="1224"/>
                  </a:lnTo>
                  <a:lnTo>
                    <a:pt x="3877" y="755"/>
                  </a:lnTo>
                  <a:lnTo>
                    <a:pt x="2403" y="566"/>
                  </a:lnTo>
                  <a:lnTo>
                    <a:pt x="26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a:off x="1593641" y="3823059"/>
              <a:ext cx="301082" cy="101983"/>
            </a:xfrm>
            <a:custGeom>
              <a:avLst/>
              <a:gdLst/>
              <a:ahLst/>
              <a:cxnLst/>
              <a:rect l="l" t="t" r="r" b="b"/>
              <a:pathLst>
                <a:path w="4021" h="1362" extrusionOk="0">
                  <a:moveTo>
                    <a:pt x="2599" y="162"/>
                  </a:moveTo>
                  <a:lnTo>
                    <a:pt x="2412" y="608"/>
                  </a:lnTo>
                  <a:cubicBezTo>
                    <a:pt x="2404" y="629"/>
                    <a:pt x="2406" y="651"/>
                    <a:pt x="2416" y="670"/>
                  </a:cubicBezTo>
                  <a:cubicBezTo>
                    <a:pt x="2428" y="689"/>
                    <a:pt x="2445" y="701"/>
                    <a:pt x="2468" y="705"/>
                  </a:cubicBezTo>
                  <a:lnTo>
                    <a:pt x="3518" y="837"/>
                  </a:lnTo>
                  <a:lnTo>
                    <a:pt x="1719" y="1194"/>
                  </a:lnTo>
                  <a:lnTo>
                    <a:pt x="1956" y="747"/>
                  </a:lnTo>
                  <a:cubicBezTo>
                    <a:pt x="1966" y="726"/>
                    <a:pt x="1966" y="701"/>
                    <a:pt x="1955" y="681"/>
                  </a:cubicBezTo>
                  <a:cubicBezTo>
                    <a:pt x="1942" y="661"/>
                    <a:pt x="1921" y="647"/>
                    <a:pt x="1898" y="645"/>
                  </a:cubicBezTo>
                  <a:lnTo>
                    <a:pt x="598" y="550"/>
                  </a:lnTo>
                  <a:lnTo>
                    <a:pt x="2599" y="162"/>
                  </a:lnTo>
                  <a:close/>
                  <a:moveTo>
                    <a:pt x="2712" y="1"/>
                  </a:moveTo>
                  <a:cubicBezTo>
                    <a:pt x="2708" y="1"/>
                    <a:pt x="2703" y="1"/>
                    <a:pt x="2699" y="2"/>
                  </a:cubicBezTo>
                  <a:lnTo>
                    <a:pt x="58" y="514"/>
                  </a:lnTo>
                  <a:cubicBezTo>
                    <a:pt x="25" y="520"/>
                    <a:pt x="0" y="551"/>
                    <a:pt x="3" y="586"/>
                  </a:cubicBezTo>
                  <a:cubicBezTo>
                    <a:pt x="6" y="622"/>
                    <a:pt x="33" y="649"/>
                    <a:pt x="68" y="651"/>
                  </a:cubicBezTo>
                  <a:lnTo>
                    <a:pt x="1783" y="778"/>
                  </a:lnTo>
                  <a:lnTo>
                    <a:pt x="1529" y="1261"/>
                  </a:lnTo>
                  <a:cubicBezTo>
                    <a:pt x="1516" y="1284"/>
                    <a:pt x="1519" y="1313"/>
                    <a:pt x="1534" y="1334"/>
                  </a:cubicBezTo>
                  <a:cubicBezTo>
                    <a:pt x="1547" y="1353"/>
                    <a:pt x="1567" y="1361"/>
                    <a:pt x="1589" y="1361"/>
                  </a:cubicBezTo>
                  <a:cubicBezTo>
                    <a:pt x="1593" y="1361"/>
                    <a:pt x="1599" y="1361"/>
                    <a:pt x="1603" y="1360"/>
                  </a:cubicBezTo>
                  <a:lnTo>
                    <a:pt x="3964" y="892"/>
                  </a:lnTo>
                  <a:cubicBezTo>
                    <a:pt x="3997" y="886"/>
                    <a:pt x="4021" y="856"/>
                    <a:pt x="4020" y="822"/>
                  </a:cubicBezTo>
                  <a:cubicBezTo>
                    <a:pt x="4018" y="789"/>
                    <a:pt x="3992" y="760"/>
                    <a:pt x="3959" y="756"/>
                  </a:cubicBezTo>
                  <a:lnTo>
                    <a:pt x="2574" y="580"/>
                  </a:lnTo>
                  <a:lnTo>
                    <a:pt x="2776" y="98"/>
                  </a:lnTo>
                  <a:cubicBezTo>
                    <a:pt x="2786" y="74"/>
                    <a:pt x="2782" y="47"/>
                    <a:pt x="2766" y="27"/>
                  </a:cubicBezTo>
                  <a:cubicBezTo>
                    <a:pt x="2753" y="10"/>
                    <a:pt x="2733"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a:off x="1524904" y="3393340"/>
              <a:ext cx="430021" cy="255856"/>
            </a:xfrm>
            <a:custGeom>
              <a:avLst/>
              <a:gdLst/>
              <a:ahLst/>
              <a:cxnLst/>
              <a:rect l="l" t="t" r="r" b="b"/>
              <a:pathLst>
                <a:path w="5743" h="3417" extrusionOk="0">
                  <a:moveTo>
                    <a:pt x="5742" y="1"/>
                  </a:moveTo>
                  <a:lnTo>
                    <a:pt x="3465" y="1163"/>
                  </a:lnTo>
                  <a:lnTo>
                    <a:pt x="3253" y="131"/>
                  </a:lnTo>
                  <a:lnTo>
                    <a:pt x="1" y="3416"/>
                  </a:lnTo>
                  <a:lnTo>
                    <a:pt x="2717" y="1843"/>
                  </a:lnTo>
                  <a:lnTo>
                    <a:pt x="2845" y="2957"/>
                  </a:lnTo>
                  <a:lnTo>
                    <a:pt x="57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4"/>
            <p:cNvSpPr/>
            <p:nvPr/>
          </p:nvSpPr>
          <p:spPr>
            <a:xfrm>
              <a:off x="1519364" y="3388174"/>
              <a:ext cx="441178" cy="266190"/>
            </a:xfrm>
            <a:custGeom>
              <a:avLst/>
              <a:gdLst/>
              <a:ahLst/>
              <a:cxnLst/>
              <a:rect l="l" t="t" r="r" b="b"/>
              <a:pathLst>
                <a:path w="5892" h="3555" extrusionOk="0">
                  <a:moveTo>
                    <a:pt x="5466" y="328"/>
                  </a:moveTo>
                  <a:lnTo>
                    <a:pt x="2970" y="2873"/>
                  </a:lnTo>
                  <a:lnTo>
                    <a:pt x="2859" y="1904"/>
                  </a:lnTo>
                  <a:cubicBezTo>
                    <a:pt x="2856" y="1881"/>
                    <a:pt x="2843" y="1860"/>
                    <a:pt x="2822" y="1850"/>
                  </a:cubicBezTo>
                  <a:cubicBezTo>
                    <a:pt x="2813" y="1845"/>
                    <a:pt x="2805" y="1843"/>
                    <a:pt x="2796" y="1843"/>
                  </a:cubicBezTo>
                  <a:cubicBezTo>
                    <a:pt x="2794" y="1843"/>
                    <a:pt x="2793" y="1843"/>
                    <a:pt x="2791" y="1844"/>
                  </a:cubicBezTo>
                  <a:cubicBezTo>
                    <a:pt x="2778" y="1844"/>
                    <a:pt x="2766" y="1846"/>
                    <a:pt x="2756" y="1852"/>
                  </a:cubicBezTo>
                  <a:lnTo>
                    <a:pt x="492" y="3165"/>
                  </a:lnTo>
                  <a:lnTo>
                    <a:pt x="3285" y="342"/>
                  </a:lnTo>
                  <a:lnTo>
                    <a:pt x="3471" y="1248"/>
                  </a:lnTo>
                  <a:cubicBezTo>
                    <a:pt x="3474" y="1270"/>
                    <a:pt x="3488" y="1288"/>
                    <a:pt x="3508" y="1297"/>
                  </a:cubicBezTo>
                  <a:cubicBezTo>
                    <a:pt x="3518" y="1301"/>
                    <a:pt x="3528" y="1303"/>
                    <a:pt x="3539" y="1303"/>
                  </a:cubicBezTo>
                  <a:cubicBezTo>
                    <a:pt x="3549" y="1303"/>
                    <a:pt x="3560" y="1301"/>
                    <a:pt x="3570" y="1296"/>
                  </a:cubicBezTo>
                  <a:lnTo>
                    <a:pt x="5466" y="328"/>
                  </a:lnTo>
                  <a:close/>
                  <a:moveTo>
                    <a:pt x="5814" y="0"/>
                  </a:moveTo>
                  <a:cubicBezTo>
                    <a:pt x="5804" y="0"/>
                    <a:pt x="5793" y="3"/>
                    <a:pt x="5783" y="8"/>
                  </a:cubicBezTo>
                  <a:lnTo>
                    <a:pt x="3588" y="1128"/>
                  </a:lnTo>
                  <a:lnTo>
                    <a:pt x="3395" y="185"/>
                  </a:lnTo>
                  <a:cubicBezTo>
                    <a:pt x="3390" y="159"/>
                    <a:pt x="3372" y="139"/>
                    <a:pt x="3347" y="132"/>
                  </a:cubicBezTo>
                  <a:cubicBezTo>
                    <a:pt x="3341" y="131"/>
                    <a:pt x="3335" y="130"/>
                    <a:pt x="3328" y="130"/>
                  </a:cubicBezTo>
                  <a:cubicBezTo>
                    <a:pt x="3310" y="130"/>
                    <a:pt x="3292" y="137"/>
                    <a:pt x="3279" y="151"/>
                  </a:cubicBezTo>
                  <a:lnTo>
                    <a:pt x="26" y="3437"/>
                  </a:lnTo>
                  <a:cubicBezTo>
                    <a:pt x="1" y="3462"/>
                    <a:pt x="0" y="3501"/>
                    <a:pt x="21" y="3529"/>
                  </a:cubicBezTo>
                  <a:cubicBezTo>
                    <a:pt x="33" y="3546"/>
                    <a:pt x="52" y="3555"/>
                    <a:pt x="72" y="3555"/>
                  </a:cubicBezTo>
                  <a:cubicBezTo>
                    <a:pt x="73" y="3555"/>
                    <a:pt x="74" y="3555"/>
                    <a:pt x="75" y="3555"/>
                  </a:cubicBezTo>
                  <a:cubicBezTo>
                    <a:pt x="87" y="3555"/>
                    <a:pt x="100" y="3552"/>
                    <a:pt x="110" y="3545"/>
                  </a:cubicBezTo>
                  <a:lnTo>
                    <a:pt x="2734" y="2024"/>
                  </a:lnTo>
                  <a:lnTo>
                    <a:pt x="2849" y="3032"/>
                  </a:lnTo>
                  <a:cubicBezTo>
                    <a:pt x="2851" y="3059"/>
                    <a:pt x="2870" y="3081"/>
                    <a:pt x="2896" y="3090"/>
                  </a:cubicBezTo>
                  <a:cubicBezTo>
                    <a:pt x="2903" y="3093"/>
                    <a:pt x="2911" y="3094"/>
                    <a:pt x="2919" y="3094"/>
                  </a:cubicBezTo>
                  <a:cubicBezTo>
                    <a:pt x="2937" y="3094"/>
                    <a:pt x="2955" y="3086"/>
                    <a:pt x="2968" y="3073"/>
                  </a:cubicBezTo>
                  <a:lnTo>
                    <a:pt x="5865" y="118"/>
                  </a:lnTo>
                  <a:cubicBezTo>
                    <a:pt x="5890" y="95"/>
                    <a:pt x="5892" y="55"/>
                    <a:pt x="5871" y="28"/>
                  </a:cubicBezTo>
                  <a:cubicBezTo>
                    <a:pt x="5857" y="10"/>
                    <a:pt x="5836" y="0"/>
                    <a:pt x="5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p:nvPr/>
          </p:nvSpPr>
          <p:spPr>
            <a:xfrm>
              <a:off x="1042400" y="3428233"/>
              <a:ext cx="400969" cy="710063"/>
            </a:xfrm>
            <a:custGeom>
              <a:avLst/>
              <a:gdLst/>
              <a:ahLst/>
              <a:cxnLst/>
              <a:rect l="l" t="t" r="r" b="b"/>
              <a:pathLst>
                <a:path w="5355" h="9483" extrusionOk="0">
                  <a:moveTo>
                    <a:pt x="995" y="0"/>
                  </a:moveTo>
                  <a:cubicBezTo>
                    <a:pt x="927" y="0"/>
                    <a:pt x="862" y="12"/>
                    <a:pt x="801" y="36"/>
                  </a:cubicBezTo>
                  <a:cubicBezTo>
                    <a:pt x="0" y="356"/>
                    <a:pt x="191" y="2721"/>
                    <a:pt x="1227" y="5320"/>
                  </a:cubicBezTo>
                  <a:cubicBezTo>
                    <a:pt x="1724" y="6568"/>
                    <a:pt x="2354" y="7703"/>
                    <a:pt x="2978" y="8478"/>
                  </a:cubicBezTo>
                  <a:cubicBezTo>
                    <a:pt x="3506" y="9132"/>
                    <a:pt x="3992" y="9482"/>
                    <a:pt x="4362" y="9482"/>
                  </a:cubicBezTo>
                  <a:cubicBezTo>
                    <a:pt x="4430" y="9482"/>
                    <a:pt x="4494" y="9471"/>
                    <a:pt x="4553" y="9447"/>
                  </a:cubicBezTo>
                  <a:cubicBezTo>
                    <a:pt x="5354" y="9127"/>
                    <a:pt x="5164" y="6762"/>
                    <a:pt x="4129" y="4163"/>
                  </a:cubicBezTo>
                  <a:cubicBezTo>
                    <a:pt x="3171" y="1760"/>
                    <a:pt x="1825"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a:off x="1132851" y="3759639"/>
              <a:ext cx="137026" cy="175737"/>
            </a:xfrm>
            <a:custGeom>
              <a:avLst/>
              <a:gdLst/>
              <a:ahLst/>
              <a:cxnLst/>
              <a:rect l="l" t="t" r="r" b="b"/>
              <a:pathLst>
                <a:path w="1830" h="2347" extrusionOk="0">
                  <a:moveTo>
                    <a:pt x="627" y="0"/>
                  </a:moveTo>
                  <a:cubicBezTo>
                    <a:pt x="519" y="0"/>
                    <a:pt x="413" y="21"/>
                    <a:pt x="312" y="63"/>
                  </a:cubicBezTo>
                  <a:lnTo>
                    <a:pt x="0" y="195"/>
                  </a:lnTo>
                  <a:cubicBezTo>
                    <a:pt x="92" y="429"/>
                    <a:pt x="190" y="666"/>
                    <a:pt x="294" y="905"/>
                  </a:cubicBezTo>
                  <a:cubicBezTo>
                    <a:pt x="509" y="1399"/>
                    <a:pt x="748" y="1889"/>
                    <a:pt x="997" y="2346"/>
                  </a:cubicBezTo>
                  <a:lnTo>
                    <a:pt x="1261" y="2233"/>
                  </a:lnTo>
                  <a:cubicBezTo>
                    <a:pt x="1464" y="2148"/>
                    <a:pt x="1623" y="1978"/>
                    <a:pt x="1712" y="1755"/>
                  </a:cubicBezTo>
                  <a:cubicBezTo>
                    <a:pt x="1830" y="1459"/>
                    <a:pt x="1814" y="1101"/>
                    <a:pt x="1671" y="773"/>
                  </a:cubicBezTo>
                  <a:cubicBezTo>
                    <a:pt x="1464" y="298"/>
                    <a:pt x="1038" y="0"/>
                    <a:pt x="627" y="0"/>
                  </a:cubicBezTo>
                  <a:close/>
                </a:path>
              </a:pathLst>
            </a:custGeom>
            <a:solidFill>
              <a:srgbClr val="00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1129182" y="3749156"/>
              <a:ext cx="154472" cy="195281"/>
            </a:xfrm>
            <a:custGeom>
              <a:avLst/>
              <a:gdLst/>
              <a:ahLst/>
              <a:cxnLst/>
              <a:rect l="l" t="t" r="r" b="b"/>
              <a:pathLst>
                <a:path w="2063" h="2608" extrusionOk="0">
                  <a:moveTo>
                    <a:pt x="676" y="0"/>
                  </a:moveTo>
                  <a:cubicBezTo>
                    <a:pt x="550" y="0"/>
                    <a:pt x="426" y="24"/>
                    <a:pt x="308" y="75"/>
                  </a:cubicBezTo>
                  <a:lnTo>
                    <a:pt x="1" y="205"/>
                  </a:lnTo>
                  <a:cubicBezTo>
                    <a:pt x="8" y="227"/>
                    <a:pt x="17" y="248"/>
                    <a:pt x="24" y="271"/>
                  </a:cubicBezTo>
                  <a:lnTo>
                    <a:pt x="335" y="138"/>
                  </a:lnTo>
                  <a:cubicBezTo>
                    <a:pt x="445" y="91"/>
                    <a:pt x="561" y="69"/>
                    <a:pt x="678" y="69"/>
                  </a:cubicBezTo>
                  <a:cubicBezTo>
                    <a:pt x="1116" y="69"/>
                    <a:pt x="1566" y="382"/>
                    <a:pt x="1786" y="884"/>
                  </a:cubicBezTo>
                  <a:cubicBezTo>
                    <a:pt x="2063" y="1518"/>
                    <a:pt x="1861" y="2214"/>
                    <a:pt x="1337" y="2437"/>
                  </a:cubicBezTo>
                  <a:lnTo>
                    <a:pt x="1080" y="2547"/>
                  </a:lnTo>
                  <a:cubicBezTo>
                    <a:pt x="1091" y="2567"/>
                    <a:pt x="1102" y="2587"/>
                    <a:pt x="1113" y="2608"/>
                  </a:cubicBezTo>
                  <a:lnTo>
                    <a:pt x="1365" y="2500"/>
                  </a:lnTo>
                  <a:cubicBezTo>
                    <a:pt x="1601" y="2399"/>
                    <a:pt x="1788" y="2202"/>
                    <a:pt x="1890" y="1945"/>
                  </a:cubicBezTo>
                  <a:cubicBezTo>
                    <a:pt x="2021" y="1615"/>
                    <a:pt x="2006" y="1217"/>
                    <a:pt x="1849" y="855"/>
                  </a:cubicBezTo>
                  <a:cubicBezTo>
                    <a:pt x="1619" y="329"/>
                    <a:pt x="1141"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1130979" y="3754247"/>
              <a:ext cx="152675" cy="185621"/>
            </a:xfrm>
            <a:custGeom>
              <a:avLst/>
              <a:gdLst/>
              <a:ahLst/>
              <a:cxnLst/>
              <a:rect l="l" t="t" r="r" b="b"/>
              <a:pathLst>
                <a:path w="2039" h="2479" extrusionOk="0">
                  <a:moveTo>
                    <a:pt x="653" y="1"/>
                  </a:moveTo>
                  <a:cubicBezTo>
                    <a:pt x="536" y="1"/>
                    <a:pt x="421" y="23"/>
                    <a:pt x="311" y="70"/>
                  </a:cubicBezTo>
                  <a:lnTo>
                    <a:pt x="0" y="203"/>
                  </a:lnTo>
                  <a:cubicBezTo>
                    <a:pt x="9" y="225"/>
                    <a:pt x="18" y="245"/>
                    <a:pt x="26" y="267"/>
                  </a:cubicBezTo>
                  <a:lnTo>
                    <a:pt x="338" y="135"/>
                  </a:lnTo>
                  <a:cubicBezTo>
                    <a:pt x="439" y="92"/>
                    <a:pt x="545" y="71"/>
                    <a:pt x="653" y="71"/>
                  </a:cubicBezTo>
                  <a:cubicBezTo>
                    <a:pt x="1064" y="71"/>
                    <a:pt x="1490" y="370"/>
                    <a:pt x="1697" y="844"/>
                  </a:cubicBezTo>
                  <a:cubicBezTo>
                    <a:pt x="1840" y="1173"/>
                    <a:pt x="1856" y="1531"/>
                    <a:pt x="1738" y="1827"/>
                  </a:cubicBezTo>
                  <a:cubicBezTo>
                    <a:pt x="1649" y="2050"/>
                    <a:pt x="1489" y="2219"/>
                    <a:pt x="1287" y="2305"/>
                  </a:cubicBezTo>
                  <a:lnTo>
                    <a:pt x="1023" y="2418"/>
                  </a:lnTo>
                  <a:cubicBezTo>
                    <a:pt x="1035" y="2439"/>
                    <a:pt x="1045" y="2460"/>
                    <a:pt x="1057" y="2479"/>
                  </a:cubicBezTo>
                  <a:lnTo>
                    <a:pt x="1315" y="2369"/>
                  </a:lnTo>
                  <a:cubicBezTo>
                    <a:pt x="1837" y="2146"/>
                    <a:pt x="2039" y="1450"/>
                    <a:pt x="1762" y="816"/>
                  </a:cubicBezTo>
                  <a:cubicBezTo>
                    <a:pt x="1542" y="315"/>
                    <a:pt x="1091"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a:off x="381389" y="4033314"/>
              <a:ext cx="200447" cy="199399"/>
            </a:xfrm>
            <a:custGeom>
              <a:avLst/>
              <a:gdLst/>
              <a:ahLst/>
              <a:cxnLst/>
              <a:rect l="l" t="t" r="r" b="b"/>
              <a:pathLst>
                <a:path w="2677" h="2663" extrusionOk="0">
                  <a:moveTo>
                    <a:pt x="1751" y="0"/>
                  </a:moveTo>
                  <a:lnTo>
                    <a:pt x="722" y="445"/>
                  </a:lnTo>
                  <a:cubicBezTo>
                    <a:pt x="220" y="662"/>
                    <a:pt x="1" y="1271"/>
                    <a:pt x="232" y="1807"/>
                  </a:cubicBezTo>
                  <a:lnTo>
                    <a:pt x="318" y="2009"/>
                  </a:lnTo>
                  <a:cubicBezTo>
                    <a:pt x="494" y="2417"/>
                    <a:pt x="880" y="2662"/>
                    <a:pt x="1274" y="2662"/>
                  </a:cubicBezTo>
                  <a:cubicBezTo>
                    <a:pt x="1400" y="2662"/>
                    <a:pt x="1526" y="2638"/>
                    <a:pt x="1647" y="2585"/>
                  </a:cubicBezTo>
                  <a:lnTo>
                    <a:pt x="2676" y="2141"/>
                  </a:lnTo>
                  <a:lnTo>
                    <a:pt x="1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a:off x="375624" y="4028073"/>
              <a:ext cx="212278" cy="209732"/>
            </a:xfrm>
            <a:custGeom>
              <a:avLst/>
              <a:gdLst/>
              <a:ahLst/>
              <a:cxnLst/>
              <a:rect l="l" t="t" r="r" b="b"/>
              <a:pathLst>
                <a:path w="2835" h="2801" extrusionOk="0">
                  <a:moveTo>
                    <a:pt x="1791" y="164"/>
                  </a:moveTo>
                  <a:lnTo>
                    <a:pt x="2661" y="2176"/>
                  </a:lnTo>
                  <a:lnTo>
                    <a:pt x="1697" y="2592"/>
                  </a:lnTo>
                  <a:cubicBezTo>
                    <a:pt x="1585" y="2640"/>
                    <a:pt x="1469" y="2663"/>
                    <a:pt x="1353" y="2663"/>
                  </a:cubicBezTo>
                  <a:cubicBezTo>
                    <a:pt x="985" y="2663"/>
                    <a:pt x="624" y="2432"/>
                    <a:pt x="461" y="2052"/>
                  </a:cubicBezTo>
                  <a:lnTo>
                    <a:pt x="374" y="1850"/>
                  </a:lnTo>
                  <a:cubicBezTo>
                    <a:pt x="157" y="1352"/>
                    <a:pt x="362" y="781"/>
                    <a:pt x="828" y="580"/>
                  </a:cubicBezTo>
                  <a:lnTo>
                    <a:pt x="1791" y="164"/>
                  </a:lnTo>
                  <a:close/>
                  <a:moveTo>
                    <a:pt x="1829" y="1"/>
                  </a:moveTo>
                  <a:cubicBezTo>
                    <a:pt x="1820" y="1"/>
                    <a:pt x="1811" y="3"/>
                    <a:pt x="1802" y="7"/>
                  </a:cubicBezTo>
                  <a:lnTo>
                    <a:pt x="773" y="452"/>
                  </a:lnTo>
                  <a:cubicBezTo>
                    <a:pt x="238" y="682"/>
                    <a:pt x="0" y="1335"/>
                    <a:pt x="247" y="1905"/>
                  </a:cubicBezTo>
                  <a:lnTo>
                    <a:pt x="333" y="2107"/>
                  </a:lnTo>
                  <a:cubicBezTo>
                    <a:pt x="519" y="2538"/>
                    <a:pt x="929" y="2801"/>
                    <a:pt x="1350" y="2801"/>
                  </a:cubicBezTo>
                  <a:cubicBezTo>
                    <a:pt x="1352" y="2801"/>
                    <a:pt x="1354" y="2801"/>
                    <a:pt x="1355" y="2801"/>
                  </a:cubicBezTo>
                  <a:cubicBezTo>
                    <a:pt x="1489" y="2801"/>
                    <a:pt x="1624" y="2775"/>
                    <a:pt x="1754" y="2720"/>
                  </a:cubicBezTo>
                  <a:lnTo>
                    <a:pt x="2782" y="2274"/>
                  </a:lnTo>
                  <a:cubicBezTo>
                    <a:pt x="2818" y="2259"/>
                    <a:pt x="2834" y="2217"/>
                    <a:pt x="2819" y="2182"/>
                  </a:cubicBezTo>
                  <a:lnTo>
                    <a:pt x="1894" y="43"/>
                  </a:lnTo>
                  <a:cubicBezTo>
                    <a:pt x="1882" y="17"/>
                    <a:pt x="1856" y="1"/>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690630" y="4213693"/>
              <a:ext cx="292172" cy="468883"/>
            </a:xfrm>
            <a:custGeom>
              <a:avLst/>
              <a:gdLst/>
              <a:ahLst/>
              <a:cxnLst/>
              <a:rect l="l" t="t" r="r" b="b"/>
              <a:pathLst>
                <a:path w="3902" h="6262" extrusionOk="0">
                  <a:moveTo>
                    <a:pt x="950" y="0"/>
                  </a:moveTo>
                  <a:cubicBezTo>
                    <a:pt x="841" y="0"/>
                    <a:pt x="731" y="22"/>
                    <a:pt x="625" y="67"/>
                  </a:cubicBezTo>
                  <a:cubicBezTo>
                    <a:pt x="191" y="254"/>
                    <a:pt x="0" y="777"/>
                    <a:pt x="197" y="1235"/>
                  </a:cubicBezTo>
                  <a:lnTo>
                    <a:pt x="2130" y="5707"/>
                  </a:lnTo>
                  <a:cubicBezTo>
                    <a:pt x="2279" y="6052"/>
                    <a:pt x="2609" y="6262"/>
                    <a:pt x="2949" y="6262"/>
                  </a:cubicBezTo>
                  <a:cubicBezTo>
                    <a:pt x="3058" y="6262"/>
                    <a:pt x="3169" y="6240"/>
                    <a:pt x="3274" y="6194"/>
                  </a:cubicBezTo>
                  <a:cubicBezTo>
                    <a:pt x="3709" y="6008"/>
                    <a:pt x="3901" y="5485"/>
                    <a:pt x="3702" y="5027"/>
                  </a:cubicBezTo>
                  <a:lnTo>
                    <a:pt x="1770" y="555"/>
                  </a:lnTo>
                  <a:cubicBezTo>
                    <a:pt x="1620" y="209"/>
                    <a:pt x="129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692277" y="4208377"/>
              <a:ext cx="288803" cy="479516"/>
            </a:xfrm>
            <a:custGeom>
              <a:avLst/>
              <a:gdLst/>
              <a:ahLst/>
              <a:cxnLst/>
              <a:rect l="l" t="t" r="r" b="b"/>
              <a:pathLst>
                <a:path w="3857" h="6404" extrusionOk="0">
                  <a:moveTo>
                    <a:pt x="931" y="141"/>
                  </a:moveTo>
                  <a:cubicBezTo>
                    <a:pt x="1035" y="141"/>
                    <a:pt x="1139" y="162"/>
                    <a:pt x="1239" y="205"/>
                  </a:cubicBezTo>
                  <a:cubicBezTo>
                    <a:pt x="1437" y="291"/>
                    <a:pt x="1597" y="450"/>
                    <a:pt x="1685" y="655"/>
                  </a:cubicBezTo>
                  <a:lnTo>
                    <a:pt x="3618" y="5127"/>
                  </a:lnTo>
                  <a:cubicBezTo>
                    <a:pt x="3706" y="5331"/>
                    <a:pt x="3714" y="5556"/>
                    <a:pt x="3639" y="5760"/>
                  </a:cubicBezTo>
                  <a:cubicBezTo>
                    <a:pt x="3564" y="5962"/>
                    <a:pt x="3417" y="6119"/>
                    <a:pt x="3225" y="6202"/>
                  </a:cubicBezTo>
                  <a:cubicBezTo>
                    <a:pt x="3129" y="6244"/>
                    <a:pt x="3029" y="6263"/>
                    <a:pt x="2929" y="6263"/>
                  </a:cubicBezTo>
                  <a:cubicBezTo>
                    <a:pt x="2616" y="6263"/>
                    <a:pt x="2311" y="6069"/>
                    <a:pt x="2173" y="5750"/>
                  </a:cubicBezTo>
                  <a:lnTo>
                    <a:pt x="240" y="1278"/>
                  </a:lnTo>
                  <a:cubicBezTo>
                    <a:pt x="152" y="1072"/>
                    <a:pt x="144" y="848"/>
                    <a:pt x="219" y="645"/>
                  </a:cubicBezTo>
                  <a:cubicBezTo>
                    <a:pt x="295" y="442"/>
                    <a:pt x="441" y="286"/>
                    <a:pt x="633" y="203"/>
                  </a:cubicBezTo>
                  <a:cubicBezTo>
                    <a:pt x="728" y="162"/>
                    <a:pt x="829" y="141"/>
                    <a:pt x="931" y="141"/>
                  </a:cubicBezTo>
                  <a:close/>
                  <a:moveTo>
                    <a:pt x="929" y="1"/>
                  </a:moveTo>
                  <a:cubicBezTo>
                    <a:pt x="809" y="1"/>
                    <a:pt x="689" y="25"/>
                    <a:pt x="576" y="74"/>
                  </a:cubicBezTo>
                  <a:cubicBezTo>
                    <a:pt x="348" y="173"/>
                    <a:pt x="175" y="358"/>
                    <a:pt x="87" y="597"/>
                  </a:cubicBezTo>
                  <a:cubicBezTo>
                    <a:pt x="0" y="834"/>
                    <a:pt x="9" y="1096"/>
                    <a:pt x="112" y="1334"/>
                  </a:cubicBezTo>
                  <a:lnTo>
                    <a:pt x="2044" y="5805"/>
                  </a:lnTo>
                  <a:cubicBezTo>
                    <a:pt x="2205" y="6177"/>
                    <a:pt x="2562" y="6403"/>
                    <a:pt x="2930" y="6403"/>
                  </a:cubicBezTo>
                  <a:cubicBezTo>
                    <a:pt x="3047" y="6403"/>
                    <a:pt x="3166" y="6380"/>
                    <a:pt x="3280" y="6331"/>
                  </a:cubicBezTo>
                  <a:cubicBezTo>
                    <a:pt x="3509" y="6232"/>
                    <a:pt x="3683" y="6046"/>
                    <a:pt x="3770" y="5808"/>
                  </a:cubicBezTo>
                  <a:cubicBezTo>
                    <a:pt x="3856" y="5570"/>
                    <a:pt x="3848" y="5309"/>
                    <a:pt x="3745" y="5071"/>
                  </a:cubicBezTo>
                  <a:lnTo>
                    <a:pt x="1812" y="599"/>
                  </a:lnTo>
                  <a:cubicBezTo>
                    <a:pt x="1710" y="360"/>
                    <a:pt x="1525" y="175"/>
                    <a:pt x="1292" y="76"/>
                  </a:cubicBezTo>
                  <a:cubicBezTo>
                    <a:pt x="1174" y="26"/>
                    <a:pt x="1051"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587450" y="4095836"/>
              <a:ext cx="303628" cy="238560"/>
            </a:xfrm>
            <a:custGeom>
              <a:avLst/>
              <a:gdLst/>
              <a:ahLst/>
              <a:cxnLst/>
              <a:rect l="l" t="t" r="r" b="b"/>
              <a:pathLst>
                <a:path w="4055" h="3186" extrusionOk="0">
                  <a:moveTo>
                    <a:pt x="3208" y="0"/>
                  </a:moveTo>
                  <a:cubicBezTo>
                    <a:pt x="3189" y="0"/>
                    <a:pt x="3170" y="4"/>
                    <a:pt x="3152" y="12"/>
                  </a:cubicBezTo>
                  <a:lnTo>
                    <a:pt x="106" y="1329"/>
                  </a:lnTo>
                  <a:cubicBezTo>
                    <a:pt x="34" y="1360"/>
                    <a:pt x="0" y="1443"/>
                    <a:pt x="31" y="1516"/>
                  </a:cubicBezTo>
                  <a:lnTo>
                    <a:pt x="716" y="3099"/>
                  </a:lnTo>
                  <a:cubicBezTo>
                    <a:pt x="739" y="3153"/>
                    <a:pt x="792" y="3186"/>
                    <a:pt x="847" y="3186"/>
                  </a:cubicBezTo>
                  <a:cubicBezTo>
                    <a:pt x="866" y="3186"/>
                    <a:pt x="885" y="3182"/>
                    <a:pt x="903" y="3174"/>
                  </a:cubicBezTo>
                  <a:lnTo>
                    <a:pt x="3949" y="1857"/>
                  </a:lnTo>
                  <a:cubicBezTo>
                    <a:pt x="4021" y="1826"/>
                    <a:pt x="4055" y="1742"/>
                    <a:pt x="4024" y="1670"/>
                  </a:cubicBezTo>
                  <a:lnTo>
                    <a:pt x="3339" y="87"/>
                  </a:lnTo>
                  <a:cubicBezTo>
                    <a:pt x="3315" y="33"/>
                    <a:pt x="3263" y="0"/>
                    <a:pt x="3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399809" y="3847394"/>
              <a:ext cx="421111" cy="418865"/>
            </a:xfrm>
            <a:custGeom>
              <a:avLst/>
              <a:gdLst/>
              <a:ahLst/>
              <a:cxnLst/>
              <a:rect l="l" t="t" r="r" b="b"/>
              <a:pathLst>
                <a:path w="5624" h="5594" extrusionOk="0">
                  <a:moveTo>
                    <a:pt x="3680" y="1"/>
                  </a:moveTo>
                  <a:lnTo>
                    <a:pt x="1519" y="935"/>
                  </a:lnTo>
                  <a:cubicBezTo>
                    <a:pt x="463" y="1391"/>
                    <a:pt x="1" y="2673"/>
                    <a:pt x="488" y="3797"/>
                  </a:cubicBezTo>
                  <a:lnTo>
                    <a:pt x="670" y="4221"/>
                  </a:lnTo>
                  <a:cubicBezTo>
                    <a:pt x="1040" y="5076"/>
                    <a:pt x="1849" y="5594"/>
                    <a:pt x="2680" y="5594"/>
                  </a:cubicBezTo>
                  <a:cubicBezTo>
                    <a:pt x="2943" y="5594"/>
                    <a:pt x="3209" y="5541"/>
                    <a:pt x="3463" y="5432"/>
                  </a:cubicBezTo>
                  <a:lnTo>
                    <a:pt x="5624" y="4498"/>
                  </a:lnTo>
                  <a:lnTo>
                    <a:pt x="36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a:off x="411714" y="3842303"/>
              <a:ext cx="414672" cy="429348"/>
            </a:xfrm>
            <a:custGeom>
              <a:avLst/>
              <a:gdLst/>
              <a:ahLst/>
              <a:cxnLst/>
              <a:rect l="l" t="t" r="r" b="b"/>
              <a:pathLst>
                <a:path w="5538" h="5734" extrusionOk="0">
                  <a:moveTo>
                    <a:pt x="3483" y="160"/>
                  </a:moveTo>
                  <a:lnTo>
                    <a:pt x="5372" y="4529"/>
                  </a:lnTo>
                  <a:lnTo>
                    <a:pt x="3275" y="5436"/>
                  </a:lnTo>
                  <a:cubicBezTo>
                    <a:pt x="3033" y="5541"/>
                    <a:pt x="2777" y="5593"/>
                    <a:pt x="2519" y="5593"/>
                  </a:cubicBezTo>
                  <a:cubicBezTo>
                    <a:pt x="2251" y="5593"/>
                    <a:pt x="1981" y="5537"/>
                    <a:pt x="1721" y="5425"/>
                  </a:cubicBezTo>
                  <a:cubicBezTo>
                    <a:pt x="1210" y="5203"/>
                    <a:pt x="803" y="4791"/>
                    <a:pt x="575" y="4262"/>
                  </a:cubicBezTo>
                  <a:lnTo>
                    <a:pt x="391" y="3838"/>
                  </a:lnTo>
                  <a:cubicBezTo>
                    <a:pt x="163" y="3310"/>
                    <a:pt x="141" y="2732"/>
                    <a:pt x="331" y="2208"/>
                  </a:cubicBezTo>
                  <a:cubicBezTo>
                    <a:pt x="518" y="1685"/>
                    <a:pt x="893" y="1280"/>
                    <a:pt x="1386" y="1067"/>
                  </a:cubicBezTo>
                  <a:lnTo>
                    <a:pt x="3483" y="160"/>
                  </a:lnTo>
                  <a:close/>
                  <a:moveTo>
                    <a:pt x="3522" y="1"/>
                  </a:moveTo>
                  <a:cubicBezTo>
                    <a:pt x="3512" y="1"/>
                    <a:pt x="3503" y="3"/>
                    <a:pt x="3494" y="6"/>
                  </a:cubicBezTo>
                  <a:lnTo>
                    <a:pt x="1333" y="940"/>
                  </a:lnTo>
                  <a:cubicBezTo>
                    <a:pt x="805" y="1169"/>
                    <a:pt x="403" y="1602"/>
                    <a:pt x="202" y="2161"/>
                  </a:cubicBezTo>
                  <a:cubicBezTo>
                    <a:pt x="1" y="2718"/>
                    <a:pt x="22" y="3334"/>
                    <a:pt x="265" y="3894"/>
                  </a:cubicBezTo>
                  <a:lnTo>
                    <a:pt x="448" y="4319"/>
                  </a:lnTo>
                  <a:cubicBezTo>
                    <a:pt x="690" y="4877"/>
                    <a:pt x="1122" y="5316"/>
                    <a:pt x="1666" y="5551"/>
                  </a:cubicBezTo>
                  <a:cubicBezTo>
                    <a:pt x="1944" y="5673"/>
                    <a:pt x="2233" y="5732"/>
                    <a:pt x="2521" y="5733"/>
                  </a:cubicBezTo>
                  <a:cubicBezTo>
                    <a:pt x="2797" y="5733"/>
                    <a:pt x="3072" y="5676"/>
                    <a:pt x="3332" y="5565"/>
                  </a:cubicBezTo>
                  <a:lnTo>
                    <a:pt x="5494" y="4631"/>
                  </a:lnTo>
                  <a:cubicBezTo>
                    <a:pt x="5510" y="4625"/>
                    <a:pt x="5525" y="4610"/>
                    <a:pt x="5531" y="4594"/>
                  </a:cubicBezTo>
                  <a:cubicBezTo>
                    <a:pt x="5537" y="4576"/>
                    <a:pt x="5537" y="4557"/>
                    <a:pt x="5530" y="4540"/>
                  </a:cubicBezTo>
                  <a:lnTo>
                    <a:pt x="3586" y="43"/>
                  </a:lnTo>
                  <a:cubicBezTo>
                    <a:pt x="3575" y="17"/>
                    <a:pt x="3549" y="1"/>
                    <a:pt x="3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4"/>
            <p:cNvSpPr/>
            <p:nvPr/>
          </p:nvSpPr>
          <p:spPr>
            <a:xfrm>
              <a:off x="669215" y="3373198"/>
              <a:ext cx="762028" cy="843196"/>
            </a:xfrm>
            <a:custGeom>
              <a:avLst/>
              <a:gdLst/>
              <a:ahLst/>
              <a:cxnLst/>
              <a:rect l="l" t="t" r="r" b="b"/>
              <a:pathLst>
                <a:path w="10177" h="11261" extrusionOk="0">
                  <a:moveTo>
                    <a:pt x="5288" y="0"/>
                  </a:moveTo>
                  <a:cubicBezTo>
                    <a:pt x="5262" y="1"/>
                    <a:pt x="5236" y="15"/>
                    <a:pt x="5225" y="37"/>
                  </a:cubicBezTo>
                  <a:lnTo>
                    <a:pt x="3869" y="2720"/>
                  </a:lnTo>
                  <a:cubicBezTo>
                    <a:pt x="2994" y="4342"/>
                    <a:pt x="1674" y="5570"/>
                    <a:pt x="53" y="6270"/>
                  </a:cubicBezTo>
                  <a:cubicBezTo>
                    <a:pt x="17" y="6286"/>
                    <a:pt x="1" y="6326"/>
                    <a:pt x="16" y="6363"/>
                  </a:cubicBezTo>
                  <a:lnTo>
                    <a:pt x="1959" y="10861"/>
                  </a:lnTo>
                  <a:cubicBezTo>
                    <a:pt x="1971" y="10887"/>
                    <a:pt x="1996" y="10903"/>
                    <a:pt x="2023" y="10903"/>
                  </a:cubicBezTo>
                  <a:cubicBezTo>
                    <a:pt x="2033" y="10903"/>
                    <a:pt x="2042" y="10901"/>
                    <a:pt x="2052" y="10897"/>
                  </a:cubicBezTo>
                  <a:cubicBezTo>
                    <a:pt x="3023" y="10477"/>
                    <a:pt x="4059" y="10266"/>
                    <a:pt x="5116" y="10266"/>
                  </a:cubicBezTo>
                  <a:cubicBezTo>
                    <a:pt x="5823" y="10266"/>
                    <a:pt x="6540" y="10361"/>
                    <a:pt x="7255" y="10550"/>
                  </a:cubicBezTo>
                  <a:lnTo>
                    <a:pt x="10085" y="11258"/>
                  </a:lnTo>
                  <a:cubicBezTo>
                    <a:pt x="10090" y="11259"/>
                    <a:pt x="10097" y="11260"/>
                    <a:pt x="10103" y="11260"/>
                  </a:cubicBezTo>
                  <a:cubicBezTo>
                    <a:pt x="10123" y="11260"/>
                    <a:pt x="10142" y="11251"/>
                    <a:pt x="10156" y="11235"/>
                  </a:cubicBezTo>
                  <a:cubicBezTo>
                    <a:pt x="10172" y="11214"/>
                    <a:pt x="10176" y="11188"/>
                    <a:pt x="10166" y="11163"/>
                  </a:cubicBezTo>
                  <a:lnTo>
                    <a:pt x="9983" y="11087"/>
                  </a:lnTo>
                  <a:lnTo>
                    <a:pt x="7290" y="10414"/>
                  </a:lnTo>
                  <a:cubicBezTo>
                    <a:pt x="6564" y="10221"/>
                    <a:pt x="5836" y="10125"/>
                    <a:pt x="5117" y="10125"/>
                  </a:cubicBezTo>
                  <a:cubicBezTo>
                    <a:pt x="4064" y="10125"/>
                    <a:pt x="3032" y="10331"/>
                    <a:pt x="2061" y="10741"/>
                  </a:cubicBezTo>
                  <a:lnTo>
                    <a:pt x="172" y="6371"/>
                  </a:lnTo>
                  <a:cubicBezTo>
                    <a:pt x="1793" y="5653"/>
                    <a:pt x="3113" y="4415"/>
                    <a:pt x="3992" y="2786"/>
                  </a:cubicBezTo>
                  <a:lnTo>
                    <a:pt x="5282" y="234"/>
                  </a:lnTo>
                  <a:lnTo>
                    <a:pt x="5351" y="42"/>
                  </a:lnTo>
                  <a:cubicBezTo>
                    <a:pt x="5340" y="17"/>
                    <a:pt x="5315" y="0"/>
                    <a:pt x="5288"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4"/>
            <p:cNvSpPr/>
            <p:nvPr/>
          </p:nvSpPr>
          <p:spPr>
            <a:xfrm>
              <a:off x="669215" y="3373198"/>
              <a:ext cx="762028" cy="843196"/>
            </a:xfrm>
            <a:custGeom>
              <a:avLst/>
              <a:gdLst/>
              <a:ahLst/>
              <a:cxnLst/>
              <a:rect l="l" t="t" r="r" b="b"/>
              <a:pathLst>
                <a:path w="10177" h="11261" extrusionOk="0">
                  <a:moveTo>
                    <a:pt x="5288" y="0"/>
                  </a:moveTo>
                  <a:cubicBezTo>
                    <a:pt x="5262" y="1"/>
                    <a:pt x="5236" y="15"/>
                    <a:pt x="5225" y="37"/>
                  </a:cubicBezTo>
                  <a:lnTo>
                    <a:pt x="3869" y="2720"/>
                  </a:lnTo>
                  <a:cubicBezTo>
                    <a:pt x="2994" y="4342"/>
                    <a:pt x="1674" y="5570"/>
                    <a:pt x="53" y="6270"/>
                  </a:cubicBezTo>
                  <a:cubicBezTo>
                    <a:pt x="17" y="6286"/>
                    <a:pt x="1" y="6326"/>
                    <a:pt x="16" y="6363"/>
                  </a:cubicBezTo>
                  <a:lnTo>
                    <a:pt x="1959" y="10861"/>
                  </a:lnTo>
                  <a:cubicBezTo>
                    <a:pt x="1971" y="10887"/>
                    <a:pt x="1996" y="10903"/>
                    <a:pt x="2023" y="10903"/>
                  </a:cubicBezTo>
                  <a:cubicBezTo>
                    <a:pt x="2033" y="10903"/>
                    <a:pt x="2042" y="10901"/>
                    <a:pt x="2052" y="10897"/>
                  </a:cubicBezTo>
                  <a:cubicBezTo>
                    <a:pt x="3023" y="10477"/>
                    <a:pt x="4059" y="10266"/>
                    <a:pt x="5116" y="10266"/>
                  </a:cubicBezTo>
                  <a:cubicBezTo>
                    <a:pt x="5823" y="10266"/>
                    <a:pt x="6540" y="10361"/>
                    <a:pt x="7255" y="10550"/>
                  </a:cubicBezTo>
                  <a:lnTo>
                    <a:pt x="10085" y="11258"/>
                  </a:lnTo>
                  <a:cubicBezTo>
                    <a:pt x="10090" y="11259"/>
                    <a:pt x="10097" y="11260"/>
                    <a:pt x="10103" y="11260"/>
                  </a:cubicBezTo>
                  <a:cubicBezTo>
                    <a:pt x="10123" y="11260"/>
                    <a:pt x="10142" y="11251"/>
                    <a:pt x="10156" y="11235"/>
                  </a:cubicBezTo>
                  <a:cubicBezTo>
                    <a:pt x="10172" y="11214"/>
                    <a:pt x="10176" y="11188"/>
                    <a:pt x="10166" y="11163"/>
                  </a:cubicBezTo>
                  <a:lnTo>
                    <a:pt x="9983" y="11087"/>
                  </a:lnTo>
                  <a:lnTo>
                    <a:pt x="7290" y="10414"/>
                  </a:lnTo>
                  <a:cubicBezTo>
                    <a:pt x="6564" y="10221"/>
                    <a:pt x="5836" y="10125"/>
                    <a:pt x="5117" y="10125"/>
                  </a:cubicBezTo>
                  <a:cubicBezTo>
                    <a:pt x="4064" y="10125"/>
                    <a:pt x="3032" y="10331"/>
                    <a:pt x="2061" y="10741"/>
                  </a:cubicBezTo>
                  <a:lnTo>
                    <a:pt x="172" y="6371"/>
                  </a:lnTo>
                  <a:cubicBezTo>
                    <a:pt x="1793" y="5653"/>
                    <a:pt x="3113" y="4415"/>
                    <a:pt x="3992" y="2786"/>
                  </a:cubicBezTo>
                  <a:lnTo>
                    <a:pt x="5282" y="234"/>
                  </a:lnTo>
                  <a:lnTo>
                    <a:pt x="5351" y="42"/>
                  </a:lnTo>
                  <a:cubicBezTo>
                    <a:pt x="5340" y="17"/>
                    <a:pt x="5315" y="0"/>
                    <a:pt x="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4"/>
            <p:cNvSpPr/>
            <p:nvPr/>
          </p:nvSpPr>
          <p:spPr>
            <a:xfrm>
              <a:off x="675205" y="3830922"/>
              <a:ext cx="179856" cy="352074"/>
            </a:xfrm>
            <a:custGeom>
              <a:avLst/>
              <a:gdLst/>
              <a:ahLst/>
              <a:cxnLst/>
              <a:rect l="l" t="t" r="r" b="b"/>
              <a:pathLst>
                <a:path w="2402" h="4702" extrusionOk="0">
                  <a:moveTo>
                    <a:pt x="473" y="1"/>
                  </a:moveTo>
                  <a:lnTo>
                    <a:pt x="1" y="222"/>
                  </a:lnTo>
                  <a:lnTo>
                    <a:pt x="1946" y="4702"/>
                  </a:lnTo>
                  <a:lnTo>
                    <a:pt x="2401" y="453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a:off x="1016567" y="3367508"/>
              <a:ext cx="470306" cy="851357"/>
            </a:xfrm>
            <a:custGeom>
              <a:avLst/>
              <a:gdLst/>
              <a:ahLst/>
              <a:cxnLst/>
              <a:rect l="l" t="t" r="r" b="b"/>
              <a:pathLst>
                <a:path w="6281" h="11370" extrusionOk="0">
                  <a:moveTo>
                    <a:pt x="830" y="0"/>
                  </a:moveTo>
                  <a:cubicBezTo>
                    <a:pt x="763" y="0"/>
                    <a:pt x="700" y="13"/>
                    <a:pt x="641" y="39"/>
                  </a:cubicBezTo>
                  <a:cubicBezTo>
                    <a:pt x="511" y="95"/>
                    <a:pt x="410" y="215"/>
                    <a:pt x="337" y="398"/>
                  </a:cubicBezTo>
                  <a:cubicBezTo>
                    <a:pt x="1" y="1249"/>
                    <a:pt x="354" y="3242"/>
                    <a:pt x="1198" y="5433"/>
                  </a:cubicBezTo>
                  <a:lnTo>
                    <a:pt x="1505" y="5303"/>
                  </a:lnTo>
                  <a:cubicBezTo>
                    <a:pt x="833" y="3549"/>
                    <a:pt x="542" y="1996"/>
                    <a:pt x="792" y="1368"/>
                  </a:cubicBezTo>
                  <a:cubicBezTo>
                    <a:pt x="849" y="1225"/>
                    <a:pt x="932" y="1129"/>
                    <a:pt x="1041" y="1083"/>
                  </a:cubicBezTo>
                  <a:cubicBezTo>
                    <a:pt x="1090" y="1062"/>
                    <a:pt x="1143" y="1051"/>
                    <a:pt x="1198" y="1051"/>
                  </a:cubicBezTo>
                  <a:cubicBezTo>
                    <a:pt x="1972" y="1051"/>
                    <a:pt x="3296" y="3042"/>
                    <a:pt x="4208" y="5130"/>
                  </a:cubicBezTo>
                  <a:cubicBezTo>
                    <a:pt x="5117" y="7215"/>
                    <a:pt x="5550" y="9179"/>
                    <a:pt x="5262" y="9905"/>
                  </a:cubicBezTo>
                  <a:cubicBezTo>
                    <a:pt x="5205" y="10048"/>
                    <a:pt x="5122" y="10144"/>
                    <a:pt x="5013" y="10190"/>
                  </a:cubicBezTo>
                  <a:cubicBezTo>
                    <a:pt x="4963" y="10211"/>
                    <a:pt x="4911" y="10222"/>
                    <a:pt x="4855" y="10222"/>
                  </a:cubicBezTo>
                  <a:cubicBezTo>
                    <a:pt x="4282" y="10222"/>
                    <a:pt x="3404" y="9126"/>
                    <a:pt x="2617" y="7706"/>
                  </a:cubicBezTo>
                  <a:lnTo>
                    <a:pt x="2299" y="7841"/>
                  </a:lnTo>
                  <a:cubicBezTo>
                    <a:pt x="3415" y="9922"/>
                    <a:pt x="4668" y="11369"/>
                    <a:pt x="5403" y="11369"/>
                  </a:cubicBezTo>
                  <a:cubicBezTo>
                    <a:pt x="5471" y="11369"/>
                    <a:pt x="5533" y="11358"/>
                    <a:pt x="5591" y="11333"/>
                  </a:cubicBezTo>
                  <a:cubicBezTo>
                    <a:pt x="5721" y="11278"/>
                    <a:pt x="5824" y="11157"/>
                    <a:pt x="5896" y="10974"/>
                  </a:cubicBezTo>
                  <a:cubicBezTo>
                    <a:pt x="6280" y="10006"/>
                    <a:pt x="5772" y="7560"/>
                    <a:pt x="4661" y="5025"/>
                  </a:cubicBezTo>
                  <a:cubicBezTo>
                    <a:pt x="3412" y="2177"/>
                    <a:pt x="1733" y="0"/>
                    <a:pt x="830"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a:off x="1016567" y="3367508"/>
              <a:ext cx="470306" cy="851357"/>
            </a:xfrm>
            <a:custGeom>
              <a:avLst/>
              <a:gdLst/>
              <a:ahLst/>
              <a:cxnLst/>
              <a:rect l="l" t="t" r="r" b="b"/>
              <a:pathLst>
                <a:path w="6281" h="11370" extrusionOk="0">
                  <a:moveTo>
                    <a:pt x="830" y="0"/>
                  </a:moveTo>
                  <a:cubicBezTo>
                    <a:pt x="763" y="0"/>
                    <a:pt x="700" y="13"/>
                    <a:pt x="641" y="39"/>
                  </a:cubicBezTo>
                  <a:cubicBezTo>
                    <a:pt x="511" y="95"/>
                    <a:pt x="410" y="215"/>
                    <a:pt x="337" y="398"/>
                  </a:cubicBezTo>
                  <a:cubicBezTo>
                    <a:pt x="1" y="1249"/>
                    <a:pt x="354" y="3242"/>
                    <a:pt x="1198" y="5433"/>
                  </a:cubicBezTo>
                  <a:lnTo>
                    <a:pt x="1505" y="5303"/>
                  </a:lnTo>
                  <a:cubicBezTo>
                    <a:pt x="833" y="3549"/>
                    <a:pt x="542" y="1996"/>
                    <a:pt x="792" y="1368"/>
                  </a:cubicBezTo>
                  <a:cubicBezTo>
                    <a:pt x="849" y="1225"/>
                    <a:pt x="932" y="1129"/>
                    <a:pt x="1041" y="1083"/>
                  </a:cubicBezTo>
                  <a:cubicBezTo>
                    <a:pt x="1090" y="1062"/>
                    <a:pt x="1143" y="1051"/>
                    <a:pt x="1198" y="1051"/>
                  </a:cubicBezTo>
                  <a:cubicBezTo>
                    <a:pt x="1972" y="1051"/>
                    <a:pt x="3296" y="3042"/>
                    <a:pt x="4208" y="5130"/>
                  </a:cubicBezTo>
                  <a:cubicBezTo>
                    <a:pt x="5117" y="7215"/>
                    <a:pt x="5550" y="9179"/>
                    <a:pt x="5262" y="9905"/>
                  </a:cubicBezTo>
                  <a:cubicBezTo>
                    <a:pt x="5205" y="10048"/>
                    <a:pt x="5122" y="10144"/>
                    <a:pt x="5013" y="10190"/>
                  </a:cubicBezTo>
                  <a:cubicBezTo>
                    <a:pt x="4963" y="10211"/>
                    <a:pt x="4911" y="10222"/>
                    <a:pt x="4855" y="10222"/>
                  </a:cubicBezTo>
                  <a:cubicBezTo>
                    <a:pt x="4282" y="10222"/>
                    <a:pt x="3404" y="9126"/>
                    <a:pt x="2617" y="7706"/>
                  </a:cubicBezTo>
                  <a:lnTo>
                    <a:pt x="2299" y="7841"/>
                  </a:lnTo>
                  <a:cubicBezTo>
                    <a:pt x="3415" y="9922"/>
                    <a:pt x="4668" y="11369"/>
                    <a:pt x="5403" y="11369"/>
                  </a:cubicBezTo>
                  <a:cubicBezTo>
                    <a:pt x="5471" y="11369"/>
                    <a:pt x="5533" y="11358"/>
                    <a:pt x="5591" y="11333"/>
                  </a:cubicBezTo>
                  <a:cubicBezTo>
                    <a:pt x="5721" y="11278"/>
                    <a:pt x="5824" y="11157"/>
                    <a:pt x="5896" y="10974"/>
                  </a:cubicBezTo>
                  <a:cubicBezTo>
                    <a:pt x="6280" y="10006"/>
                    <a:pt x="5772" y="7560"/>
                    <a:pt x="4661" y="5025"/>
                  </a:cubicBezTo>
                  <a:cubicBezTo>
                    <a:pt x="3412" y="2177"/>
                    <a:pt x="1733"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a:off x="1110088" y="3774240"/>
              <a:ext cx="97491" cy="171245"/>
            </a:xfrm>
            <a:custGeom>
              <a:avLst/>
              <a:gdLst/>
              <a:ahLst/>
              <a:cxnLst/>
              <a:rect l="l" t="t" r="r" b="b"/>
              <a:pathLst>
                <a:path w="1302" h="2287" extrusionOk="0">
                  <a:moveTo>
                    <a:pt x="305" y="0"/>
                  </a:moveTo>
                  <a:lnTo>
                    <a:pt x="0" y="130"/>
                  </a:lnTo>
                  <a:cubicBezTo>
                    <a:pt x="102" y="389"/>
                    <a:pt x="210" y="651"/>
                    <a:pt x="324" y="912"/>
                  </a:cubicBezTo>
                  <a:cubicBezTo>
                    <a:pt x="534" y="1391"/>
                    <a:pt x="756" y="1852"/>
                    <a:pt x="985" y="2286"/>
                  </a:cubicBezTo>
                  <a:lnTo>
                    <a:pt x="1302" y="2151"/>
                  </a:lnTo>
                  <a:cubicBezTo>
                    <a:pt x="1053" y="1693"/>
                    <a:pt x="814" y="1204"/>
                    <a:pt x="599" y="710"/>
                  </a:cubicBezTo>
                  <a:cubicBezTo>
                    <a:pt x="495" y="471"/>
                    <a:pt x="398" y="234"/>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4"/>
            <p:cNvSpPr/>
            <p:nvPr/>
          </p:nvSpPr>
          <p:spPr>
            <a:xfrm>
              <a:off x="1186313" y="3939868"/>
              <a:ext cx="26282" cy="14826"/>
            </a:xfrm>
            <a:custGeom>
              <a:avLst/>
              <a:gdLst/>
              <a:ahLst/>
              <a:cxnLst/>
              <a:rect l="l" t="t" r="r" b="b"/>
              <a:pathLst>
                <a:path w="351" h="198" extrusionOk="0">
                  <a:moveTo>
                    <a:pt x="317" y="1"/>
                  </a:moveTo>
                  <a:lnTo>
                    <a:pt x="0" y="136"/>
                  </a:lnTo>
                  <a:cubicBezTo>
                    <a:pt x="11" y="156"/>
                    <a:pt x="22" y="177"/>
                    <a:pt x="32" y="198"/>
                  </a:cubicBezTo>
                  <a:lnTo>
                    <a:pt x="350" y="63"/>
                  </a:lnTo>
                  <a:cubicBezTo>
                    <a:pt x="340" y="40"/>
                    <a:pt x="328" y="21"/>
                    <a:pt x="317" y="1"/>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4"/>
            <p:cNvSpPr/>
            <p:nvPr/>
          </p:nvSpPr>
          <p:spPr>
            <a:xfrm>
              <a:off x="1106269" y="3764506"/>
              <a:ext cx="24784" cy="14676"/>
            </a:xfrm>
            <a:custGeom>
              <a:avLst/>
              <a:gdLst/>
              <a:ahLst/>
              <a:cxnLst/>
              <a:rect l="l" t="t" r="r" b="b"/>
              <a:pathLst>
                <a:path w="331" h="196" extrusionOk="0">
                  <a:moveTo>
                    <a:pt x="307" y="0"/>
                  </a:moveTo>
                  <a:lnTo>
                    <a:pt x="0" y="130"/>
                  </a:lnTo>
                  <a:cubicBezTo>
                    <a:pt x="8" y="153"/>
                    <a:pt x="17" y="174"/>
                    <a:pt x="26" y="196"/>
                  </a:cubicBezTo>
                  <a:lnTo>
                    <a:pt x="330" y="66"/>
                  </a:lnTo>
                  <a:cubicBezTo>
                    <a:pt x="323" y="44"/>
                    <a:pt x="314" y="23"/>
                    <a:pt x="307"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1108216" y="3769373"/>
              <a:ext cx="24784" cy="14601"/>
            </a:xfrm>
            <a:custGeom>
              <a:avLst/>
              <a:gdLst/>
              <a:ahLst/>
              <a:cxnLst/>
              <a:rect l="l" t="t" r="r" b="b"/>
              <a:pathLst>
                <a:path w="331" h="195" extrusionOk="0">
                  <a:moveTo>
                    <a:pt x="304" y="1"/>
                  </a:moveTo>
                  <a:lnTo>
                    <a:pt x="0" y="131"/>
                  </a:lnTo>
                  <a:cubicBezTo>
                    <a:pt x="8" y="152"/>
                    <a:pt x="17" y="173"/>
                    <a:pt x="26" y="195"/>
                  </a:cubicBezTo>
                  <a:lnTo>
                    <a:pt x="330" y="65"/>
                  </a:lnTo>
                  <a:cubicBezTo>
                    <a:pt x="323" y="43"/>
                    <a:pt x="314" y="23"/>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1183842" y="3935300"/>
              <a:ext cx="26207" cy="14751"/>
            </a:xfrm>
            <a:custGeom>
              <a:avLst/>
              <a:gdLst/>
              <a:ahLst/>
              <a:cxnLst/>
              <a:rect l="l" t="t" r="r" b="b"/>
              <a:pathLst>
                <a:path w="350" h="197" extrusionOk="0">
                  <a:moveTo>
                    <a:pt x="316" y="0"/>
                  </a:moveTo>
                  <a:lnTo>
                    <a:pt x="0" y="134"/>
                  </a:lnTo>
                  <a:cubicBezTo>
                    <a:pt x="10" y="155"/>
                    <a:pt x="23" y="176"/>
                    <a:pt x="33" y="197"/>
                  </a:cubicBezTo>
                  <a:lnTo>
                    <a:pt x="350" y="62"/>
                  </a:lnTo>
                  <a:cubicBezTo>
                    <a:pt x="337" y="41"/>
                    <a:pt x="327" y="21"/>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34"/>
          <p:cNvSpPr/>
          <p:nvPr/>
        </p:nvSpPr>
        <p:spPr>
          <a:xfrm>
            <a:off x="506768" y="816653"/>
            <a:ext cx="8130464" cy="2531817"/>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txBox="1">
            <a:spLocks noGrp="1"/>
          </p:cNvSpPr>
          <p:nvPr>
            <p:ph type="title"/>
          </p:nvPr>
        </p:nvSpPr>
        <p:spPr>
          <a:xfrm>
            <a:off x="-151669" y="1911757"/>
            <a:ext cx="9447337" cy="131204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500" b="1">
                <a:latin typeface="+mj-lt"/>
              </a:rPr>
              <a:t>BÀI 22:</a:t>
            </a:r>
            <a:br>
              <a:rPr lang="en-US" sz="5500" b="1">
                <a:latin typeface="+mj-lt"/>
              </a:rPr>
            </a:br>
            <a:r>
              <a:rPr lang="en-US" sz="5000" b="1">
                <a:latin typeface="+mj-lt"/>
              </a:rPr>
              <a:t> MẠCH ĐIỆN ĐƠN GIẢN</a:t>
            </a:r>
            <a:endParaRPr sz="5000" b="1">
              <a:latin typeface="+mj-lt"/>
            </a:endParaRPr>
          </a:p>
        </p:txBody>
      </p:sp>
      <p:grpSp>
        <p:nvGrpSpPr>
          <p:cNvPr id="957" name="Google Shape;957;p34"/>
          <p:cNvGrpSpPr/>
          <p:nvPr/>
        </p:nvGrpSpPr>
        <p:grpSpPr>
          <a:xfrm>
            <a:off x="6776884" y="3276171"/>
            <a:ext cx="2193536" cy="1793428"/>
            <a:chOff x="6017150" y="2010175"/>
            <a:chExt cx="2746792" cy="2245768"/>
          </a:xfrm>
        </p:grpSpPr>
        <p:sp>
          <p:nvSpPr>
            <p:cNvPr id="958" name="Google Shape;958;p34"/>
            <p:cNvSpPr/>
            <p:nvPr/>
          </p:nvSpPr>
          <p:spPr>
            <a:xfrm>
              <a:off x="6446925" y="2326100"/>
              <a:ext cx="2310300" cy="176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442060" y="2182285"/>
              <a:ext cx="1767" cy="1706"/>
            </a:xfrm>
            <a:custGeom>
              <a:avLst/>
              <a:gdLst/>
              <a:ahLst/>
              <a:cxnLst/>
              <a:rect l="l" t="t" r="r" b="b"/>
              <a:pathLst>
                <a:path w="29" h="28" extrusionOk="0">
                  <a:moveTo>
                    <a:pt x="0" y="0"/>
                  </a:moveTo>
                  <a:lnTo>
                    <a:pt x="0" y="27"/>
                  </a:lnTo>
                  <a:lnTo>
                    <a:pt x="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6430541" y="2174788"/>
              <a:ext cx="2333401" cy="1915197"/>
            </a:xfrm>
            <a:custGeom>
              <a:avLst/>
              <a:gdLst/>
              <a:ahLst/>
              <a:cxnLst/>
              <a:rect l="l" t="t" r="r" b="b"/>
              <a:pathLst>
                <a:path w="38287" h="31425" extrusionOk="0">
                  <a:moveTo>
                    <a:pt x="405" y="244"/>
                  </a:moveTo>
                  <a:lnTo>
                    <a:pt x="37909" y="256"/>
                  </a:lnTo>
                  <a:lnTo>
                    <a:pt x="37882" y="31182"/>
                  </a:lnTo>
                  <a:lnTo>
                    <a:pt x="378" y="31170"/>
                  </a:lnTo>
                  <a:lnTo>
                    <a:pt x="405" y="244"/>
                  </a:lnTo>
                  <a:close/>
                  <a:moveTo>
                    <a:pt x="216" y="1"/>
                  </a:moveTo>
                  <a:cubicBezTo>
                    <a:pt x="112" y="1"/>
                    <a:pt x="28" y="56"/>
                    <a:pt x="28" y="123"/>
                  </a:cubicBezTo>
                  <a:lnTo>
                    <a:pt x="0" y="31292"/>
                  </a:lnTo>
                  <a:cubicBezTo>
                    <a:pt x="0" y="31324"/>
                    <a:pt x="20" y="31355"/>
                    <a:pt x="55" y="31377"/>
                  </a:cubicBezTo>
                  <a:cubicBezTo>
                    <a:pt x="92" y="31400"/>
                    <a:pt x="138" y="31413"/>
                    <a:pt x="189" y="31413"/>
                  </a:cubicBezTo>
                  <a:lnTo>
                    <a:pt x="38069" y="31424"/>
                  </a:lnTo>
                  <a:cubicBezTo>
                    <a:pt x="38173" y="31424"/>
                    <a:pt x="38257" y="31370"/>
                    <a:pt x="38258" y="31303"/>
                  </a:cubicBezTo>
                  <a:lnTo>
                    <a:pt x="38286" y="134"/>
                  </a:lnTo>
                  <a:cubicBezTo>
                    <a:pt x="38286" y="101"/>
                    <a:pt x="38266" y="71"/>
                    <a:pt x="38230" y="47"/>
                  </a:cubicBezTo>
                  <a:cubicBezTo>
                    <a:pt x="38194" y="26"/>
                    <a:pt x="38147" y="13"/>
                    <a:pt x="38096" y="13"/>
                  </a:cubicBezTo>
                  <a:lnTo>
                    <a:pt x="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442060" y="2182224"/>
              <a:ext cx="2310303" cy="145537"/>
            </a:xfrm>
            <a:custGeom>
              <a:avLst/>
              <a:gdLst/>
              <a:ahLst/>
              <a:cxnLst/>
              <a:rect l="l" t="t" r="r" b="b"/>
              <a:pathLst>
                <a:path w="37908" h="2388" extrusionOk="0">
                  <a:moveTo>
                    <a:pt x="5" y="0"/>
                  </a:moveTo>
                  <a:lnTo>
                    <a:pt x="0" y="2374"/>
                  </a:lnTo>
                  <a:lnTo>
                    <a:pt x="37902" y="2387"/>
                  </a:lnTo>
                  <a:lnTo>
                    <a:pt x="37907" y="12"/>
                  </a:lnTo>
                  <a:lnTo>
                    <a:pt x="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430480" y="2174727"/>
              <a:ext cx="2333340" cy="160346"/>
            </a:xfrm>
            <a:custGeom>
              <a:avLst/>
              <a:gdLst/>
              <a:ahLst/>
              <a:cxnLst/>
              <a:rect l="l" t="t" r="r" b="b"/>
              <a:pathLst>
                <a:path w="38286" h="2631" extrusionOk="0">
                  <a:moveTo>
                    <a:pt x="383" y="245"/>
                  </a:moveTo>
                  <a:lnTo>
                    <a:pt x="37908" y="257"/>
                  </a:lnTo>
                  <a:lnTo>
                    <a:pt x="37904" y="2388"/>
                  </a:lnTo>
                  <a:lnTo>
                    <a:pt x="379" y="2376"/>
                  </a:lnTo>
                  <a:lnTo>
                    <a:pt x="383" y="245"/>
                  </a:lnTo>
                  <a:close/>
                  <a:moveTo>
                    <a:pt x="193" y="1"/>
                  </a:moveTo>
                  <a:cubicBezTo>
                    <a:pt x="90" y="1"/>
                    <a:pt x="5" y="56"/>
                    <a:pt x="5" y="123"/>
                  </a:cubicBezTo>
                  <a:lnTo>
                    <a:pt x="0" y="2497"/>
                  </a:lnTo>
                  <a:cubicBezTo>
                    <a:pt x="0" y="2530"/>
                    <a:pt x="21" y="2559"/>
                    <a:pt x="56" y="2583"/>
                  </a:cubicBezTo>
                  <a:cubicBezTo>
                    <a:pt x="93" y="2606"/>
                    <a:pt x="139" y="2619"/>
                    <a:pt x="190" y="2619"/>
                  </a:cubicBezTo>
                  <a:lnTo>
                    <a:pt x="38092" y="2631"/>
                  </a:lnTo>
                  <a:cubicBezTo>
                    <a:pt x="38196" y="2631"/>
                    <a:pt x="38280" y="2577"/>
                    <a:pt x="38280" y="2509"/>
                  </a:cubicBezTo>
                  <a:lnTo>
                    <a:pt x="38285" y="135"/>
                  </a:lnTo>
                  <a:cubicBezTo>
                    <a:pt x="38285" y="102"/>
                    <a:pt x="38265" y="72"/>
                    <a:pt x="38230" y="50"/>
                  </a:cubicBezTo>
                  <a:cubicBezTo>
                    <a:pt x="38194" y="26"/>
                    <a:pt x="38147" y="13"/>
                    <a:pt x="38096" y="13"/>
                  </a:cubicBez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8647545" y="2227140"/>
              <a:ext cx="52413" cy="50889"/>
            </a:xfrm>
            <a:custGeom>
              <a:avLst/>
              <a:gdLst/>
              <a:ahLst/>
              <a:cxnLst/>
              <a:rect l="l" t="t" r="r" b="b"/>
              <a:pathLst>
                <a:path w="860" h="835" extrusionOk="0">
                  <a:moveTo>
                    <a:pt x="135" y="1"/>
                  </a:moveTo>
                  <a:cubicBezTo>
                    <a:pt x="104" y="1"/>
                    <a:pt x="72" y="13"/>
                    <a:pt x="49" y="36"/>
                  </a:cubicBezTo>
                  <a:cubicBezTo>
                    <a:pt x="1" y="83"/>
                    <a:pt x="1" y="160"/>
                    <a:pt x="49" y="208"/>
                  </a:cubicBezTo>
                  <a:lnTo>
                    <a:pt x="640" y="799"/>
                  </a:lnTo>
                  <a:cubicBezTo>
                    <a:pt x="664" y="822"/>
                    <a:pt x="695" y="834"/>
                    <a:pt x="726" y="834"/>
                  </a:cubicBezTo>
                  <a:cubicBezTo>
                    <a:pt x="755" y="834"/>
                    <a:pt x="786" y="822"/>
                    <a:pt x="811" y="799"/>
                  </a:cubicBezTo>
                  <a:cubicBezTo>
                    <a:pt x="859" y="752"/>
                    <a:pt x="859" y="676"/>
                    <a:pt x="811" y="628"/>
                  </a:cubicBezTo>
                  <a:lnTo>
                    <a:pt x="220" y="36"/>
                  </a:lnTo>
                  <a:cubicBezTo>
                    <a:pt x="197" y="13"/>
                    <a:pt x="166"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8647545" y="2227140"/>
              <a:ext cx="52413" cy="50889"/>
            </a:xfrm>
            <a:custGeom>
              <a:avLst/>
              <a:gdLst/>
              <a:ahLst/>
              <a:cxnLst/>
              <a:rect l="l" t="t" r="r" b="b"/>
              <a:pathLst>
                <a:path w="860" h="835" extrusionOk="0">
                  <a:moveTo>
                    <a:pt x="726" y="1"/>
                  </a:moveTo>
                  <a:cubicBezTo>
                    <a:pt x="695" y="1"/>
                    <a:pt x="664" y="13"/>
                    <a:pt x="640" y="36"/>
                  </a:cubicBezTo>
                  <a:lnTo>
                    <a:pt x="49" y="628"/>
                  </a:lnTo>
                  <a:cubicBezTo>
                    <a:pt x="1" y="675"/>
                    <a:pt x="1" y="751"/>
                    <a:pt x="49" y="799"/>
                  </a:cubicBezTo>
                  <a:cubicBezTo>
                    <a:pt x="72" y="822"/>
                    <a:pt x="104" y="834"/>
                    <a:pt x="135" y="834"/>
                  </a:cubicBezTo>
                  <a:cubicBezTo>
                    <a:pt x="166" y="834"/>
                    <a:pt x="197" y="822"/>
                    <a:pt x="220" y="799"/>
                  </a:cubicBezTo>
                  <a:lnTo>
                    <a:pt x="811" y="208"/>
                  </a:lnTo>
                  <a:cubicBezTo>
                    <a:pt x="859" y="161"/>
                    <a:pt x="859" y="84"/>
                    <a:pt x="811" y="36"/>
                  </a:cubicBezTo>
                  <a:cubicBezTo>
                    <a:pt x="788" y="13"/>
                    <a:pt x="757" y="1"/>
                    <a:pt x="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8589403" y="2227140"/>
              <a:ext cx="51986" cy="51925"/>
            </a:xfrm>
            <a:custGeom>
              <a:avLst/>
              <a:gdLst/>
              <a:ahLst/>
              <a:cxnLst/>
              <a:rect l="l" t="t" r="r" b="b"/>
              <a:pathLst>
                <a:path w="853" h="852" extrusionOk="0">
                  <a:moveTo>
                    <a:pt x="608" y="242"/>
                  </a:moveTo>
                  <a:lnTo>
                    <a:pt x="608" y="607"/>
                  </a:lnTo>
                  <a:lnTo>
                    <a:pt x="244" y="607"/>
                  </a:lnTo>
                  <a:lnTo>
                    <a:pt x="244" y="242"/>
                  </a:lnTo>
                  <a:close/>
                  <a:moveTo>
                    <a:pt x="122" y="0"/>
                  </a:moveTo>
                  <a:cubicBezTo>
                    <a:pt x="54" y="0"/>
                    <a:pt x="0" y="54"/>
                    <a:pt x="0" y="121"/>
                  </a:cubicBezTo>
                  <a:lnTo>
                    <a:pt x="0" y="729"/>
                  </a:lnTo>
                  <a:cubicBezTo>
                    <a:pt x="0" y="796"/>
                    <a:pt x="54" y="851"/>
                    <a:pt x="122" y="851"/>
                  </a:cubicBezTo>
                  <a:lnTo>
                    <a:pt x="731" y="851"/>
                  </a:lnTo>
                  <a:cubicBezTo>
                    <a:pt x="796" y="851"/>
                    <a:pt x="851" y="796"/>
                    <a:pt x="852" y="729"/>
                  </a:cubicBezTo>
                  <a:lnTo>
                    <a:pt x="852" y="121"/>
                  </a:lnTo>
                  <a:cubicBezTo>
                    <a:pt x="852" y="54"/>
                    <a:pt x="798"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8527787" y="2263098"/>
              <a:ext cx="57045" cy="14932"/>
            </a:xfrm>
            <a:custGeom>
              <a:avLst/>
              <a:gdLst/>
              <a:ahLst/>
              <a:cxnLst/>
              <a:rect l="l" t="t" r="r" b="b"/>
              <a:pathLst>
                <a:path w="936" h="245" extrusionOk="0">
                  <a:moveTo>
                    <a:pt x="123" y="1"/>
                  </a:moveTo>
                  <a:cubicBezTo>
                    <a:pt x="55" y="1"/>
                    <a:pt x="0" y="55"/>
                    <a:pt x="0" y="122"/>
                  </a:cubicBezTo>
                  <a:cubicBezTo>
                    <a:pt x="0" y="189"/>
                    <a:pt x="55" y="244"/>
                    <a:pt x="123" y="244"/>
                  </a:cubicBezTo>
                  <a:lnTo>
                    <a:pt x="814" y="244"/>
                  </a:lnTo>
                  <a:cubicBezTo>
                    <a:pt x="880" y="244"/>
                    <a:pt x="934" y="189"/>
                    <a:pt x="935" y="122"/>
                  </a:cubicBezTo>
                  <a:cubicBezTo>
                    <a:pt x="935" y="55"/>
                    <a:pt x="881"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7534503" y="2254992"/>
              <a:ext cx="684595" cy="622553"/>
            </a:xfrm>
            <a:custGeom>
              <a:avLst/>
              <a:gdLst/>
              <a:ahLst/>
              <a:cxnLst/>
              <a:rect l="l" t="t" r="r" b="b"/>
              <a:pathLst>
                <a:path w="11233" h="10215" extrusionOk="0">
                  <a:moveTo>
                    <a:pt x="6011" y="0"/>
                  </a:moveTo>
                  <a:cubicBezTo>
                    <a:pt x="5914" y="0"/>
                    <a:pt x="5816" y="7"/>
                    <a:pt x="5718" y="20"/>
                  </a:cubicBezTo>
                  <a:cubicBezTo>
                    <a:pt x="5286" y="82"/>
                    <a:pt x="4903" y="268"/>
                    <a:pt x="4602" y="538"/>
                  </a:cubicBezTo>
                  <a:cubicBezTo>
                    <a:pt x="4248" y="274"/>
                    <a:pt x="3810" y="121"/>
                    <a:pt x="3346" y="121"/>
                  </a:cubicBezTo>
                  <a:cubicBezTo>
                    <a:pt x="3250" y="121"/>
                    <a:pt x="3153" y="127"/>
                    <a:pt x="3055" y="141"/>
                  </a:cubicBezTo>
                  <a:cubicBezTo>
                    <a:pt x="1902" y="302"/>
                    <a:pt x="1099" y="1365"/>
                    <a:pt x="1259" y="2517"/>
                  </a:cubicBezTo>
                  <a:cubicBezTo>
                    <a:pt x="1275" y="2633"/>
                    <a:pt x="1302" y="2742"/>
                    <a:pt x="1334" y="2849"/>
                  </a:cubicBezTo>
                  <a:cubicBezTo>
                    <a:pt x="514" y="3228"/>
                    <a:pt x="1" y="4110"/>
                    <a:pt x="135" y="5050"/>
                  </a:cubicBezTo>
                  <a:cubicBezTo>
                    <a:pt x="263" y="5975"/>
                    <a:pt x="976" y="6676"/>
                    <a:pt x="1850" y="6831"/>
                  </a:cubicBezTo>
                  <a:cubicBezTo>
                    <a:pt x="2209" y="8762"/>
                    <a:pt x="3898" y="10215"/>
                    <a:pt x="5914" y="10215"/>
                  </a:cubicBezTo>
                  <a:cubicBezTo>
                    <a:pt x="5946" y="10215"/>
                    <a:pt x="5978" y="10214"/>
                    <a:pt x="6010" y="10214"/>
                  </a:cubicBezTo>
                  <a:cubicBezTo>
                    <a:pt x="7898" y="10171"/>
                    <a:pt x="9460" y="8870"/>
                    <a:pt x="9920" y="7129"/>
                  </a:cubicBezTo>
                  <a:cubicBezTo>
                    <a:pt x="10860" y="6587"/>
                    <a:pt x="11233" y="5403"/>
                    <a:pt x="10749" y="4414"/>
                  </a:cubicBezTo>
                  <a:cubicBezTo>
                    <a:pt x="10596" y="4103"/>
                    <a:pt x="10376" y="3847"/>
                    <a:pt x="10114" y="3655"/>
                  </a:cubicBezTo>
                  <a:cubicBezTo>
                    <a:pt x="10232" y="3182"/>
                    <a:pt x="10192" y="2667"/>
                    <a:pt x="9962" y="2195"/>
                  </a:cubicBezTo>
                  <a:cubicBezTo>
                    <a:pt x="9590" y="1435"/>
                    <a:pt x="8828" y="996"/>
                    <a:pt x="8036" y="996"/>
                  </a:cubicBezTo>
                  <a:cubicBezTo>
                    <a:pt x="7959" y="996"/>
                    <a:pt x="7882" y="1000"/>
                    <a:pt x="7805" y="1008"/>
                  </a:cubicBezTo>
                  <a:cubicBezTo>
                    <a:pt x="7430" y="396"/>
                    <a:pt x="6755" y="0"/>
                    <a:pt x="6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7624153" y="2425396"/>
              <a:ext cx="583244" cy="776256"/>
            </a:xfrm>
            <a:custGeom>
              <a:avLst/>
              <a:gdLst/>
              <a:ahLst/>
              <a:cxnLst/>
              <a:rect l="l" t="t" r="r" b="b"/>
              <a:pathLst>
                <a:path w="9570" h="12737" extrusionOk="0">
                  <a:moveTo>
                    <a:pt x="4454" y="1"/>
                  </a:moveTo>
                  <a:cubicBezTo>
                    <a:pt x="4188" y="636"/>
                    <a:pt x="3703" y="1184"/>
                    <a:pt x="3037" y="1511"/>
                  </a:cubicBezTo>
                  <a:cubicBezTo>
                    <a:pt x="2622" y="1714"/>
                    <a:pt x="2183" y="1810"/>
                    <a:pt x="1750" y="1810"/>
                  </a:cubicBezTo>
                  <a:cubicBezTo>
                    <a:pt x="1351" y="1810"/>
                    <a:pt x="957" y="1728"/>
                    <a:pt x="593" y="1574"/>
                  </a:cubicBezTo>
                  <a:cubicBezTo>
                    <a:pt x="898" y="982"/>
                    <a:pt x="1026" y="699"/>
                    <a:pt x="1007" y="699"/>
                  </a:cubicBezTo>
                  <a:lnTo>
                    <a:pt x="1007" y="699"/>
                  </a:lnTo>
                  <a:cubicBezTo>
                    <a:pt x="987" y="699"/>
                    <a:pt x="815" y="990"/>
                    <a:pt x="519" y="1544"/>
                  </a:cubicBezTo>
                  <a:cubicBezTo>
                    <a:pt x="172" y="2196"/>
                    <a:pt x="0" y="2959"/>
                    <a:pt x="71" y="3758"/>
                  </a:cubicBezTo>
                  <a:lnTo>
                    <a:pt x="236" y="5708"/>
                  </a:lnTo>
                  <a:cubicBezTo>
                    <a:pt x="376" y="7366"/>
                    <a:pt x="1501" y="8694"/>
                    <a:pt x="2963" y="9135"/>
                  </a:cubicBezTo>
                  <a:cubicBezTo>
                    <a:pt x="2966" y="9137"/>
                    <a:pt x="2971" y="9137"/>
                    <a:pt x="2975" y="9138"/>
                  </a:cubicBezTo>
                  <a:lnTo>
                    <a:pt x="2991" y="12736"/>
                  </a:lnTo>
                  <a:lnTo>
                    <a:pt x="7801" y="12713"/>
                  </a:lnTo>
                  <a:lnTo>
                    <a:pt x="7771" y="6367"/>
                  </a:lnTo>
                  <a:lnTo>
                    <a:pt x="7784" y="6367"/>
                  </a:lnTo>
                  <a:cubicBezTo>
                    <a:pt x="7785" y="6367"/>
                    <a:pt x="7786" y="6367"/>
                    <a:pt x="7788" y="6367"/>
                  </a:cubicBezTo>
                  <a:cubicBezTo>
                    <a:pt x="8769" y="6367"/>
                    <a:pt x="9567" y="5572"/>
                    <a:pt x="9569" y="4589"/>
                  </a:cubicBezTo>
                  <a:cubicBezTo>
                    <a:pt x="9570" y="3919"/>
                    <a:pt x="9198" y="3342"/>
                    <a:pt x="8656" y="3036"/>
                  </a:cubicBezTo>
                  <a:lnTo>
                    <a:pt x="8654" y="3042"/>
                  </a:lnTo>
                  <a:cubicBezTo>
                    <a:pt x="8548" y="2978"/>
                    <a:pt x="8436" y="2927"/>
                    <a:pt x="8320" y="2888"/>
                  </a:cubicBezTo>
                  <a:cubicBezTo>
                    <a:pt x="8289" y="2877"/>
                    <a:pt x="8258" y="2869"/>
                    <a:pt x="8226" y="2861"/>
                  </a:cubicBezTo>
                  <a:cubicBezTo>
                    <a:pt x="8192" y="2853"/>
                    <a:pt x="8160" y="2845"/>
                    <a:pt x="8126" y="2839"/>
                  </a:cubicBezTo>
                  <a:cubicBezTo>
                    <a:pt x="8103" y="2835"/>
                    <a:pt x="8081" y="2831"/>
                    <a:pt x="8059" y="2827"/>
                  </a:cubicBezTo>
                  <a:cubicBezTo>
                    <a:pt x="7999" y="2819"/>
                    <a:pt x="7937" y="2813"/>
                    <a:pt x="7877" y="2813"/>
                  </a:cubicBezTo>
                  <a:cubicBezTo>
                    <a:pt x="7876" y="2813"/>
                    <a:pt x="7875" y="2813"/>
                    <a:pt x="7874" y="2813"/>
                  </a:cubicBezTo>
                  <a:cubicBezTo>
                    <a:pt x="7439" y="2813"/>
                    <a:pt x="7041" y="3012"/>
                    <a:pt x="6726" y="3342"/>
                  </a:cubicBezTo>
                  <a:cubicBezTo>
                    <a:pt x="6685" y="3214"/>
                    <a:pt x="6655" y="3077"/>
                    <a:pt x="6643" y="2928"/>
                  </a:cubicBezTo>
                  <a:lnTo>
                    <a:pt x="6607" y="2481"/>
                  </a:lnTo>
                  <a:cubicBezTo>
                    <a:pt x="6594" y="2481"/>
                    <a:pt x="6581" y="2481"/>
                    <a:pt x="6568" y="2481"/>
                  </a:cubicBezTo>
                  <a:cubicBezTo>
                    <a:pt x="5777" y="2481"/>
                    <a:pt x="5014" y="2043"/>
                    <a:pt x="4642" y="1283"/>
                  </a:cubicBezTo>
                  <a:cubicBezTo>
                    <a:pt x="4440" y="869"/>
                    <a:pt x="4385" y="423"/>
                    <a:pt x="4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7614767" y="2416071"/>
              <a:ext cx="601649" cy="794906"/>
            </a:xfrm>
            <a:custGeom>
              <a:avLst/>
              <a:gdLst/>
              <a:ahLst/>
              <a:cxnLst/>
              <a:rect l="l" t="t" r="r" b="b"/>
              <a:pathLst>
                <a:path w="9872" h="13043" extrusionOk="0">
                  <a:moveTo>
                    <a:pt x="4442" y="776"/>
                  </a:moveTo>
                  <a:cubicBezTo>
                    <a:pt x="4473" y="1026"/>
                    <a:pt x="4545" y="1272"/>
                    <a:pt x="4657" y="1504"/>
                  </a:cubicBezTo>
                  <a:cubicBezTo>
                    <a:pt x="5026" y="2256"/>
                    <a:pt x="5785" y="2748"/>
                    <a:pt x="6618" y="2785"/>
                  </a:cubicBezTo>
                  <a:lnTo>
                    <a:pt x="6643" y="3094"/>
                  </a:lnTo>
                  <a:cubicBezTo>
                    <a:pt x="6654" y="3244"/>
                    <a:pt x="6684" y="3397"/>
                    <a:pt x="6732" y="3543"/>
                  </a:cubicBezTo>
                  <a:cubicBezTo>
                    <a:pt x="6749" y="3595"/>
                    <a:pt x="6790" y="3633"/>
                    <a:pt x="6844" y="3646"/>
                  </a:cubicBezTo>
                  <a:cubicBezTo>
                    <a:pt x="6855" y="3648"/>
                    <a:pt x="6866" y="3649"/>
                    <a:pt x="6877" y="3649"/>
                  </a:cubicBezTo>
                  <a:cubicBezTo>
                    <a:pt x="6919" y="3649"/>
                    <a:pt x="6960" y="3632"/>
                    <a:pt x="6989" y="3601"/>
                  </a:cubicBezTo>
                  <a:cubicBezTo>
                    <a:pt x="7289" y="3286"/>
                    <a:pt x="7646" y="3120"/>
                    <a:pt x="8025" y="3120"/>
                  </a:cubicBezTo>
                  <a:cubicBezTo>
                    <a:pt x="8075" y="3122"/>
                    <a:pt x="8136" y="3124"/>
                    <a:pt x="8190" y="3132"/>
                  </a:cubicBezTo>
                  <a:lnTo>
                    <a:pt x="8247" y="3142"/>
                  </a:lnTo>
                  <a:cubicBezTo>
                    <a:pt x="8281" y="3149"/>
                    <a:pt x="8310" y="3155"/>
                    <a:pt x="8339" y="3163"/>
                  </a:cubicBezTo>
                  <a:cubicBezTo>
                    <a:pt x="8370" y="3170"/>
                    <a:pt x="8398" y="3179"/>
                    <a:pt x="8427" y="3187"/>
                  </a:cubicBezTo>
                  <a:cubicBezTo>
                    <a:pt x="8533" y="3223"/>
                    <a:pt x="8634" y="3270"/>
                    <a:pt x="8724" y="3326"/>
                  </a:cubicBezTo>
                  <a:cubicBezTo>
                    <a:pt x="8738" y="3334"/>
                    <a:pt x="8751" y="3341"/>
                    <a:pt x="8768" y="3345"/>
                  </a:cubicBezTo>
                  <a:cubicBezTo>
                    <a:pt x="9263" y="3638"/>
                    <a:pt x="9568" y="4171"/>
                    <a:pt x="9567" y="4742"/>
                  </a:cubicBezTo>
                  <a:cubicBezTo>
                    <a:pt x="9565" y="5176"/>
                    <a:pt x="9395" y="5584"/>
                    <a:pt x="9087" y="5893"/>
                  </a:cubicBezTo>
                  <a:cubicBezTo>
                    <a:pt x="8779" y="6199"/>
                    <a:pt x="8371" y="6367"/>
                    <a:pt x="7938" y="6367"/>
                  </a:cubicBezTo>
                  <a:lnTo>
                    <a:pt x="7934" y="6367"/>
                  </a:lnTo>
                  <a:cubicBezTo>
                    <a:pt x="7892" y="6367"/>
                    <a:pt x="7848" y="6383"/>
                    <a:pt x="7820" y="6412"/>
                  </a:cubicBezTo>
                  <a:cubicBezTo>
                    <a:pt x="7789" y="6443"/>
                    <a:pt x="7769" y="6481"/>
                    <a:pt x="7769" y="6521"/>
                  </a:cubicBezTo>
                  <a:lnTo>
                    <a:pt x="7797" y="12713"/>
                  </a:lnTo>
                  <a:lnTo>
                    <a:pt x="3293" y="12735"/>
                  </a:lnTo>
                  <a:lnTo>
                    <a:pt x="3276" y="9289"/>
                  </a:lnTo>
                  <a:cubicBezTo>
                    <a:pt x="3276" y="9224"/>
                    <a:pt x="3233" y="9164"/>
                    <a:pt x="3168" y="9144"/>
                  </a:cubicBezTo>
                  <a:cubicBezTo>
                    <a:pt x="1719" y="8706"/>
                    <a:pt x="667" y="7383"/>
                    <a:pt x="537" y="5847"/>
                  </a:cubicBezTo>
                  <a:lnTo>
                    <a:pt x="373" y="3897"/>
                  </a:lnTo>
                  <a:cubicBezTo>
                    <a:pt x="314" y="3200"/>
                    <a:pt x="443" y="2510"/>
                    <a:pt x="744" y="1892"/>
                  </a:cubicBezTo>
                  <a:cubicBezTo>
                    <a:pt x="1116" y="2040"/>
                    <a:pt x="1509" y="2114"/>
                    <a:pt x="1900" y="2114"/>
                  </a:cubicBezTo>
                  <a:cubicBezTo>
                    <a:pt x="2366" y="2114"/>
                    <a:pt x="2830" y="2010"/>
                    <a:pt x="3256" y="1801"/>
                  </a:cubicBezTo>
                  <a:cubicBezTo>
                    <a:pt x="3736" y="1567"/>
                    <a:pt x="4142" y="1212"/>
                    <a:pt x="4442" y="776"/>
                  </a:cubicBezTo>
                  <a:close/>
                  <a:moveTo>
                    <a:pt x="4603" y="1"/>
                  </a:moveTo>
                  <a:cubicBezTo>
                    <a:pt x="4543" y="1"/>
                    <a:pt x="4488" y="38"/>
                    <a:pt x="4463" y="95"/>
                  </a:cubicBezTo>
                  <a:cubicBezTo>
                    <a:pt x="4203" y="723"/>
                    <a:pt x="3725" y="1232"/>
                    <a:pt x="3123" y="1528"/>
                  </a:cubicBezTo>
                  <a:cubicBezTo>
                    <a:pt x="2738" y="1715"/>
                    <a:pt x="2320" y="1809"/>
                    <a:pt x="1901" y="1809"/>
                  </a:cubicBezTo>
                  <a:cubicBezTo>
                    <a:pt x="1583" y="1809"/>
                    <a:pt x="1265" y="1755"/>
                    <a:pt x="960" y="1647"/>
                  </a:cubicBezTo>
                  <a:cubicBezTo>
                    <a:pt x="1377" y="835"/>
                    <a:pt x="1380" y="796"/>
                    <a:pt x="1232" y="718"/>
                  </a:cubicBezTo>
                  <a:cubicBezTo>
                    <a:pt x="1198" y="700"/>
                    <a:pt x="1172" y="686"/>
                    <a:pt x="1144" y="686"/>
                  </a:cubicBezTo>
                  <a:cubicBezTo>
                    <a:pt x="1050" y="686"/>
                    <a:pt x="948" y="855"/>
                    <a:pt x="536" y="1626"/>
                  </a:cubicBezTo>
                  <a:cubicBezTo>
                    <a:pt x="163" y="2328"/>
                    <a:pt x="1" y="3123"/>
                    <a:pt x="68" y="3925"/>
                  </a:cubicBezTo>
                  <a:lnTo>
                    <a:pt x="233" y="5874"/>
                  </a:lnTo>
                  <a:cubicBezTo>
                    <a:pt x="369" y="7500"/>
                    <a:pt x="1465" y="8906"/>
                    <a:pt x="2972" y="9404"/>
                  </a:cubicBezTo>
                  <a:lnTo>
                    <a:pt x="2989" y="12889"/>
                  </a:lnTo>
                  <a:cubicBezTo>
                    <a:pt x="2989" y="12931"/>
                    <a:pt x="3005" y="12970"/>
                    <a:pt x="3034" y="12998"/>
                  </a:cubicBezTo>
                  <a:cubicBezTo>
                    <a:pt x="3062" y="13027"/>
                    <a:pt x="3102" y="13043"/>
                    <a:pt x="3140" y="13043"/>
                  </a:cubicBezTo>
                  <a:lnTo>
                    <a:pt x="3141" y="13043"/>
                  </a:lnTo>
                  <a:lnTo>
                    <a:pt x="7951" y="13019"/>
                  </a:lnTo>
                  <a:cubicBezTo>
                    <a:pt x="8037" y="13018"/>
                    <a:pt x="8105" y="12950"/>
                    <a:pt x="8105" y="12865"/>
                  </a:cubicBezTo>
                  <a:lnTo>
                    <a:pt x="8075" y="6668"/>
                  </a:lnTo>
                  <a:cubicBezTo>
                    <a:pt x="8542" y="6634"/>
                    <a:pt x="8970" y="6438"/>
                    <a:pt x="9300" y="6109"/>
                  </a:cubicBezTo>
                  <a:cubicBezTo>
                    <a:pt x="9667" y="5744"/>
                    <a:pt x="9869" y="5259"/>
                    <a:pt x="9870" y="4742"/>
                  </a:cubicBezTo>
                  <a:cubicBezTo>
                    <a:pt x="9871" y="4045"/>
                    <a:pt x="9491" y="3399"/>
                    <a:pt x="8879" y="3055"/>
                  </a:cubicBezTo>
                  <a:cubicBezTo>
                    <a:pt x="8869" y="3049"/>
                    <a:pt x="8856" y="3045"/>
                    <a:pt x="8844" y="3041"/>
                  </a:cubicBezTo>
                  <a:cubicBezTo>
                    <a:pt x="8744" y="2984"/>
                    <a:pt x="8634" y="2935"/>
                    <a:pt x="8519" y="2895"/>
                  </a:cubicBezTo>
                  <a:cubicBezTo>
                    <a:pt x="8483" y="2884"/>
                    <a:pt x="8448" y="2875"/>
                    <a:pt x="8413" y="2866"/>
                  </a:cubicBezTo>
                  <a:cubicBezTo>
                    <a:pt x="8376" y="2857"/>
                    <a:pt x="8339" y="2848"/>
                    <a:pt x="8302" y="2841"/>
                  </a:cubicBezTo>
                  <a:lnTo>
                    <a:pt x="8232" y="2830"/>
                  </a:lnTo>
                  <a:cubicBezTo>
                    <a:pt x="8172" y="2822"/>
                    <a:pt x="8117" y="2813"/>
                    <a:pt x="8057" y="2813"/>
                  </a:cubicBezTo>
                  <a:cubicBezTo>
                    <a:pt x="8046" y="2813"/>
                    <a:pt x="8034" y="2814"/>
                    <a:pt x="8023" y="2814"/>
                  </a:cubicBezTo>
                  <a:cubicBezTo>
                    <a:pt x="7647" y="2814"/>
                    <a:pt x="7279" y="2951"/>
                    <a:pt x="6963" y="3207"/>
                  </a:cubicBezTo>
                  <a:cubicBezTo>
                    <a:pt x="6955" y="3162"/>
                    <a:pt x="6950" y="3115"/>
                    <a:pt x="6947" y="3070"/>
                  </a:cubicBezTo>
                  <a:lnTo>
                    <a:pt x="6910" y="2622"/>
                  </a:lnTo>
                  <a:cubicBezTo>
                    <a:pt x="6903" y="2542"/>
                    <a:pt x="6843" y="2480"/>
                    <a:pt x="6761" y="2480"/>
                  </a:cubicBezTo>
                  <a:cubicBezTo>
                    <a:pt x="6759" y="2480"/>
                    <a:pt x="6757" y="2480"/>
                    <a:pt x="6755" y="2480"/>
                  </a:cubicBezTo>
                  <a:cubicBezTo>
                    <a:pt x="6738" y="2481"/>
                    <a:pt x="6721" y="2481"/>
                    <a:pt x="6704" y="2481"/>
                  </a:cubicBezTo>
                  <a:cubicBezTo>
                    <a:pt x="5941" y="2481"/>
                    <a:pt x="5260" y="2043"/>
                    <a:pt x="4930" y="1369"/>
                  </a:cubicBezTo>
                  <a:cubicBezTo>
                    <a:pt x="4750" y="999"/>
                    <a:pt x="4690" y="586"/>
                    <a:pt x="4755" y="178"/>
                  </a:cubicBezTo>
                  <a:cubicBezTo>
                    <a:pt x="4768" y="102"/>
                    <a:pt x="4722" y="28"/>
                    <a:pt x="4646" y="7"/>
                  </a:cubicBezTo>
                  <a:cubicBezTo>
                    <a:pt x="4632" y="3"/>
                    <a:pt x="4617" y="1"/>
                    <a:pt x="4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7804551" y="2949343"/>
              <a:ext cx="186918" cy="126948"/>
            </a:xfrm>
            <a:custGeom>
              <a:avLst/>
              <a:gdLst/>
              <a:ahLst/>
              <a:cxnLst/>
              <a:rect l="l" t="t" r="r" b="b"/>
              <a:pathLst>
                <a:path w="3067" h="2083" extrusionOk="0">
                  <a:moveTo>
                    <a:pt x="3067" y="1"/>
                  </a:moveTo>
                  <a:cubicBezTo>
                    <a:pt x="2572" y="323"/>
                    <a:pt x="1996" y="531"/>
                    <a:pt x="1370" y="584"/>
                  </a:cubicBezTo>
                  <a:cubicBezTo>
                    <a:pt x="1269" y="592"/>
                    <a:pt x="1168" y="597"/>
                    <a:pt x="1067" y="597"/>
                  </a:cubicBezTo>
                  <a:cubicBezTo>
                    <a:pt x="698" y="597"/>
                    <a:pt x="340" y="540"/>
                    <a:pt x="0" y="438"/>
                  </a:cubicBezTo>
                  <a:lnTo>
                    <a:pt x="0" y="438"/>
                  </a:lnTo>
                  <a:lnTo>
                    <a:pt x="9" y="2082"/>
                  </a:lnTo>
                  <a:cubicBezTo>
                    <a:pt x="9" y="2082"/>
                    <a:pt x="2345" y="1736"/>
                    <a:pt x="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7824358" y="2651747"/>
              <a:ext cx="35836" cy="32727"/>
            </a:xfrm>
            <a:custGeom>
              <a:avLst/>
              <a:gdLst/>
              <a:ahLst/>
              <a:cxnLst/>
              <a:rect l="l" t="t" r="r" b="b"/>
              <a:pathLst>
                <a:path w="588" h="537" extrusionOk="0">
                  <a:moveTo>
                    <a:pt x="295" y="0"/>
                  </a:moveTo>
                  <a:cubicBezTo>
                    <a:pt x="275" y="0"/>
                    <a:pt x="255" y="2"/>
                    <a:pt x="236" y="7"/>
                  </a:cubicBezTo>
                  <a:cubicBezTo>
                    <a:pt x="91" y="38"/>
                    <a:pt x="0" y="180"/>
                    <a:pt x="32" y="326"/>
                  </a:cubicBezTo>
                  <a:cubicBezTo>
                    <a:pt x="59" y="450"/>
                    <a:pt x="171" y="536"/>
                    <a:pt x="293" y="536"/>
                  </a:cubicBezTo>
                  <a:cubicBezTo>
                    <a:pt x="312" y="536"/>
                    <a:pt x="332" y="534"/>
                    <a:pt x="351" y="530"/>
                  </a:cubicBezTo>
                  <a:cubicBezTo>
                    <a:pt x="495" y="499"/>
                    <a:pt x="587" y="356"/>
                    <a:pt x="555" y="210"/>
                  </a:cubicBezTo>
                  <a:cubicBezTo>
                    <a:pt x="528" y="86"/>
                    <a:pt x="417"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7673823" y="2671554"/>
              <a:ext cx="31752" cy="29010"/>
            </a:xfrm>
            <a:custGeom>
              <a:avLst/>
              <a:gdLst/>
              <a:ahLst/>
              <a:cxnLst/>
              <a:rect l="l" t="t" r="r" b="b"/>
              <a:pathLst>
                <a:path w="521" h="476" extrusionOk="0">
                  <a:moveTo>
                    <a:pt x="259" y="1"/>
                  </a:moveTo>
                  <a:cubicBezTo>
                    <a:pt x="243" y="1"/>
                    <a:pt x="226" y="2"/>
                    <a:pt x="210" y="6"/>
                  </a:cubicBezTo>
                  <a:cubicBezTo>
                    <a:pt x="80" y="33"/>
                    <a:pt x="0" y="160"/>
                    <a:pt x="28" y="289"/>
                  </a:cubicBezTo>
                  <a:cubicBezTo>
                    <a:pt x="53" y="401"/>
                    <a:pt x="152" y="476"/>
                    <a:pt x="261" y="476"/>
                  </a:cubicBezTo>
                  <a:cubicBezTo>
                    <a:pt x="278" y="476"/>
                    <a:pt x="295" y="474"/>
                    <a:pt x="311" y="471"/>
                  </a:cubicBezTo>
                  <a:cubicBezTo>
                    <a:pt x="439" y="442"/>
                    <a:pt x="520" y="316"/>
                    <a:pt x="493" y="187"/>
                  </a:cubicBezTo>
                  <a:cubicBezTo>
                    <a:pt x="468" y="76"/>
                    <a:pt x="369"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7797847" y="2565570"/>
              <a:ext cx="89650" cy="35958"/>
            </a:xfrm>
            <a:custGeom>
              <a:avLst/>
              <a:gdLst/>
              <a:ahLst/>
              <a:cxnLst/>
              <a:rect l="l" t="t" r="r" b="b"/>
              <a:pathLst>
                <a:path w="1471" h="590" extrusionOk="0">
                  <a:moveTo>
                    <a:pt x="653" y="1"/>
                  </a:moveTo>
                  <a:cubicBezTo>
                    <a:pt x="393" y="1"/>
                    <a:pt x="192" y="93"/>
                    <a:pt x="105" y="188"/>
                  </a:cubicBezTo>
                  <a:cubicBezTo>
                    <a:pt x="0" y="302"/>
                    <a:pt x="26" y="405"/>
                    <a:pt x="105" y="448"/>
                  </a:cubicBezTo>
                  <a:cubicBezTo>
                    <a:pt x="187" y="493"/>
                    <a:pt x="300" y="494"/>
                    <a:pt x="407" y="503"/>
                  </a:cubicBezTo>
                  <a:cubicBezTo>
                    <a:pt x="516" y="508"/>
                    <a:pt x="627" y="515"/>
                    <a:pt x="721" y="524"/>
                  </a:cubicBezTo>
                  <a:cubicBezTo>
                    <a:pt x="816" y="535"/>
                    <a:pt x="926" y="549"/>
                    <a:pt x="1034" y="567"/>
                  </a:cubicBezTo>
                  <a:cubicBezTo>
                    <a:pt x="1104" y="577"/>
                    <a:pt x="1175" y="590"/>
                    <a:pt x="1241" y="590"/>
                  </a:cubicBezTo>
                  <a:cubicBezTo>
                    <a:pt x="1276" y="590"/>
                    <a:pt x="1310" y="586"/>
                    <a:pt x="1341" y="576"/>
                  </a:cubicBezTo>
                  <a:cubicBezTo>
                    <a:pt x="1427" y="550"/>
                    <a:pt x="1471" y="455"/>
                    <a:pt x="1387" y="322"/>
                  </a:cubicBezTo>
                  <a:cubicBezTo>
                    <a:pt x="1308" y="193"/>
                    <a:pt x="1084" y="41"/>
                    <a:pt x="768" y="7"/>
                  </a:cubicBezTo>
                  <a:cubicBezTo>
                    <a:pt x="729" y="2"/>
                    <a:pt x="690"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7633417" y="2572944"/>
              <a:ext cx="76852" cy="38334"/>
            </a:xfrm>
            <a:custGeom>
              <a:avLst/>
              <a:gdLst/>
              <a:ahLst/>
              <a:cxnLst/>
              <a:rect l="l" t="t" r="r" b="b"/>
              <a:pathLst>
                <a:path w="1261" h="629" extrusionOk="0">
                  <a:moveTo>
                    <a:pt x="809" y="1"/>
                  </a:moveTo>
                  <a:cubicBezTo>
                    <a:pt x="728" y="1"/>
                    <a:pt x="639" y="12"/>
                    <a:pt x="545" y="39"/>
                  </a:cubicBezTo>
                  <a:cubicBezTo>
                    <a:pt x="275" y="118"/>
                    <a:pt x="103" y="288"/>
                    <a:pt x="54" y="413"/>
                  </a:cubicBezTo>
                  <a:cubicBezTo>
                    <a:pt x="1" y="541"/>
                    <a:pt x="54" y="617"/>
                    <a:pt x="134" y="626"/>
                  </a:cubicBezTo>
                  <a:cubicBezTo>
                    <a:pt x="143" y="628"/>
                    <a:pt x="153" y="628"/>
                    <a:pt x="163" y="628"/>
                  </a:cubicBezTo>
                  <a:cubicBezTo>
                    <a:pt x="236" y="628"/>
                    <a:pt x="318" y="596"/>
                    <a:pt x="400" y="569"/>
                  </a:cubicBezTo>
                  <a:cubicBezTo>
                    <a:pt x="490" y="537"/>
                    <a:pt x="583" y="506"/>
                    <a:pt x="665" y="482"/>
                  </a:cubicBezTo>
                  <a:cubicBezTo>
                    <a:pt x="747" y="459"/>
                    <a:pt x="842" y="436"/>
                    <a:pt x="936" y="414"/>
                  </a:cubicBezTo>
                  <a:cubicBezTo>
                    <a:pt x="1029" y="391"/>
                    <a:pt x="1127" y="372"/>
                    <a:pt x="1192" y="319"/>
                  </a:cubicBezTo>
                  <a:cubicBezTo>
                    <a:pt x="1255" y="269"/>
                    <a:pt x="1261" y="175"/>
                    <a:pt x="1152" y="93"/>
                  </a:cubicBezTo>
                  <a:cubicBezTo>
                    <a:pt x="1084" y="41"/>
                    <a:pt x="961"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7712584" y="2613351"/>
              <a:ext cx="83799" cy="162540"/>
            </a:xfrm>
            <a:custGeom>
              <a:avLst/>
              <a:gdLst/>
              <a:ahLst/>
              <a:cxnLst/>
              <a:rect l="l" t="t" r="r" b="b"/>
              <a:pathLst>
                <a:path w="1375" h="2667" extrusionOk="0">
                  <a:moveTo>
                    <a:pt x="592" y="0"/>
                  </a:moveTo>
                  <a:cubicBezTo>
                    <a:pt x="524" y="0"/>
                    <a:pt x="461" y="49"/>
                    <a:pt x="444" y="119"/>
                  </a:cubicBezTo>
                  <a:lnTo>
                    <a:pt x="52" y="1772"/>
                  </a:lnTo>
                  <a:cubicBezTo>
                    <a:pt x="0" y="1993"/>
                    <a:pt x="52" y="2222"/>
                    <a:pt x="196" y="2398"/>
                  </a:cubicBezTo>
                  <a:cubicBezTo>
                    <a:pt x="337" y="2569"/>
                    <a:pt x="540" y="2667"/>
                    <a:pt x="760" y="2667"/>
                  </a:cubicBezTo>
                  <a:lnTo>
                    <a:pt x="782" y="2667"/>
                  </a:lnTo>
                  <a:lnTo>
                    <a:pt x="1224" y="2654"/>
                  </a:lnTo>
                  <a:cubicBezTo>
                    <a:pt x="1308" y="2651"/>
                    <a:pt x="1374" y="2582"/>
                    <a:pt x="1373" y="2496"/>
                  </a:cubicBezTo>
                  <a:cubicBezTo>
                    <a:pt x="1370" y="2412"/>
                    <a:pt x="1286" y="2350"/>
                    <a:pt x="1214" y="2346"/>
                  </a:cubicBezTo>
                  <a:lnTo>
                    <a:pt x="772" y="2360"/>
                  </a:lnTo>
                  <a:cubicBezTo>
                    <a:pt x="764" y="2360"/>
                    <a:pt x="756" y="2361"/>
                    <a:pt x="747" y="2361"/>
                  </a:cubicBezTo>
                  <a:cubicBezTo>
                    <a:pt x="630" y="2361"/>
                    <a:pt x="512" y="2301"/>
                    <a:pt x="434" y="2205"/>
                  </a:cubicBezTo>
                  <a:cubicBezTo>
                    <a:pt x="351" y="2102"/>
                    <a:pt x="320" y="1971"/>
                    <a:pt x="351" y="1842"/>
                  </a:cubicBezTo>
                  <a:lnTo>
                    <a:pt x="742" y="190"/>
                  </a:lnTo>
                  <a:cubicBezTo>
                    <a:pt x="762" y="108"/>
                    <a:pt x="711" y="25"/>
                    <a:pt x="628" y="5"/>
                  </a:cubicBezTo>
                  <a:cubicBezTo>
                    <a:pt x="616" y="2"/>
                    <a:pt x="604"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7781818" y="2790033"/>
              <a:ext cx="121463" cy="90016"/>
            </a:xfrm>
            <a:custGeom>
              <a:avLst/>
              <a:gdLst/>
              <a:ahLst/>
              <a:cxnLst/>
              <a:rect l="l" t="t" r="r" b="b"/>
              <a:pathLst>
                <a:path w="1993" h="1477" extrusionOk="0">
                  <a:moveTo>
                    <a:pt x="1492" y="307"/>
                  </a:moveTo>
                  <a:cubicBezTo>
                    <a:pt x="1511" y="307"/>
                    <a:pt x="1530" y="310"/>
                    <a:pt x="1544" y="322"/>
                  </a:cubicBezTo>
                  <a:cubicBezTo>
                    <a:pt x="1613" y="371"/>
                    <a:pt x="1676" y="478"/>
                    <a:pt x="1662" y="600"/>
                  </a:cubicBezTo>
                  <a:cubicBezTo>
                    <a:pt x="1641" y="786"/>
                    <a:pt x="1461" y="958"/>
                    <a:pt x="1154" y="1088"/>
                  </a:cubicBezTo>
                  <a:cubicBezTo>
                    <a:pt x="1019" y="1146"/>
                    <a:pt x="904" y="1170"/>
                    <a:pt x="805" y="1170"/>
                  </a:cubicBezTo>
                  <a:cubicBezTo>
                    <a:pt x="540" y="1170"/>
                    <a:pt x="399" y="994"/>
                    <a:pt x="324" y="817"/>
                  </a:cubicBezTo>
                  <a:cubicBezTo>
                    <a:pt x="317" y="800"/>
                    <a:pt x="327" y="779"/>
                    <a:pt x="332" y="776"/>
                  </a:cubicBezTo>
                  <a:cubicBezTo>
                    <a:pt x="864" y="743"/>
                    <a:pt x="1243" y="484"/>
                    <a:pt x="1422" y="333"/>
                  </a:cubicBezTo>
                  <a:cubicBezTo>
                    <a:pt x="1444" y="315"/>
                    <a:pt x="1469" y="307"/>
                    <a:pt x="1492" y="307"/>
                  </a:cubicBezTo>
                  <a:close/>
                  <a:moveTo>
                    <a:pt x="1494" y="0"/>
                  </a:moveTo>
                  <a:cubicBezTo>
                    <a:pt x="1399" y="0"/>
                    <a:pt x="1303" y="34"/>
                    <a:pt x="1225" y="100"/>
                  </a:cubicBezTo>
                  <a:cubicBezTo>
                    <a:pt x="1076" y="226"/>
                    <a:pt x="758" y="444"/>
                    <a:pt x="316" y="471"/>
                  </a:cubicBezTo>
                  <a:cubicBezTo>
                    <a:pt x="214" y="477"/>
                    <a:pt x="124" y="532"/>
                    <a:pt x="69" y="621"/>
                  </a:cubicBezTo>
                  <a:cubicBezTo>
                    <a:pt x="9" y="716"/>
                    <a:pt x="0" y="836"/>
                    <a:pt x="44" y="938"/>
                  </a:cubicBezTo>
                  <a:cubicBezTo>
                    <a:pt x="166" y="1226"/>
                    <a:pt x="422" y="1475"/>
                    <a:pt x="811" y="1476"/>
                  </a:cubicBezTo>
                  <a:cubicBezTo>
                    <a:pt x="950" y="1476"/>
                    <a:pt x="1105" y="1445"/>
                    <a:pt x="1276" y="1373"/>
                  </a:cubicBezTo>
                  <a:cubicBezTo>
                    <a:pt x="1832" y="1138"/>
                    <a:pt x="1948" y="811"/>
                    <a:pt x="1968" y="637"/>
                  </a:cubicBezTo>
                  <a:cubicBezTo>
                    <a:pt x="1993" y="421"/>
                    <a:pt x="1896" y="200"/>
                    <a:pt x="1725" y="75"/>
                  </a:cubicBezTo>
                  <a:cubicBezTo>
                    <a:pt x="1657" y="25"/>
                    <a:pt x="1576"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8082644" y="2666800"/>
              <a:ext cx="53753" cy="72464"/>
            </a:xfrm>
            <a:custGeom>
              <a:avLst/>
              <a:gdLst/>
              <a:ahLst/>
              <a:cxnLst/>
              <a:rect l="l" t="t" r="r" b="b"/>
              <a:pathLst>
                <a:path w="882" h="1189" extrusionOk="0">
                  <a:moveTo>
                    <a:pt x="712" y="0"/>
                  </a:moveTo>
                  <a:cubicBezTo>
                    <a:pt x="674" y="0"/>
                    <a:pt x="636" y="14"/>
                    <a:pt x="606" y="42"/>
                  </a:cubicBezTo>
                  <a:lnTo>
                    <a:pt x="50" y="575"/>
                  </a:lnTo>
                  <a:cubicBezTo>
                    <a:pt x="18" y="606"/>
                    <a:pt x="0" y="648"/>
                    <a:pt x="3" y="694"/>
                  </a:cubicBezTo>
                  <a:cubicBezTo>
                    <a:pt x="6" y="739"/>
                    <a:pt x="28" y="779"/>
                    <a:pt x="63" y="807"/>
                  </a:cubicBezTo>
                  <a:lnTo>
                    <a:pt x="519" y="1156"/>
                  </a:lnTo>
                  <a:cubicBezTo>
                    <a:pt x="547" y="1178"/>
                    <a:pt x="579" y="1188"/>
                    <a:pt x="612" y="1188"/>
                  </a:cubicBezTo>
                  <a:cubicBezTo>
                    <a:pt x="658" y="1188"/>
                    <a:pt x="704" y="1167"/>
                    <a:pt x="734" y="1128"/>
                  </a:cubicBezTo>
                  <a:cubicBezTo>
                    <a:pt x="786" y="1060"/>
                    <a:pt x="772" y="965"/>
                    <a:pt x="705" y="913"/>
                  </a:cubicBezTo>
                  <a:lnTo>
                    <a:pt x="392" y="673"/>
                  </a:lnTo>
                  <a:lnTo>
                    <a:pt x="818" y="264"/>
                  </a:lnTo>
                  <a:cubicBezTo>
                    <a:pt x="879" y="206"/>
                    <a:pt x="881" y="109"/>
                    <a:pt x="823" y="47"/>
                  </a:cubicBezTo>
                  <a:cubicBezTo>
                    <a:pt x="793" y="16"/>
                    <a:pt x="753"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7295597" y="3068552"/>
              <a:ext cx="1362425" cy="1178006"/>
            </a:xfrm>
            <a:custGeom>
              <a:avLst/>
              <a:gdLst/>
              <a:ahLst/>
              <a:cxnLst/>
              <a:rect l="l" t="t" r="r" b="b"/>
              <a:pathLst>
                <a:path w="22355" h="19329" extrusionOk="0">
                  <a:moveTo>
                    <a:pt x="11026" y="1"/>
                  </a:moveTo>
                  <a:cubicBezTo>
                    <a:pt x="10785" y="1"/>
                    <a:pt x="10558" y="5"/>
                    <a:pt x="10349" y="15"/>
                  </a:cubicBezTo>
                  <a:cubicBezTo>
                    <a:pt x="8549" y="102"/>
                    <a:pt x="6543" y="179"/>
                    <a:pt x="4920" y="1027"/>
                  </a:cubicBezTo>
                  <a:cubicBezTo>
                    <a:pt x="3409" y="1818"/>
                    <a:pt x="3077" y="3385"/>
                    <a:pt x="3020" y="4917"/>
                  </a:cubicBezTo>
                  <a:cubicBezTo>
                    <a:pt x="3010" y="5194"/>
                    <a:pt x="0" y="19224"/>
                    <a:pt x="0" y="19224"/>
                  </a:cubicBezTo>
                  <a:lnTo>
                    <a:pt x="22072" y="19329"/>
                  </a:lnTo>
                  <a:cubicBezTo>
                    <a:pt x="22072" y="19329"/>
                    <a:pt x="22073" y="19329"/>
                    <a:pt x="22074" y="19329"/>
                  </a:cubicBezTo>
                  <a:cubicBezTo>
                    <a:pt x="22354" y="19329"/>
                    <a:pt x="22126" y="18627"/>
                    <a:pt x="22098" y="18355"/>
                  </a:cubicBezTo>
                  <a:lnTo>
                    <a:pt x="20806" y="5409"/>
                  </a:lnTo>
                  <a:cubicBezTo>
                    <a:pt x="20440" y="2686"/>
                    <a:pt x="18235" y="560"/>
                    <a:pt x="15469" y="283"/>
                  </a:cubicBezTo>
                  <a:cubicBezTo>
                    <a:pt x="13922" y="127"/>
                    <a:pt x="12280" y="1"/>
                    <a:pt x="1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7285907" y="3059288"/>
              <a:ext cx="1375590" cy="1196655"/>
            </a:xfrm>
            <a:custGeom>
              <a:avLst/>
              <a:gdLst/>
              <a:ahLst/>
              <a:cxnLst/>
              <a:rect l="l" t="t" r="r" b="b"/>
              <a:pathLst>
                <a:path w="22571" h="19635" extrusionOk="0">
                  <a:moveTo>
                    <a:pt x="11188" y="305"/>
                  </a:moveTo>
                  <a:cubicBezTo>
                    <a:pt x="12267" y="305"/>
                    <a:pt x="13751" y="400"/>
                    <a:pt x="15613" y="587"/>
                  </a:cubicBezTo>
                  <a:cubicBezTo>
                    <a:pt x="18316" y="858"/>
                    <a:pt x="20454" y="2911"/>
                    <a:pt x="20812" y="5579"/>
                  </a:cubicBezTo>
                  <a:lnTo>
                    <a:pt x="22104" y="18522"/>
                  </a:lnTo>
                  <a:cubicBezTo>
                    <a:pt x="22111" y="18590"/>
                    <a:pt x="22130" y="18685"/>
                    <a:pt x="22151" y="18788"/>
                  </a:cubicBezTo>
                  <a:cubicBezTo>
                    <a:pt x="22178" y="18923"/>
                    <a:pt x="22239" y="19229"/>
                    <a:pt x="22211" y="19327"/>
                  </a:cubicBezTo>
                  <a:lnTo>
                    <a:pt x="348" y="19223"/>
                  </a:lnTo>
                  <a:cubicBezTo>
                    <a:pt x="798" y="17127"/>
                    <a:pt x="3321" y="5348"/>
                    <a:pt x="3332" y="5074"/>
                  </a:cubicBezTo>
                  <a:cubicBezTo>
                    <a:pt x="3381" y="3742"/>
                    <a:pt x="3632" y="2110"/>
                    <a:pt x="5151" y="1316"/>
                  </a:cubicBezTo>
                  <a:cubicBezTo>
                    <a:pt x="6709" y="502"/>
                    <a:pt x="8669" y="408"/>
                    <a:pt x="10398" y="326"/>
                  </a:cubicBezTo>
                  <a:lnTo>
                    <a:pt x="10516" y="321"/>
                  </a:lnTo>
                  <a:cubicBezTo>
                    <a:pt x="10720" y="312"/>
                    <a:pt x="10944" y="306"/>
                    <a:pt x="11188" y="305"/>
                  </a:cubicBezTo>
                  <a:close/>
                  <a:moveTo>
                    <a:pt x="11187" y="0"/>
                  </a:moveTo>
                  <a:cubicBezTo>
                    <a:pt x="10937" y="0"/>
                    <a:pt x="10709" y="5"/>
                    <a:pt x="10502" y="15"/>
                  </a:cubicBezTo>
                  <a:lnTo>
                    <a:pt x="10383" y="20"/>
                  </a:lnTo>
                  <a:cubicBezTo>
                    <a:pt x="8623" y="103"/>
                    <a:pt x="6627" y="197"/>
                    <a:pt x="5009" y="1043"/>
                  </a:cubicBezTo>
                  <a:cubicBezTo>
                    <a:pt x="3351" y="1912"/>
                    <a:pt x="3078" y="3647"/>
                    <a:pt x="3027" y="5063"/>
                  </a:cubicBezTo>
                  <a:cubicBezTo>
                    <a:pt x="2997" y="5375"/>
                    <a:pt x="1041" y="14542"/>
                    <a:pt x="11" y="19344"/>
                  </a:cubicBezTo>
                  <a:cubicBezTo>
                    <a:pt x="0" y="19389"/>
                    <a:pt x="12" y="19436"/>
                    <a:pt x="41" y="19472"/>
                  </a:cubicBezTo>
                  <a:cubicBezTo>
                    <a:pt x="69" y="19509"/>
                    <a:pt x="112" y="19529"/>
                    <a:pt x="159" y="19529"/>
                  </a:cubicBezTo>
                  <a:lnTo>
                    <a:pt x="22230" y="19634"/>
                  </a:lnTo>
                  <a:lnTo>
                    <a:pt x="22231" y="19634"/>
                  </a:lnTo>
                  <a:cubicBezTo>
                    <a:pt x="22315" y="19634"/>
                    <a:pt x="22390" y="19601"/>
                    <a:pt x="22441" y="19539"/>
                  </a:cubicBezTo>
                  <a:cubicBezTo>
                    <a:pt x="22570" y="19384"/>
                    <a:pt x="22526" y="19105"/>
                    <a:pt x="22451" y="18729"/>
                  </a:cubicBezTo>
                  <a:cubicBezTo>
                    <a:pt x="22432" y="18637"/>
                    <a:pt x="22416" y="18553"/>
                    <a:pt x="22409" y="18492"/>
                  </a:cubicBezTo>
                  <a:lnTo>
                    <a:pt x="21117" y="5545"/>
                  </a:lnTo>
                  <a:cubicBezTo>
                    <a:pt x="20740" y="2730"/>
                    <a:pt x="18490" y="569"/>
                    <a:pt x="15644" y="283"/>
                  </a:cubicBezTo>
                  <a:cubicBezTo>
                    <a:pt x="13773" y="94"/>
                    <a:pt x="12278" y="0"/>
                    <a:pt x="11187"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7285907" y="3059288"/>
              <a:ext cx="1375590" cy="1196655"/>
            </a:xfrm>
            <a:custGeom>
              <a:avLst/>
              <a:gdLst/>
              <a:ahLst/>
              <a:cxnLst/>
              <a:rect l="l" t="t" r="r" b="b"/>
              <a:pathLst>
                <a:path w="22571" h="19635" extrusionOk="0">
                  <a:moveTo>
                    <a:pt x="11188" y="305"/>
                  </a:moveTo>
                  <a:cubicBezTo>
                    <a:pt x="12267" y="305"/>
                    <a:pt x="13751" y="400"/>
                    <a:pt x="15613" y="587"/>
                  </a:cubicBezTo>
                  <a:cubicBezTo>
                    <a:pt x="18316" y="858"/>
                    <a:pt x="20454" y="2911"/>
                    <a:pt x="20812" y="5579"/>
                  </a:cubicBezTo>
                  <a:lnTo>
                    <a:pt x="22104" y="18522"/>
                  </a:lnTo>
                  <a:cubicBezTo>
                    <a:pt x="22111" y="18590"/>
                    <a:pt x="22130" y="18685"/>
                    <a:pt x="22151" y="18788"/>
                  </a:cubicBezTo>
                  <a:cubicBezTo>
                    <a:pt x="22178" y="18923"/>
                    <a:pt x="22239" y="19229"/>
                    <a:pt x="22211" y="19327"/>
                  </a:cubicBezTo>
                  <a:lnTo>
                    <a:pt x="348" y="19223"/>
                  </a:lnTo>
                  <a:cubicBezTo>
                    <a:pt x="798" y="17127"/>
                    <a:pt x="3321" y="5348"/>
                    <a:pt x="3332" y="5074"/>
                  </a:cubicBezTo>
                  <a:cubicBezTo>
                    <a:pt x="3381" y="3742"/>
                    <a:pt x="3632" y="2110"/>
                    <a:pt x="5151" y="1316"/>
                  </a:cubicBezTo>
                  <a:cubicBezTo>
                    <a:pt x="6709" y="502"/>
                    <a:pt x="8669" y="408"/>
                    <a:pt x="10398" y="326"/>
                  </a:cubicBezTo>
                  <a:lnTo>
                    <a:pt x="10516" y="321"/>
                  </a:lnTo>
                  <a:cubicBezTo>
                    <a:pt x="10720" y="312"/>
                    <a:pt x="10944" y="306"/>
                    <a:pt x="11188" y="305"/>
                  </a:cubicBezTo>
                  <a:close/>
                  <a:moveTo>
                    <a:pt x="11187" y="0"/>
                  </a:moveTo>
                  <a:cubicBezTo>
                    <a:pt x="10937" y="0"/>
                    <a:pt x="10709" y="5"/>
                    <a:pt x="10502" y="15"/>
                  </a:cubicBezTo>
                  <a:lnTo>
                    <a:pt x="10383" y="20"/>
                  </a:lnTo>
                  <a:cubicBezTo>
                    <a:pt x="8623" y="103"/>
                    <a:pt x="6627" y="197"/>
                    <a:pt x="5009" y="1043"/>
                  </a:cubicBezTo>
                  <a:cubicBezTo>
                    <a:pt x="3351" y="1912"/>
                    <a:pt x="3078" y="3647"/>
                    <a:pt x="3027" y="5063"/>
                  </a:cubicBezTo>
                  <a:cubicBezTo>
                    <a:pt x="2997" y="5375"/>
                    <a:pt x="1041" y="14542"/>
                    <a:pt x="11" y="19344"/>
                  </a:cubicBezTo>
                  <a:cubicBezTo>
                    <a:pt x="0" y="19389"/>
                    <a:pt x="12" y="19436"/>
                    <a:pt x="41" y="19472"/>
                  </a:cubicBezTo>
                  <a:cubicBezTo>
                    <a:pt x="69" y="19509"/>
                    <a:pt x="112" y="19529"/>
                    <a:pt x="159" y="19529"/>
                  </a:cubicBezTo>
                  <a:lnTo>
                    <a:pt x="22230" y="19634"/>
                  </a:lnTo>
                  <a:lnTo>
                    <a:pt x="22231" y="19634"/>
                  </a:lnTo>
                  <a:cubicBezTo>
                    <a:pt x="22315" y="19634"/>
                    <a:pt x="22390" y="19601"/>
                    <a:pt x="22441" y="19539"/>
                  </a:cubicBezTo>
                  <a:cubicBezTo>
                    <a:pt x="22570" y="19384"/>
                    <a:pt x="22526" y="19105"/>
                    <a:pt x="22451" y="18729"/>
                  </a:cubicBezTo>
                  <a:cubicBezTo>
                    <a:pt x="22432" y="18637"/>
                    <a:pt x="22416" y="18553"/>
                    <a:pt x="22409" y="18492"/>
                  </a:cubicBezTo>
                  <a:lnTo>
                    <a:pt x="21117" y="5545"/>
                  </a:lnTo>
                  <a:cubicBezTo>
                    <a:pt x="20740" y="2730"/>
                    <a:pt x="18490" y="569"/>
                    <a:pt x="15644" y="283"/>
                  </a:cubicBezTo>
                  <a:cubicBezTo>
                    <a:pt x="13773" y="94"/>
                    <a:pt x="12278" y="0"/>
                    <a:pt x="1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7720142" y="3643327"/>
              <a:ext cx="61" cy="61"/>
            </a:xfrm>
            <a:custGeom>
              <a:avLst/>
              <a:gdLst/>
              <a:ahLst/>
              <a:cxnLst/>
              <a:rect l="l" t="t" r="r" b="b"/>
              <a:pathLst>
                <a:path w="1" h="1" extrusionOk="0">
                  <a:moveTo>
                    <a:pt x="1" y="0"/>
                  </a:move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491669" y="2015782"/>
              <a:ext cx="147792" cy="292414"/>
            </a:xfrm>
            <a:custGeom>
              <a:avLst/>
              <a:gdLst/>
              <a:ahLst/>
              <a:cxnLst/>
              <a:rect l="l" t="t" r="r" b="b"/>
              <a:pathLst>
                <a:path w="2425" h="4798" extrusionOk="0">
                  <a:moveTo>
                    <a:pt x="1" y="1"/>
                  </a:moveTo>
                  <a:lnTo>
                    <a:pt x="692" y="3257"/>
                  </a:lnTo>
                  <a:lnTo>
                    <a:pt x="1260" y="2557"/>
                  </a:lnTo>
                  <a:lnTo>
                    <a:pt x="2424" y="4797"/>
                  </a:lnTo>
                  <a:lnTo>
                    <a:pt x="1635" y="1163"/>
                  </a:lnTo>
                  <a:lnTo>
                    <a:pt x="1045" y="177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6485758" y="2010175"/>
              <a:ext cx="159554" cy="303567"/>
            </a:xfrm>
            <a:custGeom>
              <a:avLst/>
              <a:gdLst/>
              <a:ahLst/>
              <a:cxnLst/>
              <a:rect l="l" t="t" r="r" b="b"/>
              <a:pathLst>
                <a:path w="2618" h="4981" extrusionOk="0">
                  <a:moveTo>
                    <a:pt x="302" y="617"/>
                  </a:moveTo>
                  <a:lnTo>
                    <a:pt x="1064" y="1910"/>
                  </a:lnTo>
                  <a:cubicBezTo>
                    <a:pt x="1079" y="1935"/>
                    <a:pt x="1102" y="1950"/>
                    <a:pt x="1131" y="1954"/>
                  </a:cubicBezTo>
                  <a:cubicBezTo>
                    <a:pt x="1135" y="1954"/>
                    <a:pt x="1138" y="1954"/>
                    <a:pt x="1142" y="1954"/>
                  </a:cubicBezTo>
                  <a:cubicBezTo>
                    <a:pt x="1166" y="1954"/>
                    <a:pt x="1190" y="1945"/>
                    <a:pt x="1206" y="1927"/>
                  </a:cubicBezTo>
                  <a:lnTo>
                    <a:pt x="1678" y="1439"/>
                  </a:lnTo>
                  <a:lnTo>
                    <a:pt x="2288" y="4243"/>
                  </a:lnTo>
                  <a:lnTo>
                    <a:pt x="1438" y="2606"/>
                  </a:lnTo>
                  <a:cubicBezTo>
                    <a:pt x="1423" y="2579"/>
                    <a:pt x="1396" y="2561"/>
                    <a:pt x="1366" y="2559"/>
                  </a:cubicBezTo>
                  <a:cubicBezTo>
                    <a:pt x="1359" y="2559"/>
                    <a:pt x="1349" y="2559"/>
                    <a:pt x="1341" y="2560"/>
                  </a:cubicBezTo>
                  <a:cubicBezTo>
                    <a:pt x="1319" y="2564"/>
                    <a:pt x="1300" y="2575"/>
                    <a:pt x="1287" y="2591"/>
                  </a:cubicBezTo>
                  <a:lnTo>
                    <a:pt x="840" y="3144"/>
                  </a:lnTo>
                  <a:lnTo>
                    <a:pt x="302" y="617"/>
                  </a:lnTo>
                  <a:close/>
                  <a:moveTo>
                    <a:pt x="97" y="0"/>
                  </a:moveTo>
                  <a:cubicBezTo>
                    <a:pt x="86" y="0"/>
                    <a:pt x="75" y="2"/>
                    <a:pt x="65" y="7"/>
                  </a:cubicBezTo>
                  <a:cubicBezTo>
                    <a:pt x="23" y="23"/>
                    <a:pt x="0" y="66"/>
                    <a:pt x="10" y="110"/>
                  </a:cubicBezTo>
                  <a:lnTo>
                    <a:pt x="701" y="3368"/>
                  </a:lnTo>
                  <a:cubicBezTo>
                    <a:pt x="708" y="3401"/>
                    <a:pt x="734" y="3428"/>
                    <a:pt x="768" y="3437"/>
                  </a:cubicBezTo>
                  <a:cubicBezTo>
                    <a:pt x="776" y="3438"/>
                    <a:pt x="783" y="3439"/>
                    <a:pt x="790" y="3439"/>
                  </a:cubicBezTo>
                  <a:cubicBezTo>
                    <a:pt x="817" y="3439"/>
                    <a:pt x="843" y="3427"/>
                    <a:pt x="861" y="3405"/>
                  </a:cubicBezTo>
                  <a:lnTo>
                    <a:pt x="1340" y="2813"/>
                  </a:lnTo>
                  <a:lnTo>
                    <a:pt x="2440" y="4931"/>
                  </a:lnTo>
                  <a:cubicBezTo>
                    <a:pt x="2456" y="4962"/>
                    <a:pt x="2487" y="4980"/>
                    <a:pt x="2520" y="4980"/>
                  </a:cubicBezTo>
                  <a:cubicBezTo>
                    <a:pt x="2525" y="4980"/>
                    <a:pt x="2531" y="4980"/>
                    <a:pt x="2537" y="4979"/>
                  </a:cubicBezTo>
                  <a:cubicBezTo>
                    <a:pt x="2542" y="4978"/>
                    <a:pt x="2547" y="4977"/>
                    <a:pt x="2550" y="4974"/>
                  </a:cubicBezTo>
                  <a:cubicBezTo>
                    <a:pt x="2593" y="4958"/>
                    <a:pt x="2618" y="4912"/>
                    <a:pt x="2608" y="4869"/>
                  </a:cubicBezTo>
                  <a:lnTo>
                    <a:pt x="1820" y="1233"/>
                  </a:lnTo>
                  <a:cubicBezTo>
                    <a:pt x="1813" y="1201"/>
                    <a:pt x="1789" y="1175"/>
                    <a:pt x="1756" y="1167"/>
                  </a:cubicBezTo>
                  <a:cubicBezTo>
                    <a:pt x="1748" y="1164"/>
                    <a:pt x="1740" y="1163"/>
                    <a:pt x="1731" y="1163"/>
                  </a:cubicBezTo>
                  <a:cubicBezTo>
                    <a:pt x="1707" y="1163"/>
                    <a:pt x="1684" y="1173"/>
                    <a:pt x="1667" y="1191"/>
                  </a:cubicBezTo>
                  <a:lnTo>
                    <a:pt x="1160" y="1715"/>
                  </a:lnTo>
                  <a:lnTo>
                    <a:pt x="177" y="45"/>
                  </a:lnTo>
                  <a:cubicBezTo>
                    <a:pt x="159" y="17"/>
                    <a:pt x="12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223510" y="2755598"/>
              <a:ext cx="299606" cy="79716"/>
            </a:xfrm>
            <a:custGeom>
              <a:avLst/>
              <a:gdLst/>
              <a:ahLst/>
              <a:cxnLst/>
              <a:rect l="l" t="t" r="r" b="b"/>
              <a:pathLst>
                <a:path w="4916" h="1308" extrusionOk="0">
                  <a:moveTo>
                    <a:pt x="1412" y="1"/>
                  </a:moveTo>
                  <a:lnTo>
                    <a:pt x="1848" y="671"/>
                  </a:lnTo>
                  <a:lnTo>
                    <a:pt x="1" y="1256"/>
                  </a:lnTo>
                  <a:lnTo>
                    <a:pt x="3136" y="1307"/>
                  </a:lnTo>
                  <a:lnTo>
                    <a:pt x="2613" y="639"/>
                  </a:lnTo>
                  <a:lnTo>
                    <a:pt x="4916" y="43"/>
                  </a:lnTo>
                  <a:lnTo>
                    <a:pt x="1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217660" y="2750112"/>
              <a:ext cx="311063" cy="90686"/>
            </a:xfrm>
            <a:custGeom>
              <a:avLst/>
              <a:gdLst/>
              <a:ahLst/>
              <a:cxnLst/>
              <a:rect l="l" t="t" r="r" b="b"/>
              <a:pathLst>
                <a:path w="5104" h="1488" extrusionOk="0">
                  <a:moveTo>
                    <a:pt x="1676" y="184"/>
                  </a:moveTo>
                  <a:lnTo>
                    <a:pt x="4331" y="216"/>
                  </a:lnTo>
                  <a:lnTo>
                    <a:pt x="2687" y="642"/>
                  </a:lnTo>
                  <a:cubicBezTo>
                    <a:pt x="2657" y="650"/>
                    <a:pt x="2634" y="672"/>
                    <a:pt x="2624" y="701"/>
                  </a:cubicBezTo>
                  <a:cubicBezTo>
                    <a:pt x="2613" y="729"/>
                    <a:pt x="2618" y="760"/>
                    <a:pt x="2637" y="785"/>
                  </a:cubicBezTo>
                  <a:lnTo>
                    <a:pt x="3044" y="1304"/>
                  </a:lnTo>
                  <a:lnTo>
                    <a:pt x="654" y="1264"/>
                  </a:lnTo>
                  <a:lnTo>
                    <a:pt x="1970" y="848"/>
                  </a:lnTo>
                  <a:cubicBezTo>
                    <a:pt x="1997" y="839"/>
                    <a:pt x="2019" y="820"/>
                    <a:pt x="2028" y="792"/>
                  </a:cubicBezTo>
                  <a:cubicBezTo>
                    <a:pt x="2038" y="765"/>
                    <a:pt x="2034" y="735"/>
                    <a:pt x="2019" y="712"/>
                  </a:cubicBezTo>
                  <a:lnTo>
                    <a:pt x="1676" y="184"/>
                  </a:lnTo>
                  <a:close/>
                  <a:moveTo>
                    <a:pt x="1508" y="1"/>
                  </a:moveTo>
                  <a:cubicBezTo>
                    <a:pt x="1475" y="1"/>
                    <a:pt x="1443" y="17"/>
                    <a:pt x="1427" y="47"/>
                  </a:cubicBezTo>
                  <a:cubicBezTo>
                    <a:pt x="1412" y="76"/>
                    <a:pt x="1413" y="112"/>
                    <a:pt x="1431" y="141"/>
                  </a:cubicBezTo>
                  <a:lnTo>
                    <a:pt x="1802" y="709"/>
                  </a:lnTo>
                  <a:lnTo>
                    <a:pt x="69" y="1258"/>
                  </a:lnTo>
                  <a:cubicBezTo>
                    <a:pt x="26" y="1273"/>
                    <a:pt x="0" y="1314"/>
                    <a:pt x="6" y="1358"/>
                  </a:cubicBezTo>
                  <a:cubicBezTo>
                    <a:pt x="14" y="1403"/>
                    <a:pt x="51" y="1435"/>
                    <a:pt x="95" y="1436"/>
                  </a:cubicBezTo>
                  <a:lnTo>
                    <a:pt x="3231" y="1488"/>
                  </a:lnTo>
                  <a:cubicBezTo>
                    <a:pt x="3237" y="1488"/>
                    <a:pt x="3243" y="1488"/>
                    <a:pt x="3248" y="1487"/>
                  </a:cubicBezTo>
                  <a:cubicBezTo>
                    <a:pt x="3275" y="1481"/>
                    <a:pt x="3300" y="1465"/>
                    <a:pt x="3311" y="1438"/>
                  </a:cubicBezTo>
                  <a:cubicBezTo>
                    <a:pt x="3326" y="1407"/>
                    <a:pt x="3322" y="1368"/>
                    <a:pt x="3300" y="1341"/>
                  </a:cubicBezTo>
                  <a:lnTo>
                    <a:pt x="2862" y="781"/>
                  </a:lnTo>
                  <a:lnTo>
                    <a:pt x="5031" y="221"/>
                  </a:lnTo>
                  <a:cubicBezTo>
                    <a:pt x="5075" y="209"/>
                    <a:pt x="5104" y="168"/>
                    <a:pt x="5099" y="122"/>
                  </a:cubicBezTo>
                  <a:cubicBezTo>
                    <a:pt x="5094" y="78"/>
                    <a:pt x="5055" y="43"/>
                    <a:pt x="5011" y="43"/>
                  </a:cubicBezTo>
                  <a:lnTo>
                    <a:pt x="1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062432" y="2306796"/>
              <a:ext cx="496824" cy="214953"/>
            </a:xfrm>
            <a:custGeom>
              <a:avLst/>
              <a:gdLst/>
              <a:ahLst/>
              <a:cxnLst/>
              <a:rect l="l" t="t" r="r" b="b"/>
              <a:pathLst>
                <a:path w="8152" h="3527" extrusionOk="0">
                  <a:moveTo>
                    <a:pt x="3221" y="1"/>
                  </a:moveTo>
                  <a:lnTo>
                    <a:pt x="3190" y="1373"/>
                  </a:lnTo>
                  <a:lnTo>
                    <a:pt x="0" y="412"/>
                  </a:lnTo>
                  <a:lnTo>
                    <a:pt x="4401" y="3526"/>
                  </a:lnTo>
                  <a:lnTo>
                    <a:pt x="4306" y="2070"/>
                  </a:lnTo>
                  <a:lnTo>
                    <a:pt x="4306" y="2070"/>
                  </a:lnTo>
                  <a:lnTo>
                    <a:pt x="8151" y="3457"/>
                  </a:lnTo>
                  <a:lnTo>
                    <a:pt x="8151" y="3457"/>
                  </a:lnTo>
                  <a:lnTo>
                    <a:pt x="3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6056338" y="2301372"/>
              <a:ext cx="509135" cy="225984"/>
            </a:xfrm>
            <a:custGeom>
              <a:avLst/>
              <a:gdLst/>
              <a:ahLst/>
              <a:cxnLst/>
              <a:rect l="l" t="t" r="r" b="b"/>
              <a:pathLst>
                <a:path w="8354" h="3708" extrusionOk="0">
                  <a:moveTo>
                    <a:pt x="3408" y="261"/>
                  </a:moveTo>
                  <a:lnTo>
                    <a:pt x="7643" y="3230"/>
                  </a:lnTo>
                  <a:lnTo>
                    <a:pt x="4437" y="2073"/>
                  </a:lnTo>
                  <a:cubicBezTo>
                    <a:pt x="4427" y="2069"/>
                    <a:pt x="4416" y="2068"/>
                    <a:pt x="4405" y="2068"/>
                  </a:cubicBezTo>
                  <a:cubicBezTo>
                    <a:pt x="4400" y="2068"/>
                    <a:pt x="4396" y="2068"/>
                    <a:pt x="4391" y="2069"/>
                  </a:cubicBezTo>
                  <a:cubicBezTo>
                    <a:pt x="4376" y="2072"/>
                    <a:pt x="4364" y="2077"/>
                    <a:pt x="4353" y="2086"/>
                  </a:cubicBezTo>
                  <a:cubicBezTo>
                    <a:pt x="4328" y="2104"/>
                    <a:pt x="4314" y="2133"/>
                    <a:pt x="4317" y="2164"/>
                  </a:cubicBezTo>
                  <a:lnTo>
                    <a:pt x="4399" y="3431"/>
                  </a:lnTo>
                  <a:lnTo>
                    <a:pt x="4399" y="3431"/>
                  </a:lnTo>
                  <a:lnTo>
                    <a:pt x="608" y="749"/>
                  </a:lnTo>
                  <a:lnTo>
                    <a:pt x="3264" y="1549"/>
                  </a:lnTo>
                  <a:cubicBezTo>
                    <a:pt x="3273" y="1552"/>
                    <a:pt x="3282" y="1553"/>
                    <a:pt x="3291" y="1553"/>
                  </a:cubicBezTo>
                  <a:cubicBezTo>
                    <a:pt x="3309" y="1553"/>
                    <a:pt x="3327" y="1547"/>
                    <a:pt x="3342" y="1536"/>
                  </a:cubicBezTo>
                  <a:cubicBezTo>
                    <a:pt x="3366" y="1519"/>
                    <a:pt x="3380" y="1493"/>
                    <a:pt x="3380" y="1465"/>
                  </a:cubicBezTo>
                  <a:lnTo>
                    <a:pt x="3408" y="261"/>
                  </a:lnTo>
                  <a:close/>
                  <a:moveTo>
                    <a:pt x="3322" y="1"/>
                  </a:moveTo>
                  <a:cubicBezTo>
                    <a:pt x="3308" y="1"/>
                    <a:pt x="3293" y="4"/>
                    <a:pt x="3280" y="10"/>
                  </a:cubicBezTo>
                  <a:cubicBezTo>
                    <a:pt x="3250" y="25"/>
                    <a:pt x="3232" y="55"/>
                    <a:pt x="3231" y="90"/>
                  </a:cubicBezTo>
                  <a:lnTo>
                    <a:pt x="3202" y="1342"/>
                  </a:lnTo>
                  <a:lnTo>
                    <a:pt x="127" y="414"/>
                  </a:lnTo>
                  <a:cubicBezTo>
                    <a:pt x="119" y="412"/>
                    <a:pt x="110" y="411"/>
                    <a:pt x="102" y="411"/>
                  </a:cubicBezTo>
                  <a:cubicBezTo>
                    <a:pt x="68" y="411"/>
                    <a:pt x="36" y="430"/>
                    <a:pt x="20" y="462"/>
                  </a:cubicBezTo>
                  <a:cubicBezTo>
                    <a:pt x="1" y="502"/>
                    <a:pt x="12" y="550"/>
                    <a:pt x="49" y="576"/>
                  </a:cubicBezTo>
                  <a:lnTo>
                    <a:pt x="4449" y="3691"/>
                  </a:lnTo>
                  <a:cubicBezTo>
                    <a:pt x="4464" y="3702"/>
                    <a:pt x="4483" y="3708"/>
                    <a:pt x="4501" y="3708"/>
                  </a:cubicBezTo>
                  <a:cubicBezTo>
                    <a:pt x="4516" y="3708"/>
                    <a:pt x="4531" y="3704"/>
                    <a:pt x="4545" y="3696"/>
                  </a:cubicBezTo>
                  <a:cubicBezTo>
                    <a:pt x="4576" y="3677"/>
                    <a:pt x="4594" y="3645"/>
                    <a:pt x="4592" y="3610"/>
                  </a:cubicBezTo>
                  <a:lnTo>
                    <a:pt x="4506" y="2291"/>
                  </a:lnTo>
                  <a:lnTo>
                    <a:pt x="8221" y="3631"/>
                  </a:lnTo>
                  <a:cubicBezTo>
                    <a:pt x="8232" y="3634"/>
                    <a:pt x="8242" y="3636"/>
                    <a:pt x="8253" y="3636"/>
                  </a:cubicBezTo>
                  <a:cubicBezTo>
                    <a:pt x="8258" y="3636"/>
                    <a:pt x="8263" y="3636"/>
                    <a:pt x="8268" y="3635"/>
                  </a:cubicBezTo>
                  <a:cubicBezTo>
                    <a:pt x="8294" y="3630"/>
                    <a:pt x="8319" y="3613"/>
                    <a:pt x="8333" y="3589"/>
                  </a:cubicBezTo>
                  <a:cubicBezTo>
                    <a:pt x="8354" y="3549"/>
                    <a:pt x="8343" y="3500"/>
                    <a:pt x="8304" y="3474"/>
                  </a:cubicBezTo>
                  <a:lnTo>
                    <a:pt x="3374" y="17"/>
                  </a:lnTo>
                  <a:cubicBezTo>
                    <a:pt x="3358" y="6"/>
                    <a:pt x="3340" y="1"/>
                    <a:pt x="3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6593387" y="2209466"/>
              <a:ext cx="300520" cy="789908"/>
            </a:xfrm>
            <a:custGeom>
              <a:avLst/>
              <a:gdLst/>
              <a:ahLst/>
              <a:cxnLst/>
              <a:rect l="l" t="t" r="r" b="b"/>
              <a:pathLst>
                <a:path w="4931" h="12961" extrusionOk="0">
                  <a:moveTo>
                    <a:pt x="3650" y="0"/>
                  </a:moveTo>
                  <a:cubicBezTo>
                    <a:pt x="3147" y="0"/>
                    <a:pt x="2554" y="574"/>
                    <a:pt x="1983" y="1622"/>
                  </a:cubicBezTo>
                  <a:cubicBezTo>
                    <a:pt x="1363" y="2759"/>
                    <a:pt x="819" y="4361"/>
                    <a:pt x="472" y="6077"/>
                  </a:cubicBezTo>
                  <a:cubicBezTo>
                    <a:pt x="124" y="7792"/>
                    <a:pt x="1" y="9480"/>
                    <a:pt x="128" y="10769"/>
                  </a:cubicBezTo>
                  <a:cubicBezTo>
                    <a:pt x="257" y="12057"/>
                    <a:pt x="625" y="12841"/>
                    <a:pt x="1155" y="12948"/>
                  </a:cubicBezTo>
                  <a:cubicBezTo>
                    <a:pt x="1196" y="12957"/>
                    <a:pt x="1239" y="12961"/>
                    <a:pt x="1282" y="12961"/>
                  </a:cubicBezTo>
                  <a:cubicBezTo>
                    <a:pt x="1785" y="12961"/>
                    <a:pt x="2377" y="12387"/>
                    <a:pt x="2948" y="11339"/>
                  </a:cubicBezTo>
                  <a:cubicBezTo>
                    <a:pt x="3567" y="10203"/>
                    <a:pt x="4111" y="8600"/>
                    <a:pt x="4459" y="6885"/>
                  </a:cubicBezTo>
                  <a:cubicBezTo>
                    <a:pt x="4807" y="5170"/>
                    <a:pt x="4930" y="3482"/>
                    <a:pt x="4802" y="2193"/>
                  </a:cubicBezTo>
                  <a:cubicBezTo>
                    <a:pt x="4675" y="904"/>
                    <a:pt x="4305" y="120"/>
                    <a:pt x="3777" y="13"/>
                  </a:cubicBezTo>
                  <a:cubicBezTo>
                    <a:pt x="3736" y="5"/>
                    <a:pt x="3693" y="0"/>
                    <a:pt x="3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6633793" y="2147911"/>
              <a:ext cx="714154" cy="936786"/>
            </a:xfrm>
            <a:custGeom>
              <a:avLst/>
              <a:gdLst/>
              <a:ahLst/>
              <a:cxnLst/>
              <a:rect l="l" t="t" r="r" b="b"/>
              <a:pathLst>
                <a:path w="11718" h="15371" extrusionOk="0">
                  <a:moveTo>
                    <a:pt x="3590" y="1"/>
                  </a:moveTo>
                  <a:lnTo>
                    <a:pt x="1" y="15370"/>
                  </a:lnTo>
                  <a:lnTo>
                    <a:pt x="3463" y="13808"/>
                  </a:lnTo>
                  <a:cubicBezTo>
                    <a:pt x="4919" y="13124"/>
                    <a:pt x="6461" y="12777"/>
                    <a:pt x="7995" y="12777"/>
                  </a:cubicBezTo>
                  <a:cubicBezTo>
                    <a:pt x="8760" y="12777"/>
                    <a:pt x="9522" y="12863"/>
                    <a:pt x="10271" y="13037"/>
                  </a:cubicBezTo>
                  <a:lnTo>
                    <a:pt x="11717" y="6822"/>
                  </a:lnTo>
                  <a:cubicBezTo>
                    <a:pt x="9469" y="6299"/>
                    <a:pt x="7453" y="5009"/>
                    <a:pt x="5951" y="3124"/>
                  </a:cubicBezTo>
                  <a:lnTo>
                    <a:pt x="35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6727649" y="2566240"/>
              <a:ext cx="128960" cy="189661"/>
            </a:xfrm>
            <a:custGeom>
              <a:avLst/>
              <a:gdLst/>
              <a:ahLst/>
              <a:cxnLst/>
              <a:rect l="l" t="t" r="r" b="b"/>
              <a:pathLst>
                <a:path w="2116" h="3112" extrusionOk="0">
                  <a:moveTo>
                    <a:pt x="1459" y="1"/>
                  </a:moveTo>
                  <a:cubicBezTo>
                    <a:pt x="1395" y="1"/>
                    <a:pt x="1330" y="7"/>
                    <a:pt x="1267" y="18"/>
                  </a:cubicBezTo>
                  <a:cubicBezTo>
                    <a:pt x="740" y="113"/>
                    <a:pt x="263" y="594"/>
                    <a:pt x="108" y="1250"/>
                  </a:cubicBezTo>
                  <a:cubicBezTo>
                    <a:pt x="1" y="1705"/>
                    <a:pt x="65" y="2168"/>
                    <a:pt x="285" y="2519"/>
                  </a:cubicBezTo>
                  <a:cubicBezTo>
                    <a:pt x="449" y="2785"/>
                    <a:pt x="695" y="2966"/>
                    <a:pt x="973" y="3029"/>
                  </a:cubicBezTo>
                  <a:lnTo>
                    <a:pt x="1340" y="3112"/>
                  </a:lnTo>
                  <a:cubicBezTo>
                    <a:pt x="1552" y="2468"/>
                    <a:pt x="1744" y="1786"/>
                    <a:pt x="1906" y="1100"/>
                  </a:cubicBezTo>
                  <a:cubicBezTo>
                    <a:pt x="1984" y="771"/>
                    <a:pt x="2054" y="444"/>
                    <a:pt x="2116" y="123"/>
                  </a:cubicBezTo>
                  <a:lnTo>
                    <a:pt x="1685" y="26"/>
                  </a:lnTo>
                  <a:cubicBezTo>
                    <a:pt x="1610" y="9"/>
                    <a:pt x="1534" y="1"/>
                    <a:pt x="1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716252" y="2555270"/>
              <a:ext cx="142550" cy="211235"/>
            </a:xfrm>
            <a:custGeom>
              <a:avLst/>
              <a:gdLst/>
              <a:ahLst/>
              <a:cxnLst/>
              <a:rect l="l" t="t" r="r" b="b"/>
              <a:pathLst>
                <a:path w="2339" h="3466" extrusionOk="0">
                  <a:moveTo>
                    <a:pt x="1648" y="0"/>
                  </a:moveTo>
                  <a:cubicBezTo>
                    <a:pt x="966" y="0"/>
                    <a:pt x="314" y="572"/>
                    <a:pt x="120" y="1390"/>
                  </a:cubicBezTo>
                  <a:cubicBezTo>
                    <a:pt x="1" y="1891"/>
                    <a:pt x="74" y="2404"/>
                    <a:pt x="319" y="2796"/>
                  </a:cubicBezTo>
                  <a:cubicBezTo>
                    <a:pt x="511" y="3102"/>
                    <a:pt x="795" y="3313"/>
                    <a:pt x="1122" y="3386"/>
                  </a:cubicBezTo>
                  <a:lnTo>
                    <a:pt x="1470" y="3465"/>
                  </a:lnTo>
                  <a:cubicBezTo>
                    <a:pt x="1479" y="3436"/>
                    <a:pt x="1488" y="3407"/>
                    <a:pt x="1498" y="3379"/>
                  </a:cubicBezTo>
                  <a:lnTo>
                    <a:pt x="1142" y="3298"/>
                  </a:lnTo>
                  <a:cubicBezTo>
                    <a:pt x="417" y="3133"/>
                    <a:pt x="0" y="2289"/>
                    <a:pt x="208" y="1410"/>
                  </a:cubicBezTo>
                  <a:cubicBezTo>
                    <a:pt x="392" y="633"/>
                    <a:pt x="1004" y="91"/>
                    <a:pt x="1645" y="91"/>
                  </a:cubicBezTo>
                  <a:cubicBezTo>
                    <a:pt x="1728" y="91"/>
                    <a:pt x="1811" y="100"/>
                    <a:pt x="1894" y="118"/>
                  </a:cubicBezTo>
                  <a:lnTo>
                    <a:pt x="2322" y="216"/>
                  </a:lnTo>
                  <a:cubicBezTo>
                    <a:pt x="2328" y="186"/>
                    <a:pt x="2333" y="157"/>
                    <a:pt x="2338" y="127"/>
                  </a:cubicBezTo>
                  <a:lnTo>
                    <a:pt x="1915" y="30"/>
                  </a:lnTo>
                  <a:cubicBezTo>
                    <a:pt x="1826" y="10"/>
                    <a:pt x="1737" y="0"/>
                    <a:pt x="1648"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6716252" y="2560755"/>
              <a:ext cx="141514" cy="200631"/>
            </a:xfrm>
            <a:custGeom>
              <a:avLst/>
              <a:gdLst/>
              <a:ahLst/>
              <a:cxnLst/>
              <a:rect l="l" t="t" r="r" b="b"/>
              <a:pathLst>
                <a:path w="2322" h="3292" extrusionOk="0">
                  <a:moveTo>
                    <a:pt x="1645" y="1"/>
                  </a:moveTo>
                  <a:cubicBezTo>
                    <a:pt x="1004" y="1"/>
                    <a:pt x="391" y="543"/>
                    <a:pt x="208" y="1320"/>
                  </a:cubicBezTo>
                  <a:cubicBezTo>
                    <a:pt x="0" y="2199"/>
                    <a:pt x="417" y="3043"/>
                    <a:pt x="1142" y="3210"/>
                  </a:cubicBezTo>
                  <a:lnTo>
                    <a:pt x="1498" y="3291"/>
                  </a:lnTo>
                  <a:cubicBezTo>
                    <a:pt x="1507" y="3261"/>
                    <a:pt x="1517" y="3233"/>
                    <a:pt x="1527" y="3204"/>
                  </a:cubicBezTo>
                  <a:lnTo>
                    <a:pt x="1160" y="3121"/>
                  </a:lnTo>
                  <a:cubicBezTo>
                    <a:pt x="882" y="3058"/>
                    <a:pt x="636" y="2876"/>
                    <a:pt x="472" y="2611"/>
                  </a:cubicBezTo>
                  <a:cubicBezTo>
                    <a:pt x="252" y="2259"/>
                    <a:pt x="188" y="1797"/>
                    <a:pt x="296" y="1342"/>
                  </a:cubicBezTo>
                  <a:cubicBezTo>
                    <a:pt x="451" y="686"/>
                    <a:pt x="927" y="206"/>
                    <a:pt x="1454" y="110"/>
                  </a:cubicBezTo>
                  <a:cubicBezTo>
                    <a:pt x="1517" y="99"/>
                    <a:pt x="1581" y="92"/>
                    <a:pt x="1645" y="92"/>
                  </a:cubicBezTo>
                  <a:cubicBezTo>
                    <a:pt x="1721" y="92"/>
                    <a:pt x="1797" y="101"/>
                    <a:pt x="1873" y="118"/>
                  </a:cubicBezTo>
                  <a:lnTo>
                    <a:pt x="2304" y="215"/>
                  </a:lnTo>
                  <a:cubicBezTo>
                    <a:pt x="2310" y="186"/>
                    <a:pt x="2316" y="156"/>
                    <a:pt x="2322" y="126"/>
                  </a:cubicBezTo>
                  <a:lnTo>
                    <a:pt x="1894" y="28"/>
                  </a:lnTo>
                  <a:cubicBezTo>
                    <a:pt x="1811" y="10"/>
                    <a:pt x="1728"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7510917" y="2726831"/>
              <a:ext cx="196670" cy="202459"/>
            </a:xfrm>
            <a:custGeom>
              <a:avLst/>
              <a:gdLst/>
              <a:ahLst/>
              <a:cxnLst/>
              <a:rect l="l" t="t" r="r" b="b"/>
              <a:pathLst>
                <a:path w="3227" h="3322" extrusionOk="0">
                  <a:moveTo>
                    <a:pt x="688" y="1"/>
                  </a:moveTo>
                  <a:lnTo>
                    <a:pt x="1" y="2958"/>
                  </a:lnTo>
                  <a:lnTo>
                    <a:pt x="1420" y="3289"/>
                  </a:lnTo>
                  <a:cubicBezTo>
                    <a:pt x="1513" y="3311"/>
                    <a:pt x="1606" y="3321"/>
                    <a:pt x="1697" y="3321"/>
                  </a:cubicBezTo>
                  <a:cubicBezTo>
                    <a:pt x="2293" y="3321"/>
                    <a:pt x="2841" y="2884"/>
                    <a:pt x="2990" y="2242"/>
                  </a:cubicBezTo>
                  <a:lnTo>
                    <a:pt x="3054" y="1963"/>
                  </a:lnTo>
                  <a:cubicBezTo>
                    <a:pt x="3226" y="1224"/>
                    <a:pt x="2804" y="494"/>
                    <a:pt x="2109" y="332"/>
                  </a:cubicBezTo>
                  <a:lnTo>
                    <a:pt x="6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7174012" y="2961044"/>
              <a:ext cx="238112" cy="519556"/>
            </a:xfrm>
            <a:custGeom>
              <a:avLst/>
              <a:gdLst/>
              <a:ahLst/>
              <a:cxnLst/>
              <a:rect l="l" t="t" r="r" b="b"/>
              <a:pathLst>
                <a:path w="3907" h="8525" extrusionOk="0">
                  <a:moveTo>
                    <a:pt x="2698" y="1"/>
                  </a:moveTo>
                  <a:cubicBezTo>
                    <a:pt x="2184" y="1"/>
                    <a:pt x="1714" y="373"/>
                    <a:pt x="1587" y="920"/>
                  </a:cubicBezTo>
                  <a:lnTo>
                    <a:pt x="149" y="7100"/>
                  </a:lnTo>
                  <a:cubicBezTo>
                    <a:pt x="1" y="7732"/>
                    <a:pt x="368" y="8357"/>
                    <a:pt x="969" y="8497"/>
                  </a:cubicBezTo>
                  <a:cubicBezTo>
                    <a:pt x="1050" y="8516"/>
                    <a:pt x="1131" y="8525"/>
                    <a:pt x="1211" y="8525"/>
                  </a:cubicBezTo>
                  <a:cubicBezTo>
                    <a:pt x="1725" y="8525"/>
                    <a:pt x="2195" y="8152"/>
                    <a:pt x="2322" y="7606"/>
                  </a:cubicBezTo>
                  <a:lnTo>
                    <a:pt x="3760" y="1425"/>
                  </a:lnTo>
                  <a:cubicBezTo>
                    <a:pt x="3907" y="793"/>
                    <a:pt x="3539" y="169"/>
                    <a:pt x="2941" y="29"/>
                  </a:cubicBezTo>
                  <a:cubicBezTo>
                    <a:pt x="2859" y="10"/>
                    <a:pt x="2778" y="1"/>
                    <a:pt x="2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7172915" y="2955498"/>
              <a:ext cx="240367" cy="530648"/>
            </a:xfrm>
            <a:custGeom>
              <a:avLst/>
              <a:gdLst/>
              <a:ahLst/>
              <a:cxnLst/>
              <a:rect l="l" t="t" r="r" b="b"/>
              <a:pathLst>
                <a:path w="3944" h="8707" extrusionOk="0">
                  <a:moveTo>
                    <a:pt x="2716" y="181"/>
                  </a:moveTo>
                  <a:cubicBezTo>
                    <a:pt x="2790" y="181"/>
                    <a:pt x="2864" y="190"/>
                    <a:pt x="2938" y="207"/>
                  </a:cubicBezTo>
                  <a:cubicBezTo>
                    <a:pt x="3203" y="269"/>
                    <a:pt x="3428" y="436"/>
                    <a:pt x="3571" y="679"/>
                  </a:cubicBezTo>
                  <a:cubicBezTo>
                    <a:pt x="3713" y="923"/>
                    <a:pt x="3757" y="1213"/>
                    <a:pt x="3690" y="1496"/>
                  </a:cubicBezTo>
                  <a:lnTo>
                    <a:pt x="2252" y="7676"/>
                  </a:lnTo>
                  <a:cubicBezTo>
                    <a:pt x="2135" y="8181"/>
                    <a:pt x="1700" y="8525"/>
                    <a:pt x="1229" y="8525"/>
                  </a:cubicBezTo>
                  <a:cubicBezTo>
                    <a:pt x="1155" y="8525"/>
                    <a:pt x="1081" y="8517"/>
                    <a:pt x="1008" y="8500"/>
                  </a:cubicBezTo>
                  <a:cubicBezTo>
                    <a:pt x="742" y="8438"/>
                    <a:pt x="516" y="8270"/>
                    <a:pt x="374" y="8028"/>
                  </a:cubicBezTo>
                  <a:cubicBezTo>
                    <a:pt x="231" y="7784"/>
                    <a:pt x="189" y="7493"/>
                    <a:pt x="255" y="7211"/>
                  </a:cubicBezTo>
                  <a:lnTo>
                    <a:pt x="1693" y="1031"/>
                  </a:lnTo>
                  <a:cubicBezTo>
                    <a:pt x="1760" y="747"/>
                    <a:pt x="1926" y="507"/>
                    <a:pt x="2162" y="351"/>
                  </a:cubicBezTo>
                  <a:cubicBezTo>
                    <a:pt x="2332" y="239"/>
                    <a:pt x="2523" y="181"/>
                    <a:pt x="2716" y="181"/>
                  </a:cubicBezTo>
                  <a:close/>
                  <a:moveTo>
                    <a:pt x="2712" y="1"/>
                  </a:moveTo>
                  <a:cubicBezTo>
                    <a:pt x="2484" y="1"/>
                    <a:pt x="2260" y="68"/>
                    <a:pt x="2061" y="201"/>
                  </a:cubicBezTo>
                  <a:cubicBezTo>
                    <a:pt x="1786" y="380"/>
                    <a:pt x="1593" y="662"/>
                    <a:pt x="1516" y="990"/>
                  </a:cubicBezTo>
                  <a:lnTo>
                    <a:pt x="78" y="7170"/>
                  </a:lnTo>
                  <a:cubicBezTo>
                    <a:pt x="1" y="7498"/>
                    <a:pt x="50" y="7836"/>
                    <a:pt x="218" y="8120"/>
                  </a:cubicBezTo>
                  <a:cubicBezTo>
                    <a:pt x="386" y="8405"/>
                    <a:pt x="651" y="8604"/>
                    <a:pt x="966" y="8676"/>
                  </a:cubicBezTo>
                  <a:cubicBezTo>
                    <a:pt x="1053" y="8696"/>
                    <a:pt x="1141" y="8706"/>
                    <a:pt x="1228" y="8706"/>
                  </a:cubicBezTo>
                  <a:cubicBezTo>
                    <a:pt x="1297" y="8706"/>
                    <a:pt x="1366" y="8700"/>
                    <a:pt x="1433" y="8688"/>
                  </a:cubicBezTo>
                  <a:cubicBezTo>
                    <a:pt x="1904" y="8603"/>
                    <a:pt x="2309" y="8231"/>
                    <a:pt x="2428" y="7717"/>
                  </a:cubicBezTo>
                  <a:lnTo>
                    <a:pt x="3867" y="1537"/>
                  </a:lnTo>
                  <a:cubicBezTo>
                    <a:pt x="3943" y="1209"/>
                    <a:pt x="3894" y="872"/>
                    <a:pt x="3727" y="588"/>
                  </a:cubicBezTo>
                  <a:cubicBezTo>
                    <a:pt x="3557" y="302"/>
                    <a:pt x="3293" y="104"/>
                    <a:pt x="2978" y="31"/>
                  </a:cubicBezTo>
                  <a:cubicBezTo>
                    <a:pt x="2890" y="11"/>
                    <a:pt x="2801"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7259640" y="2563681"/>
              <a:ext cx="413390" cy="425396"/>
            </a:xfrm>
            <a:custGeom>
              <a:avLst/>
              <a:gdLst/>
              <a:ahLst/>
              <a:cxnLst/>
              <a:rect l="l" t="t" r="r" b="b"/>
              <a:pathLst>
                <a:path w="6783" h="6980" extrusionOk="0">
                  <a:moveTo>
                    <a:pt x="1447" y="0"/>
                  </a:moveTo>
                  <a:lnTo>
                    <a:pt x="1" y="6217"/>
                  </a:lnTo>
                  <a:lnTo>
                    <a:pt x="2987" y="6912"/>
                  </a:lnTo>
                  <a:cubicBezTo>
                    <a:pt x="3182" y="6957"/>
                    <a:pt x="3377" y="6979"/>
                    <a:pt x="3570" y="6979"/>
                  </a:cubicBezTo>
                  <a:cubicBezTo>
                    <a:pt x="4821" y="6979"/>
                    <a:pt x="5971" y="6060"/>
                    <a:pt x="6284" y="4712"/>
                  </a:cubicBezTo>
                  <a:lnTo>
                    <a:pt x="6420" y="4125"/>
                  </a:lnTo>
                  <a:cubicBezTo>
                    <a:pt x="6783" y="2572"/>
                    <a:pt x="5893" y="1035"/>
                    <a:pt x="4433" y="695"/>
                  </a:cubicBezTo>
                  <a:lnTo>
                    <a:pt x="1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7253972" y="2558196"/>
              <a:ext cx="413390" cy="436427"/>
            </a:xfrm>
            <a:custGeom>
              <a:avLst/>
              <a:gdLst/>
              <a:ahLst/>
              <a:cxnLst/>
              <a:rect l="l" t="t" r="r" b="b"/>
              <a:pathLst>
                <a:path w="6783" h="7161" extrusionOk="0">
                  <a:moveTo>
                    <a:pt x="1607" y="199"/>
                  </a:moveTo>
                  <a:lnTo>
                    <a:pt x="4504" y="874"/>
                  </a:lnTo>
                  <a:cubicBezTo>
                    <a:pt x="5185" y="1032"/>
                    <a:pt x="5760" y="1464"/>
                    <a:pt x="6123" y="2091"/>
                  </a:cubicBezTo>
                  <a:cubicBezTo>
                    <a:pt x="6487" y="2719"/>
                    <a:pt x="6594" y="3466"/>
                    <a:pt x="6424" y="4195"/>
                  </a:cubicBezTo>
                  <a:lnTo>
                    <a:pt x="6288" y="4781"/>
                  </a:lnTo>
                  <a:cubicBezTo>
                    <a:pt x="6119" y="5511"/>
                    <a:pt x="5693" y="6134"/>
                    <a:pt x="5090" y="6536"/>
                  </a:cubicBezTo>
                  <a:cubicBezTo>
                    <a:pt x="4653" y="6827"/>
                    <a:pt x="4162" y="6977"/>
                    <a:pt x="3664" y="6977"/>
                  </a:cubicBezTo>
                  <a:cubicBezTo>
                    <a:pt x="3477" y="6977"/>
                    <a:pt x="3288" y="6956"/>
                    <a:pt x="3101" y="6913"/>
                  </a:cubicBezTo>
                  <a:lnTo>
                    <a:pt x="203" y="6238"/>
                  </a:lnTo>
                  <a:lnTo>
                    <a:pt x="1607" y="199"/>
                  </a:lnTo>
                  <a:close/>
                  <a:moveTo>
                    <a:pt x="1540" y="1"/>
                  </a:moveTo>
                  <a:cubicBezTo>
                    <a:pt x="1498" y="1"/>
                    <a:pt x="1462" y="29"/>
                    <a:pt x="1452" y="70"/>
                  </a:cubicBezTo>
                  <a:lnTo>
                    <a:pt x="5" y="6286"/>
                  </a:lnTo>
                  <a:cubicBezTo>
                    <a:pt x="0" y="6309"/>
                    <a:pt x="4" y="6334"/>
                    <a:pt x="17" y="6354"/>
                  </a:cubicBezTo>
                  <a:cubicBezTo>
                    <a:pt x="30" y="6375"/>
                    <a:pt x="51" y="6390"/>
                    <a:pt x="74" y="6395"/>
                  </a:cubicBezTo>
                  <a:lnTo>
                    <a:pt x="3061" y="7090"/>
                  </a:lnTo>
                  <a:cubicBezTo>
                    <a:pt x="3262" y="7137"/>
                    <a:pt x="3465" y="7160"/>
                    <a:pt x="3667" y="7160"/>
                  </a:cubicBezTo>
                  <a:cubicBezTo>
                    <a:pt x="3825" y="7160"/>
                    <a:pt x="3983" y="7146"/>
                    <a:pt x="4139" y="7117"/>
                  </a:cubicBezTo>
                  <a:cubicBezTo>
                    <a:pt x="4507" y="7050"/>
                    <a:pt x="4863" y="6906"/>
                    <a:pt x="5190" y="6689"/>
                  </a:cubicBezTo>
                  <a:cubicBezTo>
                    <a:pt x="5833" y="6261"/>
                    <a:pt x="6285" y="5599"/>
                    <a:pt x="6466" y="4824"/>
                  </a:cubicBezTo>
                  <a:lnTo>
                    <a:pt x="6602" y="4237"/>
                  </a:lnTo>
                  <a:cubicBezTo>
                    <a:pt x="6782" y="3463"/>
                    <a:pt x="6668" y="2669"/>
                    <a:pt x="6282" y="2001"/>
                  </a:cubicBezTo>
                  <a:cubicBezTo>
                    <a:pt x="5894" y="1331"/>
                    <a:pt x="5277" y="868"/>
                    <a:pt x="4547" y="698"/>
                  </a:cubicBezTo>
                  <a:lnTo>
                    <a:pt x="1561" y="3"/>
                  </a:lnTo>
                  <a:cubicBezTo>
                    <a:pt x="1554" y="1"/>
                    <a:pt x="1547"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6627882" y="2142365"/>
              <a:ext cx="726099" cy="947756"/>
            </a:xfrm>
            <a:custGeom>
              <a:avLst/>
              <a:gdLst/>
              <a:ahLst/>
              <a:cxnLst/>
              <a:rect l="l" t="t" r="r" b="b"/>
              <a:pathLst>
                <a:path w="11914" h="15551" extrusionOk="0">
                  <a:moveTo>
                    <a:pt x="3683" y="0"/>
                  </a:moveTo>
                  <a:cubicBezTo>
                    <a:pt x="3678" y="0"/>
                    <a:pt x="3673" y="1"/>
                    <a:pt x="3668" y="1"/>
                  </a:cubicBezTo>
                  <a:cubicBezTo>
                    <a:pt x="3632" y="10"/>
                    <a:pt x="3605" y="37"/>
                    <a:pt x="3597" y="70"/>
                  </a:cubicBezTo>
                  <a:lnTo>
                    <a:pt x="3730" y="300"/>
                  </a:lnTo>
                  <a:lnTo>
                    <a:pt x="5976" y="3272"/>
                  </a:lnTo>
                  <a:cubicBezTo>
                    <a:pt x="7482" y="5157"/>
                    <a:pt x="9462" y="6437"/>
                    <a:pt x="11705" y="6981"/>
                  </a:cubicBezTo>
                  <a:lnTo>
                    <a:pt x="10299" y="13021"/>
                  </a:lnTo>
                  <a:cubicBezTo>
                    <a:pt x="9566" y="12857"/>
                    <a:pt x="8824" y="12775"/>
                    <a:pt x="8080" y="12775"/>
                  </a:cubicBezTo>
                  <a:cubicBezTo>
                    <a:pt x="6539" y="12775"/>
                    <a:pt x="4993" y="13126"/>
                    <a:pt x="3521" y="13818"/>
                  </a:cubicBezTo>
                  <a:lnTo>
                    <a:pt x="226" y="15304"/>
                  </a:lnTo>
                  <a:lnTo>
                    <a:pt x="9" y="15439"/>
                  </a:lnTo>
                  <a:cubicBezTo>
                    <a:pt x="0" y="15473"/>
                    <a:pt x="12" y="15507"/>
                    <a:pt x="40" y="15530"/>
                  </a:cubicBezTo>
                  <a:cubicBezTo>
                    <a:pt x="56" y="15543"/>
                    <a:pt x="76" y="15550"/>
                    <a:pt x="97" y="15550"/>
                  </a:cubicBezTo>
                  <a:cubicBezTo>
                    <a:pt x="102" y="15550"/>
                    <a:pt x="108" y="15550"/>
                    <a:pt x="113" y="15549"/>
                  </a:cubicBezTo>
                  <a:cubicBezTo>
                    <a:pt x="120" y="15548"/>
                    <a:pt x="128" y="15546"/>
                    <a:pt x="134" y="15542"/>
                  </a:cubicBezTo>
                  <a:lnTo>
                    <a:pt x="3598" y="13979"/>
                  </a:lnTo>
                  <a:cubicBezTo>
                    <a:pt x="5046" y="13299"/>
                    <a:pt x="6565" y="12955"/>
                    <a:pt x="8080" y="12955"/>
                  </a:cubicBezTo>
                  <a:cubicBezTo>
                    <a:pt x="8840" y="12955"/>
                    <a:pt x="9598" y="13041"/>
                    <a:pt x="10347" y="13216"/>
                  </a:cubicBezTo>
                  <a:cubicBezTo>
                    <a:pt x="10354" y="13217"/>
                    <a:pt x="10361" y="13218"/>
                    <a:pt x="10368" y="13218"/>
                  </a:cubicBezTo>
                  <a:cubicBezTo>
                    <a:pt x="10410" y="13218"/>
                    <a:pt x="10446" y="13190"/>
                    <a:pt x="10456" y="13148"/>
                  </a:cubicBezTo>
                  <a:lnTo>
                    <a:pt x="11903" y="6933"/>
                  </a:lnTo>
                  <a:cubicBezTo>
                    <a:pt x="11914" y="6883"/>
                    <a:pt x="11884" y="6835"/>
                    <a:pt x="11835" y="6824"/>
                  </a:cubicBezTo>
                  <a:cubicBezTo>
                    <a:pt x="9595" y="6301"/>
                    <a:pt x="7618" y="5034"/>
                    <a:pt x="6119" y="3159"/>
                  </a:cubicBezTo>
                  <a:lnTo>
                    <a:pt x="3758" y="36"/>
                  </a:lnTo>
                  <a:cubicBezTo>
                    <a:pt x="3741" y="12"/>
                    <a:pt x="3711" y="0"/>
                    <a:pt x="3683"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6627882" y="2142365"/>
              <a:ext cx="726099" cy="947756"/>
            </a:xfrm>
            <a:custGeom>
              <a:avLst/>
              <a:gdLst/>
              <a:ahLst/>
              <a:cxnLst/>
              <a:rect l="l" t="t" r="r" b="b"/>
              <a:pathLst>
                <a:path w="11914" h="15551" extrusionOk="0">
                  <a:moveTo>
                    <a:pt x="3683" y="0"/>
                  </a:moveTo>
                  <a:cubicBezTo>
                    <a:pt x="3678" y="0"/>
                    <a:pt x="3673" y="1"/>
                    <a:pt x="3668" y="1"/>
                  </a:cubicBezTo>
                  <a:cubicBezTo>
                    <a:pt x="3632" y="10"/>
                    <a:pt x="3605" y="37"/>
                    <a:pt x="3597" y="70"/>
                  </a:cubicBezTo>
                  <a:lnTo>
                    <a:pt x="3730" y="300"/>
                  </a:lnTo>
                  <a:lnTo>
                    <a:pt x="5976" y="3272"/>
                  </a:lnTo>
                  <a:cubicBezTo>
                    <a:pt x="7482" y="5157"/>
                    <a:pt x="9462" y="6437"/>
                    <a:pt x="11705" y="6981"/>
                  </a:cubicBezTo>
                  <a:lnTo>
                    <a:pt x="10299" y="13021"/>
                  </a:lnTo>
                  <a:cubicBezTo>
                    <a:pt x="9566" y="12857"/>
                    <a:pt x="8824" y="12775"/>
                    <a:pt x="8080" y="12775"/>
                  </a:cubicBezTo>
                  <a:cubicBezTo>
                    <a:pt x="6539" y="12775"/>
                    <a:pt x="4993" y="13126"/>
                    <a:pt x="3521" y="13818"/>
                  </a:cubicBezTo>
                  <a:lnTo>
                    <a:pt x="226" y="15304"/>
                  </a:lnTo>
                  <a:lnTo>
                    <a:pt x="9" y="15439"/>
                  </a:lnTo>
                  <a:cubicBezTo>
                    <a:pt x="0" y="15473"/>
                    <a:pt x="12" y="15507"/>
                    <a:pt x="40" y="15530"/>
                  </a:cubicBezTo>
                  <a:cubicBezTo>
                    <a:pt x="56" y="15543"/>
                    <a:pt x="76" y="15550"/>
                    <a:pt x="97" y="15550"/>
                  </a:cubicBezTo>
                  <a:cubicBezTo>
                    <a:pt x="102" y="15550"/>
                    <a:pt x="108" y="15550"/>
                    <a:pt x="113" y="15549"/>
                  </a:cubicBezTo>
                  <a:cubicBezTo>
                    <a:pt x="120" y="15548"/>
                    <a:pt x="128" y="15546"/>
                    <a:pt x="134" y="15542"/>
                  </a:cubicBezTo>
                  <a:lnTo>
                    <a:pt x="3598" y="13979"/>
                  </a:lnTo>
                  <a:cubicBezTo>
                    <a:pt x="5046" y="13299"/>
                    <a:pt x="6565" y="12955"/>
                    <a:pt x="8080" y="12955"/>
                  </a:cubicBezTo>
                  <a:cubicBezTo>
                    <a:pt x="8840" y="12955"/>
                    <a:pt x="9598" y="13041"/>
                    <a:pt x="10347" y="13216"/>
                  </a:cubicBezTo>
                  <a:cubicBezTo>
                    <a:pt x="10354" y="13217"/>
                    <a:pt x="10361" y="13218"/>
                    <a:pt x="10368" y="13218"/>
                  </a:cubicBezTo>
                  <a:cubicBezTo>
                    <a:pt x="10410" y="13218"/>
                    <a:pt x="10446" y="13190"/>
                    <a:pt x="10456" y="13148"/>
                  </a:cubicBezTo>
                  <a:lnTo>
                    <a:pt x="11903" y="6933"/>
                  </a:lnTo>
                  <a:cubicBezTo>
                    <a:pt x="11914" y="6883"/>
                    <a:pt x="11884" y="6835"/>
                    <a:pt x="11835" y="6824"/>
                  </a:cubicBezTo>
                  <a:cubicBezTo>
                    <a:pt x="9595" y="6301"/>
                    <a:pt x="7618" y="5034"/>
                    <a:pt x="6119" y="3159"/>
                  </a:cubicBezTo>
                  <a:lnTo>
                    <a:pt x="3758" y="36"/>
                  </a:lnTo>
                  <a:cubicBezTo>
                    <a:pt x="3741" y="12"/>
                    <a:pt x="3711" y="0"/>
                    <a:pt x="3683"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7221427" y="2553137"/>
              <a:ext cx="126522" cy="388159"/>
            </a:xfrm>
            <a:custGeom>
              <a:avLst/>
              <a:gdLst/>
              <a:ahLst/>
              <a:cxnLst/>
              <a:rect l="l" t="t" r="r" b="b"/>
              <a:pathLst>
                <a:path w="2076" h="6369" extrusionOk="0">
                  <a:moveTo>
                    <a:pt x="1417" y="1"/>
                  </a:moveTo>
                  <a:lnTo>
                    <a:pt x="1" y="6261"/>
                  </a:lnTo>
                  <a:lnTo>
                    <a:pt x="626" y="6369"/>
                  </a:lnTo>
                  <a:lnTo>
                    <a:pt x="2075" y="173"/>
                  </a:lnTo>
                  <a:lnTo>
                    <a:pt x="1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6552127" y="2138587"/>
              <a:ext cx="367376" cy="954155"/>
            </a:xfrm>
            <a:custGeom>
              <a:avLst/>
              <a:gdLst/>
              <a:ahLst/>
              <a:cxnLst/>
              <a:rect l="l" t="t" r="r" b="b"/>
              <a:pathLst>
                <a:path w="6028" h="15656" extrusionOk="0">
                  <a:moveTo>
                    <a:pt x="4781" y="1"/>
                  </a:moveTo>
                  <a:cubicBezTo>
                    <a:pt x="4742" y="1"/>
                    <a:pt x="4703" y="4"/>
                    <a:pt x="4663" y="12"/>
                  </a:cubicBezTo>
                  <a:cubicBezTo>
                    <a:pt x="3508" y="220"/>
                    <a:pt x="1859" y="3400"/>
                    <a:pt x="919" y="7341"/>
                  </a:cubicBezTo>
                  <a:cubicBezTo>
                    <a:pt x="84" y="10847"/>
                    <a:pt x="1" y="14101"/>
                    <a:pt x="714" y="15252"/>
                  </a:cubicBezTo>
                  <a:cubicBezTo>
                    <a:pt x="849" y="15468"/>
                    <a:pt x="1010" y="15599"/>
                    <a:pt x="1189" y="15641"/>
                  </a:cubicBezTo>
                  <a:cubicBezTo>
                    <a:pt x="1232" y="15651"/>
                    <a:pt x="1276" y="15656"/>
                    <a:pt x="1321" y="15656"/>
                  </a:cubicBezTo>
                  <a:cubicBezTo>
                    <a:pt x="1360" y="15656"/>
                    <a:pt x="1400" y="15652"/>
                    <a:pt x="1439" y="15645"/>
                  </a:cubicBezTo>
                  <a:cubicBezTo>
                    <a:pt x="2383" y="15475"/>
                    <a:pt x="3654" y="13327"/>
                    <a:pt x="4599" y="10403"/>
                  </a:cubicBezTo>
                  <a:lnTo>
                    <a:pt x="4161" y="10302"/>
                  </a:lnTo>
                  <a:cubicBezTo>
                    <a:pt x="3483" y="12304"/>
                    <a:pt x="2612" y="13913"/>
                    <a:pt x="1876" y="14047"/>
                  </a:cubicBezTo>
                  <a:cubicBezTo>
                    <a:pt x="1845" y="14052"/>
                    <a:pt x="1813" y="14055"/>
                    <a:pt x="1781" y="14055"/>
                  </a:cubicBezTo>
                  <a:cubicBezTo>
                    <a:pt x="1743" y="14055"/>
                    <a:pt x="1705" y="14051"/>
                    <a:pt x="1668" y="14043"/>
                  </a:cubicBezTo>
                  <a:cubicBezTo>
                    <a:pt x="1517" y="14007"/>
                    <a:pt x="1387" y="13903"/>
                    <a:pt x="1282" y="13734"/>
                  </a:cubicBezTo>
                  <a:cubicBezTo>
                    <a:pt x="743" y="12869"/>
                    <a:pt x="843" y="10250"/>
                    <a:pt x="1523" y="7368"/>
                  </a:cubicBezTo>
                  <a:cubicBezTo>
                    <a:pt x="2229" y="4383"/>
                    <a:pt x="3525" y="1432"/>
                    <a:pt x="4530" y="1432"/>
                  </a:cubicBezTo>
                  <a:cubicBezTo>
                    <a:pt x="4568" y="1432"/>
                    <a:pt x="4605" y="1436"/>
                    <a:pt x="4642" y="1445"/>
                  </a:cubicBezTo>
                  <a:cubicBezTo>
                    <a:pt x="4792" y="1480"/>
                    <a:pt x="4922" y="1584"/>
                    <a:pt x="5029" y="1754"/>
                  </a:cubicBezTo>
                  <a:cubicBezTo>
                    <a:pt x="5493" y="2501"/>
                    <a:pt x="5482" y="4558"/>
                    <a:pt x="5030" y="6964"/>
                  </a:cubicBezTo>
                  <a:lnTo>
                    <a:pt x="5454" y="7059"/>
                  </a:lnTo>
                  <a:cubicBezTo>
                    <a:pt x="6027" y="4054"/>
                    <a:pt x="6017" y="1417"/>
                    <a:pt x="5388" y="405"/>
                  </a:cubicBezTo>
                  <a:cubicBezTo>
                    <a:pt x="5252" y="188"/>
                    <a:pt x="5092" y="57"/>
                    <a:pt x="4914" y="16"/>
                  </a:cubicBezTo>
                  <a:cubicBezTo>
                    <a:pt x="4870" y="6"/>
                    <a:pt x="4826" y="1"/>
                    <a:pt x="4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6809316" y="2573980"/>
              <a:ext cx="73134" cy="188015"/>
            </a:xfrm>
            <a:custGeom>
              <a:avLst/>
              <a:gdLst/>
              <a:ahLst/>
              <a:cxnLst/>
              <a:rect l="l" t="t" r="r" b="b"/>
              <a:pathLst>
                <a:path w="1200" h="3085" extrusionOk="0">
                  <a:moveTo>
                    <a:pt x="778" y="0"/>
                  </a:moveTo>
                  <a:cubicBezTo>
                    <a:pt x="716" y="320"/>
                    <a:pt x="645" y="647"/>
                    <a:pt x="567" y="977"/>
                  </a:cubicBezTo>
                  <a:cubicBezTo>
                    <a:pt x="405" y="1659"/>
                    <a:pt x="213" y="2342"/>
                    <a:pt x="1" y="2986"/>
                  </a:cubicBezTo>
                  <a:lnTo>
                    <a:pt x="436" y="3085"/>
                  </a:lnTo>
                  <a:cubicBezTo>
                    <a:pt x="628" y="2475"/>
                    <a:pt x="806" y="1834"/>
                    <a:pt x="965" y="1171"/>
                  </a:cubicBezTo>
                  <a:cubicBezTo>
                    <a:pt x="1050" y="808"/>
                    <a:pt x="1128" y="449"/>
                    <a:pt x="1199" y="96"/>
                  </a:cubicBezTo>
                  <a:lnTo>
                    <a:pt x="778"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805781" y="2761204"/>
              <a:ext cx="28461" cy="11397"/>
            </a:xfrm>
            <a:custGeom>
              <a:avLst/>
              <a:gdLst/>
              <a:ahLst/>
              <a:cxnLst/>
              <a:rect l="l" t="t" r="r" b="b"/>
              <a:pathLst>
                <a:path w="467" h="187" extrusionOk="0">
                  <a:moveTo>
                    <a:pt x="29" y="0"/>
                  </a:moveTo>
                  <a:cubicBezTo>
                    <a:pt x="18" y="28"/>
                    <a:pt x="10" y="57"/>
                    <a:pt x="1" y="86"/>
                  </a:cubicBezTo>
                  <a:lnTo>
                    <a:pt x="438" y="187"/>
                  </a:lnTo>
                  <a:cubicBezTo>
                    <a:pt x="448" y="158"/>
                    <a:pt x="457" y="128"/>
                    <a:pt x="466" y="100"/>
                  </a:cubicBezTo>
                  <a:lnTo>
                    <a:pt x="29"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6857706" y="2562949"/>
              <a:ext cx="26877" cy="11397"/>
            </a:xfrm>
            <a:custGeom>
              <a:avLst/>
              <a:gdLst/>
              <a:ahLst/>
              <a:cxnLst/>
              <a:rect l="l" t="t" r="r" b="b"/>
              <a:pathLst>
                <a:path w="441" h="187" extrusionOk="0">
                  <a:moveTo>
                    <a:pt x="17" y="1"/>
                  </a:moveTo>
                  <a:cubicBezTo>
                    <a:pt x="11" y="31"/>
                    <a:pt x="6" y="60"/>
                    <a:pt x="1" y="90"/>
                  </a:cubicBezTo>
                  <a:lnTo>
                    <a:pt x="424" y="186"/>
                  </a:lnTo>
                  <a:cubicBezTo>
                    <a:pt x="429" y="156"/>
                    <a:pt x="435" y="126"/>
                    <a:pt x="441" y="96"/>
                  </a:cubicBezTo>
                  <a:lnTo>
                    <a:pt x="17"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6856609" y="2568373"/>
              <a:ext cx="26816" cy="11397"/>
            </a:xfrm>
            <a:custGeom>
              <a:avLst/>
              <a:gdLst/>
              <a:ahLst/>
              <a:cxnLst/>
              <a:rect l="l" t="t" r="r" b="b"/>
              <a:pathLst>
                <a:path w="440" h="187" extrusionOk="0">
                  <a:moveTo>
                    <a:pt x="19" y="1"/>
                  </a:moveTo>
                  <a:cubicBezTo>
                    <a:pt x="12" y="31"/>
                    <a:pt x="6" y="61"/>
                    <a:pt x="1" y="90"/>
                  </a:cubicBezTo>
                  <a:lnTo>
                    <a:pt x="423" y="187"/>
                  </a:lnTo>
                  <a:cubicBezTo>
                    <a:pt x="428" y="157"/>
                    <a:pt x="435" y="127"/>
                    <a:pt x="440" y="97"/>
                  </a:cubicBezTo>
                  <a:lnTo>
                    <a:pt x="19"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6807487" y="2755841"/>
              <a:ext cx="28400" cy="11458"/>
            </a:xfrm>
            <a:custGeom>
              <a:avLst/>
              <a:gdLst/>
              <a:ahLst/>
              <a:cxnLst/>
              <a:rect l="l" t="t" r="r" b="b"/>
              <a:pathLst>
                <a:path w="466" h="188" extrusionOk="0">
                  <a:moveTo>
                    <a:pt x="30" y="1"/>
                  </a:moveTo>
                  <a:cubicBezTo>
                    <a:pt x="20" y="31"/>
                    <a:pt x="10" y="59"/>
                    <a:pt x="1" y="88"/>
                  </a:cubicBezTo>
                  <a:lnTo>
                    <a:pt x="438" y="188"/>
                  </a:lnTo>
                  <a:cubicBezTo>
                    <a:pt x="447" y="159"/>
                    <a:pt x="456" y="130"/>
                    <a:pt x="465" y="101"/>
                  </a:cubicBezTo>
                  <a:lnTo>
                    <a:pt x="30"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7317599" y="3285273"/>
              <a:ext cx="320205" cy="335746"/>
            </a:xfrm>
            <a:custGeom>
              <a:avLst/>
              <a:gdLst/>
              <a:ahLst/>
              <a:cxnLst/>
              <a:rect l="l" t="t" r="r" b="b"/>
              <a:pathLst>
                <a:path w="5254" h="5509" extrusionOk="0">
                  <a:moveTo>
                    <a:pt x="4291" y="0"/>
                  </a:moveTo>
                  <a:cubicBezTo>
                    <a:pt x="3610" y="0"/>
                    <a:pt x="2520" y="763"/>
                    <a:pt x="1595" y="1948"/>
                  </a:cubicBezTo>
                  <a:cubicBezTo>
                    <a:pt x="459" y="3402"/>
                    <a:pt x="0" y="4942"/>
                    <a:pt x="571" y="5388"/>
                  </a:cubicBezTo>
                  <a:cubicBezTo>
                    <a:pt x="677" y="5470"/>
                    <a:pt x="810" y="5509"/>
                    <a:pt x="964" y="5509"/>
                  </a:cubicBezTo>
                  <a:cubicBezTo>
                    <a:pt x="1644" y="5509"/>
                    <a:pt x="2735" y="4746"/>
                    <a:pt x="3661" y="3561"/>
                  </a:cubicBezTo>
                  <a:cubicBezTo>
                    <a:pt x="4795" y="2107"/>
                    <a:pt x="5254" y="567"/>
                    <a:pt x="4684" y="122"/>
                  </a:cubicBezTo>
                  <a:cubicBezTo>
                    <a:pt x="4578" y="39"/>
                    <a:pt x="4445" y="0"/>
                    <a:pt x="4291" y="0"/>
                  </a:cubicBez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7322657" y="3275949"/>
              <a:ext cx="325629" cy="354151"/>
            </a:xfrm>
            <a:custGeom>
              <a:avLst/>
              <a:gdLst/>
              <a:ahLst/>
              <a:cxnLst/>
              <a:rect l="l" t="t" r="r" b="b"/>
              <a:pathLst>
                <a:path w="5343" h="5811" extrusionOk="0">
                  <a:moveTo>
                    <a:pt x="4204" y="305"/>
                  </a:moveTo>
                  <a:cubicBezTo>
                    <a:pt x="4327" y="305"/>
                    <a:pt x="4429" y="335"/>
                    <a:pt x="4506" y="396"/>
                  </a:cubicBezTo>
                  <a:cubicBezTo>
                    <a:pt x="4938" y="731"/>
                    <a:pt x="4612" y="2140"/>
                    <a:pt x="3456" y="3620"/>
                  </a:cubicBezTo>
                  <a:cubicBezTo>
                    <a:pt x="2498" y="4845"/>
                    <a:pt x="1453" y="5506"/>
                    <a:pt x="876" y="5506"/>
                  </a:cubicBezTo>
                  <a:cubicBezTo>
                    <a:pt x="756" y="5506"/>
                    <a:pt x="656" y="5477"/>
                    <a:pt x="581" y="5419"/>
                  </a:cubicBezTo>
                  <a:cubicBezTo>
                    <a:pt x="362" y="5247"/>
                    <a:pt x="336" y="4818"/>
                    <a:pt x="507" y="4242"/>
                  </a:cubicBezTo>
                  <a:cubicBezTo>
                    <a:pt x="695" y="3610"/>
                    <a:pt x="1095" y="2884"/>
                    <a:pt x="1633" y="2195"/>
                  </a:cubicBezTo>
                  <a:cubicBezTo>
                    <a:pt x="2171" y="1506"/>
                    <a:pt x="2780" y="943"/>
                    <a:pt x="3346" y="607"/>
                  </a:cubicBezTo>
                  <a:cubicBezTo>
                    <a:pt x="3682" y="408"/>
                    <a:pt x="3978" y="305"/>
                    <a:pt x="4204" y="305"/>
                  </a:cubicBezTo>
                  <a:close/>
                  <a:moveTo>
                    <a:pt x="4209" y="1"/>
                  </a:moveTo>
                  <a:cubicBezTo>
                    <a:pt x="3922" y="1"/>
                    <a:pt x="3576" y="116"/>
                    <a:pt x="3190" y="343"/>
                  </a:cubicBezTo>
                  <a:cubicBezTo>
                    <a:pt x="2592" y="698"/>
                    <a:pt x="1951" y="1289"/>
                    <a:pt x="1391" y="2007"/>
                  </a:cubicBezTo>
                  <a:cubicBezTo>
                    <a:pt x="830" y="2724"/>
                    <a:pt x="412" y="3487"/>
                    <a:pt x="213" y="4155"/>
                  </a:cubicBezTo>
                  <a:cubicBezTo>
                    <a:pt x="0" y="4870"/>
                    <a:pt x="65" y="5405"/>
                    <a:pt x="394" y="5661"/>
                  </a:cubicBezTo>
                  <a:cubicBezTo>
                    <a:pt x="523" y="5761"/>
                    <a:pt x="685" y="5810"/>
                    <a:pt x="872" y="5810"/>
                  </a:cubicBezTo>
                  <a:cubicBezTo>
                    <a:pt x="1614" y="5810"/>
                    <a:pt x="2735" y="5043"/>
                    <a:pt x="3699" y="3808"/>
                  </a:cubicBezTo>
                  <a:cubicBezTo>
                    <a:pt x="4904" y="2265"/>
                    <a:pt x="5343" y="660"/>
                    <a:pt x="4695" y="154"/>
                  </a:cubicBezTo>
                  <a:cubicBezTo>
                    <a:pt x="4564" y="52"/>
                    <a:pt x="4400" y="1"/>
                    <a:pt x="4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7181264" y="3000842"/>
              <a:ext cx="423507" cy="647906"/>
            </a:xfrm>
            <a:custGeom>
              <a:avLst/>
              <a:gdLst/>
              <a:ahLst/>
              <a:cxnLst/>
              <a:rect l="l" t="t" r="r" b="b"/>
              <a:pathLst>
                <a:path w="6949" h="10631" extrusionOk="0">
                  <a:moveTo>
                    <a:pt x="5483" y="0"/>
                  </a:moveTo>
                  <a:cubicBezTo>
                    <a:pt x="5396" y="0"/>
                    <a:pt x="5307" y="14"/>
                    <a:pt x="5219" y="44"/>
                  </a:cubicBezTo>
                  <a:cubicBezTo>
                    <a:pt x="4950" y="133"/>
                    <a:pt x="4824" y="357"/>
                    <a:pt x="4804" y="640"/>
                  </a:cubicBezTo>
                  <a:lnTo>
                    <a:pt x="4612" y="1839"/>
                  </a:lnTo>
                  <a:lnTo>
                    <a:pt x="1866" y="873"/>
                  </a:lnTo>
                  <a:cubicBezTo>
                    <a:pt x="1766" y="834"/>
                    <a:pt x="1664" y="815"/>
                    <a:pt x="1563" y="815"/>
                  </a:cubicBezTo>
                  <a:cubicBezTo>
                    <a:pt x="1235" y="815"/>
                    <a:pt x="925" y="1014"/>
                    <a:pt x="798" y="1336"/>
                  </a:cubicBezTo>
                  <a:cubicBezTo>
                    <a:pt x="637" y="1746"/>
                    <a:pt x="830" y="2210"/>
                    <a:pt x="1235" y="2385"/>
                  </a:cubicBezTo>
                  <a:lnTo>
                    <a:pt x="1038" y="2326"/>
                  </a:lnTo>
                  <a:cubicBezTo>
                    <a:pt x="986" y="2306"/>
                    <a:pt x="932" y="2296"/>
                    <a:pt x="878" y="2296"/>
                  </a:cubicBezTo>
                  <a:cubicBezTo>
                    <a:pt x="611" y="2296"/>
                    <a:pt x="332" y="2525"/>
                    <a:pt x="232" y="2780"/>
                  </a:cubicBezTo>
                  <a:lnTo>
                    <a:pt x="208" y="2841"/>
                  </a:lnTo>
                  <a:cubicBezTo>
                    <a:pt x="105" y="3106"/>
                    <a:pt x="198" y="3411"/>
                    <a:pt x="436" y="3568"/>
                  </a:cubicBezTo>
                  <a:cubicBezTo>
                    <a:pt x="782" y="3800"/>
                    <a:pt x="1380" y="4148"/>
                    <a:pt x="2328" y="4549"/>
                  </a:cubicBezTo>
                  <a:lnTo>
                    <a:pt x="784" y="3989"/>
                  </a:lnTo>
                  <a:cubicBezTo>
                    <a:pt x="724" y="3967"/>
                    <a:pt x="662" y="3956"/>
                    <a:pt x="602" y="3956"/>
                  </a:cubicBezTo>
                  <a:cubicBezTo>
                    <a:pt x="390" y="3956"/>
                    <a:pt x="192" y="4083"/>
                    <a:pt x="108" y="4291"/>
                  </a:cubicBezTo>
                  <a:cubicBezTo>
                    <a:pt x="1" y="4554"/>
                    <a:pt x="104" y="4853"/>
                    <a:pt x="349" y="4995"/>
                  </a:cubicBezTo>
                  <a:cubicBezTo>
                    <a:pt x="648" y="5171"/>
                    <a:pt x="1083" y="5415"/>
                    <a:pt x="1572" y="5666"/>
                  </a:cubicBezTo>
                  <a:lnTo>
                    <a:pt x="878" y="5378"/>
                  </a:lnTo>
                  <a:cubicBezTo>
                    <a:pt x="809" y="5350"/>
                    <a:pt x="741" y="5336"/>
                    <a:pt x="676" y="5336"/>
                  </a:cubicBezTo>
                  <a:cubicBezTo>
                    <a:pt x="305" y="5336"/>
                    <a:pt x="37" y="5764"/>
                    <a:pt x="229" y="6126"/>
                  </a:cubicBezTo>
                  <a:cubicBezTo>
                    <a:pt x="299" y="6256"/>
                    <a:pt x="406" y="6360"/>
                    <a:pt x="517" y="6456"/>
                  </a:cubicBezTo>
                  <a:cubicBezTo>
                    <a:pt x="783" y="6686"/>
                    <a:pt x="1082" y="6877"/>
                    <a:pt x="1389" y="7048"/>
                  </a:cubicBezTo>
                  <a:cubicBezTo>
                    <a:pt x="1624" y="7179"/>
                    <a:pt x="1909" y="7387"/>
                    <a:pt x="2172" y="7455"/>
                  </a:cubicBezTo>
                  <a:cubicBezTo>
                    <a:pt x="2651" y="7578"/>
                    <a:pt x="3694" y="10630"/>
                    <a:pt x="3694" y="10630"/>
                  </a:cubicBezTo>
                  <a:lnTo>
                    <a:pt x="5863" y="10123"/>
                  </a:lnTo>
                  <a:cubicBezTo>
                    <a:pt x="6516" y="8954"/>
                    <a:pt x="6949" y="6535"/>
                    <a:pt x="6795" y="5150"/>
                  </a:cubicBezTo>
                  <a:lnTo>
                    <a:pt x="6299" y="708"/>
                  </a:lnTo>
                  <a:cubicBezTo>
                    <a:pt x="6240" y="290"/>
                    <a:pt x="5880" y="0"/>
                    <a:pt x="5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7170843" y="2991639"/>
              <a:ext cx="443436" cy="666616"/>
            </a:xfrm>
            <a:custGeom>
              <a:avLst/>
              <a:gdLst/>
              <a:ahLst/>
              <a:cxnLst/>
              <a:rect l="l" t="t" r="r" b="b"/>
              <a:pathLst>
                <a:path w="7276" h="10938" extrusionOk="0">
                  <a:moveTo>
                    <a:pt x="5654" y="304"/>
                  </a:moveTo>
                  <a:cubicBezTo>
                    <a:pt x="5776" y="304"/>
                    <a:pt x="5898" y="338"/>
                    <a:pt x="6006" y="404"/>
                  </a:cubicBezTo>
                  <a:cubicBezTo>
                    <a:pt x="6178" y="508"/>
                    <a:pt x="6292" y="683"/>
                    <a:pt x="6320" y="881"/>
                  </a:cubicBezTo>
                  <a:lnTo>
                    <a:pt x="6816" y="5319"/>
                  </a:lnTo>
                  <a:cubicBezTo>
                    <a:pt x="6967" y="6685"/>
                    <a:pt x="6542" y="9001"/>
                    <a:pt x="5936" y="10143"/>
                  </a:cubicBezTo>
                  <a:lnTo>
                    <a:pt x="3968" y="10604"/>
                  </a:lnTo>
                  <a:cubicBezTo>
                    <a:pt x="3621" y="9604"/>
                    <a:pt x="2868" y="7584"/>
                    <a:pt x="2383" y="7461"/>
                  </a:cubicBezTo>
                  <a:cubicBezTo>
                    <a:pt x="2215" y="7418"/>
                    <a:pt x="2017" y="7296"/>
                    <a:pt x="1843" y="7190"/>
                  </a:cubicBezTo>
                  <a:cubicBezTo>
                    <a:pt x="1771" y="7145"/>
                    <a:pt x="1703" y="7104"/>
                    <a:pt x="1638" y="7067"/>
                  </a:cubicBezTo>
                  <a:cubicBezTo>
                    <a:pt x="1286" y="6870"/>
                    <a:pt x="1017" y="6688"/>
                    <a:pt x="789" y="6493"/>
                  </a:cubicBezTo>
                  <a:cubicBezTo>
                    <a:pt x="699" y="6413"/>
                    <a:pt x="597" y="6319"/>
                    <a:pt x="538" y="6208"/>
                  </a:cubicBezTo>
                  <a:cubicBezTo>
                    <a:pt x="442" y="6028"/>
                    <a:pt x="509" y="5853"/>
                    <a:pt x="595" y="5759"/>
                  </a:cubicBezTo>
                  <a:cubicBezTo>
                    <a:pt x="664" y="5683"/>
                    <a:pt x="753" y="5643"/>
                    <a:pt x="847" y="5643"/>
                  </a:cubicBezTo>
                  <a:cubicBezTo>
                    <a:pt x="895" y="5643"/>
                    <a:pt x="943" y="5653"/>
                    <a:pt x="992" y="5673"/>
                  </a:cubicBezTo>
                  <a:lnTo>
                    <a:pt x="1686" y="5961"/>
                  </a:lnTo>
                  <a:cubicBezTo>
                    <a:pt x="1705" y="5969"/>
                    <a:pt x="1725" y="5973"/>
                    <a:pt x="1744" y="5973"/>
                  </a:cubicBezTo>
                  <a:cubicBezTo>
                    <a:pt x="1801" y="5973"/>
                    <a:pt x="1857" y="5940"/>
                    <a:pt x="1883" y="5884"/>
                  </a:cubicBezTo>
                  <a:cubicBezTo>
                    <a:pt x="1918" y="5809"/>
                    <a:pt x="1887" y="5721"/>
                    <a:pt x="1815" y="5684"/>
                  </a:cubicBezTo>
                  <a:cubicBezTo>
                    <a:pt x="1312" y="5425"/>
                    <a:pt x="875" y="5178"/>
                    <a:pt x="597" y="5017"/>
                  </a:cubicBezTo>
                  <a:cubicBezTo>
                    <a:pt x="417" y="4912"/>
                    <a:pt x="343" y="4695"/>
                    <a:pt x="421" y="4502"/>
                  </a:cubicBezTo>
                  <a:cubicBezTo>
                    <a:pt x="481" y="4352"/>
                    <a:pt x="622" y="4262"/>
                    <a:pt x="773" y="4262"/>
                  </a:cubicBezTo>
                  <a:cubicBezTo>
                    <a:pt x="816" y="4262"/>
                    <a:pt x="860" y="4269"/>
                    <a:pt x="903" y="4285"/>
                  </a:cubicBezTo>
                  <a:lnTo>
                    <a:pt x="2446" y="4845"/>
                  </a:lnTo>
                  <a:cubicBezTo>
                    <a:pt x="2463" y="4852"/>
                    <a:pt x="2481" y="4855"/>
                    <a:pt x="2498" y="4855"/>
                  </a:cubicBezTo>
                  <a:cubicBezTo>
                    <a:pt x="2560" y="4855"/>
                    <a:pt x="2617" y="4818"/>
                    <a:pt x="2641" y="4757"/>
                  </a:cubicBezTo>
                  <a:cubicBezTo>
                    <a:pt x="2671" y="4679"/>
                    <a:pt x="2635" y="4592"/>
                    <a:pt x="2558" y="4560"/>
                  </a:cubicBezTo>
                  <a:cubicBezTo>
                    <a:pt x="1609" y="4159"/>
                    <a:pt x="1021" y="3813"/>
                    <a:pt x="693" y="3594"/>
                  </a:cubicBezTo>
                  <a:cubicBezTo>
                    <a:pt x="514" y="3474"/>
                    <a:pt x="445" y="3250"/>
                    <a:pt x="524" y="3049"/>
                  </a:cubicBezTo>
                  <a:lnTo>
                    <a:pt x="546" y="2988"/>
                  </a:lnTo>
                  <a:cubicBezTo>
                    <a:pt x="595" y="2866"/>
                    <a:pt x="695" y="2749"/>
                    <a:pt x="816" y="2675"/>
                  </a:cubicBezTo>
                  <a:cubicBezTo>
                    <a:pt x="868" y="2644"/>
                    <a:pt x="956" y="2601"/>
                    <a:pt x="1051" y="2601"/>
                  </a:cubicBezTo>
                  <a:cubicBezTo>
                    <a:pt x="1085" y="2601"/>
                    <a:pt x="1119" y="2606"/>
                    <a:pt x="1154" y="2619"/>
                  </a:cubicBezTo>
                  <a:lnTo>
                    <a:pt x="1363" y="2683"/>
                  </a:lnTo>
                  <a:cubicBezTo>
                    <a:pt x="1379" y="2687"/>
                    <a:pt x="1394" y="2690"/>
                    <a:pt x="1409" y="2690"/>
                  </a:cubicBezTo>
                  <a:cubicBezTo>
                    <a:pt x="1472" y="2690"/>
                    <a:pt x="1529" y="2651"/>
                    <a:pt x="1551" y="2589"/>
                  </a:cubicBezTo>
                  <a:cubicBezTo>
                    <a:pt x="1579" y="2512"/>
                    <a:pt x="1543" y="2428"/>
                    <a:pt x="1468" y="2396"/>
                  </a:cubicBezTo>
                  <a:cubicBezTo>
                    <a:pt x="1137" y="2253"/>
                    <a:pt x="981" y="1878"/>
                    <a:pt x="1112" y="1543"/>
                  </a:cubicBezTo>
                  <a:cubicBezTo>
                    <a:pt x="1177" y="1375"/>
                    <a:pt x="1303" y="1244"/>
                    <a:pt x="1468" y="1173"/>
                  </a:cubicBezTo>
                  <a:cubicBezTo>
                    <a:pt x="1553" y="1136"/>
                    <a:pt x="1643" y="1118"/>
                    <a:pt x="1734" y="1118"/>
                  </a:cubicBezTo>
                  <a:cubicBezTo>
                    <a:pt x="1818" y="1118"/>
                    <a:pt x="1901" y="1133"/>
                    <a:pt x="1981" y="1165"/>
                  </a:cubicBezTo>
                  <a:cubicBezTo>
                    <a:pt x="1982" y="1166"/>
                    <a:pt x="1984" y="1167"/>
                    <a:pt x="1986" y="1167"/>
                  </a:cubicBezTo>
                  <a:lnTo>
                    <a:pt x="4732" y="2135"/>
                  </a:lnTo>
                  <a:cubicBezTo>
                    <a:pt x="4748" y="2140"/>
                    <a:pt x="4766" y="2143"/>
                    <a:pt x="4783" y="2143"/>
                  </a:cubicBezTo>
                  <a:cubicBezTo>
                    <a:pt x="4810" y="2143"/>
                    <a:pt x="4837" y="2136"/>
                    <a:pt x="4862" y="2121"/>
                  </a:cubicBezTo>
                  <a:cubicBezTo>
                    <a:pt x="4900" y="2098"/>
                    <a:pt x="4926" y="2059"/>
                    <a:pt x="4934" y="2013"/>
                  </a:cubicBezTo>
                  <a:lnTo>
                    <a:pt x="5126" y="813"/>
                  </a:lnTo>
                  <a:cubicBezTo>
                    <a:pt x="5146" y="558"/>
                    <a:pt x="5251" y="403"/>
                    <a:pt x="5439" y="339"/>
                  </a:cubicBezTo>
                  <a:cubicBezTo>
                    <a:pt x="5509" y="315"/>
                    <a:pt x="5581" y="304"/>
                    <a:pt x="5654" y="304"/>
                  </a:cubicBezTo>
                  <a:close/>
                  <a:moveTo>
                    <a:pt x="5651" y="0"/>
                  </a:moveTo>
                  <a:cubicBezTo>
                    <a:pt x="5546" y="0"/>
                    <a:pt x="5440" y="17"/>
                    <a:pt x="5338" y="52"/>
                  </a:cubicBezTo>
                  <a:cubicBezTo>
                    <a:pt x="5030" y="156"/>
                    <a:pt x="4846" y="415"/>
                    <a:pt x="4819" y="782"/>
                  </a:cubicBezTo>
                  <a:lnTo>
                    <a:pt x="4658" y="1788"/>
                  </a:lnTo>
                  <a:lnTo>
                    <a:pt x="2089" y="883"/>
                  </a:lnTo>
                  <a:cubicBezTo>
                    <a:pt x="1973" y="838"/>
                    <a:pt x="1853" y="815"/>
                    <a:pt x="1733" y="815"/>
                  </a:cubicBezTo>
                  <a:cubicBezTo>
                    <a:pt x="1601" y="815"/>
                    <a:pt x="1468" y="842"/>
                    <a:pt x="1344" y="896"/>
                  </a:cubicBezTo>
                  <a:cubicBezTo>
                    <a:pt x="1105" y="1000"/>
                    <a:pt x="919" y="1192"/>
                    <a:pt x="825" y="1435"/>
                  </a:cubicBezTo>
                  <a:cubicBezTo>
                    <a:pt x="706" y="1737"/>
                    <a:pt x="747" y="2060"/>
                    <a:pt x="909" y="2313"/>
                  </a:cubicBezTo>
                  <a:cubicBezTo>
                    <a:pt x="825" y="2331"/>
                    <a:pt x="740" y="2366"/>
                    <a:pt x="654" y="2417"/>
                  </a:cubicBezTo>
                  <a:cubicBezTo>
                    <a:pt x="476" y="2526"/>
                    <a:pt x="332" y="2694"/>
                    <a:pt x="259" y="2879"/>
                  </a:cubicBezTo>
                  <a:lnTo>
                    <a:pt x="236" y="2940"/>
                  </a:lnTo>
                  <a:cubicBezTo>
                    <a:pt x="106" y="3271"/>
                    <a:pt x="226" y="3653"/>
                    <a:pt x="520" y="3850"/>
                  </a:cubicBezTo>
                  <a:cubicBezTo>
                    <a:pt x="571" y="3885"/>
                    <a:pt x="628" y="3922"/>
                    <a:pt x="693" y="3962"/>
                  </a:cubicBezTo>
                  <a:cubicBezTo>
                    <a:pt x="450" y="3989"/>
                    <a:pt x="232" y="4146"/>
                    <a:pt x="134" y="4389"/>
                  </a:cubicBezTo>
                  <a:cubicBezTo>
                    <a:pt x="1" y="4725"/>
                    <a:pt x="129" y="5101"/>
                    <a:pt x="442" y="5282"/>
                  </a:cubicBezTo>
                  <a:cubicBezTo>
                    <a:pt x="494" y="5312"/>
                    <a:pt x="551" y="5347"/>
                    <a:pt x="613" y="5381"/>
                  </a:cubicBezTo>
                  <a:cubicBezTo>
                    <a:pt x="523" y="5417"/>
                    <a:pt x="439" y="5474"/>
                    <a:pt x="367" y="5554"/>
                  </a:cubicBezTo>
                  <a:cubicBezTo>
                    <a:pt x="166" y="5775"/>
                    <a:pt x="125" y="6089"/>
                    <a:pt x="265" y="6351"/>
                  </a:cubicBezTo>
                  <a:cubicBezTo>
                    <a:pt x="348" y="6508"/>
                    <a:pt x="475" y="6628"/>
                    <a:pt x="587" y="6725"/>
                  </a:cubicBezTo>
                  <a:cubicBezTo>
                    <a:pt x="831" y="6935"/>
                    <a:pt x="1116" y="7128"/>
                    <a:pt x="1487" y="7335"/>
                  </a:cubicBezTo>
                  <a:cubicBezTo>
                    <a:pt x="1549" y="7368"/>
                    <a:pt x="1613" y="7409"/>
                    <a:pt x="1681" y="7450"/>
                  </a:cubicBezTo>
                  <a:cubicBezTo>
                    <a:pt x="1874" y="7568"/>
                    <a:pt x="2092" y="7701"/>
                    <a:pt x="2307" y="7756"/>
                  </a:cubicBezTo>
                  <a:cubicBezTo>
                    <a:pt x="2559" y="7839"/>
                    <a:pt x="3237" y="9418"/>
                    <a:pt x="3721" y="10832"/>
                  </a:cubicBezTo>
                  <a:cubicBezTo>
                    <a:pt x="3744" y="10896"/>
                    <a:pt x="3802" y="10936"/>
                    <a:pt x="3862" y="10937"/>
                  </a:cubicBezTo>
                  <a:cubicBezTo>
                    <a:pt x="3875" y="10937"/>
                    <a:pt x="3886" y="10936"/>
                    <a:pt x="3898" y="10933"/>
                  </a:cubicBezTo>
                  <a:lnTo>
                    <a:pt x="6066" y="10427"/>
                  </a:lnTo>
                  <a:cubicBezTo>
                    <a:pt x="6108" y="10417"/>
                    <a:pt x="6144" y="10390"/>
                    <a:pt x="6165" y="10352"/>
                  </a:cubicBezTo>
                  <a:cubicBezTo>
                    <a:pt x="6814" y="9188"/>
                    <a:pt x="7276" y="6728"/>
                    <a:pt x="7115" y="5286"/>
                  </a:cubicBezTo>
                  <a:lnTo>
                    <a:pt x="6620" y="845"/>
                  </a:lnTo>
                  <a:cubicBezTo>
                    <a:pt x="6578" y="552"/>
                    <a:pt x="6411" y="299"/>
                    <a:pt x="6163" y="145"/>
                  </a:cubicBezTo>
                  <a:cubicBezTo>
                    <a:pt x="6007" y="49"/>
                    <a:pt x="5830" y="0"/>
                    <a:pt x="5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7246719" y="3141686"/>
              <a:ext cx="148706" cy="63200"/>
            </a:xfrm>
            <a:custGeom>
              <a:avLst/>
              <a:gdLst/>
              <a:ahLst/>
              <a:cxnLst/>
              <a:rect l="l" t="t" r="r" b="b"/>
              <a:pathLst>
                <a:path w="2440" h="1037" extrusionOk="0">
                  <a:moveTo>
                    <a:pt x="2440" y="1036"/>
                  </a:moveTo>
                  <a:lnTo>
                    <a:pt x="1" y="1"/>
                  </a:lnTo>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7236054" y="3132362"/>
              <a:ext cx="170097" cy="81910"/>
            </a:xfrm>
            <a:custGeom>
              <a:avLst/>
              <a:gdLst/>
              <a:ahLst/>
              <a:cxnLst/>
              <a:rect l="l" t="t" r="r" b="b"/>
              <a:pathLst>
                <a:path w="2791" h="1344" extrusionOk="0">
                  <a:moveTo>
                    <a:pt x="177" y="1"/>
                  </a:moveTo>
                  <a:cubicBezTo>
                    <a:pt x="117" y="1"/>
                    <a:pt x="60" y="37"/>
                    <a:pt x="35" y="95"/>
                  </a:cubicBezTo>
                  <a:cubicBezTo>
                    <a:pt x="1" y="173"/>
                    <a:pt x="38" y="262"/>
                    <a:pt x="116" y="296"/>
                  </a:cubicBezTo>
                  <a:lnTo>
                    <a:pt x="2556" y="1332"/>
                  </a:lnTo>
                  <a:cubicBezTo>
                    <a:pt x="2575" y="1341"/>
                    <a:pt x="2596" y="1344"/>
                    <a:pt x="2615" y="1344"/>
                  </a:cubicBezTo>
                  <a:cubicBezTo>
                    <a:pt x="2675" y="1344"/>
                    <a:pt x="2732" y="1310"/>
                    <a:pt x="2757" y="1250"/>
                  </a:cubicBezTo>
                  <a:cubicBezTo>
                    <a:pt x="2790" y="1173"/>
                    <a:pt x="2754" y="1083"/>
                    <a:pt x="2676" y="1050"/>
                  </a:cubicBezTo>
                  <a:lnTo>
                    <a:pt x="236" y="13"/>
                  </a:lnTo>
                  <a:cubicBezTo>
                    <a:pt x="217" y="5"/>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7244525" y="3243587"/>
              <a:ext cx="112626" cy="49365"/>
            </a:xfrm>
            <a:custGeom>
              <a:avLst/>
              <a:gdLst/>
              <a:ahLst/>
              <a:cxnLst/>
              <a:rect l="l" t="t" r="r" b="b"/>
              <a:pathLst>
                <a:path w="1848" h="810" extrusionOk="0">
                  <a:moveTo>
                    <a:pt x="1848" y="810"/>
                  </a:moveTo>
                  <a:lnTo>
                    <a:pt x="1" y="0"/>
                  </a:lnTo>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7233860" y="3234201"/>
              <a:ext cx="133896" cy="68137"/>
            </a:xfrm>
            <a:custGeom>
              <a:avLst/>
              <a:gdLst/>
              <a:ahLst/>
              <a:cxnLst/>
              <a:rect l="l" t="t" r="r" b="b"/>
              <a:pathLst>
                <a:path w="2197" h="1118" extrusionOk="0">
                  <a:moveTo>
                    <a:pt x="175" y="0"/>
                  </a:moveTo>
                  <a:cubicBezTo>
                    <a:pt x="116" y="0"/>
                    <a:pt x="61" y="34"/>
                    <a:pt x="35" y="92"/>
                  </a:cubicBezTo>
                  <a:cubicBezTo>
                    <a:pt x="0" y="170"/>
                    <a:pt x="36" y="259"/>
                    <a:pt x="113" y="295"/>
                  </a:cubicBezTo>
                  <a:lnTo>
                    <a:pt x="1960" y="1104"/>
                  </a:lnTo>
                  <a:cubicBezTo>
                    <a:pt x="1981" y="1113"/>
                    <a:pt x="2002" y="1117"/>
                    <a:pt x="2022" y="1117"/>
                  </a:cubicBezTo>
                  <a:cubicBezTo>
                    <a:pt x="2082" y="1117"/>
                    <a:pt x="2137" y="1083"/>
                    <a:pt x="2162" y="1025"/>
                  </a:cubicBezTo>
                  <a:cubicBezTo>
                    <a:pt x="2196" y="947"/>
                    <a:pt x="2161" y="858"/>
                    <a:pt x="2083" y="823"/>
                  </a:cubicBezTo>
                  <a:lnTo>
                    <a:pt x="237" y="13"/>
                  </a:lnTo>
                  <a:cubicBezTo>
                    <a:pt x="217" y="4"/>
                    <a:pt x="196"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7233190" y="3325497"/>
              <a:ext cx="86054" cy="41016"/>
            </a:xfrm>
            <a:custGeom>
              <a:avLst/>
              <a:gdLst/>
              <a:ahLst/>
              <a:cxnLst/>
              <a:rect l="l" t="t" r="r" b="b"/>
              <a:pathLst>
                <a:path w="1412" h="673" extrusionOk="0">
                  <a:moveTo>
                    <a:pt x="1411" y="673"/>
                  </a:moveTo>
                  <a:lnTo>
                    <a:pt x="1" y="0"/>
                  </a:lnTo>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7222646" y="3316295"/>
              <a:ext cx="107263" cy="59604"/>
            </a:xfrm>
            <a:custGeom>
              <a:avLst/>
              <a:gdLst/>
              <a:ahLst/>
              <a:cxnLst/>
              <a:rect l="l" t="t" r="r" b="b"/>
              <a:pathLst>
                <a:path w="1760" h="978" extrusionOk="0">
                  <a:moveTo>
                    <a:pt x="175" y="0"/>
                  </a:moveTo>
                  <a:cubicBezTo>
                    <a:pt x="118" y="0"/>
                    <a:pt x="63" y="33"/>
                    <a:pt x="37" y="88"/>
                  </a:cubicBezTo>
                  <a:cubicBezTo>
                    <a:pt x="1" y="165"/>
                    <a:pt x="33" y="255"/>
                    <a:pt x="110" y="291"/>
                  </a:cubicBezTo>
                  <a:lnTo>
                    <a:pt x="1520" y="964"/>
                  </a:lnTo>
                  <a:cubicBezTo>
                    <a:pt x="1541" y="972"/>
                    <a:pt x="1562" y="977"/>
                    <a:pt x="1584" y="977"/>
                  </a:cubicBezTo>
                  <a:cubicBezTo>
                    <a:pt x="1641" y="977"/>
                    <a:pt x="1696" y="945"/>
                    <a:pt x="1723" y="891"/>
                  </a:cubicBezTo>
                  <a:cubicBezTo>
                    <a:pt x="1760" y="815"/>
                    <a:pt x="1727" y="723"/>
                    <a:pt x="1651" y="687"/>
                  </a:cubicBezTo>
                  <a:lnTo>
                    <a:pt x="240" y="15"/>
                  </a:lnTo>
                  <a:cubicBezTo>
                    <a:pt x="219" y="5"/>
                    <a:pt x="197"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7434918" y="3103047"/>
              <a:ext cx="65516" cy="26938"/>
            </a:xfrm>
            <a:custGeom>
              <a:avLst/>
              <a:gdLst/>
              <a:ahLst/>
              <a:cxnLst/>
              <a:rect l="l" t="t" r="r" b="b"/>
              <a:pathLst>
                <a:path w="1075" h="442" extrusionOk="0">
                  <a:moveTo>
                    <a:pt x="1074" y="441"/>
                  </a:moveTo>
                  <a:lnTo>
                    <a:pt x="0" y="0"/>
                  </a:lnTo>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7424375" y="3093722"/>
              <a:ext cx="86664" cy="45587"/>
            </a:xfrm>
            <a:custGeom>
              <a:avLst/>
              <a:gdLst/>
              <a:ahLst/>
              <a:cxnLst/>
              <a:rect l="l" t="t" r="r" b="b"/>
              <a:pathLst>
                <a:path w="1422" h="748" extrusionOk="0">
                  <a:moveTo>
                    <a:pt x="175" y="0"/>
                  </a:moveTo>
                  <a:cubicBezTo>
                    <a:pt x="114" y="0"/>
                    <a:pt x="57" y="35"/>
                    <a:pt x="32" y="94"/>
                  </a:cubicBezTo>
                  <a:cubicBezTo>
                    <a:pt x="0" y="172"/>
                    <a:pt x="37" y="262"/>
                    <a:pt x="115" y="295"/>
                  </a:cubicBezTo>
                  <a:lnTo>
                    <a:pt x="1189" y="736"/>
                  </a:lnTo>
                  <a:cubicBezTo>
                    <a:pt x="1209" y="743"/>
                    <a:pt x="1229" y="747"/>
                    <a:pt x="1247" y="747"/>
                  </a:cubicBezTo>
                  <a:cubicBezTo>
                    <a:pt x="1308" y="747"/>
                    <a:pt x="1366" y="711"/>
                    <a:pt x="1390" y="653"/>
                  </a:cubicBezTo>
                  <a:cubicBezTo>
                    <a:pt x="1422" y="575"/>
                    <a:pt x="1384" y="486"/>
                    <a:pt x="1307" y="452"/>
                  </a:cubicBezTo>
                  <a:lnTo>
                    <a:pt x="233" y="11"/>
                  </a:lnTo>
                  <a:cubicBezTo>
                    <a:pt x="214" y="4"/>
                    <a:pt x="194"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353800" y="3299596"/>
              <a:ext cx="1134126" cy="814530"/>
            </a:xfrm>
            <a:custGeom>
              <a:avLst/>
              <a:gdLst/>
              <a:ahLst/>
              <a:cxnLst/>
              <a:rect l="l" t="t" r="r" b="b"/>
              <a:pathLst>
                <a:path w="18609" h="13365" extrusionOk="0">
                  <a:moveTo>
                    <a:pt x="4314" y="1"/>
                  </a:moveTo>
                  <a:cubicBezTo>
                    <a:pt x="3415" y="2272"/>
                    <a:pt x="2218" y="4104"/>
                    <a:pt x="49" y="5225"/>
                  </a:cubicBezTo>
                  <a:cubicBezTo>
                    <a:pt x="1" y="5250"/>
                    <a:pt x="1750" y="6589"/>
                    <a:pt x="1793" y="6621"/>
                  </a:cubicBezTo>
                  <a:lnTo>
                    <a:pt x="9449" y="12322"/>
                  </a:lnTo>
                  <a:cubicBezTo>
                    <a:pt x="10394" y="13025"/>
                    <a:pt x="11497" y="13364"/>
                    <a:pt x="12591" y="13364"/>
                  </a:cubicBezTo>
                  <a:cubicBezTo>
                    <a:pt x="14204" y="13364"/>
                    <a:pt x="15797" y="12626"/>
                    <a:pt x="16830" y="11229"/>
                  </a:cubicBezTo>
                  <a:lnTo>
                    <a:pt x="18608" y="8825"/>
                  </a:lnTo>
                  <a:lnTo>
                    <a:pt x="14639" y="655"/>
                  </a:lnTo>
                  <a:lnTo>
                    <a:pt x="12047" y="4743"/>
                  </a:lnTo>
                  <a:lnTo>
                    <a:pt x="14390" y="6206"/>
                  </a:lnTo>
                  <a:lnTo>
                    <a:pt x="14390" y="6206"/>
                  </a:lnTo>
                  <a:lnTo>
                    <a:pt x="4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7346609" y="3290271"/>
              <a:ext cx="1151982" cy="833179"/>
            </a:xfrm>
            <a:custGeom>
              <a:avLst/>
              <a:gdLst/>
              <a:ahLst/>
              <a:cxnLst/>
              <a:rect l="l" t="t" r="r" b="b"/>
              <a:pathLst>
                <a:path w="18902" h="13671" extrusionOk="0">
                  <a:moveTo>
                    <a:pt x="4431" y="1"/>
                  </a:moveTo>
                  <a:cubicBezTo>
                    <a:pt x="4416" y="1"/>
                    <a:pt x="4400" y="3"/>
                    <a:pt x="4385" y="8"/>
                  </a:cubicBezTo>
                  <a:cubicBezTo>
                    <a:pt x="4343" y="22"/>
                    <a:pt x="4307" y="54"/>
                    <a:pt x="4291" y="97"/>
                  </a:cubicBezTo>
                  <a:cubicBezTo>
                    <a:pt x="3264" y="2686"/>
                    <a:pt x="1971" y="4273"/>
                    <a:pt x="98" y="5242"/>
                  </a:cubicBezTo>
                  <a:cubicBezTo>
                    <a:pt x="51" y="5267"/>
                    <a:pt x="19" y="5315"/>
                    <a:pt x="15" y="5367"/>
                  </a:cubicBezTo>
                  <a:cubicBezTo>
                    <a:pt x="10" y="5428"/>
                    <a:pt x="1" y="5540"/>
                    <a:pt x="1822" y="6896"/>
                  </a:cubicBezTo>
                  <a:lnTo>
                    <a:pt x="9477" y="12596"/>
                  </a:lnTo>
                  <a:cubicBezTo>
                    <a:pt x="10421" y="13301"/>
                    <a:pt x="11544" y="13670"/>
                    <a:pt x="12702" y="13670"/>
                  </a:cubicBezTo>
                  <a:cubicBezTo>
                    <a:pt x="12969" y="13670"/>
                    <a:pt x="13238" y="13650"/>
                    <a:pt x="13507" y="13611"/>
                  </a:cubicBezTo>
                  <a:cubicBezTo>
                    <a:pt x="14944" y="13398"/>
                    <a:pt x="16210" y="12639"/>
                    <a:pt x="17072" y="11471"/>
                  </a:cubicBezTo>
                  <a:lnTo>
                    <a:pt x="18851" y="9067"/>
                  </a:lnTo>
                  <a:cubicBezTo>
                    <a:pt x="18902" y="9000"/>
                    <a:pt x="18887" y="8905"/>
                    <a:pt x="18819" y="8854"/>
                  </a:cubicBezTo>
                  <a:cubicBezTo>
                    <a:pt x="18791" y="8834"/>
                    <a:pt x="18759" y="8824"/>
                    <a:pt x="18728" y="8824"/>
                  </a:cubicBezTo>
                  <a:cubicBezTo>
                    <a:pt x="18681" y="8824"/>
                    <a:pt x="18634" y="8846"/>
                    <a:pt x="18604" y="8886"/>
                  </a:cubicBezTo>
                  <a:lnTo>
                    <a:pt x="16826" y="11289"/>
                  </a:lnTo>
                  <a:cubicBezTo>
                    <a:pt x="16012" y="12389"/>
                    <a:pt x="14818" y="13108"/>
                    <a:pt x="13462" y="13308"/>
                  </a:cubicBezTo>
                  <a:cubicBezTo>
                    <a:pt x="13207" y="13346"/>
                    <a:pt x="12952" y="13365"/>
                    <a:pt x="12699" y="13365"/>
                  </a:cubicBezTo>
                  <a:cubicBezTo>
                    <a:pt x="11608" y="13365"/>
                    <a:pt x="10550" y="13016"/>
                    <a:pt x="9658" y="12351"/>
                  </a:cubicBezTo>
                  <a:lnTo>
                    <a:pt x="2004" y="6650"/>
                  </a:lnTo>
                  <a:cubicBezTo>
                    <a:pt x="1905" y="6578"/>
                    <a:pt x="819" y="5742"/>
                    <a:pt x="426" y="5414"/>
                  </a:cubicBezTo>
                  <a:cubicBezTo>
                    <a:pt x="2228" y="4423"/>
                    <a:pt x="3497" y="2857"/>
                    <a:pt x="4507" y="380"/>
                  </a:cubicBezTo>
                  <a:lnTo>
                    <a:pt x="14428" y="6490"/>
                  </a:lnTo>
                  <a:cubicBezTo>
                    <a:pt x="14453" y="6505"/>
                    <a:pt x="14481" y="6513"/>
                    <a:pt x="14509" y="6513"/>
                  </a:cubicBezTo>
                  <a:cubicBezTo>
                    <a:pt x="14560" y="6513"/>
                    <a:pt x="14610" y="6487"/>
                    <a:pt x="14639" y="6441"/>
                  </a:cubicBezTo>
                  <a:cubicBezTo>
                    <a:pt x="14682" y="6369"/>
                    <a:pt x="14660" y="6275"/>
                    <a:pt x="14590" y="6230"/>
                  </a:cubicBezTo>
                  <a:lnTo>
                    <a:pt x="12377" y="4849"/>
                  </a:lnTo>
                  <a:lnTo>
                    <a:pt x="14888" y="891"/>
                  </a:lnTo>
                  <a:cubicBezTo>
                    <a:pt x="14933" y="820"/>
                    <a:pt x="14913" y="725"/>
                    <a:pt x="14840" y="680"/>
                  </a:cubicBezTo>
                  <a:cubicBezTo>
                    <a:pt x="14814" y="664"/>
                    <a:pt x="14786" y="656"/>
                    <a:pt x="14757" y="656"/>
                  </a:cubicBezTo>
                  <a:cubicBezTo>
                    <a:pt x="14707" y="656"/>
                    <a:pt x="14658" y="681"/>
                    <a:pt x="14628" y="727"/>
                  </a:cubicBezTo>
                  <a:lnTo>
                    <a:pt x="12107" y="4699"/>
                  </a:lnTo>
                  <a:lnTo>
                    <a:pt x="4514" y="23"/>
                  </a:lnTo>
                  <a:cubicBezTo>
                    <a:pt x="4488" y="8"/>
                    <a:pt x="4460" y="1"/>
                    <a:pt x="4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346548" y="3290271"/>
              <a:ext cx="1152043" cy="833179"/>
            </a:xfrm>
            <a:custGeom>
              <a:avLst/>
              <a:gdLst/>
              <a:ahLst/>
              <a:cxnLst/>
              <a:rect l="l" t="t" r="r" b="b"/>
              <a:pathLst>
                <a:path w="18903" h="13671" extrusionOk="0">
                  <a:moveTo>
                    <a:pt x="4431" y="1"/>
                  </a:moveTo>
                  <a:cubicBezTo>
                    <a:pt x="4416" y="1"/>
                    <a:pt x="4400" y="3"/>
                    <a:pt x="4385" y="8"/>
                  </a:cubicBezTo>
                  <a:cubicBezTo>
                    <a:pt x="4343" y="22"/>
                    <a:pt x="4307" y="54"/>
                    <a:pt x="4291" y="97"/>
                  </a:cubicBezTo>
                  <a:cubicBezTo>
                    <a:pt x="3264" y="2686"/>
                    <a:pt x="1971" y="4273"/>
                    <a:pt x="97" y="5242"/>
                  </a:cubicBezTo>
                  <a:cubicBezTo>
                    <a:pt x="50" y="5267"/>
                    <a:pt x="18" y="5315"/>
                    <a:pt x="15" y="5367"/>
                  </a:cubicBezTo>
                  <a:cubicBezTo>
                    <a:pt x="10" y="5428"/>
                    <a:pt x="1" y="5540"/>
                    <a:pt x="1822" y="6896"/>
                  </a:cubicBezTo>
                  <a:lnTo>
                    <a:pt x="9477" y="12596"/>
                  </a:lnTo>
                  <a:cubicBezTo>
                    <a:pt x="10422" y="13301"/>
                    <a:pt x="11545" y="13670"/>
                    <a:pt x="12703" y="13670"/>
                  </a:cubicBezTo>
                  <a:cubicBezTo>
                    <a:pt x="12970" y="13670"/>
                    <a:pt x="13239" y="13650"/>
                    <a:pt x="13508" y="13611"/>
                  </a:cubicBezTo>
                  <a:cubicBezTo>
                    <a:pt x="14945" y="13398"/>
                    <a:pt x="16211" y="12639"/>
                    <a:pt x="17073" y="11471"/>
                  </a:cubicBezTo>
                  <a:lnTo>
                    <a:pt x="18852" y="9067"/>
                  </a:lnTo>
                  <a:cubicBezTo>
                    <a:pt x="18903" y="9000"/>
                    <a:pt x="18888" y="8905"/>
                    <a:pt x="18820" y="8854"/>
                  </a:cubicBezTo>
                  <a:cubicBezTo>
                    <a:pt x="18792" y="8834"/>
                    <a:pt x="18760" y="8824"/>
                    <a:pt x="18729" y="8824"/>
                  </a:cubicBezTo>
                  <a:cubicBezTo>
                    <a:pt x="18682" y="8824"/>
                    <a:pt x="18635" y="8846"/>
                    <a:pt x="18605" y="8886"/>
                  </a:cubicBezTo>
                  <a:lnTo>
                    <a:pt x="16827" y="11289"/>
                  </a:lnTo>
                  <a:cubicBezTo>
                    <a:pt x="16013" y="12389"/>
                    <a:pt x="14819" y="13108"/>
                    <a:pt x="13463" y="13308"/>
                  </a:cubicBezTo>
                  <a:cubicBezTo>
                    <a:pt x="13208" y="13346"/>
                    <a:pt x="12953" y="13365"/>
                    <a:pt x="12700" y="13365"/>
                  </a:cubicBezTo>
                  <a:cubicBezTo>
                    <a:pt x="11609" y="13365"/>
                    <a:pt x="10551" y="13016"/>
                    <a:pt x="9659" y="12351"/>
                  </a:cubicBezTo>
                  <a:lnTo>
                    <a:pt x="2005" y="6650"/>
                  </a:lnTo>
                  <a:cubicBezTo>
                    <a:pt x="1906" y="6578"/>
                    <a:pt x="820" y="5742"/>
                    <a:pt x="427" y="5414"/>
                  </a:cubicBezTo>
                  <a:cubicBezTo>
                    <a:pt x="2229" y="4423"/>
                    <a:pt x="3498" y="2857"/>
                    <a:pt x="4508" y="380"/>
                  </a:cubicBezTo>
                  <a:lnTo>
                    <a:pt x="14429" y="6490"/>
                  </a:lnTo>
                  <a:cubicBezTo>
                    <a:pt x="14454" y="6505"/>
                    <a:pt x="14482" y="6513"/>
                    <a:pt x="14510" y="6513"/>
                  </a:cubicBezTo>
                  <a:cubicBezTo>
                    <a:pt x="14561" y="6513"/>
                    <a:pt x="14611" y="6487"/>
                    <a:pt x="14640" y="6441"/>
                  </a:cubicBezTo>
                  <a:cubicBezTo>
                    <a:pt x="14683" y="6369"/>
                    <a:pt x="14661" y="6275"/>
                    <a:pt x="14591" y="6230"/>
                  </a:cubicBezTo>
                  <a:lnTo>
                    <a:pt x="12378" y="4849"/>
                  </a:lnTo>
                  <a:lnTo>
                    <a:pt x="14620" y="1320"/>
                  </a:lnTo>
                  <a:cubicBezTo>
                    <a:pt x="14666" y="1249"/>
                    <a:pt x="14645" y="1154"/>
                    <a:pt x="14573" y="1109"/>
                  </a:cubicBezTo>
                  <a:cubicBezTo>
                    <a:pt x="14548" y="1093"/>
                    <a:pt x="14519" y="1085"/>
                    <a:pt x="14491" y="1085"/>
                  </a:cubicBezTo>
                  <a:cubicBezTo>
                    <a:pt x="14441" y="1085"/>
                    <a:pt x="14391" y="1110"/>
                    <a:pt x="14363" y="1155"/>
                  </a:cubicBezTo>
                  <a:lnTo>
                    <a:pt x="12108" y="4702"/>
                  </a:lnTo>
                  <a:lnTo>
                    <a:pt x="4513" y="23"/>
                  </a:lnTo>
                  <a:cubicBezTo>
                    <a:pt x="4488" y="8"/>
                    <a:pt x="4460" y="1"/>
                    <a:pt x="4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6033666" y="2845370"/>
              <a:ext cx="57776" cy="57715"/>
            </a:xfrm>
            <a:custGeom>
              <a:avLst/>
              <a:gdLst/>
              <a:ahLst/>
              <a:cxnLst/>
              <a:rect l="l" t="t" r="r" b="b"/>
              <a:pathLst>
                <a:path w="948" h="947" extrusionOk="0">
                  <a:moveTo>
                    <a:pt x="474" y="142"/>
                  </a:moveTo>
                  <a:lnTo>
                    <a:pt x="584" y="344"/>
                  </a:lnTo>
                  <a:cubicBezTo>
                    <a:pt x="589" y="352"/>
                    <a:pt x="595" y="359"/>
                    <a:pt x="602" y="363"/>
                  </a:cubicBezTo>
                  <a:lnTo>
                    <a:pt x="804" y="474"/>
                  </a:lnTo>
                  <a:lnTo>
                    <a:pt x="602" y="584"/>
                  </a:lnTo>
                  <a:cubicBezTo>
                    <a:pt x="595" y="588"/>
                    <a:pt x="589" y="594"/>
                    <a:pt x="584" y="602"/>
                  </a:cubicBezTo>
                  <a:lnTo>
                    <a:pt x="472" y="805"/>
                  </a:lnTo>
                  <a:lnTo>
                    <a:pt x="362" y="602"/>
                  </a:lnTo>
                  <a:cubicBezTo>
                    <a:pt x="358" y="594"/>
                    <a:pt x="352" y="588"/>
                    <a:pt x="345" y="584"/>
                  </a:cubicBezTo>
                  <a:lnTo>
                    <a:pt x="142" y="473"/>
                  </a:lnTo>
                  <a:lnTo>
                    <a:pt x="345" y="363"/>
                  </a:lnTo>
                  <a:cubicBezTo>
                    <a:pt x="352" y="359"/>
                    <a:pt x="358" y="352"/>
                    <a:pt x="362" y="344"/>
                  </a:cubicBezTo>
                  <a:lnTo>
                    <a:pt x="474" y="142"/>
                  </a:lnTo>
                  <a:close/>
                  <a:moveTo>
                    <a:pt x="476" y="0"/>
                  </a:moveTo>
                  <a:cubicBezTo>
                    <a:pt x="459" y="0"/>
                    <a:pt x="443" y="9"/>
                    <a:pt x="435" y="23"/>
                  </a:cubicBezTo>
                  <a:lnTo>
                    <a:pt x="290" y="288"/>
                  </a:lnTo>
                  <a:lnTo>
                    <a:pt x="25" y="432"/>
                  </a:lnTo>
                  <a:cubicBezTo>
                    <a:pt x="10" y="440"/>
                    <a:pt x="0" y="456"/>
                    <a:pt x="0" y="473"/>
                  </a:cubicBezTo>
                  <a:cubicBezTo>
                    <a:pt x="0" y="489"/>
                    <a:pt x="10" y="505"/>
                    <a:pt x="24" y="513"/>
                  </a:cubicBezTo>
                  <a:lnTo>
                    <a:pt x="289" y="658"/>
                  </a:lnTo>
                  <a:lnTo>
                    <a:pt x="433" y="923"/>
                  </a:lnTo>
                  <a:cubicBezTo>
                    <a:pt x="440" y="939"/>
                    <a:pt x="456" y="947"/>
                    <a:pt x="472" y="947"/>
                  </a:cubicBezTo>
                  <a:cubicBezTo>
                    <a:pt x="490" y="947"/>
                    <a:pt x="506" y="939"/>
                    <a:pt x="513" y="924"/>
                  </a:cubicBezTo>
                  <a:lnTo>
                    <a:pt x="658" y="659"/>
                  </a:lnTo>
                  <a:lnTo>
                    <a:pt x="923" y="515"/>
                  </a:lnTo>
                  <a:cubicBezTo>
                    <a:pt x="938" y="508"/>
                    <a:pt x="948" y="492"/>
                    <a:pt x="948" y="475"/>
                  </a:cubicBezTo>
                  <a:cubicBezTo>
                    <a:pt x="948" y="458"/>
                    <a:pt x="938" y="443"/>
                    <a:pt x="924" y="435"/>
                  </a:cubicBezTo>
                  <a:lnTo>
                    <a:pt x="659" y="290"/>
                  </a:lnTo>
                  <a:lnTo>
                    <a:pt x="516" y="25"/>
                  </a:lnTo>
                  <a:cubicBezTo>
                    <a:pt x="508" y="10"/>
                    <a:pt x="492"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6223449" y="2018585"/>
              <a:ext cx="61" cy="31204"/>
            </a:xfrm>
            <a:custGeom>
              <a:avLst/>
              <a:gdLst/>
              <a:ahLst/>
              <a:cxnLst/>
              <a:rect l="l" t="t" r="r" b="b"/>
              <a:pathLst>
                <a:path w="1" h="512" extrusionOk="0">
                  <a:moveTo>
                    <a:pt x="1" y="0"/>
                  </a:moveTo>
                  <a:lnTo>
                    <a:pt x="1" y="51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6220646" y="2015660"/>
              <a:ext cx="5790" cy="36872"/>
            </a:xfrm>
            <a:custGeom>
              <a:avLst/>
              <a:gdLst/>
              <a:ahLst/>
              <a:cxnLst/>
              <a:rect l="l" t="t" r="r" b="b"/>
              <a:pathLst>
                <a:path w="95" h="605" extrusionOk="0">
                  <a:moveTo>
                    <a:pt x="48" y="1"/>
                  </a:moveTo>
                  <a:cubicBezTo>
                    <a:pt x="22" y="1"/>
                    <a:pt x="1" y="21"/>
                    <a:pt x="1" y="47"/>
                  </a:cubicBezTo>
                  <a:lnTo>
                    <a:pt x="1" y="558"/>
                  </a:lnTo>
                  <a:cubicBezTo>
                    <a:pt x="1" y="584"/>
                    <a:pt x="22" y="605"/>
                    <a:pt x="48" y="605"/>
                  </a:cubicBezTo>
                  <a:cubicBezTo>
                    <a:pt x="74" y="605"/>
                    <a:pt x="94" y="584"/>
                    <a:pt x="94" y="558"/>
                  </a:cubicBezTo>
                  <a:lnTo>
                    <a:pt x="94" y="47"/>
                  </a:lnTo>
                  <a:cubicBezTo>
                    <a:pt x="94" y="21"/>
                    <a:pt x="74"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6223449" y="2098424"/>
              <a:ext cx="61" cy="31082"/>
            </a:xfrm>
            <a:custGeom>
              <a:avLst/>
              <a:gdLst/>
              <a:ahLst/>
              <a:cxnLst/>
              <a:rect l="l" t="t" r="r" b="b"/>
              <a:pathLst>
                <a:path w="1" h="510" extrusionOk="0">
                  <a:moveTo>
                    <a:pt x="1" y="0"/>
                  </a:moveTo>
                  <a:lnTo>
                    <a:pt x="1" y="51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6220646" y="2095559"/>
              <a:ext cx="5790" cy="36811"/>
            </a:xfrm>
            <a:custGeom>
              <a:avLst/>
              <a:gdLst/>
              <a:ahLst/>
              <a:cxnLst/>
              <a:rect l="l" t="t" r="r" b="b"/>
              <a:pathLst>
                <a:path w="95" h="604" extrusionOk="0">
                  <a:moveTo>
                    <a:pt x="48" y="0"/>
                  </a:moveTo>
                  <a:cubicBezTo>
                    <a:pt x="22" y="0"/>
                    <a:pt x="1" y="21"/>
                    <a:pt x="1" y="47"/>
                  </a:cubicBezTo>
                  <a:lnTo>
                    <a:pt x="1" y="557"/>
                  </a:lnTo>
                  <a:cubicBezTo>
                    <a:pt x="1" y="583"/>
                    <a:pt x="22" y="603"/>
                    <a:pt x="48" y="603"/>
                  </a:cubicBezTo>
                  <a:cubicBezTo>
                    <a:pt x="74" y="603"/>
                    <a:pt x="94" y="583"/>
                    <a:pt x="94" y="557"/>
                  </a:cubicBezTo>
                  <a:lnTo>
                    <a:pt x="94" y="47"/>
                  </a:lnTo>
                  <a:cubicBezTo>
                    <a:pt x="94" y="21"/>
                    <a:pt x="74"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247889" y="2074046"/>
              <a:ext cx="31143" cy="61"/>
            </a:xfrm>
            <a:custGeom>
              <a:avLst/>
              <a:gdLst/>
              <a:ahLst/>
              <a:cxnLst/>
              <a:rect l="l" t="t" r="r" b="b"/>
              <a:pathLst>
                <a:path w="511" h="1" extrusionOk="0">
                  <a:moveTo>
                    <a:pt x="511" y="1"/>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245085" y="2071059"/>
              <a:ext cx="36811" cy="5851"/>
            </a:xfrm>
            <a:custGeom>
              <a:avLst/>
              <a:gdLst/>
              <a:ahLst/>
              <a:cxnLst/>
              <a:rect l="l" t="t" r="r" b="b"/>
              <a:pathLst>
                <a:path w="604" h="96" extrusionOk="0">
                  <a:moveTo>
                    <a:pt x="47" y="1"/>
                  </a:moveTo>
                  <a:cubicBezTo>
                    <a:pt x="21" y="1"/>
                    <a:pt x="1" y="23"/>
                    <a:pt x="1" y="49"/>
                  </a:cubicBezTo>
                  <a:cubicBezTo>
                    <a:pt x="1" y="74"/>
                    <a:pt x="21" y="95"/>
                    <a:pt x="47" y="95"/>
                  </a:cubicBezTo>
                  <a:lnTo>
                    <a:pt x="557" y="95"/>
                  </a:lnTo>
                  <a:cubicBezTo>
                    <a:pt x="582" y="95"/>
                    <a:pt x="603" y="74"/>
                    <a:pt x="603" y="49"/>
                  </a:cubicBezTo>
                  <a:cubicBezTo>
                    <a:pt x="603" y="23"/>
                    <a:pt x="583" y="1"/>
                    <a:pt x="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168050" y="2074046"/>
              <a:ext cx="31143" cy="61"/>
            </a:xfrm>
            <a:custGeom>
              <a:avLst/>
              <a:gdLst/>
              <a:ahLst/>
              <a:cxnLst/>
              <a:rect l="l" t="t" r="r" b="b"/>
              <a:pathLst>
                <a:path w="511" h="1" extrusionOk="0">
                  <a:moveTo>
                    <a:pt x="510" y="1"/>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165186" y="2071059"/>
              <a:ext cx="36872" cy="5851"/>
            </a:xfrm>
            <a:custGeom>
              <a:avLst/>
              <a:gdLst/>
              <a:ahLst/>
              <a:cxnLst/>
              <a:rect l="l" t="t" r="r" b="b"/>
              <a:pathLst>
                <a:path w="605" h="96" extrusionOk="0">
                  <a:moveTo>
                    <a:pt x="47" y="1"/>
                  </a:moveTo>
                  <a:cubicBezTo>
                    <a:pt x="22" y="1"/>
                    <a:pt x="1" y="23"/>
                    <a:pt x="1" y="49"/>
                  </a:cubicBezTo>
                  <a:cubicBezTo>
                    <a:pt x="1" y="74"/>
                    <a:pt x="22" y="95"/>
                    <a:pt x="47" y="95"/>
                  </a:cubicBezTo>
                  <a:lnTo>
                    <a:pt x="558" y="95"/>
                  </a:lnTo>
                  <a:cubicBezTo>
                    <a:pt x="582" y="95"/>
                    <a:pt x="605" y="74"/>
                    <a:pt x="605" y="49"/>
                  </a:cubicBezTo>
                  <a:cubicBezTo>
                    <a:pt x="605" y="23"/>
                    <a:pt x="584"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6184323" y="2091232"/>
              <a:ext cx="22001" cy="22123"/>
            </a:xfrm>
            <a:custGeom>
              <a:avLst/>
              <a:gdLst/>
              <a:ahLst/>
              <a:cxnLst/>
              <a:rect l="l" t="t" r="r" b="b"/>
              <a:pathLst>
                <a:path w="361" h="363" extrusionOk="0">
                  <a:moveTo>
                    <a:pt x="0" y="362"/>
                  </a:moveTo>
                  <a:lnTo>
                    <a:pt x="36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6181214" y="2088490"/>
              <a:ext cx="28218" cy="27608"/>
            </a:xfrm>
            <a:custGeom>
              <a:avLst/>
              <a:gdLst/>
              <a:ahLst/>
              <a:cxnLst/>
              <a:rect l="l" t="t" r="r" b="b"/>
              <a:pathLst>
                <a:path w="463" h="453" extrusionOk="0">
                  <a:moveTo>
                    <a:pt x="411" y="0"/>
                  </a:moveTo>
                  <a:cubicBezTo>
                    <a:pt x="400" y="0"/>
                    <a:pt x="388" y="5"/>
                    <a:pt x="379" y="14"/>
                  </a:cubicBezTo>
                  <a:lnTo>
                    <a:pt x="18" y="375"/>
                  </a:lnTo>
                  <a:cubicBezTo>
                    <a:pt x="0" y="392"/>
                    <a:pt x="0" y="422"/>
                    <a:pt x="18" y="439"/>
                  </a:cubicBezTo>
                  <a:cubicBezTo>
                    <a:pt x="27" y="449"/>
                    <a:pt x="39" y="453"/>
                    <a:pt x="51" y="453"/>
                  </a:cubicBezTo>
                  <a:cubicBezTo>
                    <a:pt x="63" y="453"/>
                    <a:pt x="74" y="449"/>
                    <a:pt x="83" y="439"/>
                  </a:cubicBezTo>
                  <a:lnTo>
                    <a:pt x="443" y="79"/>
                  </a:lnTo>
                  <a:cubicBezTo>
                    <a:pt x="462" y="60"/>
                    <a:pt x="462" y="32"/>
                    <a:pt x="443" y="14"/>
                  </a:cubicBezTo>
                  <a:cubicBezTo>
                    <a:pt x="435" y="5"/>
                    <a:pt x="423"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240697" y="2034858"/>
              <a:ext cx="22123" cy="22001"/>
            </a:xfrm>
            <a:custGeom>
              <a:avLst/>
              <a:gdLst/>
              <a:ahLst/>
              <a:cxnLst/>
              <a:rect l="l" t="t" r="r" b="b"/>
              <a:pathLst>
                <a:path w="363" h="361" extrusionOk="0">
                  <a:moveTo>
                    <a:pt x="1" y="360"/>
                  </a:moveTo>
                  <a:lnTo>
                    <a:pt x="36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237650" y="2032115"/>
              <a:ext cx="28157" cy="27547"/>
            </a:xfrm>
            <a:custGeom>
              <a:avLst/>
              <a:gdLst/>
              <a:ahLst/>
              <a:cxnLst/>
              <a:rect l="l" t="t" r="r" b="b"/>
              <a:pathLst>
                <a:path w="462" h="452" extrusionOk="0">
                  <a:moveTo>
                    <a:pt x="412" y="0"/>
                  </a:moveTo>
                  <a:cubicBezTo>
                    <a:pt x="400" y="0"/>
                    <a:pt x="388" y="5"/>
                    <a:pt x="379" y="14"/>
                  </a:cubicBezTo>
                  <a:lnTo>
                    <a:pt x="19" y="374"/>
                  </a:lnTo>
                  <a:cubicBezTo>
                    <a:pt x="0" y="393"/>
                    <a:pt x="0" y="421"/>
                    <a:pt x="19" y="440"/>
                  </a:cubicBezTo>
                  <a:cubicBezTo>
                    <a:pt x="28" y="449"/>
                    <a:pt x="40" y="452"/>
                    <a:pt x="51" y="452"/>
                  </a:cubicBezTo>
                  <a:cubicBezTo>
                    <a:pt x="62" y="452"/>
                    <a:pt x="75" y="447"/>
                    <a:pt x="83" y="440"/>
                  </a:cubicBezTo>
                  <a:lnTo>
                    <a:pt x="444" y="78"/>
                  </a:lnTo>
                  <a:cubicBezTo>
                    <a:pt x="462" y="61"/>
                    <a:pt x="462" y="32"/>
                    <a:pt x="444" y="14"/>
                  </a:cubicBezTo>
                  <a:cubicBezTo>
                    <a:pt x="435" y="5"/>
                    <a:pt x="423"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184323" y="2034858"/>
              <a:ext cx="22001" cy="22001"/>
            </a:xfrm>
            <a:custGeom>
              <a:avLst/>
              <a:gdLst/>
              <a:ahLst/>
              <a:cxnLst/>
              <a:rect l="l" t="t" r="r" b="b"/>
              <a:pathLst>
                <a:path w="361" h="361" extrusionOk="0">
                  <a:moveTo>
                    <a:pt x="0" y="0"/>
                  </a:moveTo>
                  <a:lnTo>
                    <a:pt x="360" y="36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6181214" y="2032115"/>
              <a:ext cx="28218" cy="27547"/>
            </a:xfrm>
            <a:custGeom>
              <a:avLst/>
              <a:gdLst/>
              <a:ahLst/>
              <a:cxnLst/>
              <a:rect l="l" t="t" r="r" b="b"/>
              <a:pathLst>
                <a:path w="463" h="452" extrusionOk="0">
                  <a:moveTo>
                    <a:pt x="51" y="0"/>
                  </a:moveTo>
                  <a:cubicBezTo>
                    <a:pt x="39" y="0"/>
                    <a:pt x="27" y="5"/>
                    <a:pt x="18" y="14"/>
                  </a:cubicBezTo>
                  <a:cubicBezTo>
                    <a:pt x="0" y="32"/>
                    <a:pt x="0" y="61"/>
                    <a:pt x="18" y="78"/>
                  </a:cubicBezTo>
                  <a:lnTo>
                    <a:pt x="379" y="440"/>
                  </a:lnTo>
                  <a:cubicBezTo>
                    <a:pt x="388" y="449"/>
                    <a:pt x="400" y="452"/>
                    <a:pt x="411" y="452"/>
                  </a:cubicBezTo>
                  <a:cubicBezTo>
                    <a:pt x="423" y="452"/>
                    <a:pt x="435" y="447"/>
                    <a:pt x="443" y="440"/>
                  </a:cubicBezTo>
                  <a:cubicBezTo>
                    <a:pt x="462" y="421"/>
                    <a:pt x="462" y="393"/>
                    <a:pt x="443" y="374"/>
                  </a:cubicBezTo>
                  <a:lnTo>
                    <a:pt x="83" y="14"/>
                  </a:lnTo>
                  <a:cubicBezTo>
                    <a:pt x="74"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240697" y="2091232"/>
              <a:ext cx="22123" cy="22123"/>
            </a:xfrm>
            <a:custGeom>
              <a:avLst/>
              <a:gdLst/>
              <a:ahLst/>
              <a:cxnLst/>
              <a:rect l="l" t="t" r="r" b="b"/>
              <a:pathLst>
                <a:path w="363" h="363" extrusionOk="0">
                  <a:moveTo>
                    <a:pt x="1" y="1"/>
                  </a:moveTo>
                  <a:lnTo>
                    <a:pt x="362" y="36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237650" y="2088490"/>
              <a:ext cx="28157" cy="27608"/>
            </a:xfrm>
            <a:custGeom>
              <a:avLst/>
              <a:gdLst/>
              <a:ahLst/>
              <a:cxnLst/>
              <a:rect l="l" t="t" r="r" b="b"/>
              <a:pathLst>
                <a:path w="462" h="453" extrusionOk="0">
                  <a:moveTo>
                    <a:pt x="51" y="0"/>
                  </a:moveTo>
                  <a:cubicBezTo>
                    <a:pt x="39" y="0"/>
                    <a:pt x="28" y="5"/>
                    <a:pt x="19" y="14"/>
                  </a:cubicBezTo>
                  <a:cubicBezTo>
                    <a:pt x="0" y="32"/>
                    <a:pt x="0" y="60"/>
                    <a:pt x="19" y="79"/>
                  </a:cubicBezTo>
                  <a:lnTo>
                    <a:pt x="379" y="439"/>
                  </a:lnTo>
                  <a:cubicBezTo>
                    <a:pt x="388" y="449"/>
                    <a:pt x="400" y="453"/>
                    <a:pt x="412" y="453"/>
                  </a:cubicBezTo>
                  <a:cubicBezTo>
                    <a:pt x="423" y="453"/>
                    <a:pt x="435" y="449"/>
                    <a:pt x="444" y="439"/>
                  </a:cubicBezTo>
                  <a:cubicBezTo>
                    <a:pt x="462" y="422"/>
                    <a:pt x="462" y="392"/>
                    <a:pt x="444" y="375"/>
                  </a:cubicBezTo>
                  <a:lnTo>
                    <a:pt x="83" y="14"/>
                  </a:lnTo>
                  <a:cubicBezTo>
                    <a:pt x="74" y="5"/>
                    <a:pt x="63"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017150" y="3125292"/>
              <a:ext cx="32910" cy="32971"/>
            </a:xfrm>
            <a:custGeom>
              <a:avLst/>
              <a:gdLst/>
              <a:ahLst/>
              <a:cxnLst/>
              <a:rect l="l" t="t" r="r" b="b"/>
              <a:pathLst>
                <a:path w="540" h="541" extrusionOk="0">
                  <a:moveTo>
                    <a:pt x="270" y="92"/>
                  </a:moveTo>
                  <a:cubicBezTo>
                    <a:pt x="369" y="92"/>
                    <a:pt x="448" y="172"/>
                    <a:pt x="448" y="270"/>
                  </a:cubicBezTo>
                  <a:cubicBezTo>
                    <a:pt x="448" y="368"/>
                    <a:pt x="369" y="447"/>
                    <a:pt x="270" y="447"/>
                  </a:cubicBezTo>
                  <a:cubicBezTo>
                    <a:pt x="173" y="447"/>
                    <a:pt x="93" y="368"/>
                    <a:pt x="93" y="270"/>
                  </a:cubicBezTo>
                  <a:cubicBezTo>
                    <a:pt x="93" y="171"/>
                    <a:pt x="172" y="92"/>
                    <a:pt x="270" y="92"/>
                  </a:cubicBezTo>
                  <a:close/>
                  <a:moveTo>
                    <a:pt x="270" y="1"/>
                  </a:moveTo>
                  <a:cubicBezTo>
                    <a:pt x="121" y="1"/>
                    <a:pt x="0" y="121"/>
                    <a:pt x="0" y="271"/>
                  </a:cubicBezTo>
                  <a:cubicBezTo>
                    <a:pt x="0" y="420"/>
                    <a:pt x="121" y="540"/>
                    <a:pt x="270" y="540"/>
                  </a:cubicBezTo>
                  <a:cubicBezTo>
                    <a:pt x="420" y="540"/>
                    <a:pt x="540" y="419"/>
                    <a:pt x="540" y="271"/>
                  </a:cubicBezTo>
                  <a:cubicBezTo>
                    <a:pt x="540" y="121"/>
                    <a:pt x="420"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302922" y="3059288"/>
              <a:ext cx="43819" cy="43880"/>
            </a:xfrm>
            <a:custGeom>
              <a:avLst/>
              <a:gdLst/>
              <a:ahLst/>
              <a:cxnLst/>
              <a:rect l="l" t="t" r="r" b="b"/>
              <a:pathLst>
                <a:path w="719" h="720" extrusionOk="0">
                  <a:moveTo>
                    <a:pt x="359" y="94"/>
                  </a:moveTo>
                  <a:cubicBezTo>
                    <a:pt x="505" y="94"/>
                    <a:pt x="625" y="213"/>
                    <a:pt x="625" y="360"/>
                  </a:cubicBezTo>
                  <a:cubicBezTo>
                    <a:pt x="625" y="507"/>
                    <a:pt x="505" y="626"/>
                    <a:pt x="359" y="626"/>
                  </a:cubicBezTo>
                  <a:cubicBezTo>
                    <a:pt x="213" y="626"/>
                    <a:pt x="93" y="507"/>
                    <a:pt x="93" y="360"/>
                  </a:cubicBezTo>
                  <a:cubicBezTo>
                    <a:pt x="93" y="213"/>
                    <a:pt x="213" y="94"/>
                    <a:pt x="359" y="94"/>
                  </a:cubicBezTo>
                  <a:close/>
                  <a:moveTo>
                    <a:pt x="359" y="0"/>
                  </a:moveTo>
                  <a:cubicBezTo>
                    <a:pt x="161" y="0"/>
                    <a:pt x="0" y="162"/>
                    <a:pt x="0" y="360"/>
                  </a:cubicBezTo>
                  <a:cubicBezTo>
                    <a:pt x="0" y="559"/>
                    <a:pt x="162" y="719"/>
                    <a:pt x="359" y="719"/>
                  </a:cubicBezTo>
                  <a:cubicBezTo>
                    <a:pt x="557" y="719"/>
                    <a:pt x="718" y="559"/>
                    <a:pt x="718" y="360"/>
                  </a:cubicBezTo>
                  <a:cubicBezTo>
                    <a:pt x="718" y="161"/>
                    <a:pt x="556"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3"/>
          <p:cNvSpPr/>
          <p:nvPr/>
        </p:nvSpPr>
        <p:spPr>
          <a:xfrm>
            <a:off x="890150" y="3080850"/>
            <a:ext cx="1163700" cy="488400"/>
          </a:xfrm>
          <a:prstGeom prst="roundRect">
            <a:avLst>
              <a:gd name="adj" fmla="val 50000"/>
            </a:avLst>
          </a:prstGeom>
          <a:solidFill>
            <a:schemeClr val="accen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890150" y="1407975"/>
            <a:ext cx="1163700" cy="488400"/>
          </a:xfrm>
          <a:prstGeom prst="roundRect">
            <a:avLst>
              <a:gd name="adj" fmla="val 50000"/>
            </a:avLst>
          </a:prstGeom>
          <a:solidFill>
            <a:schemeClr val="accen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txBox="1">
            <a:spLocks noGrp="1"/>
          </p:cNvSpPr>
          <p:nvPr>
            <p:ph type="title"/>
          </p:nvPr>
        </p:nvSpPr>
        <p:spPr>
          <a:xfrm>
            <a:off x="890113" y="42936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mj-lt"/>
              </a:rPr>
              <a:t>NỘI DUNG BÀI HỌC</a:t>
            </a:r>
            <a:endParaRPr b="1">
              <a:latin typeface="+mj-lt"/>
            </a:endParaRPr>
          </a:p>
        </p:txBody>
      </p:sp>
      <p:sp>
        <p:nvSpPr>
          <p:cNvPr id="937" name="Google Shape;937;p33"/>
          <p:cNvSpPr txBox="1">
            <a:spLocks noGrp="1"/>
          </p:cNvSpPr>
          <p:nvPr>
            <p:ph type="title" idx="2"/>
          </p:nvPr>
        </p:nvSpPr>
        <p:spPr>
          <a:xfrm>
            <a:off x="890113" y="1504575"/>
            <a:ext cx="11637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938" name="Google Shape;938;p33"/>
          <p:cNvSpPr txBox="1">
            <a:spLocks noGrp="1"/>
          </p:cNvSpPr>
          <p:nvPr>
            <p:ph type="title" idx="3"/>
          </p:nvPr>
        </p:nvSpPr>
        <p:spPr>
          <a:xfrm>
            <a:off x="890113" y="3177450"/>
            <a:ext cx="11637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24" name="TextBox 23">
            <a:extLst>
              <a:ext uri="{FF2B5EF4-FFF2-40B4-BE49-F238E27FC236}">
                <a16:creationId xmlns:a16="http://schemas.microsoft.com/office/drawing/2014/main" id="{2CC8C229-548A-7941-79D8-D3EE31FE14D9}"/>
              </a:ext>
            </a:extLst>
          </p:cNvPr>
          <p:cNvSpPr txBox="1"/>
          <p:nvPr/>
        </p:nvSpPr>
        <p:spPr>
          <a:xfrm>
            <a:off x="2204883" y="2813621"/>
            <a:ext cx="6437671" cy="1175258"/>
          </a:xfrm>
          <a:prstGeom prst="rect">
            <a:avLst/>
          </a:prstGeom>
          <a:noFill/>
        </p:spPr>
        <p:txBody>
          <a:bodyPr wrap="square">
            <a:spAutoFit/>
          </a:bodyPr>
          <a:lstStyle/>
          <a:p>
            <a:pPr algn="just">
              <a:lnSpc>
                <a:spcPct val="150000"/>
              </a:lnSpc>
            </a:pPr>
            <a:r>
              <a:rPr lang="vi-VN" sz="2500">
                <a:effectLst/>
                <a:latin typeface="+mn-lt"/>
                <a:ea typeface="Times New Roman" panose="02020603050405020304" pitchFamily="18" charset="0"/>
              </a:rPr>
              <a:t>Công dụng của cầu chì, câu dao tự động, rơle, chuông điện </a:t>
            </a:r>
            <a:endParaRPr lang="en-US" sz="2500">
              <a:latin typeface="+mn-lt"/>
            </a:endParaRPr>
          </a:p>
        </p:txBody>
      </p:sp>
      <p:sp>
        <p:nvSpPr>
          <p:cNvPr id="27" name="TextBox 26">
            <a:extLst>
              <a:ext uri="{FF2B5EF4-FFF2-40B4-BE49-F238E27FC236}">
                <a16:creationId xmlns:a16="http://schemas.microsoft.com/office/drawing/2014/main" id="{994AF656-8F46-EBE5-610B-75AE60CE0C42}"/>
              </a:ext>
            </a:extLst>
          </p:cNvPr>
          <p:cNvSpPr txBox="1"/>
          <p:nvPr/>
        </p:nvSpPr>
        <p:spPr>
          <a:xfrm>
            <a:off x="2204883" y="1307949"/>
            <a:ext cx="6322356" cy="598177"/>
          </a:xfrm>
          <a:prstGeom prst="rect">
            <a:avLst/>
          </a:prstGeom>
          <a:noFill/>
        </p:spPr>
        <p:txBody>
          <a:bodyPr wrap="square">
            <a:spAutoFit/>
          </a:bodyPr>
          <a:lstStyle/>
          <a:p>
            <a:pPr marL="0" marR="0" algn="just">
              <a:lnSpc>
                <a:spcPct val="150000"/>
              </a:lnSpc>
              <a:spcBef>
                <a:spcPts val="100"/>
              </a:spcBef>
              <a:spcAft>
                <a:spcPts val="100"/>
              </a:spcAft>
              <a:tabLst>
                <a:tab pos="2971800" algn="ctr"/>
                <a:tab pos="5943600" algn="r"/>
              </a:tabLst>
            </a:pPr>
            <a:r>
              <a:rPr lang="vi-VN" sz="2500">
                <a:solidFill>
                  <a:srgbClr val="000000"/>
                </a:solidFill>
                <a:effectLst/>
                <a:latin typeface="+mn-lt"/>
                <a:ea typeface="Times New Roman" panose="02020603050405020304" pitchFamily="18" charset="0"/>
                <a:cs typeface="Times New Roman" panose="02020603050405020304" pitchFamily="18" charset="0"/>
              </a:rPr>
              <a:t>Mạch điện và các bộ phận của mạch điện </a:t>
            </a:r>
            <a:endParaRPr lang="en-US" sz="2500">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randombar(horizontal)">
                                      <p:cBhvr>
                                        <p:cTn id="7" dur="500"/>
                                        <p:tgtEl>
                                          <p:spTgt spid="9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33"/>
                                        </p:tgtEl>
                                        <p:attrNameLst>
                                          <p:attrName>style.visibility</p:attrName>
                                        </p:attrNameLst>
                                      </p:cBhvr>
                                      <p:to>
                                        <p:strVal val="visible"/>
                                      </p:to>
                                    </p:set>
                                    <p:animEffect transition="in" filter="randombar(horizontal)">
                                      <p:cBhvr>
                                        <p:cTn id="10" dur="500"/>
                                        <p:tgtEl>
                                          <p:spTgt spid="93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38"/>
                                        </p:tgtEl>
                                        <p:attrNameLst>
                                          <p:attrName>style.visibility</p:attrName>
                                        </p:attrNameLst>
                                      </p:cBhvr>
                                      <p:to>
                                        <p:strVal val="visible"/>
                                      </p:to>
                                    </p:set>
                                    <p:animEffect transition="in" filter="randombar(horizontal)">
                                      <p:cBhvr>
                                        <p:cTn id="18" dur="500"/>
                                        <p:tgtEl>
                                          <p:spTgt spid="9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31"/>
                                        </p:tgtEl>
                                        <p:attrNameLst>
                                          <p:attrName>style.visibility</p:attrName>
                                        </p:attrNameLst>
                                      </p:cBhvr>
                                      <p:to>
                                        <p:strVal val="visible"/>
                                      </p:to>
                                    </p:set>
                                    <p:animEffect transition="in" filter="randombar(horizontal)">
                                      <p:cBhvr>
                                        <p:cTn id="21" dur="500"/>
                                        <p:tgtEl>
                                          <p:spTgt spid="9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3" grpId="0" animBg="1"/>
      <p:bldP spid="937" grpId="0"/>
      <p:bldP spid="938" grpId="0"/>
      <p:bldP spid="2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5"/>
          <p:cNvSpPr/>
          <p:nvPr/>
        </p:nvSpPr>
        <p:spPr>
          <a:xfrm>
            <a:off x="813325" y="893900"/>
            <a:ext cx="2058900" cy="915900"/>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txBox="1">
            <a:spLocks noGrp="1"/>
          </p:cNvSpPr>
          <p:nvPr>
            <p:ph type="title" idx="2"/>
          </p:nvPr>
        </p:nvSpPr>
        <p:spPr>
          <a:xfrm>
            <a:off x="1220125" y="9854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mj-lt"/>
              </a:rPr>
              <a:t>01</a:t>
            </a:r>
            <a:endParaRPr b="1">
              <a:latin typeface="+mj-lt"/>
            </a:endParaRPr>
          </a:p>
        </p:txBody>
      </p:sp>
      <p:grpSp>
        <p:nvGrpSpPr>
          <p:cNvPr id="1048" name="Google Shape;1048;p35"/>
          <p:cNvGrpSpPr/>
          <p:nvPr/>
        </p:nvGrpSpPr>
        <p:grpSpPr>
          <a:xfrm>
            <a:off x="5390523" y="1182300"/>
            <a:ext cx="3207249" cy="2811963"/>
            <a:chOff x="5390523" y="1182300"/>
            <a:chExt cx="3207249" cy="2811963"/>
          </a:xfrm>
        </p:grpSpPr>
        <p:grpSp>
          <p:nvGrpSpPr>
            <p:cNvPr id="1049" name="Google Shape;1049;p35"/>
            <p:cNvGrpSpPr/>
            <p:nvPr/>
          </p:nvGrpSpPr>
          <p:grpSpPr>
            <a:xfrm>
              <a:off x="5390523" y="1809803"/>
              <a:ext cx="3207249" cy="1905845"/>
              <a:chOff x="5223523" y="1802278"/>
              <a:chExt cx="3207249" cy="1905845"/>
            </a:xfrm>
          </p:grpSpPr>
          <p:sp>
            <p:nvSpPr>
              <p:cNvPr id="1050" name="Google Shape;1050;p35"/>
              <p:cNvSpPr/>
              <p:nvPr/>
            </p:nvSpPr>
            <p:spPr>
              <a:xfrm>
                <a:off x="6793812" y="2034632"/>
                <a:ext cx="1330549" cy="528273"/>
              </a:xfrm>
              <a:custGeom>
                <a:avLst/>
                <a:gdLst/>
                <a:ahLst/>
                <a:cxnLst/>
                <a:rect l="l" t="t" r="r" b="b"/>
                <a:pathLst>
                  <a:path w="21376" h="8487" extrusionOk="0">
                    <a:moveTo>
                      <a:pt x="14691" y="1"/>
                    </a:moveTo>
                    <a:cubicBezTo>
                      <a:pt x="14666" y="1"/>
                      <a:pt x="14642" y="1"/>
                      <a:pt x="14618" y="2"/>
                    </a:cubicBezTo>
                    <a:cubicBezTo>
                      <a:pt x="14552" y="5"/>
                      <a:pt x="14500" y="59"/>
                      <a:pt x="14502" y="125"/>
                    </a:cubicBezTo>
                    <a:cubicBezTo>
                      <a:pt x="14505" y="190"/>
                      <a:pt x="14558" y="241"/>
                      <a:pt x="14622" y="241"/>
                    </a:cubicBezTo>
                    <a:lnTo>
                      <a:pt x="14625" y="241"/>
                    </a:lnTo>
                    <a:cubicBezTo>
                      <a:pt x="14647" y="240"/>
                      <a:pt x="14668" y="240"/>
                      <a:pt x="14689" y="240"/>
                    </a:cubicBezTo>
                    <a:cubicBezTo>
                      <a:pt x="14844" y="240"/>
                      <a:pt x="14997" y="260"/>
                      <a:pt x="15141" y="299"/>
                    </a:cubicBezTo>
                    <a:cubicBezTo>
                      <a:pt x="15150" y="302"/>
                      <a:pt x="15162" y="303"/>
                      <a:pt x="15172" y="303"/>
                    </a:cubicBezTo>
                    <a:cubicBezTo>
                      <a:pt x="15225" y="303"/>
                      <a:pt x="15273" y="268"/>
                      <a:pt x="15287" y="216"/>
                    </a:cubicBezTo>
                    <a:cubicBezTo>
                      <a:pt x="15305" y="152"/>
                      <a:pt x="15268" y="86"/>
                      <a:pt x="15204" y="69"/>
                    </a:cubicBezTo>
                    <a:cubicBezTo>
                      <a:pt x="15040" y="24"/>
                      <a:pt x="14866" y="1"/>
                      <a:pt x="14691" y="1"/>
                    </a:cubicBezTo>
                    <a:close/>
                    <a:moveTo>
                      <a:pt x="14077" y="98"/>
                    </a:moveTo>
                    <a:cubicBezTo>
                      <a:pt x="14064" y="98"/>
                      <a:pt x="14052" y="100"/>
                      <a:pt x="14039" y="104"/>
                    </a:cubicBezTo>
                    <a:cubicBezTo>
                      <a:pt x="13850" y="166"/>
                      <a:pt x="13671" y="251"/>
                      <a:pt x="13510" y="360"/>
                    </a:cubicBezTo>
                    <a:cubicBezTo>
                      <a:pt x="13456" y="397"/>
                      <a:pt x="13441" y="472"/>
                      <a:pt x="13478" y="526"/>
                    </a:cubicBezTo>
                    <a:cubicBezTo>
                      <a:pt x="13501" y="560"/>
                      <a:pt x="13539" y="578"/>
                      <a:pt x="13576" y="578"/>
                    </a:cubicBezTo>
                    <a:cubicBezTo>
                      <a:pt x="13600" y="578"/>
                      <a:pt x="13623" y="571"/>
                      <a:pt x="13645" y="557"/>
                    </a:cubicBezTo>
                    <a:cubicBezTo>
                      <a:pt x="13786" y="462"/>
                      <a:pt x="13945" y="385"/>
                      <a:pt x="14113" y="330"/>
                    </a:cubicBezTo>
                    <a:cubicBezTo>
                      <a:pt x="14175" y="309"/>
                      <a:pt x="14210" y="242"/>
                      <a:pt x="14189" y="179"/>
                    </a:cubicBezTo>
                    <a:cubicBezTo>
                      <a:pt x="14173" y="130"/>
                      <a:pt x="14127" y="98"/>
                      <a:pt x="14077" y="98"/>
                    </a:cubicBezTo>
                    <a:close/>
                    <a:moveTo>
                      <a:pt x="15674" y="301"/>
                    </a:moveTo>
                    <a:cubicBezTo>
                      <a:pt x="15637" y="301"/>
                      <a:pt x="15600" y="318"/>
                      <a:pt x="15577" y="351"/>
                    </a:cubicBezTo>
                    <a:cubicBezTo>
                      <a:pt x="15539" y="404"/>
                      <a:pt x="15552" y="479"/>
                      <a:pt x="15605" y="517"/>
                    </a:cubicBezTo>
                    <a:cubicBezTo>
                      <a:pt x="15622" y="528"/>
                      <a:pt x="15639" y="542"/>
                      <a:pt x="15656" y="554"/>
                    </a:cubicBezTo>
                    <a:cubicBezTo>
                      <a:pt x="15771" y="646"/>
                      <a:pt x="15878" y="755"/>
                      <a:pt x="15968" y="882"/>
                    </a:cubicBezTo>
                    <a:cubicBezTo>
                      <a:pt x="15992" y="914"/>
                      <a:pt x="16028" y="931"/>
                      <a:pt x="16065" y="931"/>
                    </a:cubicBezTo>
                    <a:cubicBezTo>
                      <a:pt x="16089" y="931"/>
                      <a:pt x="16113" y="924"/>
                      <a:pt x="16135" y="907"/>
                    </a:cubicBezTo>
                    <a:cubicBezTo>
                      <a:pt x="16189" y="870"/>
                      <a:pt x="16201" y="795"/>
                      <a:pt x="16161" y="741"/>
                    </a:cubicBezTo>
                    <a:cubicBezTo>
                      <a:pt x="16057" y="599"/>
                      <a:pt x="15937" y="473"/>
                      <a:pt x="15803" y="368"/>
                    </a:cubicBezTo>
                    <a:cubicBezTo>
                      <a:pt x="15782" y="352"/>
                      <a:pt x="15764" y="337"/>
                      <a:pt x="15743" y="323"/>
                    </a:cubicBezTo>
                    <a:cubicBezTo>
                      <a:pt x="15722" y="308"/>
                      <a:pt x="15698" y="301"/>
                      <a:pt x="15674" y="301"/>
                    </a:cubicBezTo>
                    <a:close/>
                    <a:moveTo>
                      <a:pt x="21243" y="703"/>
                    </a:moveTo>
                    <a:cubicBezTo>
                      <a:pt x="21208" y="703"/>
                      <a:pt x="21174" y="718"/>
                      <a:pt x="21150" y="747"/>
                    </a:cubicBezTo>
                    <a:cubicBezTo>
                      <a:pt x="21056" y="861"/>
                      <a:pt x="20959" y="976"/>
                      <a:pt x="20861" y="1090"/>
                    </a:cubicBezTo>
                    <a:cubicBezTo>
                      <a:pt x="20819" y="1139"/>
                      <a:pt x="20824" y="1215"/>
                      <a:pt x="20873" y="1258"/>
                    </a:cubicBezTo>
                    <a:cubicBezTo>
                      <a:pt x="20896" y="1277"/>
                      <a:pt x="20924" y="1287"/>
                      <a:pt x="20951" y="1287"/>
                    </a:cubicBezTo>
                    <a:cubicBezTo>
                      <a:pt x="20985" y="1287"/>
                      <a:pt x="21018" y="1272"/>
                      <a:pt x="21040" y="1246"/>
                    </a:cubicBezTo>
                    <a:cubicBezTo>
                      <a:pt x="21141" y="1132"/>
                      <a:pt x="21239" y="1014"/>
                      <a:pt x="21334" y="898"/>
                    </a:cubicBezTo>
                    <a:cubicBezTo>
                      <a:pt x="21375" y="847"/>
                      <a:pt x="21368" y="771"/>
                      <a:pt x="21317" y="729"/>
                    </a:cubicBezTo>
                    <a:cubicBezTo>
                      <a:pt x="21295" y="712"/>
                      <a:pt x="21269" y="703"/>
                      <a:pt x="21243" y="703"/>
                    </a:cubicBezTo>
                    <a:close/>
                    <a:moveTo>
                      <a:pt x="13171" y="715"/>
                    </a:moveTo>
                    <a:cubicBezTo>
                      <a:pt x="13135" y="715"/>
                      <a:pt x="13100" y="731"/>
                      <a:pt x="13077" y="761"/>
                    </a:cubicBezTo>
                    <a:cubicBezTo>
                      <a:pt x="12956" y="914"/>
                      <a:pt x="12858" y="1085"/>
                      <a:pt x="12783" y="1271"/>
                    </a:cubicBezTo>
                    <a:cubicBezTo>
                      <a:pt x="12759" y="1332"/>
                      <a:pt x="12788" y="1402"/>
                      <a:pt x="12850" y="1427"/>
                    </a:cubicBezTo>
                    <a:cubicBezTo>
                      <a:pt x="12864" y="1433"/>
                      <a:pt x="12880" y="1435"/>
                      <a:pt x="12893" y="1435"/>
                    </a:cubicBezTo>
                    <a:cubicBezTo>
                      <a:pt x="12942" y="1435"/>
                      <a:pt x="12986" y="1407"/>
                      <a:pt x="13005" y="1358"/>
                    </a:cubicBezTo>
                    <a:cubicBezTo>
                      <a:pt x="13072" y="1194"/>
                      <a:pt x="13158" y="1043"/>
                      <a:pt x="13265" y="908"/>
                    </a:cubicBezTo>
                    <a:cubicBezTo>
                      <a:pt x="13305" y="856"/>
                      <a:pt x="13296" y="780"/>
                      <a:pt x="13244" y="740"/>
                    </a:cubicBezTo>
                    <a:cubicBezTo>
                      <a:pt x="13222" y="723"/>
                      <a:pt x="13196" y="715"/>
                      <a:pt x="13171" y="715"/>
                    </a:cubicBezTo>
                    <a:close/>
                    <a:moveTo>
                      <a:pt x="16330" y="1180"/>
                    </a:moveTo>
                    <a:cubicBezTo>
                      <a:pt x="16315" y="1180"/>
                      <a:pt x="16300" y="1182"/>
                      <a:pt x="16286" y="1188"/>
                    </a:cubicBezTo>
                    <a:cubicBezTo>
                      <a:pt x="16226" y="1211"/>
                      <a:pt x="16194" y="1281"/>
                      <a:pt x="16218" y="1342"/>
                    </a:cubicBezTo>
                    <a:cubicBezTo>
                      <a:pt x="16281" y="1501"/>
                      <a:pt x="16329" y="1673"/>
                      <a:pt x="16362" y="1854"/>
                    </a:cubicBezTo>
                    <a:cubicBezTo>
                      <a:pt x="16372" y="1913"/>
                      <a:pt x="16421" y="1953"/>
                      <a:pt x="16478" y="1953"/>
                    </a:cubicBezTo>
                    <a:cubicBezTo>
                      <a:pt x="16485" y="1953"/>
                      <a:pt x="16492" y="1953"/>
                      <a:pt x="16501" y="1952"/>
                    </a:cubicBezTo>
                    <a:cubicBezTo>
                      <a:pt x="16565" y="1941"/>
                      <a:pt x="16607" y="1878"/>
                      <a:pt x="16596" y="1813"/>
                    </a:cubicBezTo>
                    <a:cubicBezTo>
                      <a:pt x="16561" y="1616"/>
                      <a:pt x="16509" y="1428"/>
                      <a:pt x="16440" y="1256"/>
                    </a:cubicBezTo>
                    <a:cubicBezTo>
                      <a:pt x="16423" y="1209"/>
                      <a:pt x="16378" y="1180"/>
                      <a:pt x="16330" y="1180"/>
                    </a:cubicBezTo>
                    <a:close/>
                    <a:moveTo>
                      <a:pt x="20577" y="1461"/>
                    </a:moveTo>
                    <a:cubicBezTo>
                      <a:pt x="20546" y="1461"/>
                      <a:pt x="20514" y="1474"/>
                      <a:pt x="20491" y="1500"/>
                    </a:cubicBezTo>
                    <a:cubicBezTo>
                      <a:pt x="20366" y="1632"/>
                      <a:pt x="20237" y="1765"/>
                      <a:pt x="20105" y="1894"/>
                    </a:cubicBezTo>
                    <a:cubicBezTo>
                      <a:pt x="20058" y="1941"/>
                      <a:pt x="20057" y="2015"/>
                      <a:pt x="20104" y="2062"/>
                    </a:cubicBezTo>
                    <a:cubicBezTo>
                      <a:pt x="20128" y="2086"/>
                      <a:pt x="20159" y="2097"/>
                      <a:pt x="20190" y="2097"/>
                    </a:cubicBezTo>
                    <a:cubicBezTo>
                      <a:pt x="20219" y="2097"/>
                      <a:pt x="20250" y="2085"/>
                      <a:pt x="20273" y="2063"/>
                    </a:cubicBezTo>
                    <a:cubicBezTo>
                      <a:pt x="20405" y="1932"/>
                      <a:pt x="20538" y="1797"/>
                      <a:pt x="20664" y="1662"/>
                    </a:cubicBezTo>
                    <a:cubicBezTo>
                      <a:pt x="20710" y="1615"/>
                      <a:pt x="20707" y="1539"/>
                      <a:pt x="20659" y="1494"/>
                    </a:cubicBezTo>
                    <a:cubicBezTo>
                      <a:pt x="20636" y="1472"/>
                      <a:pt x="20607" y="1461"/>
                      <a:pt x="20577" y="1461"/>
                    </a:cubicBezTo>
                    <a:close/>
                    <a:moveTo>
                      <a:pt x="12755" y="1734"/>
                    </a:moveTo>
                    <a:cubicBezTo>
                      <a:pt x="12698" y="1734"/>
                      <a:pt x="12646" y="1778"/>
                      <a:pt x="12638" y="1838"/>
                    </a:cubicBezTo>
                    <a:cubicBezTo>
                      <a:pt x="12624" y="1943"/>
                      <a:pt x="12617" y="2052"/>
                      <a:pt x="12617" y="2160"/>
                    </a:cubicBezTo>
                    <a:cubicBezTo>
                      <a:pt x="12617" y="2247"/>
                      <a:pt x="12621" y="2333"/>
                      <a:pt x="12631" y="2420"/>
                    </a:cubicBezTo>
                    <a:cubicBezTo>
                      <a:pt x="12637" y="2482"/>
                      <a:pt x="12688" y="2528"/>
                      <a:pt x="12749" y="2528"/>
                    </a:cubicBezTo>
                    <a:cubicBezTo>
                      <a:pt x="12751" y="2528"/>
                      <a:pt x="12754" y="2528"/>
                      <a:pt x="12757" y="2528"/>
                    </a:cubicBezTo>
                    <a:cubicBezTo>
                      <a:pt x="12758" y="2528"/>
                      <a:pt x="12760" y="2528"/>
                      <a:pt x="12761" y="2528"/>
                    </a:cubicBezTo>
                    <a:cubicBezTo>
                      <a:pt x="12826" y="2522"/>
                      <a:pt x="12875" y="2462"/>
                      <a:pt x="12867" y="2397"/>
                    </a:cubicBezTo>
                    <a:cubicBezTo>
                      <a:pt x="12860" y="2319"/>
                      <a:pt x="12856" y="2238"/>
                      <a:pt x="12856" y="2161"/>
                    </a:cubicBezTo>
                    <a:cubicBezTo>
                      <a:pt x="12856" y="2062"/>
                      <a:pt x="12861" y="1964"/>
                      <a:pt x="12875" y="1869"/>
                    </a:cubicBezTo>
                    <a:cubicBezTo>
                      <a:pt x="12884" y="1804"/>
                      <a:pt x="12837" y="1744"/>
                      <a:pt x="12772" y="1735"/>
                    </a:cubicBezTo>
                    <a:cubicBezTo>
                      <a:pt x="12766" y="1734"/>
                      <a:pt x="12761" y="1734"/>
                      <a:pt x="12755" y="1734"/>
                    </a:cubicBezTo>
                    <a:close/>
                    <a:moveTo>
                      <a:pt x="19786" y="2242"/>
                    </a:moveTo>
                    <a:cubicBezTo>
                      <a:pt x="19758" y="2242"/>
                      <a:pt x="19729" y="2252"/>
                      <a:pt x="19705" y="2273"/>
                    </a:cubicBezTo>
                    <a:cubicBezTo>
                      <a:pt x="19569" y="2395"/>
                      <a:pt x="19429" y="2518"/>
                      <a:pt x="19289" y="2634"/>
                    </a:cubicBezTo>
                    <a:cubicBezTo>
                      <a:pt x="19238" y="2675"/>
                      <a:pt x="19231" y="2751"/>
                      <a:pt x="19274" y="2802"/>
                    </a:cubicBezTo>
                    <a:cubicBezTo>
                      <a:pt x="19298" y="2830"/>
                      <a:pt x="19332" y="2845"/>
                      <a:pt x="19366" y="2845"/>
                    </a:cubicBezTo>
                    <a:cubicBezTo>
                      <a:pt x="19392" y="2845"/>
                      <a:pt x="19419" y="2835"/>
                      <a:pt x="19444" y="2818"/>
                    </a:cubicBezTo>
                    <a:cubicBezTo>
                      <a:pt x="19586" y="2698"/>
                      <a:pt x="19728" y="2575"/>
                      <a:pt x="19866" y="2449"/>
                    </a:cubicBezTo>
                    <a:cubicBezTo>
                      <a:pt x="19915" y="2404"/>
                      <a:pt x="19918" y="2330"/>
                      <a:pt x="19874" y="2280"/>
                    </a:cubicBezTo>
                    <a:cubicBezTo>
                      <a:pt x="19851" y="2255"/>
                      <a:pt x="19819" y="2242"/>
                      <a:pt x="19786" y="2242"/>
                    </a:cubicBezTo>
                    <a:close/>
                    <a:moveTo>
                      <a:pt x="16529" y="2267"/>
                    </a:moveTo>
                    <a:cubicBezTo>
                      <a:pt x="16462" y="2269"/>
                      <a:pt x="16410" y="2322"/>
                      <a:pt x="16412" y="2389"/>
                    </a:cubicBezTo>
                    <a:cubicBezTo>
                      <a:pt x="16413" y="2416"/>
                      <a:pt x="16413" y="2442"/>
                      <a:pt x="16413" y="2470"/>
                    </a:cubicBezTo>
                    <a:cubicBezTo>
                      <a:pt x="16413" y="2621"/>
                      <a:pt x="16404" y="2775"/>
                      <a:pt x="16386" y="2928"/>
                    </a:cubicBezTo>
                    <a:cubicBezTo>
                      <a:pt x="16379" y="2992"/>
                      <a:pt x="16426" y="3052"/>
                      <a:pt x="16491" y="3059"/>
                    </a:cubicBezTo>
                    <a:cubicBezTo>
                      <a:pt x="16496" y="3061"/>
                      <a:pt x="16501" y="3061"/>
                      <a:pt x="16506" y="3061"/>
                    </a:cubicBezTo>
                    <a:cubicBezTo>
                      <a:pt x="16565" y="3061"/>
                      <a:pt x="16616" y="3017"/>
                      <a:pt x="16623" y="2956"/>
                    </a:cubicBezTo>
                    <a:cubicBezTo>
                      <a:pt x="16643" y="2795"/>
                      <a:pt x="16652" y="2632"/>
                      <a:pt x="16652" y="2470"/>
                    </a:cubicBezTo>
                    <a:cubicBezTo>
                      <a:pt x="16652" y="2441"/>
                      <a:pt x="16651" y="2413"/>
                      <a:pt x="16651" y="2384"/>
                    </a:cubicBezTo>
                    <a:cubicBezTo>
                      <a:pt x="16649" y="2319"/>
                      <a:pt x="16596" y="2267"/>
                      <a:pt x="16532" y="2267"/>
                    </a:cubicBezTo>
                    <a:close/>
                    <a:moveTo>
                      <a:pt x="18932" y="2954"/>
                    </a:moveTo>
                    <a:cubicBezTo>
                      <a:pt x="18906" y="2954"/>
                      <a:pt x="18881" y="2962"/>
                      <a:pt x="18859" y="2978"/>
                    </a:cubicBezTo>
                    <a:cubicBezTo>
                      <a:pt x="18713" y="3090"/>
                      <a:pt x="18563" y="3199"/>
                      <a:pt x="18415" y="3303"/>
                    </a:cubicBezTo>
                    <a:cubicBezTo>
                      <a:pt x="18360" y="3342"/>
                      <a:pt x="18348" y="3415"/>
                      <a:pt x="18385" y="3469"/>
                    </a:cubicBezTo>
                    <a:cubicBezTo>
                      <a:pt x="18408" y="3502"/>
                      <a:pt x="18444" y="3520"/>
                      <a:pt x="18483" y="3520"/>
                    </a:cubicBezTo>
                    <a:cubicBezTo>
                      <a:pt x="18506" y="3520"/>
                      <a:pt x="18529" y="3514"/>
                      <a:pt x="18552" y="3499"/>
                    </a:cubicBezTo>
                    <a:cubicBezTo>
                      <a:pt x="18703" y="3393"/>
                      <a:pt x="18855" y="3281"/>
                      <a:pt x="19005" y="3167"/>
                    </a:cubicBezTo>
                    <a:cubicBezTo>
                      <a:pt x="19057" y="3127"/>
                      <a:pt x="19067" y="3052"/>
                      <a:pt x="19027" y="3000"/>
                    </a:cubicBezTo>
                    <a:cubicBezTo>
                      <a:pt x="19003" y="2970"/>
                      <a:pt x="18968" y="2954"/>
                      <a:pt x="18932" y="2954"/>
                    </a:cubicBezTo>
                    <a:close/>
                    <a:moveTo>
                      <a:pt x="12867" y="2832"/>
                    </a:moveTo>
                    <a:cubicBezTo>
                      <a:pt x="12855" y="2832"/>
                      <a:pt x="12842" y="2834"/>
                      <a:pt x="12829" y="2838"/>
                    </a:cubicBezTo>
                    <a:cubicBezTo>
                      <a:pt x="12767" y="2860"/>
                      <a:pt x="12734" y="2928"/>
                      <a:pt x="12755" y="2990"/>
                    </a:cubicBezTo>
                    <a:cubicBezTo>
                      <a:pt x="12814" y="3165"/>
                      <a:pt x="12893" y="3331"/>
                      <a:pt x="12989" y="3483"/>
                    </a:cubicBezTo>
                    <a:cubicBezTo>
                      <a:pt x="12995" y="3493"/>
                      <a:pt x="13002" y="3505"/>
                      <a:pt x="13009" y="3515"/>
                    </a:cubicBezTo>
                    <a:cubicBezTo>
                      <a:pt x="13031" y="3550"/>
                      <a:pt x="13071" y="3570"/>
                      <a:pt x="13109" y="3570"/>
                    </a:cubicBezTo>
                    <a:cubicBezTo>
                      <a:pt x="13131" y="3570"/>
                      <a:pt x="13153" y="3563"/>
                      <a:pt x="13174" y="3550"/>
                    </a:cubicBezTo>
                    <a:cubicBezTo>
                      <a:pt x="13228" y="3514"/>
                      <a:pt x="13245" y="3441"/>
                      <a:pt x="13209" y="3385"/>
                    </a:cubicBezTo>
                    <a:lnTo>
                      <a:pt x="13191" y="3357"/>
                    </a:lnTo>
                    <a:cubicBezTo>
                      <a:pt x="13105" y="3219"/>
                      <a:pt x="13035" y="3070"/>
                      <a:pt x="12980" y="2912"/>
                    </a:cubicBezTo>
                    <a:cubicBezTo>
                      <a:pt x="12963" y="2862"/>
                      <a:pt x="12917" y="2832"/>
                      <a:pt x="12867" y="2832"/>
                    </a:cubicBezTo>
                    <a:close/>
                    <a:moveTo>
                      <a:pt x="18017" y="3590"/>
                    </a:moveTo>
                    <a:cubicBezTo>
                      <a:pt x="17996" y="3590"/>
                      <a:pt x="17974" y="3596"/>
                      <a:pt x="17955" y="3608"/>
                    </a:cubicBezTo>
                    <a:cubicBezTo>
                      <a:pt x="17797" y="3707"/>
                      <a:pt x="17638" y="3801"/>
                      <a:pt x="17482" y="3890"/>
                    </a:cubicBezTo>
                    <a:cubicBezTo>
                      <a:pt x="17425" y="3923"/>
                      <a:pt x="17405" y="3995"/>
                      <a:pt x="17437" y="4052"/>
                    </a:cubicBezTo>
                    <a:cubicBezTo>
                      <a:pt x="17458" y="4091"/>
                      <a:pt x="17499" y="4113"/>
                      <a:pt x="17540" y="4113"/>
                    </a:cubicBezTo>
                    <a:cubicBezTo>
                      <a:pt x="17561" y="4113"/>
                      <a:pt x="17581" y="4110"/>
                      <a:pt x="17599" y="4099"/>
                    </a:cubicBezTo>
                    <a:cubicBezTo>
                      <a:pt x="17758" y="4009"/>
                      <a:pt x="17920" y="3911"/>
                      <a:pt x="18081" y="3811"/>
                    </a:cubicBezTo>
                    <a:cubicBezTo>
                      <a:pt x="18137" y="3775"/>
                      <a:pt x="18154" y="3702"/>
                      <a:pt x="18120" y="3646"/>
                    </a:cubicBezTo>
                    <a:cubicBezTo>
                      <a:pt x="18097" y="3610"/>
                      <a:pt x="18057" y="3590"/>
                      <a:pt x="18017" y="3590"/>
                    </a:cubicBezTo>
                    <a:close/>
                    <a:moveTo>
                      <a:pt x="16407" y="3369"/>
                    </a:moveTo>
                    <a:cubicBezTo>
                      <a:pt x="16352" y="3369"/>
                      <a:pt x="16302" y="3405"/>
                      <a:pt x="16289" y="3459"/>
                    </a:cubicBezTo>
                    <a:cubicBezTo>
                      <a:pt x="16245" y="3630"/>
                      <a:pt x="16190" y="3804"/>
                      <a:pt x="16124" y="3975"/>
                    </a:cubicBezTo>
                    <a:cubicBezTo>
                      <a:pt x="16099" y="4035"/>
                      <a:pt x="16130" y="4105"/>
                      <a:pt x="16191" y="4128"/>
                    </a:cubicBezTo>
                    <a:cubicBezTo>
                      <a:pt x="16206" y="4133"/>
                      <a:pt x="16219" y="4137"/>
                      <a:pt x="16234" y="4137"/>
                    </a:cubicBezTo>
                    <a:cubicBezTo>
                      <a:pt x="16281" y="4137"/>
                      <a:pt x="16326" y="4107"/>
                      <a:pt x="16347" y="4061"/>
                    </a:cubicBezTo>
                    <a:cubicBezTo>
                      <a:pt x="16415" y="3882"/>
                      <a:pt x="16476" y="3700"/>
                      <a:pt x="16521" y="3518"/>
                    </a:cubicBezTo>
                    <a:cubicBezTo>
                      <a:pt x="16537" y="3453"/>
                      <a:pt x="16497" y="3388"/>
                      <a:pt x="16434" y="3372"/>
                    </a:cubicBezTo>
                    <a:cubicBezTo>
                      <a:pt x="16425" y="3370"/>
                      <a:pt x="16416" y="3369"/>
                      <a:pt x="16407" y="3369"/>
                    </a:cubicBezTo>
                    <a:close/>
                    <a:moveTo>
                      <a:pt x="13459" y="3761"/>
                    </a:moveTo>
                    <a:cubicBezTo>
                      <a:pt x="13428" y="3761"/>
                      <a:pt x="13397" y="3773"/>
                      <a:pt x="13374" y="3796"/>
                    </a:cubicBezTo>
                    <a:cubicBezTo>
                      <a:pt x="13328" y="3843"/>
                      <a:pt x="13328" y="3919"/>
                      <a:pt x="13375" y="3965"/>
                    </a:cubicBezTo>
                    <a:cubicBezTo>
                      <a:pt x="13512" y="4099"/>
                      <a:pt x="13663" y="4221"/>
                      <a:pt x="13826" y="4329"/>
                    </a:cubicBezTo>
                    <a:cubicBezTo>
                      <a:pt x="13846" y="4341"/>
                      <a:pt x="13870" y="4348"/>
                      <a:pt x="13892" y="4348"/>
                    </a:cubicBezTo>
                    <a:cubicBezTo>
                      <a:pt x="13930" y="4348"/>
                      <a:pt x="13968" y="4329"/>
                      <a:pt x="13991" y="4293"/>
                    </a:cubicBezTo>
                    <a:cubicBezTo>
                      <a:pt x="14027" y="4239"/>
                      <a:pt x="14011" y="4165"/>
                      <a:pt x="13956" y="4128"/>
                    </a:cubicBezTo>
                    <a:cubicBezTo>
                      <a:pt x="13805" y="4030"/>
                      <a:pt x="13667" y="3918"/>
                      <a:pt x="13543" y="3795"/>
                    </a:cubicBezTo>
                    <a:cubicBezTo>
                      <a:pt x="13520" y="3772"/>
                      <a:pt x="13489" y="3761"/>
                      <a:pt x="13459" y="3761"/>
                    </a:cubicBezTo>
                    <a:close/>
                    <a:moveTo>
                      <a:pt x="17049" y="4134"/>
                    </a:moveTo>
                    <a:cubicBezTo>
                      <a:pt x="17032" y="4134"/>
                      <a:pt x="17014" y="4138"/>
                      <a:pt x="16997" y="4146"/>
                    </a:cubicBezTo>
                    <a:cubicBezTo>
                      <a:pt x="16825" y="4229"/>
                      <a:pt x="16657" y="4303"/>
                      <a:pt x="16496" y="4366"/>
                    </a:cubicBezTo>
                    <a:cubicBezTo>
                      <a:pt x="16435" y="4390"/>
                      <a:pt x="16404" y="4459"/>
                      <a:pt x="16429" y="4521"/>
                    </a:cubicBezTo>
                    <a:cubicBezTo>
                      <a:pt x="16447" y="4567"/>
                      <a:pt x="16491" y="4595"/>
                      <a:pt x="16539" y="4595"/>
                    </a:cubicBezTo>
                    <a:cubicBezTo>
                      <a:pt x="16554" y="4595"/>
                      <a:pt x="16568" y="4593"/>
                      <a:pt x="16584" y="4589"/>
                    </a:cubicBezTo>
                    <a:cubicBezTo>
                      <a:pt x="16750" y="4523"/>
                      <a:pt x="16923" y="4447"/>
                      <a:pt x="17100" y="4361"/>
                    </a:cubicBezTo>
                    <a:cubicBezTo>
                      <a:pt x="17161" y="4333"/>
                      <a:pt x="17186" y="4261"/>
                      <a:pt x="17156" y="4201"/>
                    </a:cubicBezTo>
                    <a:cubicBezTo>
                      <a:pt x="17136" y="4159"/>
                      <a:pt x="17094" y="4134"/>
                      <a:pt x="17049" y="4134"/>
                    </a:cubicBezTo>
                    <a:close/>
                    <a:moveTo>
                      <a:pt x="14383" y="4371"/>
                    </a:moveTo>
                    <a:cubicBezTo>
                      <a:pt x="14337" y="4371"/>
                      <a:pt x="14294" y="4398"/>
                      <a:pt x="14275" y="4444"/>
                    </a:cubicBezTo>
                    <a:cubicBezTo>
                      <a:pt x="14249" y="4505"/>
                      <a:pt x="14277" y="4573"/>
                      <a:pt x="14338" y="4599"/>
                    </a:cubicBezTo>
                    <a:cubicBezTo>
                      <a:pt x="14514" y="4673"/>
                      <a:pt x="14698" y="4732"/>
                      <a:pt x="14887" y="4775"/>
                    </a:cubicBezTo>
                    <a:cubicBezTo>
                      <a:pt x="14895" y="4776"/>
                      <a:pt x="14903" y="4777"/>
                      <a:pt x="14913" y="4777"/>
                    </a:cubicBezTo>
                    <a:cubicBezTo>
                      <a:pt x="14967" y="4777"/>
                      <a:pt x="15017" y="4740"/>
                      <a:pt x="15029" y="4686"/>
                    </a:cubicBezTo>
                    <a:cubicBezTo>
                      <a:pt x="15045" y="4620"/>
                      <a:pt x="15004" y="4557"/>
                      <a:pt x="14940" y="4542"/>
                    </a:cubicBezTo>
                    <a:cubicBezTo>
                      <a:pt x="14764" y="4504"/>
                      <a:pt x="14593" y="4449"/>
                      <a:pt x="14430" y="4380"/>
                    </a:cubicBezTo>
                    <a:cubicBezTo>
                      <a:pt x="14415" y="4374"/>
                      <a:pt x="14399" y="4371"/>
                      <a:pt x="14383" y="4371"/>
                    </a:cubicBezTo>
                    <a:close/>
                    <a:moveTo>
                      <a:pt x="133" y="4326"/>
                    </a:moveTo>
                    <a:cubicBezTo>
                      <a:pt x="104" y="4326"/>
                      <a:pt x="76" y="4335"/>
                      <a:pt x="54" y="4356"/>
                    </a:cubicBezTo>
                    <a:cubicBezTo>
                      <a:pt x="6" y="4400"/>
                      <a:pt x="1" y="4475"/>
                      <a:pt x="44" y="4525"/>
                    </a:cubicBezTo>
                    <a:cubicBezTo>
                      <a:pt x="168" y="4665"/>
                      <a:pt x="298" y="4802"/>
                      <a:pt x="427" y="4936"/>
                    </a:cubicBezTo>
                    <a:cubicBezTo>
                      <a:pt x="451" y="4961"/>
                      <a:pt x="482" y="4972"/>
                      <a:pt x="513" y="4972"/>
                    </a:cubicBezTo>
                    <a:cubicBezTo>
                      <a:pt x="544" y="4972"/>
                      <a:pt x="574" y="4961"/>
                      <a:pt x="595" y="4936"/>
                    </a:cubicBezTo>
                    <a:cubicBezTo>
                      <a:pt x="644" y="4889"/>
                      <a:pt x="644" y="4813"/>
                      <a:pt x="599" y="4766"/>
                    </a:cubicBezTo>
                    <a:cubicBezTo>
                      <a:pt x="470" y="4637"/>
                      <a:pt x="344" y="4501"/>
                      <a:pt x="223" y="4365"/>
                    </a:cubicBezTo>
                    <a:cubicBezTo>
                      <a:pt x="199" y="4339"/>
                      <a:pt x="166" y="4326"/>
                      <a:pt x="133" y="4326"/>
                    </a:cubicBezTo>
                    <a:close/>
                    <a:moveTo>
                      <a:pt x="16002" y="4403"/>
                    </a:moveTo>
                    <a:cubicBezTo>
                      <a:pt x="15960" y="4403"/>
                      <a:pt x="15918" y="4426"/>
                      <a:pt x="15897" y="4467"/>
                    </a:cubicBezTo>
                    <a:cubicBezTo>
                      <a:pt x="15879" y="4502"/>
                      <a:pt x="15860" y="4536"/>
                      <a:pt x="15841" y="4570"/>
                    </a:cubicBezTo>
                    <a:cubicBezTo>
                      <a:pt x="15712" y="4599"/>
                      <a:pt x="15599" y="4613"/>
                      <a:pt x="15504" y="4613"/>
                    </a:cubicBezTo>
                    <a:cubicBezTo>
                      <a:pt x="15491" y="4613"/>
                      <a:pt x="15479" y="4612"/>
                      <a:pt x="15467" y="4612"/>
                    </a:cubicBezTo>
                    <a:cubicBezTo>
                      <a:pt x="15466" y="4612"/>
                      <a:pt x="15466" y="4612"/>
                      <a:pt x="15465" y="4612"/>
                    </a:cubicBezTo>
                    <a:cubicBezTo>
                      <a:pt x="15401" y="4612"/>
                      <a:pt x="15346" y="4661"/>
                      <a:pt x="15342" y="4726"/>
                    </a:cubicBezTo>
                    <a:cubicBezTo>
                      <a:pt x="15340" y="4792"/>
                      <a:pt x="15391" y="4848"/>
                      <a:pt x="15457" y="4851"/>
                    </a:cubicBezTo>
                    <a:cubicBezTo>
                      <a:pt x="15473" y="4851"/>
                      <a:pt x="15490" y="4852"/>
                      <a:pt x="15508" y="4852"/>
                    </a:cubicBezTo>
                    <a:cubicBezTo>
                      <a:pt x="15561" y="4852"/>
                      <a:pt x="15619" y="4848"/>
                      <a:pt x="15680" y="4841"/>
                    </a:cubicBezTo>
                    <a:lnTo>
                      <a:pt x="15680" y="4841"/>
                    </a:lnTo>
                    <a:cubicBezTo>
                      <a:pt x="15660" y="4873"/>
                      <a:pt x="15639" y="4906"/>
                      <a:pt x="15617" y="4937"/>
                    </a:cubicBezTo>
                    <a:cubicBezTo>
                      <a:pt x="15582" y="4992"/>
                      <a:pt x="15597" y="5065"/>
                      <a:pt x="15652" y="5102"/>
                    </a:cubicBezTo>
                    <a:cubicBezTo>
                      <a:pt x="15672" y="5114"/>
                      <a:pt x="15695" y="5121"/>
                      <a:pt x="15718" y="5121"/>
                    </a:cubicBezTo>
                    <a:cubicBezTo>
                      <a:pt x="15756" y="5121"/>
                      <a:pt x="15795" y="5102"/>
                      <a:pt x="15818" y="5066"/>
                    </a:cubicBezTo>
                    <a:cubicBezTo>
                      <a:pt x="15880" y="4972"/>
                      <a:pt x="15941" y="4875"/>
                      <a:pt x="15996" y="4779"/>
                    </a:cubicBezTo>
                    <a:cubicBezTo>
                      <a:pt x="16012" y="4775"/>
                      <a:pt x="16026" y="4771"/>
                      <a:pt x="16042" y="4766"/>
                    </a:cubicBezTo>
                    <a:cubicBezTo>
                      <a:pt x="16105" y="4750"/>
                      <a:pt x="16144" y="4686"/>
                      <a:pt x="16126" y="4621"/>
                    </a:cubicBezTo>
                    <a:cubicBezTo>
                      <a:pt x="16123" y="4606"/>
                      <a:pt x="16116" y="4591"/>
                      <a:pt x="16107" y="4580"/>
                    </a:cubicBezTo>
                    <a:cubicBezTo>
                      <a:pt x="16107" y="4580"/>
                      <a:pt x="16108" y="4579"/>
                      <a:pt x="16108" y="4578"/>
                    </a:cubicBezTo>
                    <a:cubicBezTo>
                      <a:pt x="16138" y="4518"/>
                      <a:pt x="16116" y="4448"/>
                      <a:pt x="16057" y="4417"/>
                    </a:cubicBezTo>
                    <a:cubicBezTo>
                      <a:pt x="16040" y="4408"/>
                      <a:pt x="16021" y="4403"/>
                      <a:pt x="16002" y="4403"/>
                    </a:cubicBezTo>
                    <a:close/>
                    <a:moveTo>
                      <a:pt x="911" y="5124"/>
                    </a:moveTo>
                    <a:cubicBezTo>
                      <a:pt x="880" y="5124"/>
                      <a:pt x="848" y="5136"/>
                      <a:pt x="825" y="5161"/>
                    </a:cubicBezTo>
                    <a:cubicBezTo>
                      <a:pt x="779" y="5210"/>
                      <a:pt x="781" y="5284"/>
                      <a:pt x="830" y="5330"/>
                    </a:cubicBezTo>
                    <a:cubicBezTo>
                      <a:pt x="966" y="5457"/>
                      <a:pt x="1107" y="5583"/>
                      <a:pt x="1248" y="5704"/>
                    </a:cubicBezTo>
                    <a:cubicBezTo>
                      <a:pt x="1272" y="5723"/>
                      <a:pt x="1299" y="5732"/>
                      <a:pt x="1326" y="5732"/>
                    </a:cubicBezTo>
                    <a:cubicBezTo>
                      <a:pt x="1359" y="5732"/>
                      <a:pt x="1392" y="5718"/>
                      <a:pt x="1417" y="5692"/>
                    </a:cubicBezTo>
                    <a:cubicBezTo>
                      <a:pt x="1460" y="5641"/>
                      <a:pt x="1455" y="5566"/>
                      <a:pt x="1404" y="5523"/>
                    </a:cubicBezTo>
                    <a:cubicBezTo>
                      <a:pt x="1266" y="5405"/>
                      <a:pt x="1127" y="5280"/>
                      <a:pt x="993" y="5156"/>
                    </a:cubicBezTo>
                    <a:cubicBezTo>
                      <a:pt x="970" y="5134"/>
                      <a:pt x="941" y="5124"/>
                      <a:pt x="911" y="5124"/>
                    </a:cubicBezTo>
                    <a:close/>
                    <a:moveTo>
                      <a:pt x="15387" y="5329"/>
                    </a:moveTo>
                    <a:cubicBezTo>
                      <a:pt x="15353" y="5329"/>
                      <a:pt x="15318" y="5344"/>
                      <a:pt x="15295" y="5374"/>
                    </a:cubicBezTo>
                    <a:cubicBezTo>
                      <a:pt x="15184" y="5513"/>
                      <a:pt x="15061" y="5652"/>
                      <a:pt x="14935" y="5784"/>
                    </a:cubicBezTo>
                    <a:cubicBezTo>
                      <a:pt x="14889" y="5832"/>
                      <a:pt x="14890" y="5907"/>
                      <a:pt x="14939" y="5953"/>
                    </a:cubicBezTo>
                    <a:cubicBezTo>
                      <a:pt x="14962" y="5976"/>
                      <a:pt x="14992" y="5986"/>
                      <a:pt x="15021" y="5986"/>
                    </a:cubicBezTo>
                    <a:cubicBezTo>
                      <a:pt x="15053" y="5986"/>
                      <a:pt x="15084" y="5974"/>
                      <a:pt x="15106" y="5949"/>
                    </a:cubicBezTo>
                    <a:cubicBezTo>
                      <a:pt x="15238" y="5812"/>
                      <a:pt x="15363" y="5667"/>
                      <a:pt x="15480" y="5523"/>
                    </a:cubicBezTo>
                    <a:cubicBezTo>
                      <a:pt x="15522" y="5472"/>
                      <a:pt x="15513" y="5397"/>
                      <a:pt x="15462" y="5356"/>
                    </a:cubicBezTo>
                    <a:cubicBezTo>
                      <a:pt x="15440" y="5338"/>
                      <a:pt x="15414" y="5329"/>
                      <a:pt x="15387" y="5329"/>
                    </a:cubicBezTo>
                    <a:close/>
                    <a:moveTo>
                      <a:pt x="1756" y="5844"/>
                    </a:moveTo>
                    <a:cubicBezTo>
                      <a:pt x="1721" y="5844"/>
                      <a:pt x="1686" y="5860"/>
                      <a:pt x="1662" y="5890"/>
                    </a:cubicBezTo>
                    <a:cubicBezTo>
                      <a:pt x="1622" y="5942"/>
                      <a:pt x="1631" y="6017"/>
                      <a:pt x="1683" y="6058"/>
                    </a:cubicBezTo>
                    <a:cubicBezTo>
                      <a:pt x="1831" y="6172"/>
                      <a:pt x="1983" y="6285"/>
                      <a:pt x="2134" y="6393"/>
                    </a:cubicBezTo>
                    <a:cubicBezTo>
                      <a:pt x="2155" y="6408"/>
                      <a:pt x="2180" y="6415"/>
                      <a:pt x="2203" y="6415"/>
                    </a:cubicBezTo>
                    <a:cubicBezTo>
                      <a:pt x="2241" y="6415"/>
                      <a:pt x="2279" y="6396"/>
                      <a:pt x="2301" y="6364"/>
                    </a:cubicBezTo>
                    <a:cubicBezTo>
                      <a:pt x="2338" y="6311"/>
                      <a:pt x="2325" y="6235"/>
                      <a:pt x="2273" y="6198"/>
                    </a:cubicBezTo>
                    <a:cubicBezTo>
                      <a:pt x="2123" y="6093"/>
                      <a:pt x="1974" y="5983"/>
                      <a:pt x="1829" y="5870"/>
                    </a:cubicBezTo>
                    <a:cubicBezTo>
                      <a:pt x="1808" y="5853"/>
                      <a:pt x="1782" y="5844"/>
                      <a:pt x="1756" y="5844"/>
                    </a:cubicBezTo>
                    <a:close/>
                    <a:moveTo>
                      <a:pt x="14619" y="6134"/>
                    </a:moveTo>
                    <a:cubicBezTo>
                      <a:pt x="14591" y="6134"/>
                      <a:pt x="14563" y="6144"/>
                      <a:pt x="14540" y="6164"/>
                    </a:cubicBezTo>
                    <a:cubicBezTo>
                      <a:pt x="14405" y="6285"/>
                      <a:pt x="14262" y="6401"/>
                      <a:pt x="14117" y="6512"/>
                    </a:cubicBezTo>
                    <a:cubicBezTo>
                      <a:pt x="14065" y="6551"/>
                      <a:pt x="14055" y="6627"/>
                      <a:pt x="14095" y="6679"/>
                    </a:cubicBezTo>
                    <a:cubicBezTo>
                      <a:pt x="14119" y="6710"/>
                      <a:pt x="14153" y="6726"/>
                      <a:pt x="14189" y="6726"/>
                    </a:cubicBezTo>
                    <a:cubicBezTo>
                      <a:pt x="14215" y="6726"/>
                      <a:pt x="14240" y="6718"/>
                      <a:pt x="14261" y="6702"/>
                    </a:cubicBezTo>
                    <a:cubicBezTo>
                      <a:pt x="14412" y="6588"/>
                      <a:pt x="14558" y="6467"/>
                      <a:pt x="14698" y="6343"/>
                    </a:cubicBezTo>
                    <a:cubicBezTo>
                      <a:pt x="14748" y="6299"/>
                      <a:pt x="14753" y="6224"/>
                      <a:pt x="14708" y="6175"/>
                    </a:cubicBezTo>
                    <a:cubicBezTo>
                      <a:pt x="14685" y="6148"/>
                      <a:pt x="14652" y="6134"/>
                      <a:pt x="14619" y="6134"/>
                    </a:cubicBezTo>
                    <a:close/>
                    <a:moveTo>
                      <a:pt x="2665" y="6486"/>
                    </a:moveTo>
                    <a:cubicBezTo>
                      <a:pt x="2626" y="6486"/>
                      <a:pt x="2588" y="6505"/>
                      <a:pt x="2565" y="6541"/>
                    </a:cubicBezTo>
                    <a:cubicBezTo>
                      <a:pt x="2530" y="6597"/>
                      <a:pt x="2545" y="6671"/>
                      <a:pt x="2602" y="6706"/>
                    </a:cubicBezTo>
                    <a:cubicBezTo>
                      <a:pt x="2758" y="6806"/>
                      <a:pt x="2921" y="6904"/>
                      <a:pt x="3082" y="6997"/>
                    </a:cubicBezTo>
                    <a:cubicBezTo>
                      <a:pt x="3101" y="7007"/>
                      <a:pt x="3120" y="7012"/>
                      <a:pt x="3141" y="7012"/>
                    </a:cubicBezTo>
                    <a:cubicBezTo>
                      <a:pt x="3183" y="7012"/>
                      <a:pt x="3223" y="6992"/>
                      <a:pt x="3245" y="6953"/>
                    </a:cubicBezTo>
                    <a:cubicBezTo>
                      <a:pt x="3277" y="6895"/>
                      <a:pt x="3258" y="6822"/>
                      <a:pt x="3201" y="6790"/>
                    </a:cubicBezTo>
                    <a:cubicBezTo>
                      <a:pt x="3043" y="6700"/>
                      <a:pt x="2885" y="6603"/>
                      <a:pt x="2730" y="6505"/>
                    </a:cubicBezTo>
                    <a:cubicBezTo>
                      <a:pt x="2710" y="6492"/>
                      <a:pt x="2688" y="6486"/>
                      <a:pt x="2665" y="6486"/>
                    </a:cubicBezTo>
                    <a:close/>
                    <a:moveTo>
                      <a:pt x="13737" y="6808"/>
                    </a:moveTo>
                    <a:cubicBezTo>
                      <a:pt x="13715" y="6808"/>
                      <a:pt x="13692" y="6814"/>
                      <a:pt x="13673" y="6828"/>
                    </a:cubicBezTo>
                    <a:cubicBezTo>
                      <a:pt x="13519" y="6927"/>
                      <a:pt x="13361" y="7022"/>
                      <a:pt x="13203" y="7110"/>
                    </a:cubicBezTo>
                    <a:cubicBezTo>
                      <a:pt x="13145" y="7142"/>
                      <a:pt x="13124" y="7215"/>
                      <a:pt x="13156" y="7272"/>
                    </a:cubicBezTo>
                    <a:cubicBezTo>
                      <a:pt x="13177" y="7310"/>
                      <a:pt x="13218" y="7333"/>
                      <a:pt x="13260" y="7333"/>
                    </a:cubicBezTo>
                    <a:cubicBezTo>
                      <a:pt x="13279" y="7333"/>
                      <a:pt x="13299" y="7328"/>
                      <a:pt x="13318" y="7318"/>
                    </a:cubicBezTo>
                    <a:cubicBezTo>
                      <a:pt x="13482" y="7229"/>
                      <a:pt x="13645" y="7131"/>
                      <a:pt x="13802" y="7028"/>
                    </a:cubicBezTo>
                    <a:cubicBezTo>
                      <a:pt x="13857" y="6992"/>
                      <a:pt x="13873" y="6919"/>
                      <a:pt x="13837" y="6863"/>
                    </a:cubicBezTo>
                    <a:cubicBezTo>
                      <a:pt x="13814" y="6827"/>
                      <a:pt x="13775" y="6808"/>
                      <a:pt x="13737" y="6808"/>
                    </a:cubicBezTo>
                    <a:close/>
                    <a:moveTo>
                      <a:pt x="3630" y="7040"/>
                    </a:moveTo>
                    <a:cubicBezTo>
                      <a:pt x="3586" y="7040"/>
                      <a:pt x="3545" y="7064"/>
                      <a:pt x="3524" y="7105"/>
                    </a:cubicBezTo>
                    <a:cubicBezTo>
                      <a:pt x="3494" y="7163"/>
                      <a:pt x="3518" y="7235"/>
                      <a:pt x="3576" y="7265"/>
                    </a:cubicBezTo>
                    <a:cubicBezTo>
                      <a:pt x="3742" y="7350"/>
                      <a:pt x="3912" y="7433"/>
                      <a:pt x="4081" y="7509"/>
                    </a:cubicBezTo>
                    <a:cubicBezTo>
                      <a:pt x="4097" y="7516"/>
                      <a:pt x="4115" y="7520"/>
                      <a:pt x="4131" y="7520"/>
                    </a:cubicBezTo>
                    <a:cubicBezTo>
                      <a:pt x="4176" y="7520"/>
                      <a:pt x="4220" y="7494"/>
                      <a:pt x="4240" y="7449"/>
                    </a:cubicBezTo>
                    <a:cubicBezTo>
                      <a:pt x="4267" y="7389"/>
                      <a:pt x="4240" y="7318"/>
                      <a:pt x="4180" y="7291"/>
                    </a:cubicBezTo>
                    <a:cubicBezTo>
                      <a:pt x="4014" y="7216"/>
                      <a:pt x="3847" y="7136"/>
                      <a:pt x="3685" y="7053"/>
                    </a:cubicBezTo>
                    <a:cubicBezTo>
                      <a:pt x="3667" y="7044"/>
                      <a:pt x="3648" y="7040"/>
                      <a:pt x="3630" y="7040"/>
                    </a:cubicBezTo>
                    <a:close/>
                    <a:moveTo>
                      <a:pt x="12762" y="7347"/>
                    </a:moveTo>
                    <a:cubicBezTo>
                      <a:pt x="12745" y="7347"/>
                      <a:pt x="12728" y="7350"/>
                      <a:pt x="12712" y="7358"/>
                    </a:cubicBezTo>
                    <a:cubicBezTo>
                      <a:pt x="12548" y="7434"/>
                      <a:pt x="12377" y="7505"/>
                      <a:pt x="12207" y="7573"/>
                    </a:cubicBezTo>
                    <a:cubicBezTo>
                      <a:pt x="12146" y="7597"/>
                      <a:pt x="12115" y="7666"/>
                      <a:pt x="12140" y="7727"/>
                    </a:cubicBezTo>
                    <a:cubicBezTo>
                      <a:pt x="12160" y="7774"/>
                      <a:pt x="12203" y="7802"/>
                      <a:pt x="12252" y="7802"/>
                    </a:cubicBezTo>
                    <a:cubicBezTo>
                      <a:pt x="12266" y="7802"/>
                      <a:pt x="12280" y="7800"/>
                      <a:pt x="12294" y="7795"/>
                    </a:cubicBezTo>
                    <a:cubicBezTo>
                      <a:pt x="12469" y="7727"/>
                      <a:pt x="12643" y="7652"/>
                      <a:pt x="12812" y="7574"/>
                    </a:cubicBezTo>
                    <a:cubicBezTo>
                      <a:pt x="12871" y="7547"/>
                      <a:pt x="12897" y="7475"/>
                      <a:pt x="12870" y="7416"/>
                    </a:cubicBezTo>
                    <a:cubicBezTo>
                      <a:pt x="12851" y="7372"/>
                      <a:pt x="12808" y="7347"/>
                      <a:pt x="12762" y="7347"/>
                    </a:cubicBezTo>
                    <a:close/>
                    <a:moveTo>
                      <a:pt x="4645" y="7499"/>
                    </a:moveTo>
                    <a:cubicBezTo>
                      <a:pt x="4597" y="7499"/>
                      <a:pt x="4552" y="7527"/>
                      <a:pt x="4533" y="7574"/>
                    </a:cubicBezTo>
                    <a:cubicBezTo>
                      <a:pt x="4510" y="7635"/>
                      <a:pt x="4539" y="7703"/>
                      <a:pt x="4600" y="7728"/>
                    </a:cubicBezTo>
                    <a:cubicBezTo>
                      <a:pt x="4775" y="7797"/>
                      <a:pt x="4952" y="7862"/>
                      <a:pt x="5129" y="7921"/>
                    </a:cubicBezTo>
                    <a:cubicBezTo>
                      <a:pt x="5140" y="7926"/>
                      <a:pt x="5153" y="7929"/>
                      <a:pt x="5166" y="7929"/>
                    </a:cubicBezTo>
                    <a:cubicBezTo>
                      <a:pt x="5216" y="7929"/>
                      <a:pt x="5262" y="7895"/>
                      <a:pt x="5279" y="7847"/>
                    </a:cubicBezTo>
                    <a:cubicBezTo>
                      <a:pt x="5300" y="7784"/>
                      <a:pt x="5266" y="7717"/>
                      <a:pt x="5203" y="7696"/>
                    </a:cubicBezTo>
                    <a:cubicBezTo>
                      <a:pt x="5031" y="7637"/>
                      <a:pt x="4858" y="7574"/>
                      <a:pt x="4687" y="7506"/>
                    </a:cubicBezTo>
                    <a:cubicBezTo>
                      <a:pt x="4673" y="7501"/>
                      <a:pt x="4659" y="7499"/>
                      <a:pt x="4645" y="7499"/>
                    </a:cubicBezTo>
                    <a:close/>
                    <a:moveTo>
                      <a:pt x="11727" y="7752"/>
                    </a:moveTo>
                    <a:cubicBezTo>
                      <a:pt x="11715" y="7752"/>
                      <a:pt x="11703" y="7754"/>
                      <a:pt x="11690" y="7758"/>
                    </a:cubicBezTo>
                    <a:cubicBezTo>
                      <a:pt x="11517" y="7813"/>
                      <a:pt x="11340" y="7867"/>
                      <a:pt x="11163" y="7914"/>
                    </a:cubicBezTo>
                    <a:cubicBezTo>
                      <a:pt x="11100" y="7931"/>
                      <a:pt x="11063" y="7995"/>
                      <a:pt x="11079" y="8059"/>
                    </a:cubicBezTo>
                    <a:cubicBezTo>
                      <a:pt x="11094" y="8112"/>
                      <a:pt x="11141" y="8148"/>
                      <a:pt x="11194" y="8148"/>
                    </a:cubicBezTo>
                    <a:cubicBezTo>
                      <a:pt x="11205" y="8148"/>
                      <a:pt x="11215" y="8147"/>
                      <a:pt x="11224" y="8145"/>
                    </a:cubicBezTo>
                    <a:cubicBezTo>
                      <a:pt x="11406" y="8097"/>
                      <a:pt x="11588" y="8044"/>
                      <a:pt x="11764" y="7985"/>
                    </a:cubicBezTo>
                    <a:cubicBezTo>
                      <a:pt x="11826" y="7965"/>
                      <a:pt x="11862" y="7898"/>
                      <a:pt x="11841" y="7835"/>
                    </a:cubicBezTo>
                    <a:cubicBezTo>
                      <a:pt x="11824" y="7784"/>
                      <a:pt x="11777" y="7752"/>
                      <a:pt x="11727" y="7752"/>
                    </a:cubicBezTo>
                    <a:close/>
                    <a:moveTo>
                      <a:pt x="5699" y="7854"/>
                    </a:moveTo>
                    <a:cubicBezTo>
                      <a:pt x="5647" y="7854"/>
                      <a:pt x="5598" y="7888"/>
                      <a:pt x="5583" y="7941"/>
                    </a:cubicBezTo>
                    <a:cubicBezTo>
                      <a:pt x="5565" y="8004"/>
                      <a:pt x="5602" y="8070"/>
                      <a:pt x="5666" y="8087"/>
                    </a:cubicBezTo>
                    <a:cubicBezTo>
                      <a:pt x="5770" y="8118"/>
                      <a:pt x="5874" y="8145"/>
                      <a:pt x="5977" y="8170"/>
                    </a:cubicBezTo>
                    <a:cubicBezTo>
                      <a:pt x="6053" y="8190"/>
                      <a:pt x="6133" y="8209"/>
                      <a:pt x="6211" y="8226"/>
                    </a:cubicBezTo>
                    <a:cubicBezTo>
                      <a:pt x="6219" y="8228"/>
                      <a:pt x="6228" y="8230"/>
                      <a:pt x="6237" y="8230"/>
                    </a:cubicBezTo>
                    <a:cubicBezTo>
                      <a:pt x="6291" y="8230"/>
                      <a:pt x="6341" y="8191"/>
                      <a:pt x="6352" y="8136"/>
                    </a:cubicBezTo>
                    <a:cubicBezTo>
                      <a:pt x="6368" y="8071"/>
                      <a:pt x="6326" y="8008"/>
                      <a:pt x="6263" y="7993"/>
                    </a:cubicBezTo>
                    <a:cubicBezTo>
                      <a:pt x="6186" y="7976"/>
                      <a:pt x="6110" y="7958"/>
                      <a:pt x="6035" y="7939"/>
                    </a:cubicBezTo>
                    <a:cubicBezTo>
                      <a:pt x="5932" y="7914"/>
                      <a:pt x="5830" y="7887"/>
                      <a:pt x="5729" y="7858"/>
                    </a:cubicBezTo>
                    <a:cubicBezTo>
                      <a:pt x="5719" y="7855"/>
                      <a:pt x="5709" y="7854"/>
                      <a:pt x="5699" y="7854"/>
                    </a:cubicBezTo>
                    <a:close/>
                    <a:moveTo>
                      <a:pt x="10653" y="8037"/>
                    </a:moveTo>
                    <a:cubicBezTo>
                      <a:pt x="10645" y="8037"/>
                      <a:pt x="10636" y="8038"/>
                      <a:pt x="10628" y="8040"/>
                    </a:cubicBezTo>
                    <a:cubicBezTo>
                      <a:pt x="10450" y="8076"/>
                      <a:pt x="10269" y="8108"/>
                      <a:pt x="10087" y="8136"/>
                    </a:cubicBezTo>
                    <a:cubicBezTo>
                      <a:pt x="10022" y="8147"/>
                      <a:pt x="9976" y="8207"/>
                      <a:pt x="9986" y="8272"/>
                    </a:cubicBezTo>
                    <a:cubicBezTo>
                      <a:pt x="9996" y="8330"/>
                      <a:pt x="10047" y="8373"/>
                      <a:pt x="10105" y="8373"/>
                    </a:cubicBezTo>
                    <a:cubicBezTo>
                      <a:pt x="10111" y="8373"/>
                      <a:pt x="10117" y="8372"/>
                      <a:pt x="10122" y="8372"/>
                    </a:cubicBezTo>
                    <a:cubicBezTo>
                      <a:pt x="10308" y="8345"/>
                      <a:pt x="10495" y="8311"/>
                      <a:pt x="10677" y="8273"/>
                    </a:cubicBezTo>
                    <a:cubicBezTo>
                      <a:pt x="10740" y="8259"/>
                      <a:pt x="10782" y="8196"/>
                      <a:pt x="10769" y="8132"/>
                    </a:cubicBezTo>
                    <a:cubicBezTo>
                      <a:pt x="10756" y="8077"/>
                      <a:pt x="10708" y="8037"/>
                      <a:pt x="10653" y="8037"/>
                    </a:cubicBezTo>
                    <a:close/>
                    <a:moveTo>
                      <a:pt x="6780" y="8098"/>
                    </a:moveTo>
                    <a:cubicBezTo>
                      <a:pt x="6724" y="8098"/>
                      <a:pt x="6675" y="8139"/>
                      <a:pt x="6664" y="8196"/>
                    </a:cubicBezTo>
                    <a:cubicBezTo>
                      <a:pt x="6653" y="8262"/>
                      <a:pt x="6697" y="8322"/>
                      <a:pt x="6762" y="8334"/>
                    </a:cubicBezTo>
                    <a:cubicBezTo>
                      <a:pt x="6945" y="8367"/>
                      <a:pt x="7132" y="8393"/>
                      <a:pt x="7318" y="8414"/>
                    </a:cubicBezTo>
                    <a:cubicBezTo>
                      <a:pt x="7323" y="8416"/>
                      <a:pt x="7328" y="8416"/>
                      <a:pt x="7333" y="8416"/>
                    </a:cubicBezTo>
                    <a:cubicBezTo>
                      <a:pt x="7392" y="8416"/>
                      <a:pt x="7444" y="8371"/>
                      <a:pt x="7452" y="8310"/>
                    </a:cubicBezTo>
                    <a:cubicBezTo>
                      <a:pt x="7459" y="8245"/>
                      <a:pt x="7412" y="8185"/>
                      <a:pt x="7347" y="8178"/>
                    </a:cubicBezTo>
                    <a:cubicBezTo>
                      <a:pt x="7166" y="8157"/>
                      <a:pt x="6981" y="8131"/>
                      <a:pt x="6802" y="8100"/>
                    </a:cubicBezTo>
                    <a:cubicBezTo>
                      <a:pt x="6795" y="8098"/>
                      <a:pt x="6788" y="8098"/>
                      <a:pt x="6780" y="8098"/>
                    </a:cubicBezTo>
                    <a:close/>
                    <a:moveTo>
                      <a:pt x="9553" y="8201"/>
                    </a:moveTo>
                    <a:cubicBezTo>
                      <a:pt x="9549" y="8201"/>
                      <a:pt x="9545" y="8201"/>
                      <a:pt x="9541" y="8202"/>
                    </a:cubicBezTo>
                    <a:cubicBezTo>
                      <a:pt x="9362" y="8219"/>
                      <a:pt x="9176" y="8232"/>
                      <a:pt x="8993" y="8240"/>
                    </a:cubicBezTo>
                    <a:cubicBezTo>
                      <a:pt x="8927" y="8242"/>
                      <a:pt x="8876" y="8298"/>
                      <a:pt x="8879" y="8365"/>
                    </a:cubicBezTo>
                    <a:cubicBezTo>
                      <a:pt x="8881" y="8428"/>
                      <a:pt x="8935" y="8478"/>
                      <a:pt x="8998" y="8478"/>
                    </a:cubicBezTo>
                    <a:lnTo>
                      <a:pt x="9002" y="8478"/>
                    </a:lnTo>
                    <a:cubicBezTo>
                      <a:pt x="9190" y="8470"/>
                      <a:pt x="9378" y="8458"/>
                      <a:pt x="9564" y="8439"/>
                    </a:cubicBezTo>
                    <a:cubicBezTo>
                      <a:pt x="9629" y="8433"/>
                      <a:pt x="9678" y="8376"/>
                      <a:pt x="9671" y="8310"/>
                    </a:cubicBezTo>
                    <a:cubicBezTo>
                      <a:pt x="9665" y="8247"/>
                      <a:pt x="9613" y="8201"/>
                      <a:pt x="9553" y="8201"/>
                    </a:cubicBezTo>
                    <a:close/>
                    <a:moveTo>
                      <a:pt x="7888" y="8227"/>
                    </a:moveTo>
                    <a:cubicBezTo>
                      <a:pt x="7822" y="8227"/>
                      <a:pt x="7771" y="8275"/>
                      <a:pt x="7768" y="8340"/>
                    </a:cubicBezTo>
                    <a:cubicBezTo>
                      <a:pt x="7763" y="8406"/>
                      <a:pt x="7812" y="8463"/>
                      <a:pt x="7879" y="8466"/>
                    </a:cubicBezTo>
                    <a:cubicBezTo>
                      <a:pt x="8065" y="8478"/>
                      <a:pt x="8253" y="8485"/>
                      <a:pt x="8440" y="8487"/>
                    </a:cubicBezTo>
                    <a:lnTo>
                      <a:pt x="8442" y="8487"/>
                    </a:lnTo>
                    <a:cubicBezTo>
                      <a:pt x="8508" y="8487"/>
                      <a:pt x="8560" y="8434"/>
                      <a:pt x="8563" y="8370"/>
                    </a:cubicBezTo>
                    <a:cubicBezTo>
                      <a:pt x="8563" y="8303"/>
                      <a:pt x="8511" y="8250"/>
                      <a:pt x="8444" y="8248"/>
                    </a:cubicBezTo>
                    <a:cubicBezTo>
                      <a:pt x="8262" y="8246"/>
                      <a:pt x="8077" y="8240"/>
                      <a:pt x="7894" y="8228"/>
                    </a:cubicBezTo>
                    <a:cubicBezTo>
                      <a:pt x="7892" y="8227"/>
                      <a:pt x="7890" y="8227"/>
                      <a:pt x="7888" y="8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8131868" y="1809809"/>
                <a:ext cx="290746" cy="461671"/>
              </a:xfrm>
              <a:custGeom>
                <a:avLst/>
                <a:gdLst/>
                <a:ahLst/>
                <a:cxnLst/>
                <a:rect l="l" t="t" r="r" b="b"/>
                <a:pathLst>
                  <a:path w="4671" h="7417" extrusionOk="0">
                    <a:moveTo>
                      <a:pt x="4671" y="0"/>
                    </a:moveTo>
                    <a:lnTo>
                      <a:pt x="1" y="4385"/>
                    </a:lnTo>
                    <a:lnTo>
                      <a:pt x="1341" y="7416"/>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8123777" y="1802278"/>
                <a:ext cx="306992" cy="476610"/>
              </a:xfrm>
              <a:custGeom>
                <a:avLst/>
                <a:gdLst/>
                <a:ahLst/>
                <a:cxnLst/>
                <a:rect l="l" t="t" r="r" b="b"/>
                <a:pathLst>
                  <a:path w="4932" h="7657" extrusionOk="0">
                    <a:moveTo>
                      <a:pt x="4447" y="616"/>
                    </a:moveTo>
                    <a:lnTo>
                      <a:pt x="1471" y="7246"/>
                    </a:lnTo>
                    <a:lnTo>
                      <a:pt x="273" y="4534"/>
                    </a:lnTo>
                    <a:lnTo>
                      <a:pt x="4447" y="616"/>
                    </a:lnTo>
                    <a:close/>
                    <a:moveTo>
                      <a:pt x="4800" y="0"/>
                    </a:moveTo>
                    <a:cubicBezTo>
                      <a:pt x="4771" y="0"/>
                      <a:pt x="4741" y="11"/>
                      <a:pt x="4719" y="33"/>
                    </a:cubicBezTo>
                    <a:lnTo>
                      <a:pt x="49" y="4418"/>
                    </a:lnTo>
                    <a:cubicBezTo>
                      <a:pt x="12" y="4452"/>
                      <a:pt x="1" y="4506"/>
                      <a:pt x="22" y="4553"/>
                    </a:cubicBezTo>
                    <a:lnTo>
                      <a:pt x="1362" y="7585"/>
                    </a:lnTo>
                    <a:cubicBezTo>
                      <a:pt x="1382" y="7628"/>
                      <a:pt x="1424" y="7657"/>
                      <a:pt x="1471" y="7657"/>
                    </a:cubicBezTo>
                    <a:cubicBezTo>
                      <a:pt x="1518" y="7657"/>
                      <a:pt x="1561" y="7630"/>
                      <a:pt x="1579" y="7584"/>
                    </a:cubicBezTo>
                    <a:lnTo>
                      <a:pt x="4907" y="168"/>
                    </a:lnTo>
                    <a:cubicBezTo>
                      <a:pt x="4931" y="116"/>
                      <a:pt x="4916" y="55"/>
                      <a:pt x="4869" y="23"/>
                    </a:cubicBezTo>
                    <a:cubicBezTo>
                      <a:pt x="4848" y="8"/>
                      <a:pt x="4824" y="0"/>
                      <a:pt x="4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7943456" y="1809809"/>
                <a:ext cx="479162" cy="273007"/>
              </a:xfrm>
              <a:custGeom>
                <a:avLst/>
                <a:gdLst/>
                <a:ahLst/>
                <a:cxnLst/>
                <a:rect l="l" t="t" r="r" b="b"/>
                <a:pathLst>
                  <a:path w="7698" h="4386" extrusionOk="0">
                    <a:moveTo>
                      <a:pt x="7698" y="0"/>
                    </a:moveTo>
                    <a:lnTo>
                      <a:pt x="0" y="3273"/>
                    </a:lnTo>
                    <a:lnTo>
                      <a:pt x="3028" y="4385"/>
                    </a:lnTo>
                    <a:lnTo>
                      <a:pt x="7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7935925" y="1802278"/>
                <a:ext cx="494848" cy="287883"/>
              </a:xfrm>
              <a:custGeom>
                <a:avLst/>
                <a:gdLst/>
                <a:ahLst/>
                <a:cxnLst/>
                <a:rect l="l" t="t" r="r" b="b"/>
                <a:pathLst>
                  <a:path w="7950" h="4625" extrusionOk="0">
                    <a:moveTo>
                      <a:pt x="7249" y="493"/>
                    </a:moveTo>
                    <a:lnTo>
                      <a:pt x="3121" y="4368"/>
                    </a:lnTo>
                    <a:lnTo>
                      <a:pt x="446" y="3385"/>
                    </a:lnTo>
                    <a:lnTo>
                      <a:pt x="7249" y="493"/>
                    </a:lnTo>
                    <a:close/>
                    <a:moveTo>
                      <a:pt x="7819" y="1"/>
                    </a:moveTo>
                    <a:cubicBezTo>
                      <a:pt x="7803" y="1"/>
                      <a:pt x="7787" y="4"/>
                      <a:pt x="7772" y="10"/>
                    </a:cubicBezTo>
                    <a:lnTo>
                      <a:pt x="75" y="3284"/>
                    </a:lnTo>
                    <a:cubicBezTo>
                      <a:pt x="30" y="3303"/>
                      <a:pt x="1" y="3347"/>
                      <a:pt x="2" y="3397"/>
                    </a:cubicBezTo>
                    <a:cubicBezTo>
                      <a:pt x="4" y="3445"/>
                      <a:pt x="35" y="3488"/>
                      <a:pt x="80" y="3506"/>
                    </a:cubicBezTo>
                    <a:lnTo>
                      <a:pt x="3106" y="4617"/>
                    </a:lnTo>
                    <a:cubicBezTo>
                      <a:pt x="3121" y="4622"/>
                      <a:pt x="3134" y="4624"/>
                      <a:pt x="3149" y="4624"/>
                    </a:cubicBezTo>
                    <a:cubicBezTo>
                      <a:pt x="3178" y="4624"/>
                      <a:pt x="3208" y="4613"/>
                      <a:pt x="3229" y="4591"/>
                    </a:cubicBezTo>
                    <a:lnTo>
                      <a:pt x="7900" y="206"/>
                    </a:lnTo>
                    <a:cubicBezTo>
                      <a:pt x="7941" y="167"/>
                      <a:pt x="7949" y="103"/>
                      <a:pt x="7918" y="55"/>
                    </a:cubicBezTo>
                    <a:cubicBezTo>
                      <a:pt x="7896" y="20"/>
                      <a:pt x="7858" y="1"/>
                      <a:pt x="7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5670123" y="1854562"/>
                <a:ext cx="1066132" cy="1284114"/>
              </a:xfrm>
              <a:custGeom>
                <a:avLst/>
                <a:gdLst/>
                <a:ahLst/>
                <a:cxnLst/>
                <a:rect l="l" t="t" r="r" b="b"/>
                <a:pathLst>
                  <a:path w="17128" h="20630" extrusionOk="0">
                    <a:moveTo>
                      <a:pt x="138" y="1"/>
                    </a:moveTo>
                    <a:cubicBezTo>
                      <a:pt x="63" y="1"/>
                      <a:pt x="0" y="63"/>
                      <a:pt x="0" y="140"/>
                    </a:cubicBezTo>
                    <a:lnTo>
                      <a:pt x="0" y="20491"/>
                    </a:lnTo>
                    <a:cubicBezTo>
                      <a:pt x="0" y="20568"/>
                      <a:pt x="63" y="20630"/>
                      <a:pt x="138" y="20630"/>
                    </a:cubicBezTo>
                    <a:cubicBezTo>
                      <a:pt x="215" y="20630"/>
                      <a:pt x="278" y="20568"/>
                      <a:pt x="278" y="20490"/>
                    </a:cubicBezTo>
                    <a:lnTo>
                      <a:pt x="278" y="279"/>
                    </a:lnTo>
                    <a:lnTo>
                      <a:pt x="16988" y="279"/>
                    </a:lnTo>
                    <a:cubicBezTo>
                      <a:pt x="17065" y="279"/>
                      <a:pt x="17127" y="216"/>
                      <a:pt x="17127" y="140"/>
                    </a:cubicBezTo>
                    <a:cubicBezTo>
                      <a:pt x="17127" y="63"/>
                      <a:pt x="17065" y="1"/>
                      <a:pt x="16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5805068" y="1982161"/>
                <a:ext cx="1730473" cy="1498424"/>
              </a:xfrm>
              <a:custGeom>
                <a:avLst/>
                <a:gdLst/>
                <a:ahLst/>
                <a:cxnLst/>
                <a:rect l="l" t="t" r="r" b="b"/>
                <a:pathLst>
                  <a:path w="27801" h="24073" extrusionOk="0">
                    <a:moveTo>
                      <a:pt x="0" y="0"/>
                    </a:moveTo>
                    <a:lnTo>
                      <a:pt x="0" y="24073"/>
                    </a:lnTo>
                    <a:lnTo>
                      <a:pt x="27801" y="24073"/>
                    </a:lnTo>
                    <a:lnTo>
                      <a:pt x="278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5797723" y="1974692"/>
                <a:ext cx="1745225" cy="1513425"/>
              </a:xfrm>
              <a:custGeom>
                <a:avLst/>
                <a:gdLst/>
                <a:ahLst/>
                <a:cxnLst/>
                <a:rect l="l" t="t" r="r" b="b"/>
                <a:pathLst>
                  <a:path w="28038" h="24314" extrusionOk="0">
                    <a:moveTo>
                      <a:pt x="27799" y="240"/>
                    </a:moveTo>
                    <a:lnTo>
                      <a:pt x="27799" y="24075"/>
                    </a:lnTo>
                    <a:lnTo>
                      <a:pt x="239" y="24075"/>
                    </a:lnTo>
                    <a:lnTo>
                      <a:pt x="239" y="240"/>
                    </a:lnTo>
                    <a:close/>
                    <a:moveTo>
                      <a:pt x="0" y="1"/>
                    </a:moveTo>
                    <a:lnTo>
                      <a:pt x="0" y="24313"/>
                    </a:lnTo>
                    <a:lnTo>
                      <a:pt x="28038" y="24313"/>
                    </a:lnTo>
                    <a:lnTo>
                      <a:pt x="280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5805068" y="1982161"/>
                <a:ext cx="1730473" cy="138433"/>
              </a:xfrm>
              <a:custGeom>
                <a:avLst/>
                <a:gdLst/>
                <a:ahLst/>
                <a:cxnLst/>
                <a:rect l="l" t="t" r="r" b="b"/>
                <a:pathLst>
                  <a:path w="27801" h="2224" extrusionOk="0">
                    <a:moveTo>
                      <a:pt x="0" y="0"/>
                    </a:moveTo>
                    <a:lnTo>
                      <a:pt x="0" y="2223"/>
                    </a:lnTo>
                    <a:lnTo>
                      <a:pt x="27801" y="2223"/>
                    </a:lnTo>
                    <a:lnTo>
                      <a:pt x="278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5796478" y="1973571"/>
                <a:ext cx="1747715" cy="155613"/>
              </a:xfrm>
              <a:custGeom>
                <a:avLst/>
                <a:gdLst/>
                <a:ahLst/>
                <a:cxnLst/>
                <a:rect l="l" t="t" r="r" b="b"/>
                <a:pathLst>
                  <a:path w="28078" h="2500" extrusionOk="0">
                    <a:moveTo>
                      <a:pt x="27799" y="277"/>
                    </a:moveTo>
                    <a:lnTo>
                      <a:pt x="27799" y="2222"/>
                    </a:lnTo>
                    <a:lnTo>
                      <a:pt x="277" y="2222"/>
                    </a:lnTo>
                    <a:lnTo>
                      <a:pt x="277" y="277"/>
                    </a:lnTo>
                    <a:close/>
                    <a:moveTo>
                      <a:pt x="139" y="0"/>
                    </a:moveTo>
                    <a:cubicBezTo>
                      <a:pt x="63" y="0"/>
                      <a:pt x="0" y="62"/>
                      <a:pt x="0" y="138"/>
                    </a:cubicBezTo>
                    <a:lnTo>
                      <a:pt x="0" y="2361"/>
                    </a:lnTo>
                    <a:cubicBezTo>
                      <a:pt x="0" y="2437"/>
                      <a:pt x="63" y="2499"/>
                      <a:pt x="139" y="2499"/>
                    </a:cubicBezTo>
                    <a:lnTo>
                      <a:pt x="27939" y="2499"/>
                    </a:lnTo>
                    <a:cubicBezTo>
                      <a:pt x="28015" y="2499"/>
                      <a:pt x="28078" y="2437"/>
                      <a:pt x="28078" y="2361"/>
                    </a:cubicBezTo>
                    <a:lnTo>
                      <a:pt x="28078" y="138"/>
                    </a:lnTo>
                    <a:cubicBezTo>
                      <a:pt x="28078" y="62"/>
                      <a:pt x="28015" y="0"/>
                      <a:pt x="27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7377037" y="2011540"/>
                <a:ext cx="80296" cy="78117"/>
              </a:xfrm>
              <a:custGeom>
                <a:avLst/>
                <a:gdLst/>
                <a:ahLst/>
                <a:cxnLst/>
                <a:rect l="l" t="t" r="r" b="b"/>
                <a:pathLst>
                  <a:path w="1290" h="1255" extrusionOk="0">
                    <a:moveTo>
                      <a:pt x="201" y="1"/>
                    </a:moveTo>
                    <a:cubicBezTo>
                      <a:pt x="154" y="1"/>
                      <a:pt x="107" y="19"/>
                      <a:pt x="72" y="54"/>
                    </a:cubicBezTo>
                    <a:cubicBezTo>
                      <a:pt x="1" y="125"/>
                      <a:pt x="1" y="241"/>
                      <a:pt x="72" y="312"/>
                    </a:cubicBezTo>
                    <a:lnTo>
                      <a:pt x="961" y="1201"/>
                    </a:lnTo>
                    <a:cubicBezTo>
                      <a:pt x="995" y="1235"/>
                      <a:pt x="1042" y="1254"/>
                      <a:pt x="1089" y="1254"/>
                    </a:cubicBezTo>
                    <a:cubicBezTo>
                      <a:pt x="1135" y="1254"/>
                      <a:pt x="1182" y="1235"/>
                      <a:pt x="1218" y="1201"/>
                    </a:cubicBezTo>
                    <a:cubicBezTo>
                      <a:pt x="1290" y="1130"/>
                      <a:pt x="1290" y="1014"/>
                      <a:pt x="1218" y="943"/>
                    </a:cubicBezTo>
                    <a:lnTo>
                      <a:pt x="330" y="54"/>
                    </a:lnTo>
                    <a:cubicBezTo>
                      <a:pt x="294" y="19"/>
                      <a:pt x="247" y="1"/>
                      <a:pt x="201" y="1"/>
                    </a:cubicBez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7377037" y="2011540"/>
                <a:ext cx="80296" cy="78117"/>
              </a:xfrm>
              <a:custGeom>
                <a:avLst/>
                <a:gdLst/>
                <a:ahLst/>
                <a:cxnLst/>
                <a:rect l="l" t="t" r="r" b="b"/>
                <a:pathLst>
                  <a:path w="1290" h="1255" extrusionOk="0">
                    <a:moveTo>
                      <a:pt x="1090" y="1"/>
                    </a:moveTo>
                    <a:cubicBezTo>
                      <a:pt x="1043" y="1"/>
                      <a:pt x="996" y="19"/>
                      <a:pt x="961" y="54"/>
                    </a:cubicBezTo>
                    <a:lnTo>
                      <a:pt x="72" y="943"/>
                    </a:lnTo>
                    <a:cubicBezTo>
                      <a:pt x="1" y="1014"/>
                      <a:pt x="1" y="1130"/>
                      <a:pt x="72" y="1201"/>
                    </a:cubicBezTo>
                    <a:cubicBezTo>
                      <a:pt x="107" y="1235"/>
                      <a:pt x="154" y="1254"/>
                      <a:pt x="200" y="1254"/>
                    </a:cubicBezTo>
                    <a:cubicBezTo>
                      <a:pt x="247" y="1254"/>
                      <a:pt x="294" y="1235"/>
                      <a:pt x="330" y="1201"/>
                    </a:cubicBezTo>
                    <a:lnTo>
                      <a:pt x="1218" y="312"/>
                    </a:lnTo>
                    <a:cubicBezTo>
                      <a:pt x="1290" y="241"/>
                      <a:pt x="1290" y="125"/>
                      <a:pt x="1218" y="54"/>
                    </a:cubicBezTo>
                    <a:cubicBezTo>
                      <a:pt x="1183" y="19"/>
                      <a:pt x="1136" y="1"/>
                      <a:pt x="1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7287717" y="2011478"/>
                <a:ext cx="79736" cy="79674"/>
              </a:xfrm>
              <a:custGeom>
                <a:avLst/>
                <a:gdLst/>
                <a:ahLst/>
                <a:cxnLst/>
                <a:rect l="l" t="t" r="r" b="b"/>
                <a:pathLst>
                  <a:path w="1281" h="1280" extrusionOk="0">
                    <a:moveTo>
                      <a:pt x="915" y="367"/>
                    </a:moveTo>
                    <a:lnTo>
                      <a:pt x="915" y="914"/>
                    </a:lnTo>
                    <a:lnTo>
                      <a:pt x="366" y="914"/>
                    </a:lnTo>
                    <a:lnTo>
                      <a:pt x="366" y="367"/>
                    </a:lnTo>
                    <a:close/>
                    <a:moveTo>
                      <a:pt x="183" y="0"/>
                    </a:moveTo>
                    <a:cubicBezTo>
                      <a:pt x="83" y="0"/>
                      <a:pt x="1" y="82"/>
                      <a:pt x="1" y="183"/>
                    </a:cubicBezTo>
                    <a:lnTo>
                      <a:pt x="1" y="1096"/>
                    </a:lnTo>
                    <a:cubicBezTo>
                      <a:pt x="1" y="1198"/>
                      <a:pt x="83" y="1280"/>
                      <a:pt x="183" y="1280"/>
                    </a:cubicBezTo>
                    <a:lnTo>
                      <a:pt x="1097" y="1280"/>
                    </a:lnTo>
                    <a:cubicBezTo>
                      <a:pt x="1198" y="1280"/>
                      <a:pt x="1280" y="1198"/>
                      <a:pt x="1280" y="1096"/>
                    </a:cubicBezTo>
                    <a:lnTo>
                      <a:pt x="1280" y="183"/>
                    </a:lnTo>
                    <a:cubicBezTo>
                      <a:pt x="1280" y="82"/>
                      <a:pt x="1198"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a:off x="7193168" y="2066750"/>
                <a:ext cx="87516" cy="22906"/>
              </a:xfrm>
              <a:custGeom>
                <a:avLst/>
                <a:gdLst/>
                <a:ahLst/>
                <a:cxnLst/>
                <a:rect l="l" t="t" r="r" b="b"/>
                <a:pathLst>
                  <a:path w="1406" h="368" extrusionOk="0">
                    <a:moveTo>
                      <a:pt x="184" y="1"/>
                    </a:moveTo>
                    <a:cubicBezTo>
                      <a:pt x="82" y="1"/>
                      <a:pt x="0" y="83"/>
                      <a:pt x="0" y="184"/>
                    </a:cubicBezTo>
                    <a:cubicBezTo>
                      <a:pt x="0" y="285"/>
                      <a:pt x="82" y="367"/>
                      <a:pt x="184" y="367"/>
                    </a:cubicBezTo>
                    <a:lnTo>
                      <a:pt x="1223" y="367"/>
                    </a:lnTo>
                    <a:cubicBezTo>
                      <a:pt x="1324" y="367"/>
                      <a:pt x="1406" y="285"/>
                      <a:pt x="1406" y="184"/>
                    </a:cubicBezTo>
                    <a:cubicBezTo>
                      <a:pt x="1406" y="83"/>
                      <a:pt x="1324" y="1"/>
                      <a:pt x="1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a:off x="6615296" y="2395145"/>
                <a:ext cx="262238" cy="320686"/>
              </a:xfrm>
              <a:custGeom>
                <a:avLst/>
                <a:gdLst/>
                <a:ahLst/>
                <a:cxnLst/>
                <a:rect l="l" t="t" r="r" b="b"/>
                <a:pathLst>
                  <a:path w="4213" h="5152" extrusionOk="0">
                    <a:moveTo>
                      <a:pt x="4072" y="1"/>
                    </a:moveTo>
                    <a:cubicBezTo>
                      <a:pt x="1639" y="413"/>
                      <a:pt x="0" y="2719"/>
                      <a:pt x="413" y="5151"/>
                    </a:cubicBezTo>
                    <a:lnTo>
                      <a:pt x="1271" y="5006"/>
                    </a:lnTo>
                    <a:cubicBezTo>
                      <a:pt x="1238" y="4810"/>
                      <a:pt x="1218" y="4610"/>
                      <a:pt x="1218" y="4405"/>
                    </a:cubicBezTo>
                    <a:cubicBezTo>
                      <a:pt x="1218" y="2617"/>
                      <a:pt x="2511" y="1133"/>
                      <a:pt x="4213" y="832"/>
                    </a:cubicBezTo>
                    <a:lnTo>
                      <a:pt x="4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620213" y="2386991"/>
                <a:ext cx="266097" cy="336994"/>
              </a:xfrm>
              <a:custGeom>
                <a:avLst/>
                <a:gdLst/>
                <a:ahLst/>
                <a:cxnLst/>
                <a:rect l="l" t="t" r="r" b="b"/>
                <a:pathLst>
                  <a:path w="4275" h="5414" extrusionOk="0">
                    <a:moveTo>
                      <a:pt x="3886" y="283"/>
                    </a:moveTo>
                    <a:lnTo>
                      <a:pt x="3983" y="859"/>
                    </a:lnTo>
                    <a:cubicBezTo>
                      <a:pt x="2251" y="1228"/>
                      <a:pt x="1007" y="2753"/>
                      <a:pt x="1007" y="4536"/>
                    </a:cubicBezTo>
                    <a:cubicBezTo>
                      <a:pt x="1007" y="4692"/>
                      <a:pt x="1019" y="4854"/>
                      <a:pt x="1043" y="5029"/>
                    </a:cubicBezTo>
                    <a:lnTo>
                      <a:pt x="442" y="5130"/>
                    </a:lnTo>
                    <a:cubicBezTo>
                      <a:pt x="290" y="4032"/>
                      <a:pt x="559" y="2933"/>
                      <a:pt x="1203" y="2025"/>
                    </a:cubicBezTo>
                    <a:cubicBezTo>
                      <a:pt x="1850" y="1116"/>
                      <a:pt x="2797" y="501"/>
                      <a:pt x="3886" y="283"/>
                    </a:cubicBezTo>
                    <a:close/>
                    <a:moveTo>
                      <a:pt x="3991" y="1"/>
                    </a:moveTo>
                    <a:cubicBezTo>
                      <a:pt x="3985" y="1"/>
                      <a:pt x="3978" y="1"/>
                      <a:pt x="3972" y="2"/>
                    </a:cubicBezTo>
                    <a:cubicBezTo>
                      <a:pt x="2760" y="208"/>
                      <a:pt x="1701" y="871"/>
                      <a:pt x="990" y="1873"/>
                    </a:cubicBezTo>
                    <a:cubicBezTo>
                      <a:pt x="279" y="2875"/>
                      <a:pt x="0" y="4094"/>
                      <a:pt x="206" y="5304"/>
                    </a:cubicBezTo>
                    <a:cubicBezTo>
                      <a:pt x="216" y="5368"/>
                      <a:pt x="272" y="5413"/>
                      <a:pt x="334" y="5413"/>
                    </a:cubicBezTo>
                    <a:cubicBezTo>
                      <a:pt x="342" y="5413"/>
                      <a:pt x="348" y="5413"/>
                      <a:pt x="357" y="5412"/>
                    </a:cubicBezTo>
                    <a:lnTo>
                      <a:pt x="1214" y="5267"/>
                    </a:lnTo>
                    <a:cubicBezTo>
                      <a:pt x="1286" y="5254"/>
                      <a:pt x="1334" y="5187"/>
                      <a:pt x="1322" y="5116"/>
                    </a:cubicBezTo>
                    <a:cubicBezTo>
                      <a:pt x="1287" y="4906"/>
                      <a:pt x="1270" y="4717"/>
                      <a:pt x="1270" y="4536"/>
                    </a:cubicBezTo>
                    <a:cubicBezTo>
                      <a:pt x="1270" y="2836"/>
                      <a:pt x="2485" y="1389"/>
                      <a:pt x="4157" y="1092"/>
                    </a:cubicBezTo>
                    <a:cubicBezTo>
                      <a:pt x="4228" y="1078"/>
                      <a:pt x="4275" y="1013"/>
                      <a:pt x="4263" y="941"/>
                    </a:cubicBezTo>
                    <a:lnTo>
                      <a:pt x="4122" y="110"/>
                    </a:lnTo>
                    <a:cubicBezTo>
                      <a:pt x="4111" y="45"/>
                      <a:pt x="4054" y="1"/>
                      <a:pt x="3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a:off x="6641065" y="2706735"/>
                <a:ext cx="320562" cy="240764"/>
              </a:xfrm>
              <a:custGeom>
                <a:avLst/>
                <a:gdLst/>
                <a:ahLst/>
                <a:cxnLst/>
                <a:rect l="l" t="t" r="r" b="b"/>
                <a:pathLst>
                  <a:path w="5150" h="3868" extrusionOk="0">
                    <a:moveTo>
                      <a:pt x="858" y="0"/>
                    </a:moveTo>
                    <a:lnTo>
                      <a:pt x="0" y="145"/>
                    </a:lnTo>
                    <a:cubicBezTo>
                      <a:pt x="370" y="2325"/>
                      <a:pt x="2260" y="3867"/>
                      <a:pt x="4399" y="3867"/>
                    </a:cubicBezTo>
                    <a:cubicBezTo>
                      <a:pt x="4647" y="3867"/>
                      <a:pt x="4898" y="3846"/>
                      <a:pt x="5150" y="3804"/>
                    </a:cubicBezTo>
                    <a:lnTo>
                      <a:pt x="5012" y="2981"/>
                    </a:lnTo>
                    <a:cubicBezTo>
                      <a:pt x="4822" y="3011"/>
                      <a:pt x="4631" y="3032"/>
                      <a:pt x="4436" y="3032"/>
                    </a:cubicBezTo>
                    <a:cubicBezTo>
                      <a:pt x="2635" y="3032"/>
                      <a:pt x="1144" y="1720"/>
                      <a:pt x="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6632662" y="2698518"/>
                <a:ext cx="337617" cy="257072"/>
              </a:xfrm>
              <a:custGeom>
                <a:avLst/>
                <a:gdLst/>
                <a:ahLst/>
                <a:cxnLst/>
                <a:rect l="l" t="t" r="r" b="b"/>
                <a:pathLst>
                  <a:path w="5424" h="4130" extrusionOk="0">
                    <a:moveTo>
                      <a:pt x="887" y="284"/>
                    </a:moveTo>
                    <a:cubicBezTo>
                      <a:pt x="1241" y="2036"/>
                      <a:pt x="2768" y="3294"/>
                      <a:pt x="4569" y="3294"/>
                    </a:cubicBezTo>
                    <a:cubicBezTo>
                      <a:pt x="4717" y="3294"/>
                      <a:pt x="4870" y="3284"/>
                      <a:pt x="5038" y="3262"/>
                    </a:cubicBezTo>
                    <a:lnTo>
                      <a:pt x="5133" y="3828"/>
                    </a:lnTo>
                    <a:cubicBezTo>
                      <a:pt x="4932" y="3856"/>
                      <a:pt x="4731" y="3870"/>
                      <a:pt x="4531" y="3870"/>
                    </a:cubicBezTo>
                    <a:cubicBezTo>
                      <a:pt x="3639" y="3870"/>
                      <a:pt x="2770" y="3594"/>
                      <a:pt x="2028" y="3067"/>
                    </a:cubicBezTo>
                    <a:cubicBezTo>
                      <a:pt x="1118" y="2422"/>
                      <a:pt x="504" y="1473"/>
                      <a:pt x="287" y="384"/>
                    </a:cubicBezTo>
                    <a:lnTo>
                      <a:pt x="887" y="284"/>
                    </a:lnTo>
                    <a:close/>
                    <a:moveTo>
                      <a:pt x="991" y="1"/>
                    </a:moveTo>
                    <a:cubicBezTo>
                      <a:pt x="984" y="1"/>
                      <a:pt x="977" y="1"/>
                      <a:pt x="970" y="2"/>
                    </a:cubicBezTo>
                    <a:lnTo>
                      <a:pt x="112" y="148"/>
                    </a:lnTo>
                    <a:cubicBezTo>
                      <a:pt x="78" y="153"/>
                      <a:pt x="47" y="172"/>
                      <a:pt x="28" y="201"/>
                    </a:cubicBezTo>
                    <a:cubicBezTo>
                      <a:pt x="8" y="229"/>
                      <a:pt x="1" y="264"/>
                      <a:pt x="6" y="298"/>
                    </a:cubicBezTo>
                    <a:cubicBezTo>
                      <a:pt x="210" y="1509"/>
                      <a:pt x="874" y="2568"/>
                      <a:pt x="1876" y="3279"/>
                    </a:cubicBezTo>
                    <a:cubicBezTo>
                      <a:pt x="2663" y="3838"/>
                      <a:pt x="3583" y="4130"/>
                      <a:pt x="4529" y="4130"/>
                    </a:cubicBezTo>
                    <a:cubicBezTo>
                      <a:pt x="4787" y="4130"/>
                      <a:pt x="5046" y="4109"/>
                      <a:pt x="5305" y="4063"/>
                    </a:cubicBezTo>
                    <a:cubicBezTo>
                      <a:pt x="5376" y="4052"/>
                      <a:pt x="5424" y="3984"/>
                      <a:pt x="5413" y="3913"/>
                    </a:cubicBezTo>
                    <a:lnTo>
                      <a:pt x="5274" y="3091"/>
                    </a:lnTo>
                    <a:cubicBezTo>
                      <a:pt x="5263" y="3026"/>
                      <a:pt x="5206" y="2981"/>
                      <a:pt x="5144" y="2981"/>
                    </a:cubicBezTo>
                    <a:cubicBezTo>
                      <a:pt x="5138" y="2981"/>
                      <a:pt x="5131" y="2982"/>
                      <a:pt x="5124" y="2983"/>
                    </a:cubicBezTo>
                    <a:cubicBezTo>
                      <a:pt x="4921" y="3015"/>
                      <a:pt x="4739" y="3031"/>
                      <a:pt x="4569" y="3031"/>
                    </a:cubicBezTo>
                    <a:cubicBezTo>
                      <a:pt x="2853" y="3031"/>
                      <a:pt x="1403" y="1803"/>
                      <a:pt x="1120" y="109"/>
                    </a:cubicBezTo>
                    <a:cubicBezTo>
                      <a:pt x="1115" y="75"/>
                      <a:pt x="1095" y="45"/>
                      <a:pt x="1066" y="24"/>
                    </a:cubicBezTo>
                    <a:cubicBezTo>
                      <a:pt x="1045" y="9"/>
                      <a:pt x="1018" y="1"/>
                      <a:pt x="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6868753" y="2391224"/>
                <a:ext cx="324981" cy="552300"/>
              </a:xfrm>
              <a:custGeom>
                <a:avLst/>
                <a:gdLst/>
                <a:ahLst/>
                <a:cxnLst/>
                <a:rect l="l" t="t" r="r" b="b"/>
                <a:pathLst>
                  <a:path w="5221" h="8873" extrusionOk="0">
                    <a:moveTo>
                      <a:pt x="752" y="0"/>
                    </a:moveTo>
                    <a:cubicBezTo>
                      <a:pt x="504" y="0"/>
                      <a:pt x="253" y="21"/>
                      <a:pt x="1" y="64"/>
                    </a:cubicBezTo>
                    <a:lnTo>
                      <a:pt x="142" y="895"/>
                    </a:lnTo>
                    <a:cubicBezTo>
                      <a:pt x="349" y="859"/>
                      <a:pt x="561" y="836"/>
                      <a:pt x="779" y="836"/>
                    </a:cubicBezTo>
                    <a:cubicBezTo>
                      <a:pt x="2784" y="836"/>
                      <a:pt x="4411" y="2462"/>
                      <a:pt x="4411" y="4468"/>
                    </a:cubicBezTo>
                    <a:cubicBezTo>
                      <a:pt x="4411" y="6278"/>
                      <a:pt x="3087" y="7774"/>
                      <a:pt x="1355" y="8050"/>
                    </a:cubicBezTo>
                    <a:lnTo>
                      <a:pt x="1494" y="8873"/>
                    </a:lnTo>
                    <a:cubicBezTo>
                      <a:pt x="3317" y="8563"/>
                      <a:pt x="4696" y="7188"/>
                      <a:pt x="5096" y="5494"/>
                    </a:cubicBezTo>
                    <a:cubicBezTo>
                      <a:pt x="5163" y="5211"/>
                      <a:pt x="5202" y="4921"/>
                      <a:pt x="5212" y="4624"/>
                    </a:cubicBezTo>
                    <a:cubicBezTo>
                      <a:pt x="5221" y="4328"/>
                      <a:pt x="5201" y="4026"/>
                      <a:pt x="5150" y="3722"/>
                    </a:cubicBezTo>
                    <a:cubicBezTo>
                      <a:pt x="4781" y="1542"/>
                      <a:pt x="2891" y="0"/>
                      <a:pt x="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6859417" y="2382945"/>
                <a:ext cx="342534" cy="569977"/>
              </a:xfrm>
              <a:custGeom>
                <a:avLst/>
                <a:gdLst/>
                <a:ahLst/>
                <a:cxnLst/>
                <a:rect l="l" t="t" r="r" b="b"/>
                <a:pathLst>
                  <a:path w="5503" h="9157" extrusionOk="0">
                    <a:moveTo>
                      <a:pt x="897" y="263"/>
                    </a:moveTo>
                    <a:cubicBezTo>
                      <a:pt x="2970" y="263"/>
                      <a:pt x="4812" y="1762"/>
                      <a:pt x="5169" y="3876"/>
                    </a:cubicBezTo>
                    <a:cubicBezTo>
                      <a:pt x="5220" y="4167"/>
                      <a:pt x="5240" y="4462"/>
                      <a:pt x="5230" y="4753"/>
                    </a:cubicBezTo>
                    <a:cubicBezTo>
                      <a:pt x="5220" y="5036"/>
                      <a:pt x="5181" y="5319"/>
                      <a:pt x="5116" y="5598"/>
                    </a:cubicBezTo>
                    <a:cubicBezTo>
                      <a:pt x="4723" y="7254"/>
                      <a:pt x="3409" y="8519"/>
                      <a:pt x="1747" y="8852"/>
                    </a:cubicBezTo>
                    <a:lnTo>
                      <a:pt x="1652" y="8290"/>
                    </a:lnTo>
                    <a:cubicBezTo>
                      <a:pt x="3421" y="7945"/>
                      <a:pt x="4691" y="6414"/>
                      <a:pt x="4690" y="4600"/>
                    </a:cubicBezTo>
                    <a:cubicBezTo>
                      <a:pt x="4690" y="2525"/>
                      <a:pt x="3001" y="836"/>
                      <a:pt x="926" y="836"/>
                    </a:cubicBezTo>
                    <a:cubicBezTo>
                      <a:pt x="755" y="836"/>
                      <a:pt x="581" y="850"/>
                      <a:pt x="397" y="877"/>
                    </a:cubicBezTo>
                    <a:lnTo>
                      <a:pt x="300" y="305"/>
                    </a:lnTo>
                    <a:cubicBezTo>
                      <a:pt x="500" y="277"/>
                      <a:pt x="699" y="263"/>
                      <a:pt x="897" y="263"/>
                    </a:cubicBezTo>
                    <a:close/>
                    <a:moveTo>
                      <a:pt x="901" y="1"/>
                    </a:moveTo>
                    <a:cubicBezTo>
                      <a:pt x="646" y="1"/>
                      <a:pt x="388" y="22"/>
                      <a:pt x="129" y="66"/>
                    </a:cubicBezTo>
                    <a:lnTo>
                      <a:pt x="0" y="88"/>
                    </a:lnTo>
                    <a:lnTo>
                      <a:pt x="184" y="1179"/>
                    </a:lnTo>
                    <a:lnTo>
                      <a:pt x="314" y="1156"/>
                    </a:lnTo>
                    <a:cubicBezTo>
                      <a:pt x="530" y="1116"/>
                      <a:pt x="732" y="1099"/>
                      <a:pt x="928" y="1099"/>
                    </a:cubicBezTo>
                    <a:cubicBezTo>
                      <a:pt x="2858" y="1099"/>
                      <a:pt x="4428" y="2670"/>
                      <a:pt x="4428" y="4600"/>
                    </a:cubicBezTo>
                    <a:cubicBezTo>
                      <a:pt x="4428" y="6329"/>
                      <a:pt x="3188" y="7781"/>
                      <a:pt x="1481" y="8053"/>
                    </a:cubicBezTo>
                    <a:lnTo>
                      <a:pt x="1351" y="8074"/>
                    </a:lnTo>
                    <a:lnTo>
                      <a:pt x="1535" y="9156"/>
                    </a:lnTo>
                    <a:lnTo>
                      <a:pt x="1665" y="9133"/>
                    </a:lnTo>
                    <a:cubicBezTo>
                      <a:pt x="3489" y="8823"/>
                      <a:pt x="4945" y="7460"/>
                      <a:pt x="5372" y="5657"/>
                    </a:cubicBezTo>
                    <a:cubicBezTo>
                      <a:pt x="5442" y="5363"/>
                      <a:pt x="5482" y="5060"/>
                      <a:pt x="5492" y="4760"/>
                    </a:cubicBezTo>
                    <a:cubicBezTo>
                      <a:pt x="5503" y="4453"/>
                      <a:pt x="5482" y="4140"/>
                      <a:pt x="5430" y="3832"/>
                    </a:cubicBezTo>
                    <a:cubicBezTo>
                      <a:pt x="5051" y="1591"/>
                      <a:pt x="3103"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6340801" y="2475501"/>
                <a:ext cx="201238" cy="887053"/>
              </a:xfrm>
              <a:custGeom>
                <a:avLst/>
                <a:gdLst/>
                <a:ahLst/>
                <a:cxnLst/>
                <a:rect l="l" t="t" r="r" b="b"/>
                <a:pathLst>
                  <a:path w="3233" h="14251" extrusionOk="0">
                    <a:moveTo>
                      <a:pt x="1" y="1"/>
                    </a:moveTo>
                    <a:lnTo>
                      <a:pt x="1" y="14251"/>
                    </a:lnTo>
                    <a:lnTo>
                      <a:pt x="3232" y="14251"/>
                    </a:lnTo>
                    <a:lnTo>
                      <a:pt x="3232"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6332709" y="2467409"/>
                <a:ext cx="217484" cy="903299"/>
              </a:xfrm>
              <a:custGeom>
                <a:avLst/>
                <a:gdLst/>
                <a:ahLst/>
                <a:cxnLst/>
                <a:rect l="l" t="t" r="r" b="b"/>
                <a:pathLst>
                  <a:path w="3494" h="14512" extrusionOk="0">
                    <a:moveTo>
                      <a:pt x="3233" y="262"/>
                    </a:moveTo>
                    <a:lnTo>
                      <a:pt x="3233" y="14250"/>
                    </a:lnTo>
                    <a:lnTo>
                      <a:pt x="263" y="14250"/>
                    </a:lnTo>
                    <a:lnTo>
                      <a:pt x="263" y="262"/>
                    </a:lnTo>
                    <a:close/>
                    <a:moveTo>
                      <a:pt x="131" y="0"/>
                    </a:moveTo>
                    <a:cubicBezTo>
                      <a:pt x="58" y="0"/>
                      <a:pt x="0" y="58"/>
                      <a:pt x="0" y="131"/>
                    </a:cubicBezTo>
                    <a:lnTo>
                      <a:pt x="0" y="14381"/>
                    </a:lnTo>
                    <a:cubicBezTo>
                      <a:pt x="0" y="14453"/>
                      <a:pt x="58" y="14512"/>
                      <a:pt x="131" y="14512"/>
                    </a:cubicBezTo>
                    <a:lnTo>
                      <a:pt x="3362" y="14512"/>
                    </a:lnTo>
                    <a:cubicBezTo>
                      <a:pt x="3435" y="14512"/>
                      <a:pt x="3493" y="14453"/>
                      <a:pt x="3493" y="14381"/>
                    </a:cubicBezTo>
                    <a:lnTo>
                      <a:pt x="3493" y="131"/>
                    </a:lnTo>
                    <a:cubicBezTo>
                      <a:pt x="3493" y="58"/>
                      <a:pt x="3435" y="0"/>
                      <a:pt x="3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6627932" y="2800162"/>
                <a:ext cx="200180" cy="562384"/>
              </a:xfrm>
              <a:custGeom>
                <a:avLst/>
                <a:gdLst/>
                <a:ahLst/>
                <a:cxnLst/>
                <a:rect l="l" t="t" r="r" b="b"/>
                <a:pathLst>
                  <a:path w="3216" h="9035" extrusionOk="0">
                    <a:moveTo>
                      <a:pt x="1" y="1"/>
                    </a:moveTo>
                    <a:lnTo>
                      <a:pt x="1" y="9035"/>
                    </a:lnTo>
                    <a:lnTo>
                      <a:pt x="3216" y="9035"/>
                    </a:lnTo>
                    <a:lnTo>
                      <a:pt x="3216"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6619840" y="2792070"/>
                <a:ext cx="216426" cy="578630"/>
              </a:xfrm>
              <a:custGeom>
                <a:avLst/>
                <a:gdLst/>
                <a:ahLst/>
                <a:cxnLst/>
                <a:rect l="l" t="t" r="r" b="b"/>
                <a:pathLst>
                  <a:path w="3477" h="9296" extrusionOk="0">
                    <a:moveTo>
                      <a:pt x="3215" y="262"/>
                    </a:moveTo>
                    <a:lnTo>
                      <a:pt x="3215" y="9034"/>
                    </a:lnTo>
                    <a:lnTo>
                      <a:pt x="263" y="9034"/>
                    </a:lnTo>
                    <a:lnTo>
                      <a:pt x="263" y="262"/>
                    </a:lnTo>
                    <a:close/>
                    <a:moveTo>
                      <a:pt x="131" y="0"/>
                    </a:moveTo>
                    <a:cubicBezTo>
                      <a:pt x="58" y="0"/>
                      <a:pt x="0" y="58"/>
                      <a:pt x="0" y="131"/>
                    </a:cubicBezTo>
                    <a:lnTo>
                      <a:pt x="0" y="9165"/>
                    </a:lnTo>
                    <a:cubicBezTo>
                      <a:pt x="0" y="9237"/>
                      <a:pt x="58" y="9296"/>
                      <a:pt x="131" y="9296"/>
                    </a:cubicBezTo>
                    <a:lnTo>
                      <a:pt x="3346" y="9296"/>
                    </a:lnTo>
                    <a:cubicBezTo>
                      <a:pt x="3418" y="9296"/>
                      <a:pt x="3477" y="9237"/>
                      <a:pt x="3477" y="9165"/>
                    </a:cubicBezTo>
                    <a:lnTo>
                      <a:pt x="3477" y="131"/>
                    </a:lnTo>
                    <a:cubicBezTo>
                      <a:pt x="3477" y="58"/>
                      <a:pt x="3418" y="0"/>
                      <a:pt x="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6911079" y="3044964"/>
                <a:ext cx="200429" cy="317574"/>
              </a:xfrm>
              <a:custGeom>
                <a:avLst/>
                <a:gdLst/>
                <a:ahLst/>
                <a:cxnLst/>
                <a:rect l="l" t="t" r="r" b="b"/>
                <a:pathLst>
                  <a:path w="3220" h="5102" extrusionOk="0">
                    <a:moveTo>
                      <a:pt x="0" y="0"/>
                    </a:moveTo>
                    <a:lnTo>
                      <a:pt x="0" y="5102"/>
                    </a:lnTo>
                    <a:lnTo>
                      <a:pt x="3220" y="5102"/>
                    </a:lnTo>
                    <a:lnTo>
                      <a:pt x="3220"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6902863" y="3036810"/>
                <a:ext cx="216862" cy="333882"/>
              </a:xfrm>
              <a:custGeom>
                <a:avLst/>
                <a:gdLst/>
                <a:ahLst/>
                <a:cxnLst/>
                <a:rect l="l" t="t" r="r" b="b"/>
                <a:pathLst>
                  <a:path w="3484" h="5364" extrusionOk="0">
                    <a:moveTo>
                      <a:pt x="3221" y="262"/>
                    </a:moveTo>
                    <a:lnTo>
                      <a:pt x="3221" y="5102"/>
                    </a:lnTo>
                    <a:lnTo>
                      <a:pt x="263" y="5102"/>
                    </a:lnTo>
                    <a:lnTo>
                      <a:pt x="263" y="262"/>
                    </a:lnTo>
                    <a:close/>
                    <a:moveTo>
                      <a:pt x="132" y="0"/>
                    </a:moveTo>
                    <a:cubicBezTo>
                      <a:pt x="60" y="0"/>
                      <a:pt x="1" y="58"/>
                      <a:pt x="1" y="131"/>
                    </a:cubicBezTo>
                    <a:lnTo>
                      <a:pt x="1" y="5233"/>
                    </a:lnTo>
                    <a:cubicBezTo>
                      <a:pt x="1" y="5305"/>
                      <a:pt x="60" y="5364"/>
                      <a:pt x="132" y="5364"/>
                    </a:cubicBezTo>
                    <a:lnTo>
                      <a:pt x="3352" y="5364"/>
                    </a:lnTo>
                    <a:cubicBezTo>
                      <a:pt x="3424" y="5364"/>
                      <a:pt x="3483" y="5305"/>
                      <a:pt x="3483" y="5233"/>
                    </a:cubicBezTo>
                    <a:lnTo>
                      <a:pt x="3483" y="131"/>
                    </a:lnTo>
                    <a:cubicBezTo>
                      <a:pt x="3483" y="58"/>
                      <a:pt x="3424"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6323061" y="2475501"/>
                <a:ext cx="200491" cy="866824"/>
              </a:xfrm>
              <a:custGeom>
                <a:avLst/>
                <a:gdLst/>
                <a:ahLst/>
                <a:cxnLst/>
                <a:rect l="l" t="t" r="r" b="b"/>
                <a:pathLst>
                  <a:path w="3221" h="13926" extrusionOk="0">
                    <a:moveTo>
                      <a:pt x="0" y="1"/>
                    </a:moveTo>
                    <a:lnTo>
                      <a:pt x="0" y="13926"/>
                    </a:lnTo>
                    <a:lnTo>
                      <a:pt x="3221" y="13926"/>
                    </a:lnTo>
                    <a:lnTo>
                      <a:pt x="32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6314969" y="2467409"/>
                <a:ext cx="216799" cy="883194"/>
              </a:xfrm>
              <a:custGeom>
                <a:avLst/>
                <a:gdLst/>
                <a:ahLst/>
                <a:cxnLst/>
                <a:rect l="l" t="t" r="r" b="b"/>
                <a:pathLst>
                  <a:path w="3483" h="14189" extrusionOk="0">
                    <a:moveTo>
                      <a:pt x="3221" y="262"/>
                    </a:moveTo>
                    <a:lnTo>
                      <a:pt x="3221" y="13927"/>
                    </a:lnTo>
                    <a:lnTo>
                      <a:pt x="262" y="13927"/>
                    </a:lnTo>
                    <a:lnTo>
                      <a:pt x="262" y="262"/>
                    </a:lnTo>
                    <a:close/>
                    <a:moveTo>
                      <a:pt x="1" y="0"/>
                    </a:moveTo>
                    <a:lnTo>
                      <a:pt x="1" y="14189"/>
                    </a:lnTo>
                    <a:lnTo>
                      <a:pt x="3482" y="14189"/>
                    </a:lnTo>
                    <a:lnTo>
                      <a:pt x="3482"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6609134" y="2800162"/>
                <a:ext cx="200553" cy="542154"/>
              </a:xfrm>
              <a:custGeom>
                <a:avLst/>
                <a:gdLst/>
                <a:ahLst/>
                <a:cxnLst/>
                <a:rect l="l" t="t" r="r" b="b"/>
                <a:pathLst>
                  <a:path w="3222" h="8710" extrusionOk="0">
                    <a:moveTo>
                      <a:pt x="1" y="1"/>
                    </a:moveTo>
                    <a:lnTo>
                      <a:pt x="1" y="8710"/>
                    </a:lnTo>
                    <a:lnTo>
                      <a:pt x="3221" y="8710"/>
                    </a:lnTo>
                    <a:lnTo>
                      <a:pt x="32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6601042" y="2792132"/>
                <a:ext cx="216737" cy="558462"/>
              </a:xfrm>
              <a:custGeom>
                <a:avLst/>
                <a:gdLst/>
                <a:ahLst/>
                <a:cxnLst/>
                <a:rect l="l" t="t" r="r" b="b"/>
                <a:pathLst>
                  <a:path w="3482" h="8972" extrusionOk="0">
                    <a:moveTo>
                      <a:pt x="3221" y="261"/>
                    </a:moveTo>
                    <a:lnTo>
                      <a:pt x="3221" y="8710"/>
                    </a:lnTo>
                    <a:lnTo>
                      <a:pt x="262" y="8710"/>
                    </a:lnTo>
                    <a:lnTo>
                      <a:pt x="262" y="261"/>
                    </a:lnTo>
                    <a:close/>
                    <a:moveTo>
                      <a:pt x="0" y="0"/>
                    </a:moveTo>
                    <a:lnTo>
                      <a:pt x="0" y="8972"/>
                    </a:lnTo>
                    <a:lnTo>
                      <a:pt x="3482" y="8972"/>
                    </a:lnTo>
                    <a:lnTo>
                      <a:pt x="3482"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6892593" y="3044964"/>
                <a:ext cx="200429" cy="297531"/>
              </a:xfrm>
              <a:custGeom>
                <a:avLst/>
                <a:gdLst/>
                <a:ahLst/>
                <a:cxnLst/>
                <a:rect l="l" t="t" r="r" b="b"/>
                <a:pathLst>
                  <a:path w="3220" h="4780" extrusionOk="0">
                    <a:moveTo>
                      <a:pt x="1" y="0"/>
                    </a:moveTo>
                    <a:lnTo>
                      <a:pt x="1" y="4779"/>
                    </a:lnTo>
                    <a:lnTo>
                      <a:pt x="3220" y="4779"/>
                    </a:lnTo>
                    <a:lnTo>
                      <a:pt x="3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6884501" y="3036873"/>
                <a:ext cx="216799" cy="313715"/>
              </a:xfrm>
              <a:custGeom>
                <a:avLst/>
                <a:gdLst/>
                <a:ahLst/>
                <a:cxnLst/>
                <a:rect l="l" t="t" r="r" b="b"/>
                <a:pathLst>
                  <a:path w="3483" h="5040" extrusionOk="0">
                    <a:moveTo>
                      <a:pt x="3220" y="261"/>
                    </a:moveTo>
                    <a:lnTo>
                      <a:pt x="3220" y="4778"/>
                    </a:lnTo>
                    <a:lnTo>
                      <a:pt x="261" y="4778"/>
                    </a:lnTo>
                    <a:lnTo>
                      <a:pt x="261" y="261"/>
                    </a:lnTo>
                    <a:close/>
                    <a:moveTo>
                      <a:pt x="1" y="0"/>
                    </a:moveTo>
                    <a:lnTo>
                      <a:pt x="1" y="5040"/>
                    </a:lnTo>
                    <a:lnTo>
                      <a:pt x="3483" y="5040"/>
                    </a:lnTo>
                    <a:lnTo>
                      <a:pt x="3483"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6323186" y="2475563"/>
                <a:ext cx="200429" cy="866948"/>
              </a:xfrm>
              <a:custGeom>
                <a:avLst/>
                <a:gdLst/>
                <a:ahLst/>
                <a:cxnLst/>
                <a:rect l="l" t="t" r="r" b="b"/>
                <a:pathLst>
                  <a:path w="3220" h="13928" extrusionOk="0">
                    <a:moveTo>
                      <a:pt x="0" y="1"/>
                    </a:moveTo>
                    <a:lnTo>
                      <a:pt x="0" y="13927"/>
                    </a:lnTo>
                    <a:lnTo>
                      <a:pt x="3220" y="13927"/>
                    </a:lnTo>
                    <a:lnTo>
                      <a:pt x="3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6314969" y="2467409"/>
                <a:ext cx="216799" cy="883194"/>
              </a:xfrm>
              <a:custGeom>
                <a:avLst/>
                <a:gdLst/>
                <a:ahLst/>
                <a:cxnLst/>
                <a:rect l="l" t="t" r="r" b="b"/>
                <a:pathLst>
                  <a:path w="3483" h="14189" extrusionOk="0">
                    <a:moveTo>
                      <a:pt x="3221" y="262"/>
                    </a:moveTo>
                    <a:lnTo>
                      <a:pt x="3221" y="13927"/>
                    </a:lnTo>
                    <a:lnTo>
                      <a:pt x="262" y="13927"/>
                    </a:lnTo>
                    <a:lnTo>
                      <a:pt x="262" y="262"/>
                    </a:lnTo>
                    <a:close/>
                    <a:moveTo>
                      <a:pt x="132" y="0"/>
                    </a:moveTo>
                    <a:cubicBezTo>
                      <a:pt x="60" y="0"/>
                      <a:pt x="1" y="58"/>
                      <a:pt x="1" y="131"/>
                    </a:cubicBezTo>
                    <a:lnTo>
                      <a:pt x="1" y="14058"/>
                    </a:lnTo>
                    <a:cubicBezTo>
                      <a:pt x="1" y="14131"/>
                      <a:pt x="60" y="14189"/>
                      <a:pt x="132" y="14189"/>
                    </a:cubicBezTo>
                    <a:lnTo>
                      <a:pt x="3352" y="14189"/>
                    </a:lnTo>
                    <a:cubicBezTo>
                      <a:pt x="3423" y="14189"/>
                      <a:pt x="3482" y="14129"/>
                      <a:pt x="3482" y="14057"/>
                    </a:cubicBezTo>
                    <a:lnTo>
                      <a:pt x="3482" y="131"/>
                    </a:lnTo>
                    <a:cubicBezTo>
                      <a:pt x="3482" y="58"/>
                      <a:pt x="3424"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6007049" y="2319146"/>
                <a:ext cx="201238" cy="1043413"/>
              </a:xfrm>
              <a:custGeom>
                <a:avLst/>
                <a:gdLst/>
                <a:ahLst/>
                <a:cxnLst/>
                <a:rect l="l" t="t" r="r" b="b"/>
                <a:pathLst>
                  <a:path w="3233" h="16763" extrusionOk="0">
                    <a:moveTo>
                      <a:pt x="1" y="0"/>
                    </a:moveTo>
                    <a:lnTo>
                      <a:pt x="1" y="16763"/>
                    </a:lnTo>
                    <a:lnTo>
                      <a:pt x="3232" y="16763"/>
                    </a:lnTo>
                    <a:lnTo>
                      <a:pt x="3232"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6000887" y="2312984"/>
                <a:ext cx="213500" cy="1055737"/>
              </a:xfrm>
              <a:custGeom>
                <a:avLst/>
                <a:gdLst/>
                <a:ahLst/>
                <a:cxnLst/>
                <a:rect l="l" t="t" r="r" b="b"/>
                <a:pathLst>
                  <a:path w="3430" h="16961" extrusionOk="0">
                    <a:moveTo>
                      <a:pt x="3234" y="198"/>
                    </a:moveTo>
                    <a:lnTo>
                      <a:pt x="3234" y="16763"/>
                    </a:lnTo>
                    <a:lnTo>
                      <a:pt x="198" y="16763"/>
                    </a:lnTo>
                    <a:lnTo>
                      <a:pt x="198" y="198"/>
                    </a:lnTo>
                    <a:close/>
                    <a:moveTo>
                      <a:pt x="100" y="1"/>
                    </a:moveTo>
                    <a:cubicBezTo>
                      <a:pt x="45" y="1"/>
                      <a:pt x="1" y="44"/>
                      <a:pt x="1" y="99"/>
                    </a:cubicBezTo>
                    <a:lnTo>
                      <a:pt x="1" y="16862"/>
                    </a:lnTo>
                    <a:cubicBezTo>
                      <a:pt x="1" y="16916"/>
                      <a:pt x="45" y="16960"/>
                      <a:pt x="100" y="16960"/>
                    </a:cubicBezTo>
                    <a:lnTo>
                      <a:pt x="3331" y="16960"/>
                    </a:lnTo>
                    <a:cubicBezTo>
                      <a:pt x="3385" y="16960"/>
                      <a:pt x="3430" y="16917"/>
                      <a:pt x="3430" y="16862"/>
                    </a:cubicBezTo>
                    <a:lnTo>
                      <a:pt x="3430" y="99"/>
                    </a:lnTo>
                    <a:cubicBezTo>
                      <a:pt x="3430" y="44"/>
                      <a:pt x="3385" y="1"/>
                      <a:pt x="3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5989310" y="2321760"/>
                <a:ext cx="200429" cy="1020756"/>
              </a:xfrm>
              <a:custGeom>
                <a:avLst/>
                <a:gdLst/>
                <a:ahLst/>
                <a:cxnLst/>
                <a:rect l="l" t="t" r="r" b="b"/>
                <a:pathLst>
                  <a:path w="3220" h="16399" extrusionOk="0">
                    <a:moveTo>
                      <a:pt x="0" y="1"/>
                    </a:moveTo>
                    <a:lnTo>
                      <a:pt x="0" y="16398"/>
                    </a:lnTo>
                    <a:lnTo>
                      <a:pt x="3219" y="16398"/>
                    </a:lnTo>
                    <a:lnTo>
                      <a:pt x="3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5981156" y="2313668"/>
                <a:ext cx="216799" cy="1036939"/>
              </a:xfrm>
              <a:custGeom>
                <a:avLst/>
                <a:gdLst/>
                <a:ahLst/>
                <a:cxnLst/>
                <a:rect l="l" t="t" r="r" b="b"/>
                <a:pathLst>
                  <a:path w="3483" h="16659" extrusionOk="0">
                    <a:moveTo>
                      <a:pt x="3221" y="261"/>
                    </a:moveTo>
                    <a:lnTo>
                      <a:pt x="3221" y="16397"/>
                    </a:lnTo>
                    <a:lnTo>
                      <a:pt x="262" y="16397"/>
                    </a:lnTo>
                    <a:lnTo>
                      <a:pt x="262" y="261"/>
                    </a:lnTo>
                    <a:close/>
                    <a:moveTo>
                      <a:pt x="0" y="0"/>
                    </a:moveTo>
                    <a:lnTo>
                      <a:pt x="0" y="16659"/>
                    </a:lnTo>
                    <a:lnTo>
                      <a:pt x="3482" y="16659"/>
                    </a:lnTo>
                    <a:lnTo>
                      <a:pt x="3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a:off x="6609134" y="2800224"/>
                <a:ext cx="200429" cy="542278"/>
              </a:xfrm>
              <a:custGeom>
                <a:avLst/>
                <a:gdLst/>
                <a:ahLst/>
                <a:cxnLst/>
                <a:rect l="l" t="t" r="r" b="b"/>
                <a:pathLst>
                  <a:path w="3220" h="8712" extrusionOk="0">
                    <a:moveTo>
                      <a:pt x="1" y="1"/>
                    </a:moveTo>
                    <a:lnTo>
                      <a:pt x="1" y="8711"/>
                    </a:lnTo>
                    <a:lnTo>
                      <a:pt x="3220" y="8711"/>
                    </a:lnTo>
                    <a:lnTo>
                      <a:pt x="32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6601042" y="2792132"/>
                <a:ext cx="216737" cy="558462"/>
              </a:xfrm>
              <a:custGeom>
                <a:avLst/>
                <a:gdLst/>
                <a:ahLst/>
                <a:cxnLst/>
                <a:rect l="l" t="t" r="r" b="b"/>
                <a:pathLst>
                  <a:path w="3482" h="8972" extrusionOk="0">
                    <a:moveTo>
                      <a:pt x="3221" y="261"/>
                    </a:moveTo>
                    <a:lnTo>
                      <a:pt x="3221" y="8710"/>
                    </a:lnTo>
                    <a:lnTo>
                      <a:pt x="262" y="8710"/>
                    </a:lnTo>
                    <a:lnTo>
                      <a:pt x="262" y="261"/>
                    </a:lnTo>
                    <a:close/>
                    <a:moveTo>
                      <a:pt x="0" y="0"/>
                    </a:moveTo>
                    <a:lnTo>
                      <a:pt x="0" y="8972"/>
                    </a:lnTo>
                    <a:lnTo>
                      <a:pt x="3482" y="8972"/>
                    </a:lnTo>
                    <a:lnTo>
                      <a:pt x="3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6892593" y="3044964"/>
                <a:ext cx="200429" cy="297531"/>
              </a:xfrm>
              <a:custGeom>
                <a:avLst/>
                <a:gdLst/>
                <a:ahLst/>
                <a:cxnLst/>
                <a:rect l="l" t="t" r="r" b="b"/>
                <a:pathLst>
                  <a:path w="3220" h="4780" extrusionOk="0">
                    <a:moveTo>
                      <a:pt x="1" y="0"/>
                    </a:moveTo>
                    <a:lnTo>
                      <a:pt x="1" y="4779"/>
                    </a:lnTo>
                    <a:lnTo>
                      <a:pt x="3220" y="4779"/>
                    </a:lnTo>
                    <a:lnTo>
                      <a:pt x="3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6884501" y="3036873"/>
                <a:ext cx="216799" cy="313715"/>
              </a:xfrm>
              <a:custGeom>
                <a:avLst/>
                <a:gdLst/>
                <a:ahLst/>
                <a:cxnLst/>
                <a:rect l="l" t="t" r="r" b="b"/>
                <a:pathLst>
                  <a:path w="3483" h="5040" extrusionOk="0">
                    <a:moveTo>
                      <a:pt x="3220" y="261"/>
                    </a:moveTo>
                    <a:lnTo>
                      <a:pt x="3220" y="4778"/>
                    </a:lnTo>
                    <a:lnTo>
                      <a:pt x="261" y="4778"/>
                    </a:lnTo>
                    <a:lnTo>
                      <a:pt x="261" y="261"/>
                    </a:lnTo>
                    <a:close/>
                    <a:moveTo>
                      <a:pt x="1" y="0"/>
                    </a:moveTo>
                    <a:lnTo>
                      <a:pt x="1" y="5040"/>
                    </a:lnTo>
                    <a:lnTo>
                      <a:pt x="3483" y="5040"/>
                    </a:lnTo>
                    <a:lnTo>
                      <a:pt x="34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7196467" y="3233686"/>
                <a:ext cx="200491" cy="130154"/>
              </a:xfrm>
              <a:custGeom>
                <a:avLst/>
                <a:gdLst/>
                <a:ahLst/>
                <a:cxnLst/>
                <a:rect l="l" t="t" r="r" b="b"/>
                <a:pathLst>
                  <a:path w="3221" h="2091" extrusionOk="0">
                    <a:moveTo>
                      <a:pt x="0" y="0"/>
                    </a:moveTo>
                    <a:lnTo>
                      <a:pt x="0" y="2091"/>
                    </a:lnTo>
                    <a:lnTo>
                      <a:pt x="3221" y="2091"/>
                    </a:lnTo>
                    <a:lnTo>
                      <a:pt x="3221" y="0"/>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7188313" y="3225594"/>
                <a:ext cx="216799" cy="146400"/>
              </a:xfrm>
              <a:custGeom>
                <a:avLst/>
                <a:gdLst/>
                <a:ahLst/>
                <a:cxnLst/>
                <a:rect l="l" t="t" r="r" b="b"/>
                <a:pathLst>
                  <a:path w="3483" h="2352" extrusionOk="0">
                    <a:moveTo>
                      <a:pt x="3221" y="261"/>
                    </a:moveTo>
                    <a:lnTo>
                      <a:pt x="3221" y="2090"/>
                    </a:lnTo>
                    <a:lnTo>
                      <a:pt x="262" y="2090"/>
                    </a:lnTo>
                    <a:lnTo>
                      <a:pt x="262" y="261"/>
                    </a:lnTo>
                    <a:close/>
                    <a:moveTo>
                      <a:pt x="131" y="1"/>
                    </a:moveTo>
                    <a:cubicBezTo>
                      <a:pt x="59" y="1"/>
                      <a:pt x="1" y="60"/>
                      <a:pt x="1" y="133"/>
                    </a:cubicBezTo>
                    <a:lnTo>
                      <a:pt x="1" y="2221"/>
                    </a:lnTo>
                    <a:cubicBezTo>
                      <a:pt x="1" y="2293"/>
                      <a:pt x="59" y="2351"/>
                      <a:pt x="131" y="2351"/>
                    </a:cubicBezTo>
                    <a:lnTo>
                      <a:pt x="3352" y="2351"/>
                    </a:lnTo>
                    <a:cubicBezTo>
                      <a:pt x="3424" y="2351"/>
                      <a:pt x="3482" y="2292"/>
                      <a:pt x="3482" y="2221"/>
                    </a:cubicBezTo>
                    <a:lnTo>
                      <a:pt x="3482" y="133"/>
                    </a:lnTo>
                    <a:cubicBezTo>
                      <a:pt x="3482" y="60"/>
                      <a:pt x="3424" y="1"/>
                      <a:pt x="3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7177981" y="3233686"/>
                <a:ext cx="200491" cy="121191"/>
              </a:xfrm>
              <a:custGeom>
                <a:avLst/>
                <a:gdLst/>
                <a:ahLst/>
                <a:cxnLst/>
                <a:rect l="l" t="t" r="r" b="b"/>
                <a:pathLst>
                  <a:path w="3221" h="1947" extrusionOk="0">
                    <a:moveTo>
                      <a:pt x="1" y="0"/>
                    </a:moveTo>
                    <a:lnTo>
                      <a:pt x="1" y="1946"/>
                    </a:lnTo>
                    <a:lnTo>
                      <a:pt x="3221" y="1946"/>
                    </a:lnTo>
                    <a:lnTo>
                      <a:pt x="3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7169827" y="3225532"/>
                <a:ext cx="216799" cy="137499"/>
              </a:xfrm>
              <a:custGeom>
                <a:avLst/>
                <a:gdLst/>
                <a:ahLst/>
                <a:cxnLst/>
                <a:rect l="l" t="t" r="r" b="b"/>
                <a:pathLst>
                  <a:path w="3483" h="2209" extrusionOk="0">
                    <a:moveTo>
                      <a:pt x="3222" y="263"/>
                    </a:moveTo>
                    <a:lnTo>
                      <a:pt x="3222" y="1947"/>
                    </a:lnTo>
                    <a:lnTo>
                      <a:pt x="262" y="1947"/>
                    </a:lnTo>
                    <a:lnTo>
                      <a:pt x="262" y="263"/>
                    </a:lnTo>
                    <a:close/>
                    <a:moveTo>
                      <a:pt x="1" y="1"/>
                    </a:moveTo>
                    <a:lnTo>
                      <a:pt x="1" y="2208"/>
                    </a:lnTo>
                    <a:lnTo>
                      <a:pt x="3483" y="2208"/>
                    </a:lnTo>
                    <a:lnTo>
                      <a:pt x="3483" y="1"/>
                    </a:lnTo>
                    <a:close/>
                  </a:path>
                </a:pathLst>
              </a:custGeom>
              <a:solidFill>
                <a:srgbClr val="121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7177981" y="3233686"/>
                <a:ext cx="200491" cy="121191"/>
              </a:xfrm>
              <a:custGeom>
                <a:avLst/>
                <a:gdLst/>
                <a:ahLst/>
                <a:cxnLst/>
                <a:rect l="l" t="t" r="r" b="b"/>
                <a:pathLst>
                  <a:path w="3221" h="1947" extrusionOk="0">
                    <a:moveTo>
                      <a:pt x="1" y="0"/>
                    </a:moveTo>
                    <a:lnTo>
                      <a:pt x="1" y="1946"/>
                    </a:lnTo>
                    <a:lnTo>
                      <a:pt x="3221" y="1946"/>
                    </a:lnTo>
                    <a:lnTo>
                      <a:pt x="32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7169827" y="3225532"/>
                <a:ext cx="216799" cy="137499"/>
              </a:xfrm>
              <a:custGeom>
                <a:avLst/>
                <a:gdLst/>
                <a:ahLst/>
                <a:cxnLst/>
                <a:rect l="l" t="t" r="r" b="b"/>
                <a:pathLst>
                  <a:path w="3483" h="2209" extrusionOk="0">
                    <a:moveTo>
                      <a:pt x="3222" y="263"/>
                    </a:moveTo>
                    <a:lnTo>
                      <a:pt x="3222" y="1947"/>
                    </a:lnTo>
                    <a:lnTo>
                      <a:pt x="262" y="1947"/>
                    </a:lnTo>
                    <a:lnTo>
                      <a:pt x="262" y="263"/>
                    </a:lnTo>
                    <a:close/>
                    <a:moveTo>
                      <a:pt x="132" y="1"/>
                    </a:moveTo>
                    <a:cubicBezTo>
                      <a:pt x="59" y="1"/>
                      <a:pt x="1" y="59"/>
                      <a:pt x="1" y="131"/>
                    </a:cubicBezTo>
                    <a:lnTo>
                      <a:pt x="1" y="2077"/>
                    </a:lnTo>
                    <a:cubicBezTo>
                      <a:pt x="1" y="2150"/>
                      <a:pt x="59" y="2208"/>
                      <a:pt x="132" y="2208"/>
                    </a:cubicBezTo>
                    <a:lnTo>
                      <a:pt x="3352" y="2208"/>
                    </a:lnTo>
                    <a:cubicBezTo>
                      <a:pt x="3424" y="2208"/>
                      <a:pt x="3483" y="2150"/>
                      <a:pt x="3483" y="2077"/>
                    </a:cubicBezTo>
                    <a:lnTo>
                      <a:pt x="3483" y="131"/>
                    </a:lnTo>
                    <a:cubicBezTo>
                      <a:pt x="3483" y="59"/>
                      <a:pt x="3424" y="1"/>
                      <a:pt x="3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5230992" y="3043284"/>
                <a:ext cx="657556" cy="657432"/>
              </a:xfrm>
              <a:custGeom>
                <a:avLst/>
                <a:gdLst/>
                <a:ahLst/>
                <a:cxnLst/>
                <a:rect l="l" t="t" r="r" b="b"/>
                <a:pathLst>
                  <a:path w="10564" h="10562" extrusionOk="0">
                    <a:moveTo>
                      <a:pt x="5282" y="0"/>
                    </a:moveTo>
                    <a:cubicBezTo>
                      <a:pt x="2366" y="0"/>
                      <a:pt x="1" y="2364"/>
                      <a:pt x="1" y="5280"/>
                    </a:cubicBezTo>
                    <a:cubicBezTo>
                      <a:pt x="1" y="8197"/>
                      <a:pt x="2366" y="10562"/>
                      <a:pt x="5282" y="10562"/>
                    </a:cubicBezTo>
                    <a:cubicBezTo>
                      <a:pt x="8198" y="10562"/>
                      <a:pt x="10563" y="8197"/>
                      <a:pt x="10563" y="5280"/>
                    </a:cubicBezTo>
                    <a:lnTo>
                      <a:pt x="5282" y="5280"/>
                    </a:lnTo>
                    <a:lnTo>
                      <a:pt x="52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5223523" y="3035628"/>
                <a:ext cx="672495" cy="672495"/>
              </a:xfrm>
              <a:custGeom>
                <a:avLst/>
                <a:gdLst/>
                <a:ahLst/>
                <a:cxnLst/>
                <a:rect l="l" t="t" r="r" b="b"/>
                <a:pathLst>
                  <a:path w="10804" h="10804" extrusionOk="0">
                    <a:moveTo>
                      <a:pt x="5283" y="244"/>
                    </a:moveTo>
                    <a:lnTo>
                      <a:pt x="5283" y="5403"/>
                    </a:lnTo>
                    <a:cubicBezTo>
                      <a:pt x="5283" y="5470"/>
                      <a:pt x="5336" y="5525"/>
                      <a:pt x="5403" y="5525"/>
                    </a:cubicBezTo>
                    <a:lnTo>
                      <a:pt x="10562" y="5525"/>
                    </a:lnTo>
                    <a:cubicBezTo>
                      <a:pt x="10497" y="8314"/>
                      <a:pt x="8208" y="10564"/>
                      <a:pt x="5403" y="10564"/>
                    </a:cubicBezTo>
                    <a:cubicBezTo>
                      <a:pt x="2558" y="10564"/>
                      <a:pt x="243" y="8249"/>
                      <a:pt x="243" y="5403"/>
                    </a:cubicBezTo>
                    <a:cubicBezTo>
                      <a:pt x="243" y="2598"/>
                      <a:pt x="2492" y="310"/>
                      <a:pt x="5283" y="244"/>
                    </a:cubicBezTo>
                    <a:close/>
                    <a:moveTo>
                      <a:pt x="5402" y="1"/>
                    </a:moveTo>
                    <a:cubicBezTo>
                      <a:pt x="2423" y="1"/>
                      <a:pt x="0" y="2424"/>
                      <a:pt x="0" y="5402"/>
                    </a:cubicBezTo>
                    <a:cubicBezTo>
                      <a:pt x="0" y="8381"/>
                      <a:pt x="2423" y="10804"/>
                      <a:pt x="5402" y="10804"/>
                    </a:cubicBezTo>
                    <a:cubicBezTo>
                      <a:pt x="8380" y="10804"/>
                      <a:pt x="10804" y="8382"/>
                      <a:pt x="10804" y="5403"/>
                    </a:cubicBezTo>
                    <a:cubicBezTo>
                      <a:pt x="10804" y="5337"/>
                      <a:pt x="10749" y="5283"/>
                      <a:pt x="10683" y="5283"/>
                    </a:cubicBezTo>
                    <a:lnTo>
                      <a:pt x="5522" y="5283"/>
                    </a:lnTo>
                    <a:lnTo>
                      <a:pt x="5522" y="121"/>
                    </a:lnTo>
                    <a:cubicBezTo>
                      <a:pt x="5522" y="55"/>
                      <a:pt x="5468" y="1"/>
                      <a:pt x="5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5648275" y="3107207"/>
                <a:ext cx="176340" cy="176278"/>
              </a:xfrm>
              <a:custGeom>
                <a:avLst/>
                <a:gdLst/>
                <a:ahLst/>
                <a:cxnLst/>
                <a:rect l="l" t="t" r="r" b="b"/>
                <a:pathLst>
                  <a:path w="2833" h="2832" extrusionOk="0">
                    <a:moveTo>
                      <a:pt x="1" y="0"/>
                    </a:moveTo>
                    <a:lnTo>
                      <a:pt x="1" y="2832"/>
                    </a:lnTo>
                    <a:lnTo>
                      <a:pt x="2833" y="2832"/>
                    </a:lnTo>
                    <a:cubicBezTo>
                      <a:pt x="2833" y="1268"/>
                      <a:pt x="156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5640744" y="3099552"/>
                <a:ext cx="191341" cy="191341"/>
              </a:xfrm>
              <a:custGeom>
                <a:avLst/>
                <a:gdLst/>
                <a:ahLst/>
                <a:cxnLst/>
                <a:rect l="l" t="t" r="r" b="b"/>
                <a:pathLst>
                  <a:path w="3074" h="3074" extrusionOk="0">
                    <a:moveTo>
                      <a:pt x="242" y="246"/>
                    </a:moveTo>
                    <a:cubicBezTo>
                      <a:pt x="1641" y="307"/>
                      <a:pt x="2768" y="1434"/>
                      <a:pt x="2830" y="2834"/>
                    </a:cubicBezTo>
                    <a:lnTo>
                      <a:pt x="242" y="2834"/>
                    </a:lnTo>
                    <a:lnTo>
                      <a:pt x="242" y="246"/>
                    </a:lnTo>
                    <a:close/>
                    <a:moveTo>
                      <a:pt x="0" y="1"/>
                    </a:moveTo>
                    <a:lnTo>
                      <a:pt x="0" y="3074"/>
                    </a:lnTo>
                    <a:lnTo>
                      <a:pt x="3073" y="3074"/>
                    </a:lnTo>
                    <a:lnTo>
                      <a:pt x="3073" y="2954"/>
                    </a:lnTo>
                    <a:cubicBezTo>
                      <a:pt x="3073" y="1325"/>
                      <a:pt x="1749"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7244706" y="2725719"/>
                <a:ext cx="375898" cy="371167"/>
              </a:xfrm>
              <a:custGeom>
                <a:avLst/>
                <a:gdLst/>
                <a:ahLst/>
                <a:cxnLst/>
                <a:rect l="l" t="t" r="r" b="b"/>
                <a:pathLst>
                  <a:path w="6039" h="5963" extrusionOk="0">
                    <a:moveTo>
                      <a:pt x="3021" y="1356"/>
                    </a:moveTo>
                    <a:cubicBezTo>
                      <a:pt x="3321" y="1356"/>
                      <a:pt x="3624" y="1439"/>
                      <a:pt x="3894" y="1612"/>
                    </a:cubicBezTo>
                    <a:cubicBezTo>
                      <a:pt x="4651" y="2095"/>
                      <a:pt x="4873" y="3100"/>
                      <a:pt x="4389" y="3857"/>
                    </a:cubicBezTo>
                    <a:cubicBezTo>
                      <a:pt x="4078" y="4341"/>
                      <a:pt x="3553" y="4606"/>
                      <a:pt x="3017" y="4606"/>
                    </a:cubicBezTo>
                    <a:cubicBezTo>
                      <a:pt x="2718" y="4606"/>
                      <a:pt x="2416" y="4523"/>
                      <a:pt x="2145" y="4351"/>
                    </a:cubicBezTo>
                    <a:cubicBezTo>
                      <a:pt x="1388" y="3868"/>
                      <a:pt x="1167" y="2862"/>
                      <a:pt x="1651" y="2106"/>
                    </a:cubicBezTo>
                    <a:cubicBezTo>
                      <a:pt x="1960" y="1621"/>
                      <a:pt x="2485" y="1356"/>
                      <a:pt x="3021" y="1356"/>
                    </a:cubicBezTo>
                    <a:close/>
                    <a:moveTo>
                      <a:pt x="2451" y="0"/>
                    </a:moveTo>
                    <a:cubicBezTo>
                      <a:pt x="2423" y="0"/>
                      <a:pt x="2394" y="3"/>
                      <a:pt x="2365" y="10"/>
                    </a:cubicBezTo>
                    <a:cubicBezTo>
                      <a:pt x="2150" y="58"/>
                      <a:pt x="2014" y="270"/>
                      <a:pt x="2062" y="485"/>
                    </a:cubicBezTo>
                    <a:lnTo>
                      <a:pt x="2155" y="908"/>
                    </a:lnTo>
                    <a:cubicBezTo>
                      <a:pt x="1863" y="1031"/>
                      <a:pt x="1596" y="1213"/>
                      <a:pt x="1373" y="1455"/>
                    </a:cubicBezTo>
                    <a:lnTo>
                      <a:pt x="1007" y="1222"/>
                    </a:lnTo>
                    <a:cubicBezTo>
                      <a:pt x="940" y="1179"/>
                      <a:pt x="866" y="1159"/>
                      <a:pt x="792" y="1159"/>
                    </a:cubicBezTo>
                    <a:cubicBezTo>
                      <a:pt x="660" y="1159"/>
                      <a:pt x="532" y="1224"/>
                      <a:pt x="455" y="1343"/>
                    </a:cubicBezTo>
                    <a:cubicBezTo>
                      <a:pt x="338" y="1529"/>
                      <a:pt x="391" y="1775"/>
                      <a:pt x="578" y="1894"/>
                    </a:cubicBezTo>
                    <a:lnTo>
                      <a:pt x="943" y="2128"/>
                    </a:lnTo>
                    <a:cubicBezTo>
                      <a:pt x="818" y="2432"/>
                      <a:pt x="764" y="2752"/>
                      <a:pt x="776" y="3068"/>
                    </a:cubicBezTo>
                    <a:lnTo>
                      <a:pt x="351" y="3161"/>
                    </a:lnTo>
                    <a:cubicBezTo>
                      <a:pt x="137" y="3209"/>
                      <a:pt x="1" y="3422"/>
                      <a:pt x="48" y="3636"/>
                    </a:cubicBezTo>
                    <a:cubicBezTo>
                      <a:pt x="90" y="3822"/>
                      <a:pt x="255" y="3949"/>
                      <a:pt x="437" y="3949"/>
                    </a:cubicBezTo>
                    <a:cubicBezTo>
                      <a:pt x="465" y="3949"/>
                      <a:pt x="494" y="3946"/>
                      <a:pt x="523" y="3940"/>
                    </a:cubicBezTo>
                    <a:lnTo>
                      <a:pt x="947" y="3846"/>
                    </a:lnTo>
                    <a:cubicBezTo>
                      <a:pt x="1069" y="4138"/>
                      <a:pt x="1252" y="4405"/>
                      <a:pt x="1494" y="4628"/>
                    </a:cubicBezTo>
                    <a:lnTo>
                      <a:pt x="1260" y="4994"/>
                    </a:lnTo>
                    <a:cubicBezTo>
                      <a:pt x="1142" y="5179"/>
                      <a:pt x="1195" y="5426"/>
                      <a:pt x="1382" y="5545"/>
                    </a:cubicBezTo>
                    <a:cubicBezTo>
                      <a:pt x="1449" y="5588"/>
                      <a:pt x="1523" y="5608"/>
                      <a:pt x="1597" y="5608"/>
                    </a:cubicBezTo>
                    <a:cubicBezTo>
                      <a:pt x="1728" y="5608"/>
                      <a:pt x="1856" y="5543"/>
                      <a:pt x="1933" y="5423"/>
                    </a:cubicBezTo>
                    <a:lnTo>
                      <a:pt x="2166" y="5057"/>
                    </a:lnTo>
                    <a:cubicBezTo>
                      <a:pt x="2444" y="5171"/>
                      <a:pt x="2736" y="5226"/>
                      <a:pt x="3023" y="5226"/>
                    </a:cubicBezTo>
                    <a:cubicBezTo>
                      <a:pt x="3051" y="5226"/>
                      <a:pt x="3078" y="5225"/>
                      <a:pt x="3106" y="5225"/>
                    </a:cubicBezTo>
                    <a:lnTo>
                      <a:pt x="3199" y="5649"/>
                    </a:lnTo>
                    <a:cubicBezTo>
                      <a:pt x="3241" y="5835"/>
                      <a:pt x="3406" y="5963"/>
                      <a:pt x="3589" y="5963"/>
                    </a:cubicBezTo>
                    <a:cubicBezTo>
                      <a:pt x="3617" y="5963"/>
                      <a:pt x="3646" y="5959"/>
                      <a:pt x="3674" y="5953"/>
                    </a:cubicBezTo>
                    <a:cubicBezTo>
                      <a:pt x="3889" y="5904"/>
                      <a:pt x="4026" y="5692"/>
                      <a:pt x="3977" y="5478"/>
                    </a:cubicBezTo>
                    <a:lnTo>
                      <a:pt x="3884" y="5053"/>
                    </a:lnTo>
                    <a:cubicBezTo>
                      <a:pt x="4176" y="4932"/>
                      <a:pt x="4443" y="4749"/>
                      <a:pt x="4666" y="4507"/>
                    </a:cubicBezTo>
                    <a:lnTo>
                      <a:pt x="5032" y="4741"/>
                    </a:lnTo>
                    <a:cubicBezTo>
                      <a:pt x="5099" y="4783"/>
                      <a:pt x="5173" y="4804"/>
                      <a:pt x="5247" y="4804"/>
                    </a:cubicBezTo>
                    <a:cubicBezTo>
                      <a:pt x="5379" y="4804"/>
                      <a:pt x="5507" y="4739"/>
                      <a:pt x="5584" y="4619"/>
                    </a:cubicBezTo>
                    <a:cubicBezTo>
                      <a:pt x="5701" y="4434"/>
                      <a:pt x="5648" y="4187"/>
                      <a:pt x="5461" y="4067"/>
                    </a:cubicBezTo>
                    <a:lnTo>
                      <a:pt x="5096" y="3834"/>
                    </a:lnTo>
                    <a:cubicBezTo>
                      <a:pt x="5221" y="3531"/>
                      <a:pt x="5275" y="3210"/>
                      <a:pt x="5263" y="2895"/>
                    </a:cubicBezTo>
                    <a:lnTo>
                      <a:pt x="5688" y="2801"/>
                    </a:lnTo>
                    <a:cubicBezTo>
                      <a:pt x="5902" y="2754"/>
                      <a:pt x="6038" y="2541"/>
                      <a:pt x="5991" y="2327"/>
                    </a:cubicBezTo>
                    <a:cubicBezTo>
                      <a:pt x="5949" y="2140"/>
                      <a:pt x="5785" y="2013"/>
                      <a:pt x="5603" y="2013"/>
                    </a:cubicBezTo>
                    <a:cubicBezTo>
                      <a:pt x="5574" y="2013"/>
                      <a:pt x="5545" y="2016"/>
                      <a:pt x="5516" y="2023"/>
                    </a:cubicBezTo>
                    <a:lnTo>
                      <a:pt x="5092" y="2116"/>
                    </a:lnTo>
                    <a:cubicBezTo>
                      <a:pt x="4969" y="1825"/>
                      <a:pt x="4787" y="1558"/>
                      <a:pt x="4546" y="1335"/>
                    </a:cubicBezTo>
                    <a:lnTo>
                      <a:pt x="4780" y="969"/>
                    </a:lnTo>
                    <a:cubicBezTo>
                      <a:pt x="4897" y="783"/>
                      <a:pt x="4844" y="537"/>
                      <a:pt x="4657" y="417"/>
                    </a:cubicBezTo>
                    <a:cubicBezTo>
                      <a:pt x="4590" y="375"/>
                      <a:pt x="4516" y="355"/>
                      <a:pt x="4442" y="355"/>
                    </a:cubicBezTo>
                    <a:cubicBezTo>
                      <a:pt x="4311" y="355"/>
                      <a:pt x="4182" y="419"/>
                      <a:pt x="4106" y="539"/>
                    </a:cubicBezTo>
                    <a:lnTo>
                      <a:pt x="3873" y="905"/>
                    </a:lnTo>
                    <a:cubicBezTo>
                      <a:pt x="3597" y="792"/>
                      <a:pt x="3308" y="736"/>
                      <a:pt x="3021" y="736"/>
                    </a:cubicBezTo>
                    <a:cubicBezTo>
                      <a:pt x="2992" y="736"/>
                      <a:pt x="2962" y="737"/>
                      <a:pt x="2933" y="738"/>
                    </a:cubicBezTo>
                    <a:lnTo>
                      <a:pt x="2840" y="314"/>
                    </a:lnTo>
                    <a:cubicBezTo>
                      <a:pt x="2799" y="127"/>
                      <a:pt x="2634" y="0"/>
                      <a:pt x="2451" y="0"/>
                    </a:cubicBezTo>
                    <a:close/>
                  </a:path>
                </a:pathLst>
              </a:custGeom>
              <a:solidFill>
                <a:srgbClr val="00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7240909" y="2720428"/>
                <a:ext cx="385421" cy="381562"/>
              </a:xfrm>
              <a:custGeom>
                <a:avLst/>
                <a:gdLst/>
                <a:ahLst/>
                <a:cxnLst/>
                <a:rect l="l" t="t" r="r" b="b"/>
                <a:pathLst>
                  <a:path w="6192" h="6130" extrusionOk="0">
                    <a:moveTo>
                      <a:pt x="3084" y="1525"/>
                    </a:moveTo>
                    <a:cubicBezTo>
                      <a:pt x="3374" y="1525"/>
                      <a:pt x="3660" y="1607"/>
                      <a:pt x="3911" y="1768"/>
                    </a:cubicBezTo>
                    <a:cubicBezTo>
                      <a:pt x="4258" y="1989"/>
                      <a:pt x="4498" y="2332"/>
                      <a:pt x="4586" y="2735"/>
                    </a:cubicBezTo>
                    <a:cubicBezTo>
                      <a:pt x="4675" y="3136"/>
                      <a:pt x="4602" y="3549"/>
                      <a:pt x="4380" y="3896"/>
                    </a:cubicBezTo>
                    <a:cubicBezTo>
                      <a:pt x="4086" y="4356"/>
                      <a:pt x="3587" y="4607"/>
                      <a:pt x="3078" y="4607"/>
                    </a:cubicBezTo>
                    <a:cubicBezTo>
                      <a:pt x="2795" y="4607"/>
                      <a:pt x="2508" y="4529"/>
                      <a:pt x="2251" y="4365"/>
                    </a:cubicBezTo>
                    <a:cubicBezTo>
                      <a:pt x="1535" y="3907"/>
                      <a:pt x="1324" y="2953"/>
                      <a:pt x="1781" y="2237"/>
                    </a:cubicBezTo>
                    <a:cubicBezTo>
                      <a:pt x="2003" y="1889"/>
                      <a:pt x="2347" y="1649"/>
                      <a:pt x="2749" y="1561"/>
                    </a:cubicBezTo>
                    <a:cubicBezTo>
                      <a:pt x="2860" y="1536"/>
                      <a:pt x="2973" y="1525"/>
                      <a:pt x="3084" y="1525"/>
                    </a:cubicBezTo>
                    <a:close/>
                    <a:moveTo>
                      <a:pt x="3085" y="1358"/>
                    </a:moveTo>
                    <a:cubicBezTo>
                      <a:pt x="2961" y="1358"/>
                      <a:pt x="2836" y="1372"/>
                      <a:pt x="2713" y="1399"/>
                    </a:cubicBezTo>
                    <a:cubicBezTo>
                      <a:pt x="2268" y="1498"/>
                      <a:pt x="1886" y="1763"/>
                      <a:pt x="1641" y="2147"/>
                    </a:cubicBezTo>
                    <a:cubicBezTo>
                      <a:pt x="1396" y="2531"/>
                      <a:pt x="1314" y="2989"/>
                      <a:pt x="1413" y="3434"/>
                    </a:cubicBezTo>
                    <a:cubicBezTo>
                      <a:pt x="1511" y="3879"/>
                      <a:pt x="1777" y="4260"/>
                      <a:pt x="2161" y="4505"/>
                    </a:cubicBezTo>
                    <a:cubicBezTo>
                      <a:pt x="2439" y="4684"/>
                      <a:pt x="2756" y="4775"/>
                      <a:pt x="3077" y="4775"/>
                    </a:cubicBezTo>
                    <a:cubicBezTo>
                      <a:pt x="3201" y="4775"/>
                      <a:pt x="3325" y="4762"/>
                      <a:pt x="3449" y="4734"/>
                    </a:cubicBezTo>
                    <a:cubicBezTo>
                      <a:pt x="3893" y="4635"/>
                      <a:pt x="4275" y="4369"/>
                      <a:pt x="4520" y="3985"/>
                    </a:cubicBezTo>
                    <a:cubicBezTo>
                      <a:pt x="4765" y="3601"/>
                      <a:pt x="4847" y="3145"/>
                      <a:pt x="4748" y="2698"/>
                    </a:cubicBezTo>
                    <a:cubicBezTo>
                      <a:pt x="4650" y="2253"/>
                      <a:pt x="4384" y="1872"/>
                      <a:pt x="4000" y="1627"/>
                    </a:cubicBezTo>
                    <a:cubicBezTo>
                      <a:pt x="3723" y="1450"/>
                      <a:pt x="3406" y="1358"/>
                      <a:pt x="3085" y="1358"/>
                    </a:cubicBezTo>
                    <a:close/>
                    <a:moveTo>
                      <a:pt x="2510" y="173"/>
                    </a:moveTo>
                    <a:cubicBezTo>
                      <a:pt x="2655" y="173"/>
                      <a:pt x="2786" y="272"/>
                      <a:pt x="2818" y="419"/>
                    </a:cubicBezTo>
                    <a:lnTo>
                      <a:pt x="2911" y="844"/>
                    </a:lnTo>
                    <a:cubicBezTo>
                      <a:pt x="2919" y="881"/>
                      <a:pt x="2950" y="909"/>
                      <a:pt x="2989" y="909"/>
                    </a:cubicBezTo>
                    <a:cubicBezTo>
                      <a:pt x="2991" y="909"/>
                      <a:pt x="2993" y="909"/>
                      <a:pt x="2995" y="909"/>
                    </a:cubicBezTo>
                    <a:cubicBezTo>
                      <a:pt x="3025" y="908"/>
                      <a:pt x="3054" y="908"/>
                      <a:pt x="3083" y="908"/>
                    </a:cubicBezTo>
                    <a:cubicBezTo>
                      <a:pt x="3364" y="908"/>
                      <a:pt x="3639" y="962"/>
                      <a:pt x="3900" y="1070"/>
                    </a:cubicBezTo>
                    <a:cubicBezTo>
                      <a:pt x="3911" y="1074"/>
                      <a:pt x="3922" y="1077"/>
                      <a:pt x="3932" y="1077"/>
                    </a:cubicBezTo>
                    <a:cubicBezTo>
                      <a:pt x="3960" y="1077"/>
                      <a:pt x="3986" y="1063"/>
                      <a:pt x="4002" y="1038"/>
                    </a:cubicBezTo>
                    <a:lnTo>
                      <a:pt x="4236" y="671"/>
                    </a:lnTo>
                    <a:cubicBezTo>
                      <a:pt x="4280" y="601"/>
                      <a:pt x="4352" y="551"/>
                      <a:pt x="4433" y="534"/>
                    </a:cubicBezTo>
                    <a:cubicBezTo>
                      <a:pt x="4455" y="528"/>
                      <a:pt x="4478" y="526"/>
                      <a:pt x="4501" y="526"/>
                    </a:cubicBezTo>
                    <a:cubicBezTo>
                      <a:pt x="4560" y="526"/>
                      <a:pt x="4619" y="543"/>
                      <a:pt x="4670" y="576"/>
                    </a:cubicBezTo>
                    <a:cubicBezTo>
                      <a:pt x="4817" y="671"/>
                      <a:pt x="4860" y="866"/>
                      <a:pt x="4767" y="1012"/>
                    </a:cubicBezTo>
                    <a:lnTo>
                      <a:pt x="4533" y="1378"/>
                    </a:lnTo>
                    <a:cubicBezTo>
                      <a:pt x="4513" y="1412"/>
                      <a:pt x="4518" y="1457"/>
                      <a:pt x="4547" y="1484"/>
                    </a:cubicBezTo>
                    <a:cubicBezTo>
                      <a:pt x="4775" y="1696"/>
                      <a:pt x="4952" y="1949"/>
                      <a:pt x="5073" y="2237"/>
                    </a:cubicBezTo>
                    <a:cubicBezTo>
                      <a:pt x="5086" y="2268"/>
                      <a:pt x="5117" y="2288"/>
                      <a:pt x="5150" y="2288"/>
                    </a:cubicBezTo>
                    <a:cubicBezTo>
                      <a:pt x="5156" y="2288"/>
                      <a:pt x="5162" y="2288"/>
                      <a:pt x="5167" y="2286"/>
                    </a:cubicBezTo>
                    <a:lnTo>
                      <a:pt x="5592" y="2193"/>
                    </a:lnTo>
                    <a:cubicBezTo>
                      <a:pt x="5615" y="2188"/>
                      <a:pt x="5638" y="2185"/>
                      <a:pt x="5661" y="2185"/>
                    </a:cubicBezTo>
                    <a:cubicBezTo>
                      <a:pt x="5805" y="2185"/>
                      <a:pt x="5935" y="2286"/>
                      <a:pt x="5968" y="2433"/>
                    </a:cubicBezTo>
                    <a:cubicBezTo>
                      <a:pt x="6005" y="2603"/>
                      <a:pt x="5898" y="2771"/>
                      <a:pt x="5728" y="2808"/>
                    </a:cubicBezTo>
                    <a:lnTo>
                      <a:pt x="5303" y="2902"/>
                    </a:lnTo>
                    <a:cubicBezTo>
                      <a:pt x="5263" y="2910"/>
                      <a:pt x="5236" y="2946"/>
                      <a:pt x="5237" y="2987"/>
                    </a:cubicBezTo>
                    <a:cubicBezTo>
                      <a:pt x="5249" y="3298"/>
                      <a:pt x="5196" y="3602"/>
                      <a:pt x="5076" y="3891"/>
                    </a:cubicBezTo>
                    <a:cubicBezTo>
                      <a:pt x="5061" y="3928"/>
                      <a:pt x="5075" y="3971"/>
                      <a:pt x="5109" y="3994"/>
                    </a:cubicBezTo>
                    <a:lnTo>
                      <a:pt x="5476" y="4227"/>
                    </a:lnTo>
                    <a:cubicBezTo>
                      <a:pt x="5623" y="4322"/>
                      <a:pt x="5666" y="4516"/>
                      <a:pt x="5572" y="4663"/>
                    </a:cubicBezTo>
                    <a:cubicBezTo>
                      <a:pt x="5528" y="4732"/>
                      <a:pt x="5457" y="4782"/>
                      <a:pt x="5375" y="4800"/>
                    </a:cubicBezTo>
                    <a:cubicBezTo>
                      <a:pt x="5352" y="4805"/>
                      <a:pt x="5329" y="4808"/>
                      <a:pt x="5307" y="4808"/>
                    </a:cubicBezTo>
                    <a:cubicBezTo>
                      <a:pt x="5247" y="4808"/>
                      <a:pt x="5189" y="4790"/>
                      <a:pt x="5137" y="4757"/>
                    </a:cubicBezTo>
                    <a:lnTo>
                      <a:pt x="4772" y="4523"/>
                    </a:lnTo>
                    <a:cubicBezTo>
                      <a:pt x="4758" y="4514"/>
                      <a:pt x="4742" y="4510"/>
                      <a:pt x="4727" y="4510"/>
                    </a:cubicBezTo>
                    <a:cubicBezTo>
                      <a:pt x="4704" y="4510"/>
                      <a:pt x="4681" y="4519"/>
                      <a:pt x="4665" y="4536"/>
                    </a:cubicBezTo>
                    <a:cubicBezTo>
                      <a:pt x="4453" y="4765"/>
                      <a:pt x="4201" y="4943"/>
                      <a:pt x="3913" y="5063"/>
                    </a:cubicBezTo>
                    <a:cubicBezTo>
                      <a:pt x="3875" y="5078"/>
                      <a:pt x="3855" y="5118"/>
                      <a:pt x="3864" y="5157"/>
                    </a:cubicBezTo>
                    <a:lnTo>
                      <a:pt x="3957" y="5581"/>
                    </a:lnTo>
                    <a:cubicBezTo>
                      <a:pt x="3975" y="5662"/>
                      <a:pt x="3961" y="5747"/>
                      <a:pt x="3916" y="5818"/>
                    </a:cubicBezTo>
                    <a:cubicBezTo>
                      <a:pt x="3871" y="5889"/>
                      <a:pt x="3800" y="5937"/>
                      <a:pt x="3719" y="5956"/>
                    </a:cubicBezTo>
                    <a:cubicBezTo>
                      <a:pt x="3696" y="5961"/>
                      <a:pt x="3673" y="5963"/>
                      <a:pt x="3651" y="5963"/>
                    </a:cubicBezTo>
                    <a:cubicBezTo>
                      <a:pt x="3506" y="5963"/>
                      <a:pt x="3374" y="5863"/>
                      <a:pt x="3342" y="5716"/>
                    </a:cubicBezTo>
                    <a:lnTo>
                      <a:pt x="3249" y="5292"/>
                    </a:lnTo>
                    <a:cubicBezTo>
                      <a:pt x="3239" y="5252"/>
                      <a:pt x="3206" y="5225"/>
                      <a:pt x="3167" y="5225"/>
                    </a:cubicBezTo>
                    <a:cubicBezTo>
                      <a:pt x="3166" y="5225"/>
                      <a:pt x="3165" y="5225"/>
                      <a:pt x="3160" y="5226"/>
                    </a:cubicBezTo>
                    <a:cubicBezTo>
                      <a:pt x="3133" y="5227"/>
                      <a:pt x="3105" y="5228"/>
                      <a:pt x="3078" y="5228"/>
                    </a:cubicBezTo>
                    <a:cubicBezTo>
                      <a:pt x="2794" y="5228"/>
                      <a:pt x="2518" y="5174"/>
                      <a:pt x="2256" y="5066"/>
                    </a:cubicBezTo>
                    <a:cubicBezTo>
                      <a:pt x="2246" y="5061"/>
                      <a:pt x="2236" y="5059"/>
                      <a:pt x="2225" y="5059"/>
                    </a:cubicBezTo>
                    <a:cubicBezTo>
                      <a:pt x="2197" y="5059"/>
                      <a:pt x="2170" y="5074"/>
                      <a:pt x="2154" y="5099"/>
                    </a:cubicBezTo>
                    <a:lnTo>
                      <a:pt x="1919" y="5465"/>
                    </a:lnTo>
                    <a:cubicBezTo>
                      <a:pt x="1875" y="5536"/>
                      <a:pt x="1804" y="5585"/>
                      <a:pt x="1722" y="5603"/>
                    </a:cubicBezTo>
                    <a:cubicBezTo>
                      <a:pt x="1700" y="5608"/>
                      <a:pt x="1678" y="5610"/>
                      <a:pt x="1656" y="5610"/>
                    </a:cubicBezTo>
                    <a:cubicBezTo>
                      <a:pt x="1596" y="5610"/>
                      <a:pt x="1537" y="5593"/>
                      <a:pt x="1484" y="5560"/>
                    </a:cubicBezTo>
                    <a:cubicBezTo>
                      <a:pt x="1415" y="5516"/>
                      <a:pt x="1365" y="5444"/>
                      <a:pt x="1347" y="5362"/>
                    </a:cubicBezTo>
                    <a:cubicBezTo>
                      <a:pt x="1330" y="5281"/>
                      <a:pt x="1344" y="5196"/>
                      <a:pt x="1390" y="5126"/>
                    </a:cubicBezTo>
                    <a:lnTo>
                      <a:pt x="1623" y="4759"/>
                    </a:lnTo>
                    <a:cubicBezTo>
                      <a:pt x="1644" y="4726"/>
                      <a:pt x="1639" y="4681"/>
                      <a:pt x="1609" y="4654"/>
                    </a:cubicBezTo>
                    <a:cubicBezTo>
                      <a:pt x="1381" y="4442"/>
                      <a:pt x="1203" y="4189"/>
                      <a:pt x="1084" y="3901"/>
                    </a:cubicBezTo>
                    <a:cubicBezTo>
                      <a:pt x="1070" y="3868"/>
                      <a:pt x="1039" y="3850"/>
                      <a:pt x="1006" y="3850"/>
                    </a:cubicBezTo>
                    <a:cubicBezTo>
                      <a:pt x="1000" y="3850"/>
                      <a:pt x="995" y="3850"/>
                      <a:pt x="989" y="3851"/>
                    </a:cubicBezTo>
                    <a:lnTo>
                      <a:pt x="565" y="3945"/>
                    </a:lnTo>
                    <a:cubicBezTo>
                      <a:pt x="542" y="3950"/>
                      <a:pt x="519" y="3953"/>
                      <a:pt x="496" y="3953"/>
                    </a:cubicBezTo>
                    <a:cubicBezTo>
                      <a:pt x="437" y="3953"/>
                      <a:pt x="379" y="3935"/>
                      <a:pt x="327" y="3902"/>
                    </a:cubicBezTo>
                    <a:cubicBezTo>
                      <a:pt x="258" y="3857"/>
                      <a:pt x="208" y="3785"/>
                      <a:pt x="190" y="3704"/>
                    </a:cubicBezTo>
                    <a:cubicBezTo>
                      <a:pt x="172" y="3622"/>
                      <a:pt x="186" y="3538"/>
                      <a:pt x="232" y="3466"/>
                    </a:cubicBezTo>
                    <a:cubicBezTo>
                      <a:pt x="275" y="3397"/>
                      <a:pt x="347" y="3347"/>
                      <a:pt x="429" y="3329"/>
                    </a:cubicBezTo>
                    <a:lnTo>
                      <a:pt x="852" y="3236"/>
                    </a:lnTo>
                    <a:cubicBezTo>
                      <a:pt x="893" y="3228"/>
                      <a:pt x="920" y="3191"/>
                      <a:pt x="919" y="3151"/>
                    </a:cubicBezTo>
                    <a:cubicBezTo>
                      <a:pt x="907" y="2840"/>
                      <a:pt x="960" y="2535"/>
                      <a:pt x="1080" y="2247"/>
                    </a:cubicBezTo>
                    <a:cubicBezTo>
                      <a:pt x="1095" y="2210"/>
                      <a:pt x="1081" y="2167"/>
                      <a:pt x="1047" y="2144"/>
                    </a:cubicBezTo>
                    <a:lnTo>
                      <a:pt x="680" y="1911"/>
                    </a:lnTo>
                    <a:cubicBezTo>
                      <a:pt x="534" y="1816"/>
                      <a:pt x="491" y="1622"/>
                      <a:pt x="585" y="1475"/>
                    </a:cubicBezTo>
                    <a:cubicBezTo>
                      <a:pt x="645" y="1381"/>
                      <a:pt x="747" y="1330"/>
                      <a:pt x="851" y="1330"/>
                    </a:cubicBezTo>
                    <a:cubicBezTo>
                      <a:pt x="909" y="1330"/>
                      <a:pt x="968" y="1346"/>
                      <a:pt x="1020" y="1379"/>
                    </a:cubicBezTo>
                    <a:lnTo>
                      <a:pt x="1387" y="1613"/>
                    </a:lnTo>
                    <a:cubicBezTo>
                      <a:pt x="1401" y="1621"/>
                      <a:pt x="1416" y="1625"/>
                      <a:pt x="1432" y="1625"/>
                    </a:cubicBezTo>
                    <a:cubicBezTo>
                      <a:pt x="1455" y="1625"/>
                      <a:pt x="1478" y="1616"/>
                      <a:pt x="1494" y="1598"/>
                    </a:cubicBezTo>
                    <a:cubicBezTo>
                      <a:pt x="1705" y="1370"/>
                      <a:pt x="1958" y="1193"/>
                      <a:pt x="2246" y="1073"/>
                    </a:cubicBezTo>
                    <a:cubicBezTo>
                      <a:pt x="2283" y="1058"/>
                      <a:pt x="2304" y="1017"/>
                      <a:pt x="2295" y="979"/>
                    </a:cubicBezTo>
                    <a:lnTo>
                      <a:pt x="2201" y="554"/>
                    </a:lnTo>
                    <a:cubicBezTo>
                      <a:pt x="2184" y="472"/>
                      <a:pt x="2199" y="388"/>
                      <a:pt x="2245" y="317"/>
                    </a:cubicBezTo>
                    <a:cubicBezTo>
                      <a:pt x="2289" y="247"/>
                      <a:pt x="2360" y="197"/>
                      <a:pt x="2442" y="180"/>
                    </a:cubicBezTo>
                    <a:cubicBezTo>
                      <a:pt x="2465" y="175"/>
                      <a:pt x="2488" y="173"/>
                      <a:pt x="2510" y="173"/>
                    </a:cubicBezTo>
                    <a:close/>
                    <a:moveTo>
                      <a:pt x="2513" y="0"/>
                    </a:moveTo>
                    <a:cubicBezTo>
                      <a:pt x="2478" y="0"/>
                      <a:pt x="2444" y="4"/>
                      <a:pt x="2409" y="12"/>
                    </a:cubicBezTo>
                    <a:cubicBezTo>
                      <a:pt x="2283" y="40"/>
                      <a:pt x="2176" y="114"/>
                      <a:pt x="2107" y="223"/>
                    </a:cubicBezTo>
                    <a:cubicBezTo>
                      <a:pt x="2038" y="331"/>
                      <a:pt x="2015" y="461"/>
                      <a:pt x="2043" y="587"/>
                    </a:cubicBezTo>
                    <a:lnTo>
                      <a:pt x="2122" y="944"/>
                    </a:lnTo>
                    <a:cubicBezTo>
                      <a:pt x="1858" y="1062"/>
                      <a:pt x="1624" y="1225"/>
                      <a:pt x="1422" y="1431"/>
                    </a:cubicBezTo>
                    <a:lnTo>
                      <a:pt x="1114" y="1234"/>
                    </a:lnTo>
                    <a:cubicBezTo>
                      <a:pt x="1033" y="1182"/>
                      <a:pt x="943" y="1158"/>
                      <a:pt x="854" y="1158"/>
                    </a:cubicBezTo>
                    <a:cubicBezTo>
                      <a:pt x="695" y="1158"/>
                      <a:pt x="539" y="1237"/>
                      <a:pt x="447" y="1380"/>
                    </a:cubicBezTo>
                    <a:cubicBezTo>
                      <a:pt x="302" y="1605"/>
                      <a:pt x="369" y="1905"/>
                      <a:pt x="593" y="2048"/>
                    </a:cubicBezTo>
                    <a:lnTo>
                      <a:pt x="902" y="2245"/>
                    </a:lnTo>
                    <a:cubicBezTo>
                      <a:pt x="799" y="2515"/>
                      <a:pt x="751" y="2796"/>
                      <a:pt x="753" y="3083"/>
                    </a:cubicBezTo>
                    <a:lnTo>
                      <a:pt x="395" y="3163"/>
                    </a:lnTo>
                    <a:cubicBezTo>
                      <a:pt x="269" y="3190"/>
                      <a:pt x="161" y="3265"/>
                      <a:pt x="93" y="3374"/>
                    </a:cubicBezTo>
                    <a:cubicBezTo>
                      <a:pt x="22" y="3483"/>
                      <a:pt x="0" y="3612"/>
                      <a:pt x="27" y="3737"/>
                    </a:cubicBezTo>
                    <a:cubicBezTo>
                      <a:pt x="54" y="3864"/>
                      <a:pt x="130" y="3971"/>
                      <a:pt x="239" y="4040"/>
                    </a:cubicBezTo>
                    <a:cubicBezTo>
                      <a:pt x="318" y="4091"/>
                      <a:pt x="407" y="4116"/>
                      <a:pt x="498" y="4116"/>
                    </a:cubicBezTo>
                    <a:cubicBezTo>
                      <a:pt x="532" y="4116"/>
                      <a:pt x="567" y="4112"/>
                      <a:pt x="602" y="4105"/>
                    </a:cubicBezTo>
                    <a:lnTo>
                      <a:pt x="960" y="4026"/>
                    </a:lnTo>
                    <a:cubicBezTo>
                      <a:pt x="1079" y="4289"/>
                      <a:pt x="1244" y="4524"/>
                      <a:pt x="1448" y="4725"/>
                    </a:cubicBezTo>
                    <a:lnTo>
                      <a:pt x="1251" y="5033"/>
                    </a:lnTo>
                    <a:cubicBezTo>
                      <a:pt x="1181" y="5141"/>
                      <a:pt x="1159" y="5271"/>
                      <a:pt x="1187" y="5397"/>
                    </a:cubicBezTo>
                    <a:cubicBezTo>
                      <a:pt x="1214" y="5522"/>
                      <a:pt x="1288" y="5630"/>
                      <a:pt x="1397" y="5699"/>
                    </a:cubicBezTo>
                    <a:cubicBezTo>
                      <a:pt x="1476" y="5750"/>
                      <a:pt x="1565" y="5775"/>
                      <a:pt x="1656" y="5775"/>
                    </a:cubicBezTo>
                    <a:cubicBezTo>
                      <a:pt x="1691" y="5775"/>
                      <a:pt x="1726" y="5772"/>
                      <a:pt x="1760" y="5764"/>
                    </a:cubicBezTo>
                    <a:cubicBezTo>
                      <a:pt x="1886" y="5737"/>
                      <a:pt x="1993" y="5661"/>
                      <a:pt x="2062" y="5552"/>
                    </a:cubicBezTo>
                    <a:lnTo>
                      <a:pt x="2260" y="5244"/>
                    </a:lnTo>
                    <a:cubicBezTo>
                      <a:pt x="2522" y="5343"/>
                      <a:pt x="2792" y="5393"/>
                      <a:pt x="3074" y="5393"/>
                    </a:cubicBezTo>
                    <a:cubicBezTo>
                      <a:pt x="3082" y="5393"/>
                      <a:pt x="3091" y="5393"/>
                      <a:pt x="3099" y="5393"/>
                    </a:cubicBezTo>
                    <a:lnTo>
                      <a:pt x="3179" y="5751"/>
                    </a:lnTo>
                    <a:cubicBezTo>
                      <a:pt x="3228" y="5976"/>
                      <a:pt x="3427" y="6129"/>
                      <a:pt x="3649" y="6129"/>
                    </a:cubicBezTo>
                    <a:cubicBezTo>
                      <a:pt x="3683" y="6129"/>
                      <a:pt x="3719" y="6127"/>
                      <a:pt x="3755" y="6121"/>
                    </a:cubicBezTo>
                    <a:cubicBezTo>
                      <a:pt x="4014" y="6064"/>
                      <a:pt x="4178" y="5806"/>
                      <a:pt x="4121" y="5546"/>
                    </a:cubicBezTo>
                    <a:lnTo>
                      <a:pt x="4043" y="5188"/>
                    </a:lnTo>
                    <a:cubicBezTo>
                      <a:pt x="4306" y="5070"/>
                      <a:pt x="4541" y="4905"/>
                      <a:pt x="4742" y="4700"/>
                    </a:cubicBezTo>
                    <a:lnTo>
                      <a:pt x="5050" y="4897"/>
                    </a:lnTo>
                    <a:cubicBezTo>
                      <a:pt x="5128" y="4948"/>
                      <a:pt x="5217" y="4974"/>
                      <a:pt x="5308" y="4974"/>
                    </a:cubicBezTo>
                    <a:cubicBezTo>
                      <a:pt x="5343" y="4974"/>
                      <a:pt x="5378" y="4970"/>
                      <a:pt x="5413" y="4962"/>
                    </a:cubicBezTo>
                    <a:cubicBezTo>
                      <a:pt x="5539" y="4935"/>
                      <a:pt x="5647" y="4860"/>
                      <a:pt x="5715" y="4751"/>
                    </a:cubicBezTo>
                    <a:cubicBezTo>
                      <a:pt x="5860" y="4526"/>
                      <a:pt x="5793" y="4227"/>
                      <a:pt x="5569" y="4084"/>
                    </a:cubicBezTo>
                    <a:lnTo>
                      <a:pt x="5261" y="3887"/>
                    </a:lnTo>
                    <a:cubicBezTo>
                      <a:pt x="5363" y="3617"/>
                      <a:pt x="5412" y="3336"/>
                      <a:pt x="5409" y="3047"/>
                    </a:cubicBezTo>
                    <a:lnTo>
                      <a:pt x="5767" y="2968"/>
                    </a:lnTo>
                    <a:cubicBezTo>
                      <a:pt x="6027" y="2911"/>
                      <a:pt x="6192" y="2653"/>
                      <a:pt x="6135" y="2393"/>
                    </a:cubicBezTo>
                    <a:cubicBezTo>
                      <a:pt x="6085" y="2169"/>
                      <a:pt x="5887" y="2016"/>
                      <a:pt x="5664" y="2016"/>
                    </a:cubicBezTo>
                    <a:cubicBezTo>
                      <a:pt x="5630" y="2016"/>
                      <a:pt x="5595" y="2019"/>
                      <a:pt x="5560" y="2027"/>
                    </a:cubicBezTo>
                    <a:lnTo>
                      <a:pt x="5202" y="2106"/>
                    </a:lnTo>
                    <a:cubicBezTo>
                      <a:pt x="5084" y="1842"/>
                      <a:pt x="4919" y="1608"/>
                      <a:pt x="4714" y="1406"/>
                    </a:cubicBezTo>
                    <a:lnTo>
                      <a:pt x="4911" y="1098"/>
                    </a:lnTo>
                    <a:cubicBezTo>
                      <a:pt x="5055" y="873"/>
                      <a:pt x="4989" y="574"/>
                      <a:pt x="4765" y="431"/>
                    </a:cubicBezTo>
                    <a:cubicBezTo>
                      <a:pt x="4688" y="381"/>
                      <a:pt x="4599" y="355"/>
                      <a:pt x="4508" y="355"/>
                    </a:cubicBezTo>
                    <a:cubicBezTo>
                      <a:pt x="4472" y="355"/>
                      <a:pt x="4437" y="359"/>
                      <a:pt x="4402" y="366"/>
                    </a:cubicBezTo>
                    <a:cubicBezTo>
                      <a:pt x="4276" y="393"/>
                      <a:pt x="4168" y="468"/>
                      <a:pt x="4100" y="577"/>
                    </a:cubicBezTo>
                    <a:lnTo>
                      <a:pt x="3902" y="886"/>
                    </a:lnTo>
                    <a:cubicBezTo>
                      <a:pt x="3643" y="788"/>
                      <a:pt x="3370" y="737"/>
                      <a:pt x="3095" y="737"/>
                    </a:cubicBezTo>
                    <a:cubicBezTo>
                      <a:pt x="3084" y="737"/>
                      <a:pt x="3074" y="737"/>
                      <a:pt x="3063" y="737"/>
                    </a:cubicBezTo>
                    <a:lnTo>
                      <a:pt x="2984" y="379"/>
                    </a:lnTo>
                    <a:cubicBezTo>
                      <a:pt x="2935" y="154"/>
                      <a:pt x="2734" y="0"/>
                      <a:pt x="2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7600617" y="2496788"/>
                <a:ext cx="679280" cy="670752"/>
              </a:xfrm>
              <a:custGeom>
                <a:avLst/>
                <a:gdLst/>
                <a:ahLst/>
                <a:cxnLst/>
                <a:rect l="l" t="t" r="r" b="b"/>
                <a:pathLst>
                  <a:path w="10913" h="10776" extrusionOk="0">
                    <a:moveTo>
                      <a:pt x="5454" y="2453"/>
                    </a:moveTo>
                    <a:cubicBezTo>
                      <a:pt x="6420" y="2453"/>
                      <a:pt x="7367" y="2931"/>
                      <a:pt x="7926" y="3805"/>
                    </a:cubicBezTo>
                    <a:cubicBezTo>
                      <a:pt x="8802" y="5170"/>
                      <a:pt x="8406" y="6986"/>
                      <a:pt x="7041" y="7860"/>
                    </a:cubicBezTo>
                    <a:cubicBezTo>
                      <a:pt x="6550" y="8175"/>
                      <a:pt x="6001" y="8325"/>
                      <a:pt x="5458" y="8325"/>
                    </a:cubicBezTo>
                    <a:cubicBezTo>
                      <a:pt x="4492" y="8325"/>
                      <a:pt x="3546" y="7848"/>
                      <a:pt x="2985" y="6974"/>
                    </a:cubicBezTo>
                    <a:cubicBezTo>
                      <a:pt x="2110" y="5610"/>
                      <a:pt x="2507" y="3793"/>
                      <a:pt x="3872" y="2919"/>
                    </a:cubicBezTo>
                    <a:cubicBezTo>
                      <a:pt x="4362" y="2604"/>
                      <a:pt x="4911" y="2453"/>
                      <a:pt x="5454" y="2453"/>
                    </a:cubicBezTo>
                    <a:close/>
                    <a:moveTo>
                      <a:pt x="6475" y="0"/>
                    </a:moveTo>
                    <a:cubicBezTo>
                      <a:pt x="6143" y="0"/>
                      <a:pt x="5845" y="229"/>
                      <a:pt x="5772" y="567"/>
                    </a:cubicBezTo>
                    <a:lnTo>
                      <a:pt x="5605" y="1335"/>
                    </a:lnTo>
                    <a:cubicBezTo>
                      <a:pt x="5555" y="1333"/>
                      <a:pt x="5506" y="1332"/>
                      <a:pt x="5457" y="1332"/>
                    </a:cubicBezTo>
                    <a:cubicBezTo>
                      <a:pt x="4935" y="1332"/>
                      <a:pt x="4409" y="1432"/>
                      <a:pt x="3908" y="1640"/>
                    </a:cubicBezTo>
                    <a:lnTo>
                      <a:pt x="3484" y="978"/>
                    </a:lnTo>
                    <a:cubicBezTo>
                      <a:pt x="3345" y="764"/>
                      <a:pt x="3113" y="647"/>
                      <a:pt x="2876" y="647"/>
                    </a:cubicBezTo>
                    <a:cubicBezTo>
                      <a:pt x="2743" y="647"/>
                      <a:pt x="2609" y="683"/>
                      <a:pt x="2488" y="760"/>
                    </a:cubicBezTo>
                    <a:cubicBezTo>
                      <a:pt x="2154" y="976"/>
                      <a:pt x="2057" y="1420"/>
                      <a:pt x="2270" y="1755"/>
                    </a:cubicBezTo>
                    <a:lnTo>
                      <a:pt x="2695" y="2416"/>
                    </a:lnTo>
                    <a:cubicBezTo>
                      <a:pt x="2260" y="2820"/>
                      <a:pt x="1929" y="3304"/>
                      <a:pt x="1710" y="3832"/>
                    </a:cubicBezTo>
                    <a:lnTo>
                      <a:pt x="942" y="3665"/>
                    </a:lnTo>
                    <a:cubicBezTo>
                      <a:pt x="890" y="3654"/>
                      <a:pt x="839" y="3648"/>
                      <a:pt x="788" y="3648"/>
                    </a:cubicBezTo>
                    <a:cubicBezTo>
                      <a:pt x="456" y="3648"/>
                      <a:pt x="158" y="3877"/>
                      <a:pt x="85" y="4215"/>
                    </a:cubicBezTo>
                    <a:cubicBezTo>
                      <a:pt x="1" y="4604"/>
                      <a:pt x="246" y="4988"/>
                      <a:pt x="635" y="5072"/>
                    </a:cubicBezTo>
                    <a:lnTo>
                      <a:pt x="1403" y="5239"/>
                    </a:lnTo>
                    <a:cubicBezTo>
                      <a:pt x="1382" y="5809"/>
                      <a:pt x="1481" y="6388"/>
                      <a:pt x="1708" y="6936"/>
                    </a:cubicBezTo>
                    <a:lnTo>
                      <a:pt x="1046" y="7360"/>
                    </a:lnTo>
                    <a:cubicBezTo>
                      <a:pt x="712" y="7576"/>
                      <a:pt x="614" y="8020"/>
                      <a:pt x="828" y="8356"/>
                    </a:cubicBezTo>
                    <a:cubicBezTo>
                      <a:pt x="966" y="8570"/>
                      <a:pt x="1199" y="8687"/>
                      <a:pt x="1436" y="8687"/>
                    </a:cubicBezTo>
                    <a:cubicBezTo>
                      <a:pt x="1569" y="8687"/>
                      <a:pt x="1703" y="8650"/>
                      <a:pt x="1823" y="8574"/>
                    </a:cubicBezTo>
                    <a:lnTo>
                      <a:pt x="2485" y="8149"/>
                    </a:lnTo>
                    <a:cubicBezTo>
                      <a:pt x="2888" y="8584"/>
                      <a:pt x="3373" y="8915"/>
                      <a:pt x="3900" y="9134"/>
                    </a:cubicBezTo>
                    <a:lnTo>
                      <a:pt x="3733" y="9902"/>
                    </a:lnTo>
                    <a:cubicBezTo>
                      <a:pt x="3649" y="10291"/>
                      <a:pt x="3894" y="10675"/>
                      <a:pt x="4283" y="10759"/>
                    </a:cubicBezTo>
                    <a:cubicBezTo>
                      <a:pt x="4334" y="10770"/>
                      <a:pt x="4386" y="10776"/>
                      <a:pt x="4437" y="10776"/>
                    </a:cubicBezTo>
                    <a:cubicBezTo>
                      <a:pt x="4768" y="10776"/>
                      <a:pt x="5067" y="10547"/>
                      <a:pt x="5140" y="10209"/>
                    </a:cubicBezTo>
                    <a:lnTo>
                      <a:pt x="5308" y="9441"/>
                    </a:lnTo>
                    <a:cubicBezTo>
                      <a:pt x="5357" y="9443"/>
                      <a:pt x="5407" y="9444"/>
                      <a:pt x="5456" y="9444"/>
                    </a:cubicBezTo>
                    <a:cubicBezTo>
                      <a:pt x="5977" y="9444"/>
                      <a:pt x="6503" y="9344"/>
                      <a:pt x="7005" y="9136"/>
                    </a:cubicBezTo>
                    <a:lnTo>
                      <a:pt x="7428" y="9798"/>
                    </a:lnTo>
                    <a:cubicBezTo>
                      <a:pt x="7567" y="10012"/>
                      <a:pt x="7799" y="10129"/>
                      <a:pt x="8037" y="10129"/>
                    </a:cubicBezTo>
                    <a:cubicBezTo>
                      <a:pt x="8169" y="10129"/>
                      <a:pt x="8304" y="10093"/>
                      <a:pt x="8423" y="10016"/>
                    </a:cubicBezTo>
                    <a:cubicBezTo>
                      <a:pt x="8760" y="9802"/>
                      <a:pt x="8856" y="9356"/>
                      <a:pt x="8641" y="9021"/>
                    </a:cubicBezTo>
                    <a:lnTo>
                      <a:pt x="8217" y="8360"/>
                    </a:lnTo>
                    <a:cubicBezTo>
                      <a:pt x="8652" y="7956"/>
                      <a:pt x="8983" y="7472"/>
                      <a:pt x="9202" y="6944"/>
                    </a:cubicBezTo>
                    <a:lnTo>
                      <a:pt x="9970" y="7111"/>
                    </a:lnTo>
                    <a:cubicBezTo>
                      <a:pt x="10021" y="7122"/>
                      <a:pt x="10073" y="7128"/>
                      <a:pt x="10124" y="7128"/>
                    </a:cubicBezTo>
                    <a:cubicBezTo>
                      <a:pt x="10456" y="7128"/>
                      <a:pt x="10754" y="6899"/>
                      <a:pt x="10827" y="6561"/>
                    </a:cubicBezTo>
                    <a:cubicBezTo>
                      <a:pt x="10912" y="6172"/>
                      <a:pt x="10666" y="5788"/>
                      <a:pt x="10277" y="5704"/>
                    </a:cubicBezTo>
                    <a:lnTo>
                      <a:pt x="9509" y="5537"/>
                    </a:lnTo>
                    <a:cubicBezTo>
                      <a:pt x="9530" y="4967"/>
                      <a:pt x="9431" y="4388"/>
                      <a:pt x="9205" y="3840"/>
                    </a:cubicBezTo>
                    <a:lnTo>
                      <a:pt x="9866" y="3416"/>
                    </a:lnTo>
                    <a:cubicBezTo>
                      <a:pt x="10201" y="3200"/>
                      <a:pt x="10298" y="2756"/>
                      <a:pt x="10084" y="2420"/>
                    </a:cubicBezTo>
                    <a:cubicBezTo>
                      <a:pt x="9946" y="2206"/>
                      <a:pt x="9713" y="2089"/>
                      <a:pt x="9476" y="2089"/>
                    </a:cubicBezTo>
                    <a:cubicBezTo>
                      <a:pt x="9343" y="2089"/>
                      <a:pt x="9209" y="2126"/>
                      <a:pt x="9089" y="2203"/>
                    </a:cubicBezTo>
                    <a:lnTo>
                      <a:pt x="8428" y="2627"/>
                    </a:lnTo>
                    <a:cubicBezTo>
                      <a:pt x="8024" y="2192"/>
                      <a:pt x="7540" y="1861"/>
                      <a:pt x="7012" y="1642"/>
                    </a:cubicBezTo>
                    <a:lnTo>
                      <a:pt x="7179" y="874"/>
                    </a:lnTo>
                    <a:cubicBezTo>
                      <a:pt x="7263" y="485"/>
                      <a:pt x="7018" y="101"/>
                      <a:pt x="6629" y="17"/>
                    </a:cubicBezTo>
                    <a:cubicBezTo>
                      <a:pt x="6577" y="6"/>
                      <a:pt x="6526" y="0"/>
                      <a:pt x="6475" y="0"/>
                    </a:cubicBezTo>
                    <a:close/>
                  </a:path>
                </a:pathLst>
              </a:custGeom>
              <a:solidFill>
                <a:srgbClr val="00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7595139" y="2491746"/>
                <a:ext cx="690546" cy="681085"/>
              </a:xfrm>
              <a:custGeom>
                <a:avLst/>
                <a:gdLst/>
                <a:ahLst/>
                <a:cxnLst/>
                <a:rect l="l" t="t" r="r" b="b"/>
                <a:pathLst>
                  <a:path w="11094" h="10942" extrusionOk="0">
                    <a:moveTo>
                      <a:pt x="5539" y="2619"/>
                    </a:moveTo>
                    <a:cubicBezTo>
                      <a:pt x="6479" y="2619"/>
                      <a:pt x="7399" y="3082"/>
                      <a:pt x="7944" y="3929"/>
                    </a:cubicBezTo>
                    <a:cubicBezTo>
                      <a:pt x="8793" y="5253"/>
                      <a:pt x="8407" y="7020"/>
                      <a:pt x="7083" y="7870"/>
                    </a:cubicBezTo>
                    <a:cubicBezTo>
                      <a:pt x="6608" y="8175"/>
                      <a:pt x="6075" y="8321"/>
                      <a:pt x="5549" y="8321"/>
                    </a:cubicBezTo>
                    <a:cubicBezTo>
                      <a:pt x="4609" y="8321"/>
                      <a:pt x="3688" y="7857"/>
                      <a:pt x="3144" y="7010"/>
                    </a:cubicBezTo>
                    <a:cubicBezTo>
                      <a:pt x="2294" y="5686"/>
                      <a:pt x="2680" y="3919"/>
                      <a:pt x="4003" y="3070"/>
                    </a:cubicBezTo>
                    <a:cubicBezTo>
                      <a:pt x="4479" y="2765"/>
                      <a:pt x="5012" y="2619"/>
                      <a:pt x="5539" y="2619"/>
                    </a:cubicBezTo>
                    <a:close/>
                    <a:moveTo>
                      <a:pt x="5538" y="2451"/>
                    </a:moveTo>
                    <a:cubicBezTo>
                      <a:pt x="4980" y="2451"/>
                      <a:pt x="4416" y="2605"/>
                      <a:pt x="3913" y="2928"/>
                    </a:cubicBezTo>
                    <a:cubicBezTo>
                      <a:pt x="2512" y="3828"/>
                      <a:pt x="2103" y="5699"/>
                      <a:pt x="3002" y="7100"/>
                    </a:cubicBezTo>
                    <a:cubicBezTo>
                      <a:pt x="3578" y="7998"/>
                      <a:pt x="4553" y="8488"/>
                      <a:pt x="5549" y="8488"/>
                    </a:cubicBezTo>
                    <a:cubicBezTo>
                      <a:pt x="6107" y="8488"/>
                      <a:pt x="6670" y="8334"/>
                      <a:pt x="7174" y="8011"/>
                    </a:cubicBezTo>
                    <a:cubicBezTo>
                      <a:pt x="8575" y="7112"/>
                      <a:pt x="8984" y="5240"/>
                      <a:pt x="8085" y="3839"/>
                    </a:cubicBezTo>
                    <a:cubicBezTo>
                      <a:pt x="7509" y="2941"/>
                      <a:pt x="6533" y="2451"/>
                      <a:pt x="5538" y="2451"/>
                    </a:cubicBezTo>
                    <a:close/>
                    <a:moveTo>
                      <a:pt x="6561" y="169"/>
                    </a:moveTo>
                    <a:cubicBezTo>
                      <a:pt x="6606" y="169"/>
                      <a:pt x="6652" y="174"/>
                      <a:pt x="6697" y="184"/>
                    </a:cubicBezTo>
                    <a:cubicBezTo>
                      <a:pt x="7042" y="260"/>
                      <a:pt x="7260" y="599"/>
                      <a:pt x="7184" y="944"/>
                    </a:cubicBezTo>
                    <a:lnTo>
                      <a:pt x="7017" y="1712"/>
                    </a:lnTo>
                    <a:cubicBezTo>
                      <a:pt x="7008" y="1750"/>
                      <a:pt x="7028" y="1791"/>
                      <a:pt x="7066" y="1806"/>
                    </a:cubicBezTo>
                    <a:cubicBezTo>
                      <a:pt x="7595" y="2025"/>
                      <a:pt x="8062" y="2350"/>
                      <a:pt x="8451" y="2770"/>
                    </a:cubicBezTo>
                    <a:cubicBezTo>
                      <a:pt x="8468" y="2787"/>
                      <a:pt x="8490" y="2796"/>
                      <a:pt x="8512" y="2796"/>
                    </a:cubicBezTo>
                    <a:cubicBezTo>
                      <a:pt x="8528" y="2796"/>
                      <a:pt x="8544" y="2792"/>
                      <a:pt x="8558" y="2783"/>
                    </a:cubicBezTo>
                    <a:lnTo>
                      <a:pt x="9219" y="2358"/>
                    </a:lnTo>
                    <a:cubicBezTo>
                      <a:pt x="9325" y="2290"/>
                      <a:pt x="9444" y="2258"/>
                      <a:pt x="9562" y="2258"/>
                    </a:cubicBezTo>
                    <a:cubicBezTo>
                      <a:pt x="9772" y="2258"/>
                      <a:pt x="9978" y="2361"/>
                      <a:pt x="10099" y="2550"/>
                    </a:cubicBezTo>
                    <a:cubicBezTo>
                      <a:pt x="10288" y="2846"/>
                      <a:pt x="10203" y="3240"/>
                      <a:pt x="9907" y="3430"/>
                    </a:cubicBezTo>
                    <a:lnTo>
                      <a:pt x="9245" y="3855"/>
                    </a:lnTo>
                    <a:cubicBezTo>
                      <a:pt x="9211" y="3877"/>
                      <a:pt x="9197" y="3919"/>
                      <a:pt x="9213" y="3956"/>
                    </a:cubicBezTo>
                    <a:cubicBezTo>
                      <a:pt x="9432" y="4485"/>
                      <a:pt x="9533" y="5044"/>
                      <a:pt x="9512" y="5617"/>
                    </a:cubicBezTo>
                    <a:cubicBezTo>
                      <a:pt x="9510" y="5657"/>
                      <a:pt x="9539" y="5693"/>
                      <a:pt x="9577" y="5702"/>
                    </a:cubicBezTo>
                    <a:lnTo>
                      <a:pt x="10345" y="5869"/>
                    </a:lnTo>
                    <a:cubicBezTo>
                      <a:pt x="10690" y="5943"/>
                      <a:pt x="10908" y="6283"/>
                      <a:pt x="10832" y="6627"/>
                    </a:cubicBezTo>
                    <a:cubicBezTo>
                      <a:pt x="10768" y="6924"/>
                      <a:pt x="10503" y="7128"/>
                      <a:pt x="10209" y="7128"/>
                    </a:cubicBezTo>
                    <a:cubicBezTo>
                      <a:pt x="10164" y="7128"/>
                      <a:pt x="10119" y="7123"/>
                      <a:pt x="10074" y="7113"/>
                    </a:cubicBezTo>
                    <a:lnTo>
                      <a:pt x="9306" y="6946"/>
                    </a:lnTo>
                    <a:cubicBezTo>
                      <a:pt x="9300" y="6945"/>
                      <a:pt x="9293" y="6944"/>
                      <a:pt x="9287" y="6944"/>
                    </a:cubicBezTo>
                    <a:cubicBezTo>
                      <a:pt x="9254" y="6944"/>
                      <a:pt x="9225" y="6964"/>
                      <a:pt x="9212" y="6995"/>
                    </a:cubicBezTo>
                    <a:cubicBezTo>
                      <a:pt x="8993" y="7524"/>
                      <a:pt x="8668" y="7991"/>
                      <a:pt x="8248" y="8381"/>
                    </a:cubicBezTo>
                    <a:cubicBezTo>
                      <a:pt x="8220" y="8408"/>
                      <a:pt x="8213" y="8453"/>
                      <a:pt x="8235" y="8487"/>
                    </a:cubicBezTo>
                    <a:lnTo>
                      <a:pt x="8659" y="9149"/>
                    </a:lnTo>
                    <a:cubicBezTo>
                      <a:pt x="8849" y="9443"/>
                      <a:pt x="8763" y="9839"/>
                      <a:pt x="8468" y="10028"/>
                    </a:cubicBezTo>
                    <a:cubicBezTo>
                      <a:pt x="8361" y="10096"/>
                      <a:pt x="8242" y="10128"/>
                      <a:pt x="8124" y="10128"/>
                    </a:cubicBezTo>
                    <a:cubicBezTo>
                      <a:pt x="7915" y="10128"/>
                      <a:pt x="7709" y="10025"/>
                      <a:pt x="7588" y="9837"/>
                    </a:cubicBezTo>
                    <a:lnTo>
                      <a:pt x="7163" y="9174"/>
                    </a:lnTo>
                    <a:cubicBezTo>
                      <a:pt x="7148" y="9149"/>
                      <a:pt x="7121" y="9136"/>
                      <a:pt x="7094" y="9136"/>
                    </a:cubicBezTo>
                    <a:cubicBezTo>
                      <a:pt x="7083" y="9136"/>
                      <a:pt x="7072" y="9138"/>
                      <a:pt x="7062" y="9142"/>
                    </a:cubicBezTo>
                    <a:cubicBezTo>
                      <a:pt x="6577" y="9342"/>
                      <a:pt x="6069" y="9443"/>
                      <a:pt x="5547" y="9443"/>
                    </a:cubicBezTo>
                    <a:cubicBezTo>
                      <a:pt x="5498" y="9443"/>
                      <a:pt x="5449" y="9442"/>
                      <a:pt x="5399" y="9440"/>
                    </a:cubicBezTo>
                    <a:cubicBezTo>
                      <a:pt x="5398" y="9440"/>
                      <a:pt x="5396" y="9440"/>
                      <a:pt x="5395" y="9440"/>
                    </a:cubicBezTo>
                    <a:cubicBezTo>
                      <a:pt x="5353" y="9440"/>
                      <a:pt x="5324" y="9468"/>
                      <a:pt x="5315" y="9507"/>
                    </a:cubicBezTo>
                    <a:lnTo>
                      <a:pt x="5148" y="10275"/>
                    </a:lnTo>
                    <a:cubicBezTo>
                      <a:pt x="5082" y="10572"/>
                      <a:pt x="4818" y="10776"/>
                      <a:pt x="4525" y="10776"/>
                    </a:cubicBezTo>
                    <a:cubicBezTo>
                      <a:pt x="4480" y="10776"/>
                      <a:pt x="4435" y="10771"/>
                      <a:pt x="4389" y="10761"/>
                    </a:cubicBezTo>
                    <a:cubicBezTo>
                      <a:pt x="4045" y="10685"/>
                      <a:pt x="3827" y="10346"/>
                      <a:pt x="3903" y="10002"/>
                    </a:cubicBezTo>
                    <a:lnTo>
                      <a:pt x="4070" y="9234"/>
                    </a:lnTo>
                    <a:cubicBezTo>
                      <a:pt x="4079" y="9195"/>
                      <a:pt x="4058" y="9155"/>
                      <a:pt x="4021" y="9139"/>
                    </a:cubicBezTo>
                    <a:cubicBezTo>
                      <a:pt x="3492" y="8920"/>
                      <a:pt x="3025" y="8596"/>
                      <a:pt x="2636" y="8176"/>
                    </a:cubicBezTo>
                    <a:cubicBezTo>
                      <a:pt x="2620" y="8157"/>
                      <a:pt x="2596" y="8148"/>
                      <a:pt x="2574" y="8148"/>
                    </a:cubicBezTo>
                    <a:cubicBezTo>
                      <a:pt x="2559" y="8148"/>
                      <a:pt x="2542" y="8152"/>
                      <a:pt x="2527" y="8162"/>
                    </a:cubicBezTo>
                    <a:lnTo>
                      <a:pt x="1864" y="8585"/>
                    </a:lnTo>
                    <a:cubicBezTo>
                      <a:pt x="1758" y="8653"/>
                      <a:pt x="1639" y="8686"/>
                      <a:pt x="1521" y="8686"/>
                    </a:cubicBezTo>
                    <a:cubicBezTo>
                      <a:pt x="1312" y="8686"/>
                      <a:pt x="1106" y="8582"/>
                      <a:pt x="985" y="8393"/>
                    </a:cubicBezTo>
                    <a:cubicBezTo>
                      <a:pt x="796" y="8097"/>
                      <a:pt x="882" y="7703"/>
                      <a:pt x="1177" y="7514"/>
                    </a:cubicBezTo>
                    <a:lnTo>
                      <a:pt x="1838" y="7090"/>
                    </a:lnTo>
                    <a:cubicBezTo>
                      <a:pt x="1874" y="7068"/>
                      <a:pt x="1886" y="7025"/>
                      <a:pt x="1871" y="6987"/>
                    </a:cubicBezTo>
                    <a:cubicBezTo>
                      <a:pt x="1652" y="6460"/>
                      <a:pt x="1552" y="5900"/>
                      <a:pt x="1573" y="5326"/>
                    </a:cubicBezTo>
                    <a:cubicBezTo>
                      <a:pt x="1574" y="5287"/>
                      <a:pt x="1547" y="5252"/>
                      <a:pt x="1506" y="5242"/>
                    </a:cubicBezTo>
                    <a:lnTo>
                      <a:pt x="738" y="5075"/>
                    </a:lnTo>
                    <a:cubicBezTo>
                      <a:pt x="572" y="5039"/>
                      <a:pt x="431" y="4939"/>
                      <a:pt x="339" y="4796"/>
                    </a:cubicBezTo>
                    <a:cubicBezTo>
                      <a:pt x="249" y="4654"/>
                      <a:pt x="217" y="4483"/>
                      <a:pt x="253" y="4317"/>
                    </a:cubicBezTo>
                    <a:cubicBezTo>
                      <a:pt x="289" y="4151"/>
                      <a:pt x="390" y="4008"/>
                      <a:pt x="532" y="3917"/>
                    </a:cubicBezTo>
                    <a:cubicBezTo>
                      <a:pt x="637" y="3851"/>
                      <a:pt x="755" y="3816"/>
                      <a:pt x="876" y="3816"/>
                    </a:cubicBezTo>
                    <a:cubicBezTo>
                      <a:pt x="921" y="3816"/>
                      <a:pt x="967" y="3821"/>
                      <a:pt x="1012" y="3831"/>
                    </a:cubicBezTo>
                    <a:lnTo>
                      <a:pt x="1780" y="3998"/>
                    </a:lnTo>
                    <a:cubicBezTo>
                      <a:pt x="1787" y="3999"/>
                      <a:pt x="1793" y="4000"/>
                      <a:pt x="1799" y="4000"/>
                    </a:cubicBezTo>
                    <a:cubicBezTo>
                      <a:pt x="1832" y="4000"/>
                      <a:pt x="1862" y="3981"/>
                      <a:pt x="1875" y="3949"/>
                    </a:cubicBezTo>
                    <a:cubicBezTo>
                      <a:pt x="2094" y="3420"/>
                      <a:pt x="2419" y="2953"/>
                      <a:pt x="2839" y="2564"/>
                    </a:cubicBezTo>
                    <a:cubicBezTo>
                      <a:pt x="2867" y="2537"/>
                      <a:pt x="2873" y="2491"/>
                      <a:pt x="2851" y="2457"/>
                    </a:cubicBezTo>
                    <a:lnTo>
                      <a:pt x="2427" y="1796"/>
                    </a:lnTo>
                    <a:cubicBezTo>
                      <a:pt x="2238" y="1500"/>
                      <a:pt x="2323" y="1106"/>
                      <a:pt x="2619" y="916"/>
                    </a:cubicBezTo>
                    <a:cubicBezTo>
                      <a:pt x="2725" y="848"/>
                      <a:pt x="2844" y="815"/>
                      <a:pt x="2962" y="815"/>
                    </a:cubicBezTo>
                    <a:cubicBezTo>
                      <a:pt x="3172" y="815"/>
                      <a:pt x="3377" y="918"/>
                      <a:pt x="3499" y="1108"/>
                    </a:cubicBezTo>
                    <a:lnTo>
                      <a:pt x="3923" y="1770"/>
                    </a:lnTo>
                    <a:cubicBezTo>
                      <a:pt x="3939" y="1795"/>
                      <a:pt x="3965" y="1809"/>
                      <a:pt x="3992" y="1809"/>
                    </a:cubicBezTo>
                    <a:cubicBezTo>
                      <a:pt x="4003" y="1809"/>
                      <a:pt x="4014" y="1806"/>
                      <a:pt x="4025" y="1802"/>
                    </a:cubicBezTo>
                    <a:cubicBezTo>
                      <a:pt x="4509" y="1602"/>
                      <a:pt x="5017" y="1501"/>
                      <a:pt x="5539" y="1501"/>
                    </a:cubicBezTo>
                    <a:cubicBezTo>
                      <a:pt x="5589" y="1501"/>
                      <a:pt x="5638" y="1502"/>
                      <a:pt x="5688" y="1504"/>
                    </a:cubicBezTo>
                    <a:cubicBezTo>
                      <a:pt x="5689" y="1504"/>
                      <a:pt x="5690" y="1504"/>
                      <a:pt x="5692" y="1504"/>
                    </a:cubicBezTo>
                    <a:cubicBezTo>
                      <a:pt x="5732" y="1504"/>
                      <a:pt x="5763" y="1475"/>
                      <a:pt x="5772" y="1438"/>
                    </a:cubicBezTo>
                    <a:lnTo>
                      <a:pt x="5939" y="670"/>
                    </a:lnTo>
                    <a:cubicBezTo>
                      <a:pt x="5975" y="504"/>
                      <a:pt x="6075" y="363"/>
                      <a:pt x="6218" y="270"/>
                    </a:cubicBezTo>
                    <a:cubicBezTo>
                      <a:pt x="6321" y="204"/>
                      <a:pt x="6440" y="169"/>
                      <a:pt x="6561" y="169"/>
                    </a:cubicBezTo>
                    <a:close/>
                    <a:moveTo>
                      <a:pt x="6565" y="0"/>
                    </a:moveTo>
                    <a:cubicBezTo>
                      <a:pt x="6196" y="0"/>
                      <a:pt x="5863" y="257"/>
                      <a:pt x="5781" y="632"/>
                    </a:cubicBezTo>
                    <a:lnTo>
                      <a:pt x="5627" y="1332"/>
                    </a:lnTo>
                    <a:cubicBezTo>
                      <a:pt x="5600" y="1331"/>
                      <a:pt x="5573" y="1331"/>
                      <a:pt x="5547" y="1331"/>
                    </a:cubicBezTo>
                    <a:cubicBezTo>
                      <a:pt x="5024" y="1331"/>
                      <a:pt x="4517" y="1427"/>
                      <a:pt x="4031" y="1618"/>
                    </a:cubicBezTo>
                    <a:lnTo>
                      <a:pt x="3644" y="1015"/>
                    </a:lnTo>
                    <a:cubicBezTo>
                      <a:pt x="3491" y="776"/>
                      <a:pt x="3232" y="645"/>
                      <a:pt x="2967" y="645"/>
                    </a:cubicBezTo>
                    <a:cubicBezTo>
                      <a:pt x="2818" y="645"/>
                      <a:pt x="2668" y="686"/>
                      <a:pt x="2534" y="772"/>
                    </a:cubicBezTo>
                    <a:cubicBezTo>
                      <a:pt x="2160" y="1011"/>
                      <a:pt x="2051" y="1509"/>
                      <a:pt x="2291" y="1883"/>
                    </a:cubicBezTo>
                    <a:lnTo>
                      <a:pt x="2678" y="2486"/>
                    </a:lnTo>
                    <a:cubicBezTo>
                      <a:pt x="2281" y="2865"/>
                      <a:pt x="1971" y="3312"/>
                      <a:pt x="1751" y="3817"/>
                    </a:cubicBezTo>
                    <a:lnTo>
                      <a:pt x="1053" y="3664"/>
                    </a:lnTo>
                    <a:cubicBezTo>
                      <a:pt x="996" y="3651"/>
                      <a:pt x="938" y="3645"/>
                      <a:pt x="881" y="3645"/>
                    </a:cubicBezTo>
                    <a:cubicBezTo>
                      <a:pt x="728" y="3645"/>
                      <a:pt x="578" y="3689"/>
                      <a:pt x="447" y="3773"/>
                    </a:cubicBezTo>
                    <a:cubicBezTo>
                      <a:pt x="266" y="3890"/>
                      <a:pt x="141" y="4069"/>
                      <a:pt x="95" y="4279"/>
                    </a:cubicBezTo>
                    <a:cubicBezTo>
                      <a:pt x="1" y="4712"/>
                      <a:pt x="276" y="5142"/>
                      <a:pt x="708" y="5236"/>
                    </a:cubicBezTo>
                    <a:lnTo>
                      <a:pt x="1408" y="5390"/>
                    </a:lnTo>
                    <a:cubicBezTo>
                      <a:pt x="1396" y="5939"/>
                      <a:pt x="1492" y="6475"/>
                      <a:pt x="1694" y="6986"/>
                    </a:cubicBezTo>
                    <a:lnTo>
                      <a:pt x="1091" y="7373"/>
                    </a:lnTo>
                    <a:cubicBezTo>
                      <a:pt x="718" y="7612"/>
                      <a:pt x="609" y="8110"/>
                      <a:pt x="848" y="8483"/>
                    </a:cubicBezTo>
                    <a:cubicBezTo>
                      <a:pt x="1001" y="8722"/>
                      <a:pt x="1260" y="8852"/>
                      <a:pt x="1525" y="8852"/>
                    </a:cubicBezTo>
                    <a:cubicBezTo>
                      <a:pt x="1674" y="8852"/>
                      <a:pt x="1824" y="8811"/>
                      <a:pt x="1959" y="8725"/>
                    </a:cubicBezTo>
                    <a:lnTo>
                      <a:pt x="2562" y="8339"/>
                    </a:lnTo>
                    <a:cubicBezTo>
                      <a:pt x="2943" y="8737"/>
                      <a:pt x="3389" y="9046"/>
                      <a:pt x="3893" y="9266"/>
                    </a:cubicBezTo>
                    <a:lnTo>
                      <a:pt x="3741" y="9966"/>
                    </a:lnTo>
                    <a:cubicBezTo>
                      <a:pt x="3645" y="10399"/>
                      <a:pt x="3920" y="10829"/>
                      <a:pt x="4354" y="10923"/>
                    </a:cubicBezTo>
                    <a:cubicBezTo>
                      <a:pt x="4411" y="10935"/>
                      <a:pt x="4468" y="10942"/>
                      <a:pt x="4525" y="10942"/>
                    </a:cubicBezTo>
                    <a:cubicBezTo>
                      <a:pt x="4895" y="10942"/>
                      <a:pt x="5228" y="10684"/>
                      <a:pt x="5313" y="10310"/>
                    </a:cubicBezTo>
                    <a:lnTo>
                      <a:pt x="5466" y="9610"/>
                    </a:lnTo>
                    <a:cubicBezTo>
                      <a:pt x="5497" y="9611"/>
                      <a:pt x="5529" y="9611"/>
                      <a:pt x="5560" y="9611"/>
                    </a:cubicBezTo>
                    <a:cubicBezTo>
                      <a:pt x="6080" y="9611"/>
                      <a:pt x="6580" y="9515"/>
                      <a:pt x="7063" y="9324"/>
                    </a:cubicBezTo>
                    <a:lnTo>
                      <a:pt x="7449" y="9927"/>
                    </a:lnTo>
                    <a:cubicBezTo>
                      <a:pt x="7602" y="10166"/>
                      <a:pt x="7861" y="10296"/>
                      <a:pt x="8126" y="10296"/>
                    </a:cubicBezTo>
                    <a:cubicBezTo>
                      <a:pt x="8275" y="10296"/>
                      <a:pt x="8425" y="10255"/>
                      <a:pt x="8559" y="10170"/>
                    </a:cubicBezTo>
                    <a:cubicBezTo>
                      <a:pt x="8933" y="9930"/>
                      <a:pt x="9042" y="9431"/>
                      <a:pt x="8802" y="9058"/>
                    </a:cubicBezTo>
                    <a:lnTo>
                      <a:pt x="8416" y="8454"/>
                    </a:lnTo>
                    <a:cubicBezTo>
                      <a:pt x="8812" y="8075"/>
                      <a:pt x="9123" y="7628"/>
                      <a:pt x="9342" y="7124"/>
                    </a:cubicBezTo>
                    <a:lnTo>
                      <a:pt x="10041" y="7276"/>
                    </a:lnTo>
                    <a:cubicBezTo>
                      <a:pt x="10099" y="7289"/>
                      <a:pt x="10157" y="7295"/>
                      <a:pt x="10214" y="7295"/>
                    </a:cubicBezTo>
                    <a:cubicBezTo>
                      <a:pt x="10583" y="7295"/>
                      <a:pt x="10916" y="7039"/>
                      <a:pt x="10998" y="6663"/>
                    </a:cubicBezTo>
                    <a:cubicBezTo>
                      <a:pt x="11093" y="6230"/>
                      <a:pt x="10818" y="5801"/>
                      <a:pt x="10385" y="5706"/>
                    </a:cubicBezTo>
                    <a:lnTo>
                      <a:pt x="9684" y="5553"/>
                    </a:lnTo>
                    <a:cubicBezTo>
                      <a:pt x="9696" y="5003"/>
                      <a:pt x="9600" y="4467"/>
                      <a:pt x="9398" y="3955"/>
                    </a:cubicBezTo>
                    <a:lnTo>
                      <a:pt x="10001" y="3569"/>
                    </a:lnTo>
                    <a:cubicBezTo>
                      <a:pt x="10374" y="3331"/>
                      <a:pt x="10483" y="2833"/>
                      <a:pt x="10244" y="2459"/>
                    </a:cubicBezTo>
                    <a:cubicBezTo>
                      <a:pt x="10091" y="2220"/>
                      <a:pt x="9831" y="2089"/>
                      <a:pt x="9566" y="2089"/>
                    </a:cubicBezTo>
                    <a:cubicBezTo>
                      <a:pt x="9418" y="2089"/>
                      <a:pt x="9267" y="2130"/>
                      <a:pt x="9133" y="2216"/>
                    </a:cubicBezTo>
                    <a:lnTo>
                      <a:pt x="8530" y="2603"/>
                    </a:lnTo>
                    <a:cubicBezTo>
                      <a:pt x="8149" y="2206"/>
                      <a:pt x="7703" y="1895"/>
                      <a:pt x="7199" y="1676"/>
                    </a:cubicBezTo>
                    <a:lnTo>
                      <a:pt x="7352" y="976"/>
                    </a:lnTo>
                    <a:cubicBezTo>
                      <a:pt x="7447" y="543"/>
                      <a:pt x="7172" y="113"/>
                      <a:pt x="6738" y="19"/>
                    </a:cubicBezTo>
                    <a:cubicBezTo>
                      <a:pt x="6680" y="6"/>
                      <a:pt x="6622"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7576279" y="2489381"/>
                <a:ext cx="679217" cy="670752"/>
              </a:xfrm>
              <a:custGeom>
                <a:avLst/>
                <a:gdLst/>
                <a:ahLst/>
                <a:cxnLst/>
                <a:rect l="l" t="t" r="r" b="b"/>
                <a:pathLst>
                  <a:path w="10912" h="10776" extrusionOk="0">
                    <a:moveTo>
                      <a:pt x="5454" y="2453"/>
                    </a:moveTo>
                    <a:cubicBezTo>
                      <a:pt x="6421" y="2453"/>
                      <a:pt x="7367" y="2930"/>
                      <a:pt x="7927" y="3805"/>
                    </a:cubicBezTo>
                    <a:cubicBezTo>
                      <a:pt x="8803" y="5169"/>
                      <a:pt x="8406" y="6985"/>
                      <a:pt x="7041" y="7859"/>
                    </a:cubicBezTo>
                    <a:cubicBezTo>
                      <a:pt x="6550" y="8174"/>
                      <a:pt x="6001" y="8324"/>
                      <a:pt x="5458" y="8324"/>
                    </a:cubicBezTo>
                    <a:cubicBezTo>
                      <a:pt x="4493" y="8324"/>
                      <a:pt x="3547" y="7848"/>
                      <a:pt x="2986" y="6974"/>
                    </a:cubicBezTo>
                    <a:cubicBezTo>
                      <a:pt x="2110" y="5609"/>
                      <a:pt x="2508" y="3793"/>
                      <a:pt x="3873" y="2918"/>
                    </a:cubicBezTo>
                    <a:cubicBezTo>
                      <a:pt x="4363" y="2603"/>
                      <a:pt x="4912" y="2453"/>
                      <a:pt x="5454" y="2453"/>
                    </a:cubicBezTo>
                    <a:close/>
                    <a:moveTo>
                      <a:pt x="6476" y="0"/>
                    </a:moveTo>
                    <a:cubicBezTo>
                      <a:pt x="6144" y="0"/>
                      <a:pt x="5846" y="229"/>
                      <a:pt x="5773" y="567"/>
                    </a:cubicBezTo>
                    <a:lnTo>
                      <a:pt x="5605" y="1335"/>
                    </a:lnTo>
                    <a:cubicBezTo>
                      <a:pt x="5555" y="1333"/>
                      <a:pt x="5506" y="1332"/>
                      <a:pt x="5457" y="1332"/>
                    </a:cubicBezTo>
                    <a:cubicBezTo>
                      <a:pt x="4936" y="1332"/>
                      <a:pt x="4409" y="1432"/>
                      <a:pt x="3908" y="1640"/>
                    </a:cubicBezTo>
                    <a:lnTo>
                      <a:pt x="3484" y="978"/>
                    </a:lnTo>
                    <a:cubicBezTo>
                      <a:pt x="3346" y="763"/>
                      <a:pt x="3113" y="646"/>
                      <a:pt x="2876" y="646"/>
                    </a:cubicBezTo>
                    <a:cubicBezTo>
                      <a:pt x="2743" y="646"/>
                      <a:pt x="2609" y="683"/>
                      <a:pt x="2489" y="760"/>
                    </a:cubicBezTo>
                    <a:cubicBezTo>
                      <a:pt x="2154" y="975"/>
                      <a:pt x="2057" y="1420"/>
                      <a:pt x="2271" y="1755"/>
                    </a:cubicBezTo>
                    <a:lnTo>
                      <a:pt x="2696" y="2416"/>
                    </a:lnTo>
                    <a:cubicBezTo>
                      <a:pt x="2261" y="2820"/>
                      <a:pt x="1930" y="3303"/>
                      <a:pt x="1711" y="3832"/>
                    </a:cubicBezTo>
                    <a:lnTo>
                      <a:pt x="943" y="3664"/>
                    </a:lnTo>
                    <a:cubicBezTo>
                      <a:pt x="891" y="3653"/>
                      <a:pt x="840" y="3648"/>
                      <a:pt x="789" y="3648"/>
                    </a:cubicBezTo>
                    <a:cubicBezTo>
                      <a:pt x="457" y="3648"/>
                      <a:pt x="159" y="3877"/>
                      <a:pt x="86" y="4214"/>
                    </a:cubicBezTo>
                    <a:cubicBezTo>
                      <a:pt x="1" y="4604"/>
                      <a:pt x="246" y="4988"/>
                      <a:pt x="636" y="5072"/>
                    </a:cubicBezTo>
                    <a:lnTo>
                      <a:pt x="1404" y="5239"/>
                    </a:lnTo>
                    <a:cubicBezTo>
                      <a:pt x="1383" y="5808"/>
                      <a:pt x="1481" y="6388"/>
                      <a:pt x="1708" y="6936"/>
                    </a:cubicBezTo>
                    <a:lnTo>
                      <a:pt x="1047" y="7360"/>
                    </a:lnTo>
                    <a:cubicBezTo>
                      <a:pt x="711" y="7576"/>
                      <a:pt x="615" y="8020"/>
                      <a:pt x="829" y="8355"/>
                    </a:cubicBezTo>
                    <a:cubicBezTo>
                      <a:pt x="967" y="8570"/>
                      <a:pt x="1199" y="8687"/>
                      <a:pt x="1437" y="8687"/>
                    </a:cubicBezTo>
                    <a:cubicBezTo>
                      <a:pt x="1569" y="8687"/>
                      <a:pt x="1704" y="8650"/>
                      <a:pt x="1824" y="8573"/>
                    </a:cubicBezTo>
                    <a:lnTo>
                      <a:pt x="2485" y="8149"/>
                    </a:lnTo>
                    <a:cubicBezTo>
                      <a:pt x="2889" y="8584"/>
                      <a:pt x="3372" y="8915"/>
                      <a:pt x="3901" y="9134"/>
                    </a:cubicBezTo>
                    <a:lnTo>
                      <a:pt x="3733" y="9902"/>
                    </a:lnTo>
                    <a:cubicBezTo>
                      <a:pt x="3649" y="10291"/>
                      <a:pt x="3894" y="10675"/>
                      <a:pt x="4283" y="10759"/>
                    </a:cubicBezTo>
                    <a:cubicBezTo>
                      <a:pt x="4335" y="10770"/>
                      <a:pt x="4387" y="10775"/>
                      <a:pt x="4437" y="10775"/>
                    </a:cubicBezTo>
                    <a:cubicBezTo>
                      <a:pt x="4769" y="10775"/>
                      <a:pt x="5068" y="10546"/>
                      <a:pt x="5141" y="10209"/>
                    </a:cubicBezTo>
                    <a:lnTo>
                      <a:pt x="5308" y="9441"/>
                    </a:lnTo>
                    <a:cubicBezTo>
                      <a:pt x="5357" y="9443"/>
                      <a:pt x="5407" y="9443"/>
                      <a:pt x="5456" y="9443"/>
                    </a:cubicBezTo>
                    <a:cubicBezTo>
                      <a:pt x="5978" y="9443"/>
                      <a:pt x="6504" y="9343"/>
                      <a:pt x="7005" y="9136"/>
                    </a:cubicBezTo>
                    <a:lnTo>
                      <a:pt x="7429" y="9798"/>
                    </a:lnTo>
                    <a:cubicBezTo>
                      <a:pt x="7567" y="10012"/>
                      <a:pt x="7800" y="10129"/>
                      <a:pt x="8037" y="10129"/>
                    </a:cubicBezTo>
                    <a:cubicBezTo>
                      <a:pt x="8170" y="10129"/>
                      <a:pt x="8304" y="10092"/>
                      <a:pt x="8424" y="10016"/>
                    </a:cubicBezTo>
                    <a:cubicBezTo>
                      <a:pt x="8760" y="9800"/>
                      <a:pt x="8857" y="9356"/>
                      <a:pt x="8642" y="9019"/>
                    </a:cubicBezTo>
                    <a:lnTo>
                      <a:pt x="8218" y="8357"/>
                    </a:lnTo>
                    <a:cubicBezTo>
                      <a:pt x="8653" y="7955"/>
                      <a:pt x="8984" y="7470"/>
                      <a:pt x="9203" y="6943"/>
                    </a:cubicBezTo>
                    <a:lnTo>
                      <a:pt x="9971" y="7110"/>
                    </a:lnTo>
                    <a:cubicBezTo>
                      <a:pt x="10022" y="7121"/>
                      <a:pt x="10074" y="7126"/>
                      <a:pt x="10125" y="7126"/>
                    </a:cubicBezTo>
                    <a:cubicBezTo>
                      <a:pt x="10456" y="7126"/>
                      <a:pt x="10755" y="6897"/>
                      <a:pt x="10828" y="6560"/>
                    </a:cubicBezTo>
                    <a:cubicBezTo>
                      <a:pt x="10912" y="6171"/>
                      <a:pt x="10667" y="5787"/>
                      <a:pt x="10278" y="5703"/>
                    </a:cubicBezTo>
                    <a:lnTo>
                      <a:pt x="9510" y="5537"/>
                    </a:lnTo>
                    <a:cubicBezTo>
                      <a:pt x="9531" y="4967"/>
                      <a:pt x="9432" y="4388"/>
                      <a:pt x="9205" y="3840"/>
                    </a:cubicBezTo>
                    <a:lnTo>
                      <a:pt x="9867" y="3415"/>
                    </a:lnTo>
                    <a:cubicBezTo>
                      <a:pt x="10201" y="3199"/>
                      <a:pt x="10298" y="2754"/>
                      <a:pt x="10085" y="2420"/>
                    </a:cubicBezTo>
                    <a:cubicBezTo>
                      <a:pt x="9946" y="2206"/>
                      <a:pt x="9714" y="2089"/>
                      <a:pt x="9477" y="2089"/>
                    </a:cubicBezTo>
                    <a:cubicBezTo>
                      <a:pt x="9344" y="2089"/>
                      <a:pt x="9210" y="2125"/>
                      <a:pt x="9089" y="2202"/>
                    </a:cubicBezTo>
                    <a:lnTo>
                      <a:pt x="8427" y="2627"/>
                    </a:lnTo>
                    <a:cubicBezTo>
                      <a:pt x="8025" y="2192"/>
                      <a:pt x="7540" y="1861"/>
                      <a:pt x="7013" y="1642"/>
                    </a:cubicBezTo>
                    <a:lnTo>
                      <a:pt x="7180" y="874"/>
                    </a:lnTo>
                    <a:cubicBezTo>
                      <a:pt x="7264" y="485"/>
                      <a:pt x="7019" y="101"/>
                      <a:pt x="6630" y="17"/>
                    </a:cubicBezTo>
                    <a:cubicBezTo>
                      <a:pt x="6578" y="5"/>
                      <a:pt x="6527" y="0"/>
                      <a:pt x="6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7570740" y="2484277"/>
                <a:ext cx="687621" cy="681023"/>
              </a:xfrm>
              <a:custGeom>
                <a:avLst/>
                <a:gdLst/>
                <a:ahLst/>
                <a:cxnLst/>
                <a:rect l="l" t="t" r="r" b="b"/>
                <a:pathLst>
                  <a:path w="11047" h="10941" extrusionOk="0">
                    <a:moveTo>
                      <a:pt x="5540" y="2617"/>
                    </a:moveTo>
                    <a:cubicBezTo>
                      <a:pt x="5744" y="2617"/>
                      <a:pt x="5950" y="2639"/>
                      <a:pt x="6154" y="2684"/>
                    </a:cubicBezTo>
                    <a:cubicBezTo>
                      <a:pt x="6898" y="2848"/>
                      <a:pt x="7535" y="3290"/>
                      <a:pt x="7947" y="3930"/>
                    </a:cubicBezTo>
                    <a:cubicBezTo>
                      <a:pt x="8358" y="4571"/>
                      <a:pt x="8494" y="5334"/>
                      <a:pt x="8332" y="6078"/>
                    </a:cubicBezTo>
                    <a:cubicBezTo>
                      <a:pt x="8168" y="6822"/>
                      <a:pt x="7726" y="7459"/>
                      <a:pt x="7085" y="7871"/>
                    </a:cubicBezTo>
                    <a:cubicBezTo>
                      <a:pt x="6610" y="8176"/>
                      <a:pt x="6077" y="8321"/>
                      <a:pt x="5550" y="8321"/>
                    </a:cubicBezTo>
                    <a:cubicBezTo>
                      <a:pt x="4611" y="8321"/>
                      <a:pt x="3689" y="7858"/>
                      <a:pt x="3145" y="7010"/>
                    </a:cubicBezTo>
                    <a:cubicBezTo>
                      <a:pt x="2297" y="5687"/>
                      <a:pt x="2682" y="3919"/>
                      <a:pt x="4006" y="3069"/>
                    </a:cubicBezTo>
                    <a:cubicBezTo>
                      <a:pt x="4471" y="2771"/>
                      <a:pt x="5000" y="2617"/>
                      <a:pt x="5540" y="2617"/>
                    </a:cubicBezTo>
                    <a:close/>
                    <a:moveTo>
                      <a:pt x="5538" y="2451"/>
                    </a:moveTo>
                    <a:cubicBezTo>
                      <a:pt x="4966" y="2451"/>
                      <a:pt x="4407" y="2614"/>
                      <a:pt x="3915" y="2931"/>
                    </a:cubicBezTo>
                    <a:cubicBezTo>
                      <a:pt x="2514" y="3828"/>
                      <a:pt x="2105" y="5700"/>
                      <a:pt x="3004" y="7101"/>
                    </a:cubicBezTo>
                    <a:cubicBezTo>
                      <a:pt x="3580" y="7998"/>
                      <a:pt x="4555" y="8489"/>
                      <a:pt x="5550" y="8489"/>
                    </a:cubicBezTo>
                    <a:cubicBezTo>
                      <a:pt x="6108" y="8489"/>
                      <a:pt x="6672" y="8334"/>
                      <a:pt x="7175" y="8012"/>
                    </a:cubicBezTo>
                    <a:cubicBezTo>
                      <a:pt x="7853" y="7577"/>
                      <a:pt x="8321" y="6902"/>
                      <a:pt x="8494" y="6115"/>
                    </a:cubicBezTo>
                    <a:cubicBezTo>
                      <a:pt x="8665" y="5328"/>
                      <a:pt x="8521" y="4520"/>
                      <a:pt x="8085" y="3841"/>
                    </a:cubicBezTo>
                    <a:cubicBezTo>
                      <a:pt x="7651" y="3162"/>
                      <a:pt x="6976" y="2694"/>
                      <a:pt x="6189" y="2522"/>
                    </a:cubicBezTo>
                    <a:cubicBezTo>
                      <a:pt x="5972" y="2475"/>
                      <a:pt x="5754" y="2451"/>
                      <a:pt x="5538" y="2451"/>
                    </a:cubicBezTo>
                    <a:close/>
                    <a:moveTo>
                      <a:pt x="6567" y="171"/>
                    </a:moveTo>
                    <a:cubicBezTo>
                      <a:pt x="6612" y="171"/>
                      <a:pt x="6658" y="176"/>
                      <a:pt x="6703" y="186"/>
                    </a:cubicBezTo>
                    <a:cubicBezTo>
                      <a:pt x="7047" y="259"/>
                      <a:pt x="7265" y="601"/>
                      <a:pt x="7190" y="943"/>
                    </a:cubicBezTo>
                    <a:lnTo>
                      <a:pt x="7022" y="1711"/>
                    </a:lnTo>
                    <a:cubicBezTo>
                      <a:pt x="7014" y="1750"/>
                      <a:pt x="7034" y="1790"/>
                      <a:pt x="7072" y="1806"/>
                    </a:cubicBezTo>
                    <a:cubicBezTo>
                      <a:pt x="7601" y="2025"/>
                      <a:pt x="8068" y="2350"/>
                      <a:pt x="8457" y="2770"/>
                    </a:cubicBezTo>
                    <a:cubicBezTo>
                      <a:pt x="8473" y="2787"/>
                      <a:pt x="8495" y="2796"/>
                      <a:pt x="8518" y="2796"/>
                    </a:cubicBezTo>
                    <a:cubicBezTo>
                      <a:pt x="8533" y="2796"/>
                      <a:pt x="8549" y="2791"/>
                      <a:pt x="8563" y="2782"/>
                    </a:cubicBezTo>
                    <a:lnTo>
                      <a:pt x="9225" y="2358"/>
                    </a:lnTo>
                    <a:cubicBezTo>
                      <a:pt x="9332" y="2290"/>
                      <a:pt x="9451" y="2257"/>
                      <a:pt x="9568" y="2257"/>
                    </a:cubicBezTo>
                    <a:cubicBezTo>
                      <a:pt x="9778" y="2257"/>
                      <a:pt x="9983" y="2360"/>
                      <a:pt x="10104" y="2550"/>
                    </a:cubicBezTo>
                    <a:cubicBezTo>
                      <a:pt x="10294" y="2846"/>
                      <a:pt x="10208" y="3240"/>
                      <a:pt x="9912" y="3430"/>
                    </a:cubicBezTo>
                    <a:lnTo>
                      <a:pt x="9251" y="3854"/>
                    </a:lnTo>
                    <a:cubicBezTo>
                      <a:pt x="9216" y="3876"/>
                      <a:pt x="9203" y="3919"/>
                      <a:pt x="9219" y="3956"/>
                    </a:cubicBezTo>
                    <a:cubicBezTo>
                      <a:pt x="9438" y="4485"/>
                      <a:pt x="9538" y="5045"/>
                      <a:pt x="9517" y="5619"/>
                    </a:cubicBezTo>
                    <a:cubicBezTo>
                      <a:pt x="9516" y="5658"/>
                      <a:pt x="9543" y="5693"/>
                      <a:pt x="9583" y="5703"/>
                    </a:cubicBezTo>
                    <a:lnTo>
                      <a:pt x="10351" y="5870"/>
                    </a:lnTo>
                    <a:cubicBezTo>
                      <a:pt x="10517" y="5906"/>
                      <a:pt x="10658" y="6006"/>
                      <a:pt x="10751" y="6149"/>
                    </a:cubicBezTo>
                    <a:cubicBezTo>
                      <a:pt x="10841" y="6291"/>
                      <a:pt x="10872" y="6462"/>
                      <a:pt x="10836" y="6628"/>
                    </a:cubicBezTo>
                    <a:cubicBezTo>
                      <a:pt x="10771" y="6927"/>
                      <a:pt x="10507" y="7130"/>
                      <a:pt x="10215" y="7130"/>
                    </a:cubicBezTo>
                    <a:cubicBezTo>
                      <a:pt x="10169" y="7130"/>
                      <a:pt x="10123" y="7125"/>
                      <a:pt x="10077" y="7115"/>
                    </a:cubicBezTo>
                    <a:lnTo>
                      <a:pt x="9309" y="6948"/>
                    </a:lnTo>
                    <a:cubicBezTo>
                      <a:pt x="9303" y="6947"/>
                      <a:pt x="9297" y="6946"/>
                      <a:pt x="9291" y="6946"/>
                    </a:cubicBezTo>
                    <a:cubicBezTo>
                      <a:pt x="9258" y="6946"/>
                      <a:pt x="9228" y="6965"/>
                      <a:pt x="9215" y="6997"/>
                    </a:cubicBezTo>
                    <a:cubicBezTo>
                      <a:pt x="8996" y="7526"/>
                      <a:pt x="8671" y="7993"/>
                      <a:pt x="8251" y="8382"/>
                    </a:cubicBezTo>
                    <a:cubicBezTo>
                      <a:pt x="8223" y="8410"/>
                      <a:pt x="8215" y="8455"/>
                      <a:pt x="8238" y="8489"/>
                    </a:cubicBezTo>
                    <a:lnTo>
                      <a:pt x="8662" y="9150"/>
                    </a:lnTo>
                    <a:cubicBezTo>
                      <a:pt x="8753" y="9294"/>
                      <a:pt x="8784" y="9465"/>
                      <a:pt x="8748" y="9631"/>
                    </a:cubicBezTo>
                    <a:cubicBezTo>
                      <a:pt x="8711" y="9797"/>
                      <a:pt x="8612" y="9938"/>
                      <a:pt x="8469" y="10030"/>
                    </a:cubicBezTo>
                    <a:cubicBezTo>
                      <a:pt x="8364" y="10096"/>
                      <a:pt x="8246" y="10130"/>
                      <a:pt x="8126" y="10130"/>
                    </a:cubicBezTo>
                    <a:cubicBezTo>
                      <a:pt x="8080" y="10130"/>
                      <a:pt x="8035" y="10125"/>
                      <a:pt x="7989" y="10115"/>
                    </a:cubicBezTo>
                    <a:cubicBezTo>
                      <a:pt x="7822" y="10079"/>
                      <a:pt x="7680" y="9979"/>
                      <a:pt x="7589" y="9837"/>
                    </a:cubicBezTo>
                    <a:lnTo>
                      <a:pt x="7164" y="9175"/>
                    </a:lnTo>
                    <a:cubicBezTo>
                      <a:pt x="7149" y="9150"/>
                      <a:pt x="7121" y="9136"/>
                      <a:pt x="7094" y="9136"/>
                    </a:cubicBezTo>
                    <a:cubicBezTo>
                      <a:pt x="7083" y="9136"/>
                      <a:pt x="7072" y="9138"/>
                      <a:pt x="7061" y="9143"/>
                    </a:cubicBezTo>
                    <a:cubicBezTo>
                      <a:pt x="6581" y="9342"/>
                      <a:pt x="6077" y="9444"/>
                      <a:pt x="5559" y="9444"/>
                    </a:cubicBezTo>
                    <a:cubicBezTo>
                      <a:pt x="5506" y="9444"/>
                      <a:pt x="5454" y="9443"/>
                      <a:pt x="5401" y="9441"/>
                    </a:cubicBezTo>
                    <a:cubicBezTo>
                      <a:pt x="5400" y="9441"/>
                      <a:pt x="5398" y="9441"/>
                      <a:pt x="5397" y="9441"/>
                    </a:cubicBezTo>
                    <a:cubicBezTo>
                      <a:pt x="5356" y="9441"/>
                      <a:pt x="5326" y="9470"/>
                      <a:pt x="5317" y="9507"/>
                    </a:cubicBezTo>
                    <a:lnTo>
                      <a:pt x="5150" y="10275"/>
                    </a:lnTo>
                    <a:cubicBezTo>
                      <a:pt x="5113" y="10441"/>
                      <a:pt x="5013" y="10582"/>
                      <a:pt x="4871" y="10675"/>
                    </a:cubicBezTo>
                    <a:cubicBezTo>
                      <a:pt x="4766" y="10741"/>
                      <a:pt x="4647" y="10775"/>
                      <a:pt x="4526" y="10775"/>
                    </a:cubicBezTo>
                    <a:cubicBezTo>
                      <a:pt x="4481" y="10775"/>
                      <a:pt x="4435" y="10770"/>
                      <a:pt x="4390" y="10761"/>
                    </a:cubicBezTo>
                    <a:cubicBezTo>
                      <a:pt x="4223" y="10725"/>
                      <a:pt x="4082" y="10624"/>
                      <a:pt x="3990" y="10482"/>
                    </a:cubicBezTo>
                    <a:cubicBezTo>
                      <a:pt x="3899" y="10338"/>
                      <a:pt x="3868" y="10167"/>
                      <a:pt x="3904" y="10001"/>
                    </a:cubicBezTo>
                    <a:lnTo>
                      <a:pt x="4072" y="9233"/>
                    </a:lnTo>
                    <a:cubicBezTo>
                      <a:pt x="4081" y="9195"/>
                      <a:pt x="4060" y="9154"/>
                      <a:pt x="4022" y="9139"/>
                    </a:cubicBezTo>
                    <a:cubicBezTo>
                      <a:pt x="3492" y="8920"/>
                      <a:pt x="3025" y="8595"/>
                      <a:pt x="2636" y="8175"/>
                    </a:cubicBezTo>
                    <a:cubicBezTo>
                      <a:pt x="2621" y="8157"/>
                      <a:pt x="2598" y="8148"/>
                      <a:pt x="2576" y="8148"/>
                    </a:cubicBezTo>
                    <a:cubicBezTo>
                      <a:pt x="2561" y="8148"/>
                      <a:pt x="2545" y="8153"/>
                      <a:pt x="2532" y="8162"/>
                    </a:cubicBezTo>
                    <a:lnTo>
                      <a:pt x="1871" y="8587"/>
                    </a:lnTo>
                    <a:cubicBezTo>
                      <a:pt x="1765" y="8655"/>
                      <a:pt x="1646" y="8687"/>
                      <a:pt x="1529" y="8687"/>
                    </a:cubicBezTo>
                    <a:cubicBezTo>
                      <a:pt x="1319" y="8687"/>
                      <a:pt x="1113" y="8584"/>
                      <a:pt x="991" y="8395"/>
                    </a:cubicBezTo>
                    <a:cubicBezTo>
                      <a:pt x="802" y="8099"/>
                      <a:pt x="888" y="7705"/>
                      <a:pt x="1183" y="7515"/>
                    </a:cubicBezTo>
                    <a:lnTo>
                      <a:pt x="1845" y="7090"/>
                    </a:lnTo>
                    <a:cubicBezTo>
                      <a:pt x="1881" y="7068"/>
                      <a:pt x="1893" y="7026"/>
                      <a:pt x="1878" y="6988"/>
                    </a:cubicBezTo>
                    <a:cubicBezTo>
                      <a:pt x="1659" y="6460"/>
                      <a:pt x="1559" y="5901"/>
                      <a:pt x="1580" y="5328"/>
                    </a:cubicBezTo>
                    <a:cubicBezTo>
                      <a:pt x="1581" y="5288"/>
                      <a:pt x="1552" y="5252"/>
                      <a:pt x="1513" y="5243"/>
                    </a:cubicBezTo>
                    <a:lnTo>
                      <a:pt x="745" y="5076"/>
                    </a:lnTo>
                    <a:cubicBezTo>
                      <a:pt x="402" y="5001"/>
                      <a:pt x="184" y="4661"/>
                      <a:pt x="259" y="4317"/>
                    </a:cubicBezTo>
                    <a:cubicBezTo>
                      <a:pt x="323" y="4019"/>
                      <a:pt x="588" y="3816"/>
                      <a:pt x="881" y="3816"/>
                    </a:cubicBezTo>
                    <a:cubicBezTo>
                      <a:pt x="926" y="3816"/>
                      <a:pt x="972" y="3821"/>
                      <a:pt x="1017" y="3830"/>
                    </a:cubicBezTo>
                    <a:lnTo>
                      <a:pt x="1785" y="3998"/>
                    </a:lnTo>
                    <a:cubicBezTo>
                      <a:pt x="1792" y="3999"/>
                      <a:pt x="1798" y="4000"/>
                      <a:pt x="1804" y="4000"/>
                    </a:cubicBezTo>
                    <a:cubicBezTo>
                      <a:pt x="1837" y="4000"/>
                      <a:pt x="1867" y="3980"/>
                      <a:pt x="1881" y="3949"/>
                    </a:cubicBezTo>
                    <a:cubicBezTo>
                      <a:pt x="2100" y="3420"/>
                      <a:pt x="2424" y="2953"/>
                      <a:pt x="2844" y="2563"/>
                    </a:cubicBezTo>
                    <a:cubicBezTo>
                      <a:pt x="2873" y="2535"/>
                      <a:pt x="2879" y="2491"/>
                      <a:pt x="2857" y="2456"/>
                    </a:cubicBezTo>
                    <a:lnTo>
                      <a:pt x="2433" y="1795"/>
                    </a:lnTo>
                    <a:cubicBezTo>
                      <a:pt x="2243" y="1500"/>
                      <a:pt x="2329" y="1105"/>
                      <a:pt x="2625" y="915"/>
                    </a:cubicBezTo>
                    <a:cubicBezTo>
                      <a:pt x="2730" y="850"/>
                      <a:pt x="2847" y="815"/>
                      <a:pt x="2968" y="815"/>
                    </a:cubicBezTo>
                    <a:cubicBezTo>
                      <a:pt x="3013" y="815"/>
                      <a:pt x="3059" y="820"/>
                      <a:pt x="3104" y="830"/>
                    </a:cubicBezTo>
                    <a:cubicBezTo>
                      <a:pt x="3272" y="867"/>
                      <a:pt x="3414" y="966"/>
                      <a:pt x="3506" y="1109"/>
                    </a:cubicBezTo>
                    <a:lnTo>
                      <a:pt x="3929" y="1770"/>
                    </a:lnTo>
                    <a:cubicBezTo>
                      <a:pt x="3946" y="1796"/>
                      <a:pt x="3972" y="1809"/>
                      <a:pt x="3999" y="1809"/>
                    </a:cubicBezTo>
                    <a:cubicBezTo>
                      <a:pt x="4010" y="1809"/>
                      <a:pt x="4021" y="1807"/>
                      <a:pt x="4032" y="1803"/>
                    </a:cubicBezTo>
                    <a:cubicBezTo>
                      <a:pt x="4515" y="1603"/>
                      <a:pt x="5024" y="1502"/>
                      <a:pt x="5545" y="1502"/>
                    </a:cubicBezTo>
                    <a:cubicBezTo>
                      <a:pt x="5594" y="1502"/>
                      <a:pt x="5643" y="1503"/>
                      <a:pt x="5693" y="1505"/>
                    </a:cubicBezTo>
                    <a:cubicBezTo>
                      <a:pt x="5694" y="1505"/>
                      <a:pt x="5695" y="1505"/>
                      <a:pt x="5697" y="1505"/>
                    </a:cubicBezTo>
                    <a:cubicBezTo>
                      <a:pt x="5736" y="1505"/>
                      <a:pt x="5769" y="1476"/>
                      <a:pt x="5777" y="1438"/>
                    </a:cubicBezTo>
                    <a:lnTo>
                      <a:pt x="5945" y="670"/>
                    </a:lnTo>
                    <a:cubicBezTo>
                      <a:pt x="5981" y="504"/>
                      <a:pt x="6081" y="363"/>
                      <a:pt x="6223" y="271"/>
                    </a:cubicBezTo>
                    <a:cubicBezTo>
                      <a:pt x="6328" y="205"/>
                      <a:pt x="6446" y="171"/>
                      <a:pt x="6567" y="171"/>
                    </a:cubicBezTo>
                    <a:close/>
                    <a:moveTo>
                      <a:pt x="6568" y="1"/>
                    </a:moveTo>
                    <a:cubicBezTo>
                      <a:pt x="6199" y="1"/>
                      <a:pt x="5866" y="257"/>
                      <a:pt x="5784" y="633"/>
                    </a:cubicBezTo>
                    <a:lnTo>
                      <a:pt x="5630" y="1334"/>
                    </a:lnTo>
                    <a:cubicBezTo>
                      <a:pt x="5597" y="1333"/>
                      <a:pt x="5563" y="1332"/>
                      <a:pt x="5530" y="1332"/>
                    </a:cubicBezTo>
                    <a:cubicBezTo>
                      <a:pt x="5014" y="1332"/>
                      <a:pt x="4514" y="1430"/>
                      <a:pt x="4034" y="1620"/>
                    </a:cubicBezTo>
                    <a:lnTo>
                      <a:pt x="3647" y="1017"/>
                    </a:lnTo>
                    <a:cubicBezTo>
                      <a:pt x="3531" y="836"/>
                      <a:pt x="3351" y="711"/>
                      <a:pt x="3142" y="665"/>
                    </a:cubicBezTo>
                    <a:cubicBezTo>
                      <a:pt x="3084" y="653"/>
                      <a:pt x="3027" y="647"/>
                      <a:pt x="2969" y="647"/>
                    </a:cubicBezTo>
                    <a:cubicBezTo>
                      <a:pt x="2817" y="647"/>
                      <a:pt x="2667" y="690"/>
                      <a:pt x="2536" y="774"/>
                    </a:cubicBezTo>
                    <a:cubicBezTo>
                      <a:pt x="2162" y="1013"/>
                      <a:pt x="2053" y="1511"/>
                      <a:pt x="2293" y="1885"/>
                    </a:cubicBezTo>
                    <a:lnTo>
                      <a:pt x="2679" y="2488"/>
                    </a:lnTo>
                    <a:cubicBezTo>
                      <a:pt x="2282" y="2868"/>
                      <a:pt x="1972" y="3314"/>
                      <a:pt x="1753" y="3819"/>
                    </a:cubicBezTo>
                    <a:lnTo>
                      <a:pt x="1053" y="3665"/>
                    </a:lnTo>
                    <a:cubicBezTo>
                      <a:pt x="995" y="3653"/>
                      <a:pt x="937" y="3647"/>
                      <a:pt x="881" y="3647"/>
                    </a:cubicBezTo>
                    <a:cubicBezTo>
                      <a:pt x="511" y="3647"/>
                      <a:pt x="178" y="3904"/>
                      <a:pt x="96" y="4280"/>
                    </a:cubicBezTo>
                    <a:cubicBezTo>
                      <a:pt x="0" y="4713"/>
                      <a:pt x="275" y="5142"/>
                      <a:pt x="709" y="5237"/>
                    </a:cubicBezTo>
                    <a:lnTo>
                      <a:pt x="1408" y="5390"/>
                    </a:lnTo>
                    <a:cubicBezTo>
                      <a:pt x="1396" y="5939"/>
                      <a:pt x="1493" y="6476"/>
                      <a:pt x="1695" y="6986"/>
                    </a:cubicBezTo>
                    <a:lnTo>
                      <a:pt x="1091" y="7374"/>
                    </a:lnTo>
                    <a:cubicBezTo>
                      <a:pt x="717" y="7612"/>
                      <a:pt x="608" y="8110"/>
                      <a:pt x="849" y="8484"/>
                    </a:cubicBezTo>
                    <a:cubicBezTo>
                      <a:pt x="1002" y="8723"/>
                      <a:pt x="1261" y="8853"/>
                      <a:pt x="1525" y="8853"/>
                    </a:cubicBezTo>
                    <a:cubicBezTo>
                      <a:pt x="1674" y="8853"/>
                      <a:pt x="1825" y="8812"/>
                      <a:pt x="1960" y="8726"/>
                    </a:cubicBezTo>
                    <a:lnTo>
                      <a:pt x="2563" y="8340"/>
                    </a:lnTo>
                    <a:cubicBezTo>
                      <a:pt x="2941" y="8737"/>
                      <a:pt x="3389" y="9046"/>
                      <a:pt x="3893" y="9265"/>
                    </a:cubicBezTo>
                    <a:lnTo>
                      <a:pt x="3740" y="9965"/>
                    </a:lnTo>
                    <a:cubicBezTo>
                      <a:pt x="3695" y="10176"/>
                      <a:pt x="3734" y="10390"/>
                      <a:pt x="3849" y="10571"/>
                    </a:cubicBezTo>
                    <a:cubicBezTo>
                      <a:pt x="3966" y="10752"/>
                      <a:pt x="4145" y="10877"/>
                      <a:pt x="4355" y="10923"/>
                    </a:cubicBezTo>
                    <a:cubicBezTo>
                      <a:pt x="4413" y="10934"/>
                      <a:pt x="4470" y="10940"/>
                      <a:pt x="4527" y="10940"/>
                    </a:cubicBezTo>
                    <a:cubicBezTo>
                      <a:pt x="4897" y="10940"/>
                      <a:pt x="5230" y="10684"/>
                      <a:pt x="5313" y="10307"/>
                    </a:cubicBezTo>
                    <a:lnTo>
                      <a:pt x="5465" y="9609"/>
                    </a:lnTo>
                    <a:cubicBezTo>
                      <a:pt x="5497" y="9610"/>
                      <a:pt x="5528" y="9610"/>
                      <a:pt x="5559" y="9610"/>
                    </a:cubicBezTo>
                    <a:cubicBezTo>
                      <a:pt x="6078" y="9610"/>
                      <a:pt x="6581" y="9512"/>
                      <a:pt x="7062" y="9321"/>
                    </a:cubicBezTo>
                    <a:lnTo>
                      <a:pt x="7450" y="9925"/>
                    </a:lnTo>
                    <a:cubicBezTo>
                      <a:pt x="7566" y="10105"/>
                      <a:pt x="7745" y="10232"/>
                      <a:pt x="7955" y="10276"/>
                    </a:cubicBezTo>
                    <a:cubicBezTo>
                      <a:pt x="8013" y="10289"/>
                      <a:pt x="8071" y="10295"/>
                      <a:pt x="8128" y="10295"/>
                    </a:cubicBezTo>
                    <a:cubicBezTo>
                      <a:pt x="8281" y="10295"/>
                      <a:pt x="8430" y="10252"/>
                      <a:pt x="8561" y="10167"/>
                    </a:cubicBezTo>
                    <a:cubicBezTo>
                      <a:pt x="8742" y="10052"/>
                      <a:pt x="8867" y="9874"/>
                      <a:pt x="8913" y="9663"/>
                    </a:cubicBezTo>
                    <a:cubicBezTo>
                      <a:pt x="8957" y="9453"/>
                      <a:pt x="8919" y="9237"/>
                      <a:pt x="8804" y="9057"/>
                    </a:cubicBezTo>
                    <a:lnTo>
                      <a:pt x="8417" y="8454"/>
                    </a:lnTo>
                    <a:cubicBezTo>
                      <a:pt x="8814" y="8074"/>
                      <a:pt x="9125" y="7628"/>
                      <a:pt x="9343" y="7123"/>
                    </a:cubicBezTo>
                    <a:lnTo>
                      <a:pt x="10044" y="7276"/>
                    </a:lnTo>
                    <a:cubicBezTo>
                      <a:pt x="10101" y="7288"/>
                      <a:pt x="10159" y="7295"/>
                      <a:pt x="10216" y="7295"/>
                    </a:cubicBezTo>
                    <a:cubicBezTo>
                      <a:pt x="10585" y="7295"/>
                      <a:pt x="10919" y="7038"/>
                      <a:pt x="11001" y="6663"/>
                    </a:cubicBezTo>
                    <a:cubicBezTo>
                      <a:pt x="11046" y="6452"/>
                      <a:pt x="11007" y="6237"/>
                      <a:pt x="10892" y="6057"/>
                    </a:cubicBezTo>
                    <a:cubicBezTo>
                      <a:pt x="10776" y="5876"/>
                      <a:pt x="10596" y="5750"/>
                      <a:pt x="10386" y="5705"/>
                    </a:cubicBezTo>
                    <a:lnTo>
                      <a:pt x="9687" y="5552"/>
                    </a:lnTo>
                    <a:cubicBezTo>
                      <a:pt x="9698" y="5002"/>
                      <a:pt x="9603" y="4467"/>
                      <a:pt x="9401" y="3955"/>
                    </a:cubicBezTo>
                    <a:lnTo>
                      <a:pt x="10004" y="3569"/>
                    </a:lnTo>
                    <a:cubicBezTo>
                      <a:pt x="10377" y="3330"/>
                      <a:pt x="10486" y="2832"/>
                      <a:pt x="10246" y="2459"/>
                    </a:cubicBezTo>
                    <a:cubicBezTo>
                      <a:pt x="10093" y="2219"/>
                      <a:pt x="9834" y="2089"/>
                      <a:pt x="9569" y="2089"/>
                    </a:cubicBezTo>
                    <a:cubicBezTo>
                      <a:pt x="9421" y="2089"/>
                      <a:pt x="9270" y="2130"/>
                      <a:pt x="9136" y="2216"/>
                    </a:cubicBezTo>
                    <a:lnTo>
                      <a:pt x="8532" y="2602"/>
                    </a:lnTo>
                    <a:cubicBezTo>
                      <a:pt x="8153" y="2205"/>
                      <a:pt x="7706" y="1895"/>
                      <a:pt x="7201" y="1676"/>
                    </a:cubicBezTo>
                    <a:lnTo>
                      <a:pt x="7354" y="977"/>
                    </a:lnTo>
                    <a:cubicBezTo>
                      <a:pt x="7450" y="544"/>
                      <a:pt x="7175" y="114"/>
                      <a:pt x="6741" y="20"/>
                    </a:cubicBezTo>
                    <a:cubicBezTo>
                      <a:pt x="6683" y="7"/>
                      <a:pt x="6625"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7449924" y="3047890"/>
                <a:ext cx="378823" cy="373968"/>
              </a:xfrm>
              <a:custGeom>
                <a:avLst/>
                <a:gdLst/>
                <a:ahLst/>
                <a:cxnLst/>
                <a:rect l="l" t="t" r="r" b="b"/>
                <a:pathLst>
                  <a:path w="6086" h="6008" extrusionOk="0">
                    <a:moveTo>
                      <a:pt x="3044" y="1369"/>
                    </a:moveTo>
                    <a:cubicBezTo>
                      <a:pt x="3345" y="1369"/>
                      <a:pt x="3650" y="1452"/>
                      <a:pt x="3922" y="1626"/>
                    </a:cubicBezTo>
                    <a:cubicBezTo>
                      <a:pt x="4684" y="2113"/>
                      <a:pt x="4907" y="3125"/>
                      <a:pt x="4421" y="3886"/>
                    </a:cubicBezTo>
                    <a:cubicBezTo>
                      <a:pt x="4108" y="4375"/>
                      <a:pt x="3579" y="4642"/>
                      <a:pt x="3039" y="4642"/>
                    </a:cubicBezTo>
                    <a:cubicBezTo>
                      <a:pt x="2738" y="4642"/>
                      <a:pt x="2434" y="4559"/>
                      <a:pt x="2161" y="4384"/>
                    </a:cubicBezTo>
                    <a:cubicBezTo>
                      <a:pt x="1400" y="3898"/>
                      <a:pt x="1176" y="2886"/>
                      <a:pt x="1663" y="2124"/>
                    </a:cubicBezTo>
                    <a:cubicBezTo>
                      <a:pt x="1975" y="1636"/>
                      <a:pt x="2503" y="1369"/>
                      <a:pt x="3044" y="1369"/>
                    </a:cubicBezTo>
                    <a:close/>
                    <a:moveTo>
                      <a:pt x="2471" y="1"/>
                    </a:moveTo>
                    <a:cubicBezTo>
                      <a:pt x="2442" y="1"/>
                      <a:pt x="2413" y="4"/>
                      <a:pt x="2384" y="10"/>
                    </a:cubicBezTo>
                    <a:cubicBezTo>
                      <a:pt x="2168" y="58"/>
                      <a:pt x="2029" y="272"/>
                      <a:pt x="2078" y="489"/>
                    </a:cubicBezTo>
                    <a:lnTo>
                      <a:pt x="2173" y="917"/>
                    </a:lnTo>
                    <a:cubicBezTo>
                      <a:pt x="1879" y="1039"/>
                      <a:pt x="1609" y="1224"/>
                      <a:pt x="1385" y="1467"/>
                    </a:cubicBezTo>
                    <a:lnTo>
                      <a:pt x="1017" y="1231"/>
                    </a:lnTo>
                    <a:cubicBezTo>
                      <a:pt x="950" y="1188"/>
                      <a:pt x="875" y="1167"/>
                      <a:pt x="801" y="1167"/>
                    </a:cubicBezTo>
                    <a:cubicBezTo>
                      <a:pt x="668" y="1167"/>
                      <a:pt x="538" y="1233"/>
                      <a:pt x="461" y="1353"/>
                    </a:cubicBezTo>
                    <a:cubicBezTo>
                      <a:pt x="342" y="1540"/>
                      <a:pt x="397" y="1789"/>
                      <a:pt x="584" y="1908"/>
                    </a:cubicBezTo>
                    <a:lnTo>
                      <a:pt x="952" y="2144"/>
                    </a:lnTo>
                    <a:cubicBezTo>
                      <a:pt x="826" y="2450"/>
                      <a:pt x="772" y="2772"/>
                      <a:pt x="783" y="3089"/>
                    </a:cubicBezTo>
                    <a:lnTo>
                      <a:pt x="356" y="3185"/>
                    </a:lnTo>
                    <a:cubicBezTo>
                      <a:pt x="139" y="3232"/>
                      <a:pt x="1" y="3446"/>
                      <a:pt x="49" y="3663"/>
                    </a:cubicBezTo>
                    <a:cubicBezTo>
                      <a:pt x="91" y="3851"/>
                      <a:pt x="256" y="3979"/>
                      <a:pt x="441" y="3979"/>
                    </a:cubicBezTo>
                    <a:cubicBezTo>
                      <a:pt x="470" y="3979"/>
                      <a:pt x="499" y="3976"/>
                      <a:pt x="528" y="3969"/>
                    </a:cubicBezTo>
                    <a:lnTo>
                      <a:pt x="955" y="3875"/>
                    </a:lnTo>
                    <a:cubicBezTo>
                      <a:pt x="1078" y="4168"/>
                      <a:pt x="1264" y="4437"/>
                      <a:pt x="1505" y="4661"/>
                    </a:cubicBezTo>
                    <a:lnTo>
                      <a:pt x="1270" y="5030"/>
                    </a:lnTo>
                    <a:cubicBezTo>
                      <a:pt x="1150" y="5217"/>
                      <a:pt x="1204" y="5466"/>
                      <a:pt x="1391" y="5585"/>
                    </a:cubicBezTo>
                    <a:cubicBezTo>
                      <a:pt x="1458" y="5628"/>
                      <a:pt x="1534" y="5649"/>
                      <a:pt x="1608" y="5649"/>
                    </a:cubicBezTo>
                    <a:cubicBezTo>
                      <a:pt x="1740" y="5649"/>
                      <a:pt x="1870" y="5583"/>
                      <a:pt x="1946" y="5464"/>
                    </a:cubicBezTo>
                    <a:lnTo>
                      <a:pt x="2183" y="5095"/>
                    </a:lnTo>
                    <a:cubicBezTo>
                      <a:pt x="2461" y="5209"/>
                      <a:pt x="2752" y="5265"/>
                      <a:pt x="3041" y="5265"/>
                    </a:cubicBezTo>
                    <a:cubicBezTo>
                      <a:pt x="3070" y="5265"/>
                      <a:pt x="3099" y="5265"/>
                      <a:pt x="3129" y="5263"/>
                    </a:cubicBezTo>
                    <a:lnTo>
                      <a:pt x="3223" y="5692"/>
                    </a:lnTo>
                    <a:cubicBezTo>
                      <a:pt x="3265" y="5880"/>
                      <a:pt x="3431" y="6008"/>
                      <a:pt x="3615" y="6008"/>
                    </a:cubicBezTo>
                    <a:cubicBezTo>
                      <a:pt x="3643" y="6008"/>
                      <a:pt x="3672" y="6005"/>
                      <a:pt x="3701" y="5998"/>
                    </a:cubicBezTo>
                    <a:cubicBezTo>
                      <a:pt x="3918" y="5950"/>
                      <a:pt x="4056" y="5736"/>
                      <a:pt x="4009" y="5520"/>
                    </a:cubicBezTo>
                    <a:lnTo>
                      <a:pt x="3913" y="5091"/>
                    </a:lnTo>
                    <a:cubicBezTo>
                      <a:pt x="4207" y="4970"/>
                      <a:pt x="4477" y="4784"/>
                      <a:pt x="4701" y="4541"/>
                    </a:cubicBezTo>
                    <a:lnTo>
                      <a:pt x="5069" y="4778"/>
                    </a:lnTo>
                    <a:cubicBezTo>
                      <a:pt x="5136" y="4820"/>
                      <a:pt x="5211" y="4841"/>
                      <a:pt x="5285" y="4841"/>
                    </a:cubicBezTo>
                    <a:cubicBezTo>
                      <a:pt x="5418" y="4841"/>
                      <a:pt x="5548" y="4775"/>
                      <a:pt x="5624" y="4655"/>
                    </a:cubicBezTo>
                    <a:cubicBezTo>
                      <a:pt x="5744" y="4467"/>
                      <a:pt x="5690" y="4219"/>
                      <a:pt x="5503" y="4100"/>
                    </a:cubicBezTo>
                    <a:lnTo>
                      <a:pt x="5135" y="3864"/>
                    </a:lnTo>
                    <a:cubicBezTo>
                      <a:pt x="5260" y="3558"/>
                      <a:pt x="5314" y="3237"/>
                      <a:pt x="5303" y="2918"/>
                    </a:cubicBezTo>
                    <a:lnTo>
                      <a:pt x="5731" y="2824"/>
                    </a:lnTo>
                    <a:cubicBezTo>
                      <a:pt x="5947" y="2776"/>
                      <a:pt x="6085" y="2562"/>
                      <a:pt x="6037" y="2345"/>
                    </a:cubicBezTo>
                    <a:cubicBezTo>
                      <a:pt x="5995" y="2157"/>
                      <a:pt x="5829" y="2029"/>
                      <a:pt x="5645" y="2029"/>
                    </a:cubicBezTo>
                    <a:cubicBezTo>
                      <a:pt x="5616" y="2029"/>
                      <a:pt x="5587" y="2033"/>
                      <a:pt x="5558" y="2039"/>
                    </a:cubicBezTo>
                    <a:lnTo>
                      <a:pt x="5130" y="2133"/>
                    </a:lnTo>
                    <a:cubicBezTo>
                      <a:pt x="5008" y="1841"/>
                      <a:pt x="4823" y="1570"/>
                      <a:pt x="4580" y="1346"/>
                    </a:cubicBezTo>
                    <a:lnTo>
                      <a:pt x="4816" y="977"/>
                    </a:lnTo>
                    <a:cubicBezTo>
                      <a:pt x="4935" y="791"/>
                      <a:pt x="4881" y="541"/>
                      <a:pt x="4695" y="422"/>
                    </a:cubicBezTo>
                    <a:cubicBezTo>
                      <a:pt x="4628" y="379"/>
                      <a:pt x="4553" y="359"/>
                      <a:pt x="4479" y="359"/>
                    </a:cubicBezTo>
                    <a:cubicBezTo>
                      <a:pt x="4346" y="359"/>
                      <a:pt x="4216" y="425"/>
                      <a:pt x="4139" y="545"/>
                    </a:cubicBezTo>
                    <a:lnTo>
                      <a:pt x="3903" y="913"/>
                    </a:lnTo>
                    <a:cubicBezTo>
                      <a:pt x="3623" y="798"/>
                      <a:pt x="3330" y="742"/>
                      <a:pt x="3039" y="742"/>
                    </a:cubicBezTo>
                    <a:cubicBezTo>
                      <a:pt x="3012" y="742"/>
                      <a:pt x="2984" y="743"/>
                      <a:pt x="2957" y="744"/>
                    </a:cubicBezTo>
                    <a:lnTo>
                      <a:pt x="2863" y="316"/>
                    </a:lnTo>
                    <a:cubicBezTo>
                      <a:pt x="2822" y="128"/>
                      <a:pt x="2655"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7444322" y="3042537"/>
                <a:ext cx="388284" cy="384487"/>
              </a:xfrm>
              <a:custGeom>
                <a:avLst/>
                <a:gdLst/>
                <a:ahLst/>
                <a:cxnLst/>
                <a:rect l="l" t="t" r="r" b="b"/>
                <a:pathLst>
                  <a:path w="6238" h="6177" extrusionOk="0">
                    <a:moveTo>
                      <a:pt x="3135" y="1538"/>
                    </a:moveTo>
                    <a:cubicBezTo>
                      <a:pt x="3427" y="1538"/>
                      <a:pt x="3716" y="1621"/>
                      <a:pt x="3969" y="1781"/>
                    </a:cubicBezTo>
                    <a:cubicBezTo>
                      <a:pt x="4690" y="2241"/>
                      <a:pt x="4901" y="3204"/>
                      <a:pt x="4441" y="3926"/>
                    </a:cubicBezTo>
                    <a:cubicBezTo>
                      <a:pt x="4218" y="4275"/>
                      <a:pt x="3871" y="4517"/>
                      <a:pt x="3467" y="4606"/>
                    </a:cubicBezTo>
                    <a:cubicBezTo>
                      <a:pt x="3354" y="4631"/>
                      <a:pt x="3241" y="4643"/>
                      <a:pt x="3129" y="4643"/>
                    </a:cubicBezTo>
                    <a:cubicBezTo>
                      <a:pt x="2836" y="4643"/>
                      <a:pt x="2549" y="4560"/>
                      <a:pt x="2296" y="4399"/>
                    </a:cubicBezTo>
                    <a:cubicBezTo>
                      <a:pt x="1947" y="4176"/>
                      <a:pt x="1706" y="3829"/>
                      <a:pt x="1616" y="3424"/>
                    </a:cubicBezTo>
                    <a:cubicBezTo>
                      <a:pt x="1527" y="3020"/>
                      <a:pt x="1601" y="2603"/>
                      <a:pt x="1824" y="2255"/>
                    </a:cubicBezTo>
                    <a:cubicBezTo>
                      <a:pt x="2047" y="1904"/>
                      <a:pt x="2393" y="1663"/>
                      <a:pt x="2798" y="1574"/>
                    </a:cubicBezTo>
                    <a:cubicBezTo>
                      <a:pt x="2911" y="1549"/>
                      <a:pt x="3024" y="1538"/>
                      <a:pt x="3135" y="1538"/>
                    </a:cubicBezTo>
                    <a:close/>
                    <a:moveTo>
                      <a:pt x="3136" y="1370"/>
                    </a:moveTo>
                    <a:cubicBezTo>
                      <a:pt x="3012" y="1370"/>
                      <a:pt x="2887" y="1384"/>
                      <a:pt x="2763" y="1411"/>
                    </a:cubicBezTo>
                    <a:cubicBezTo>
                      <a:pt x="2315" y="1510"/>
                      <a:pt x="1932" y="1778"/>
                      <a:pt x="1684" y="2164"/>
                    </a:cubicBezTo>
                    <a:cubicBezTo>
                      <a:pt x="1437" y="2552"/>
                      <a:pt x="1355" y="3012"/>
                      <a:pt x="1453" y="3461"/>
                    </a:cubicBezTo>
                    <a:cubicBezTo>
                      <a:pt x="1552" y="3910"/>
                      <a:pt x="1821" y="4292"/>
                      <a:pt x="2207" y="4540"/>
                    </a:cubicBezTo>
                    <a:cubicBezTo>
                      <a:pt x="2487" y="4719"/>
                      <a:pt x="2804" y="4811"/>
                      <a:pt x="3129" y="4811"/>
                    </a:cubicBezTo>
                    <a:cubicBezTo>
                      <a:pt x="3253" y="4811"/>
                      <a:pt x="3378" y="4797"/>
                      <a:pt x="3504" y="4771"/>
                    </a:cubicBezTo>
                    <a:cubicBezTo>
                      <a:pt x="3952" y="4673"/>
                      <a:pt x="4335" y="4404"/>
                      <a:pt x="4583" y="4017"/>
                    </a:cubicBezTo>
                    <a:cubicBezTo>
                      <a:pt x="5093" y="3218"/>
                      <a:pt x="4858" y="2153"/>
                      <a:pt x="4059" y="1642"/>
                    </a:cubicBezTo>
                    <a:cubicBezTo>
                      <a:pt x="3780" y="1463"/>
                      <a:pt x="3461" y="1370"/>
                      <a:pt x="3136" y="1370"/>
                    </a:cubicBezTo>
                    <a:close/>
                    <a:moveTo>
                      <a:pt x="2561" y="168"/>
                    </a:moveTo>
                    <a:cubicBezTo>
                      <a:pt x="2622" y="168"/>
                      <a:pt x="2681" y="185"/>
                      <a:pt x="2733" y="218"/>
                    </a:cubicBezTo>
                    <a:cubicBezTo>
                      <a:pt x="2804" y="263"/>
                      <a:pt x="2854" y="335"/>
                      <a:pt x="2872" y="418"/>
                    </a:cubicBezTo>
                    <a:lnTo>
                      <a:pt x="2981" y="913"/>
                    </a:lnTo>
                    <a:lnTo>
                      <a:pt x="3051" y="911"/>
                    </a:lnTo>
                    <a:cubicBezTo>
                      <a:pt x="3079" y="910"/>
                      <a:pt x="3106" y="909"/>
                      <a:pt x="3134" y="909"/>
                    </a:cubicBezTo>
                    <a:cubicBezTo>
                      <a:pt x="3419" y="909"/>
                      <a:pt x="3696" y="964"/>
                      <a:pt x="3962" y="1073"/>
                    </a:cubicBezTo>
                    <a:lnTo>
                      <a:pt x="4027" y="1100"/>
                    </a:lnTo>
                    <a:lnTo>
                      <a:pt x="4300" y="672"/>
                    </a:lnTo>
                    <a:cubicBezTo>
                      <a:pt x="4346" y="600"/>
                      <a:pt x="4417" y="552"/>
                      <a:pt x="4500" y="533"/>
                    </a:cubicBezTo>
                    <a:cubicBezTo>
                      <a:pt x="4523" y="528"/>
                      <a:pt x="4546" y="525"/>
                      <a:pt x="4569" y="525"/>
                    </a:cubicBezTo>
                    <a:cubicBezTo>
                      <a:pt x="4629" y="525"/>
                      <a:pt x="4688" y="543"/>
                      <a:pt x="4740" y="576"/>
                    </a:cubicBezTo>
                    <a:cubicBezTo>
                      <a:pt x="4888" y="671"/>
                      <a:pt x="4932" y="867"/>
                      <a:pt x="4837" y="1016"/>
                    </a:cubicBezTo>
                    <a:lnTo>
                      <a:pt x="4563" y="1444"/>
                    </a:lnTo>
                    <a:lnTo>
                      <a:pt x="4615" y="1492"/>
                    </a:lnTo>
                    <a:cubicBezTo>
                      <a:pt x="4847" y="1706"/>
                      <a:pt x="5024" y="1960"/>
                      <a:pt x="5145" y="2251"/>
                    </a:cubicBezTo>
                    <a:lnTo>
                      <a:pt x="5172" y="2316"/>
                    </a:lnTo>
                    <a:lnTo>
                      <a:pt x="5668" y="2207"/>
                    </a:lnTo>
                    <a:cubicBezTo>
                      <a:pt x="5691" y="2202"/>
                      <a:pt x="5714" y="2199"/>
                      <a:pt x="5737" y="2199"/>
                    </a:cubicBezTo>
                    <a:cubicBezTo>
                      <a:pt x="5797" y="2199"/>
                      <a:pt x="5856" y="2217"/>
                      <a:pt x="5907" y="2250"/>
                    </a:cubicBezTo>
                    <a:cubicBezTo>
                      <a:pt x="5979" y="2294"/>
                      <a:pt x="6028" y="2366"/>
                      <a:pt x="6046" y="2449"/>
                    </a:cubicBezTo>
                    <a:cubicBezTo>
                      <a:pt x="6065" y="2532"/>
                      <a:pt x="6049" y="2618"/>
                      <a:pt x="6004" y="2690"/>
                    </a:cubicBezTo>
                    <a:cubicBezTo>
                      <a:pt x="5958" y="2760"/>
                      <a:pt x="5887" y="2810"/>
                      <a:pt x="5804" y="2828"/>
                    </a:cubicBezTo>
                    <a:lnTo>
                      <a:pt x="5309" y="2937"/>
                    </a:lnTo>
                    <a:lnTo>
                      <a:pt x="5311" y="3007"/>
                    </a:lnTo>
                    <a:cubicBezTo>
                      <a:pt x="5322" y="3321"/>
                      <a:pt x="5268" y="3627"/>
                      <a:pt x="5149" y="3917"/>
                    </a:cubicBezTo>
                    <a:lnTo>
                      <a:pt x="5122" y="3983"/>
                    </a:lnTo>
                    <a:lnTo>
                      <a:pt x="5549" y="4257"/>
                    </a:lnTo>
                    <a:cubicBezTo>
                      <a:pt x="5621" y="4301"/>
                      <a:pt x="5671" y="4373"/>
                      <a:pt x="5688" y="4456"/>
                    </a:cubicBezTo>
                    <a:cubicBezTo>
                      <a:pt x="5707" y="4539"/>
                      <a:pt x="5692" y="4625"/>
                      <a:pt x="5646" y="4696"/>
                    </a:cubicBezTo>
                    <a:cubicBezTo>
                      <a:pt x="5585" y="4791"/>
                      <a:pt x="5482" y="4843"/>
                      <a:pt x="5377" y="4843"/>
                    </a:cubicBezTo>
                    <a:cubicBezTo>
                      <a:pt x="5318" y="4843"/>
                      <a:pt x="5259" y="4827"/>
                      <a:pt x="5206" y="4793"/>
                    </a:cubicBezTo>
                    <a:lnTo>
                      <a:pt x="4778" y="4519"/>
                    </a:lnTo>
                    <a:lnTo>
                      <a:pt x="4730" y="4571"/>
                    </a:lnTo>
                    <a:cubicBezTo>
                      <a:pt x="4516" y="4802"/>
                      <a:pt x="4260" y="4980"/>
                      <a:pt x="3971" y="5100"/>
                    </a:cubicBezTo>
                    <a:lnTo>
                      <a:pt x="3907" y="5128"/>
                    </a:lnTo>
                    <a:lnTo>
                      <a:pt x="4016" y="5623"/>
                    </a:lnTo>
                    <a:cubicBezTo>
                      <a:pt x="4033" y="5706"/>
                      <a:pt x="4018" y="5793"/>
                      <a:pt x="3972" y="5863"/>
                    </a:cubicBezTo>
                    <a:cubicBezTo>
                      <a:pt x="3927" y="5935"/>
                      <a:pt x="3856" y="5985"/>
                      <a:pt x="3773" y="6002"/>
                    </a:cubicBezTo>
                    <a:cubicBezTo>
                      <a:pt x="3750" y="6007"/>
                      <a:pt x="3728" y="6009"/>
                      <a:pt x="3705" y="6009"/>
                    </a:cubicBezTo>
                    <a:cubicBezTo>
                      <a:pt x="3644" y="6009"/>
                      <a:pt x="3584" y="5992"/>
                      <a:pt x="3533" y="5960"/>
                    </a:cubicBezTo>
                    <a:cubicBezTo>
                      <a:pt x="3461" y="5914"/>
                      <a:pt x="3412" y="5842"/>
                      <a:pt x="3394" y="5759"/>
                    </a:cubicBezTo>
                    <a:lnTo>
                      <a:pt x="3285" y="5264"/>
                    </a:lnTo>
                    <a:lnTo>
                      <a:pt x="3213" y="5265"/>
                    </a:lnTo>
                    <a:cubicBezTo>
                      <a:pt x="3186" y="5266"/>
                      <a:pt x="3159" y="5267"/>
                      <a:pt x="3131" y="5267"/>
                    </a:cubicBezTo>
                    <a:cubicBezTo>
                      <a:pt x="2847" y="5267"/>
                      <a:pt x="2568" y="5212"/>
                      <a:pt x="2303" y="5103"/>
                    </a:cubicBezTo>
                    <a:lnTo>
                      <a:pt x="2238" y="5076"/>
                    </a:lnTo>
                    <a:lnTo>
                      <a:pt x="1964" y="5504"/>
                    </a:lnTo>
                    <a:cubicBezTo>
                      <a:pt x="1903" y="5599"/>
                      <a:pt x="1800" y="5651"/>
                      <a:pt x="1695" y="5651"/>
                    </a:cubicBezTo>
                    <a:cubicBezTo>
                      <a:pt x="1637" y="5651"/>
                      <a:pt x="1578" y="5635"/>
                      <a:pt x="1525" y="5602"/>
                    </a:cubicBezTo>
                    <a:cubicBezTo>
                      <a:pt x="1453" y="5556"/>
                      <a:pt x="1403" y="5484"/>
                      <a:pt x="1386" y="5401"/>
                    </a:cubicBezTo>
                    <a:cubicBezTo>
                      <a:pt x="1367" y="5318"/>
                      <a:pt x="1383" y="5233"/>
                      <a:pt x="1428" y="5162"/>
                    </a:cubicBezTo>
                    <a:lnTo>
                      <a:pt x="1702" y="4733"/>
                    </a:lnTo>
                    <a:lnTo>
                      <a:pt x="1650" y="4685"/>
                    </a:lnTo>
                    <a:cubicBezTo>
                      <a:pt x="1419" y="4471"/>
                      <a:pt x="1242" y="4217"/>
                      <a:pt x="1121" y="3927"/>
                    </a:cubicBezTo>
                    <a:lnTo>
                      <a:pt x="1093" y="3862"/>
                    </a:lnTo>
                    <a:lnTo>
                      <a:pt x="598" y="3971"/>
                    </a:lnTo>
                    <a:cubicBezTo>
                      <a:pt x="575" y="3976"/>
                      <a:pt x="553" y="3979"/>
                      <a:pt x="530" y="3979"/>
                    </a:cubicBezTo>
                    <a:cubicBezTo>
                      <a:pt x="384" y="3979"/>
                      <a:pt x="252" y="3877"/>
                      <a:pt x="219" y="3728"/>
                    </a:cubicBezTo>
                    <a:cubicBezTo>
                      <a:pt x="182" y="3557"/>
                      <a:pt x="291" y="3387"/>
                      <a:pt x="462" y="3350"/>
                    </a:cubicBezTo>
                    <a:lnTo>
                      <a:pt x="957" y="3241"/>
                    </a:lnTo>
                    <a:lnTo>
                      <a:pt x="955" y="3170"/>
                    </a:lnTo>
                    <a:cubicBezTo>
                      <a:pt x="943" y="2857"/>
                      <a:pt x="998" y="2550"/>
                      <a:pt x="1117" y="2260"/>
                    </a:cubicBezTo>
                    <a:lnTo>
                      <a:pt x="1144" y="2195"/>
                    </a:lnTo>
                    <a:lnTo>
                      <a:pt x="716" y="1922"/>
                    </a:lnTo>
                    <a:cubicBezTo>
                      <a:pt x="645" y="1876"/>
                      <a:pt x="595" y="1804"/>
                      <a:pt x="577" y="1721"/>
                    </a:cubicBezTo>
                    <a:cubicBezTo>
                      <a:pt x="559" y="1638"/>
                      <a:pt x="574" y="1553"/>
                      <a:pt x="620" y="1482"/>
                    </a:cubicBezTo>
                    <a:cubicBezTo>
                      <a:pt x="681" y="1386"/>
                      <a:pt x="784" y="1335"/>
                      <a:pt x="889" y="1335"/>
                    </a:cubicBezTo>
                    <a:cubicBezTo>
                      <a:pt x="948" y="1335"/>
                      <a:pt x="1007" y="1351"/>
                      <a:pt x="1060" y="1384"/>
                    </a:cubicBezTo>
                    <a:lnTo>
                      <a:pt x="1487" y="1658"/>
                    </a:lnTo>
                    <a:lnTo>
                      <a:pt x="1536" y="1606"/>
                    </a:lnTo>
                    <a:cubicBezTo>
                      <a:pt x="1750" y="1375"/>
                      <a:pt x="2004" y="1197"/>
                      <a:pt x="2295" y="1077"/>
                    </a:cubicBezTo>
                    <a:lnTo>
                      <a:pt x="2359" y="1050"/>
                    </a:lnTo>
                    <a:lnTo>
                      <a:pt x="2250" y="554"/>
                    </a:lnTo>
                    <a:cubicBezTo>
                      <a:pt x="2233" y="471"/>
                      <a:pt x="2248" y="386"/>
                      <a:pt x="2294" y="314"/>
                    </a:cubicBezTo>
                    <a:cubicBezTo>
                      <a:pt x="2338" y="242"/>
                      <a:pt x="2410" y="194"/>
                      <a:pt x="2493" y="175"/>
                    </a:cubicBezTo>
                    <a:cubicBezTo>
                      <a:pt x="2516" y="170"/>
                      <a:pt x="2538" y="168"/>
                      <a:pt x="2561" y="168"/>
                    </a:cubicBezTo>
                    <a:close/>
                    <a:moveTo>
                      <a:pt x="2562" y="1"/>
                    </a:moveTo>
                    <a:cubicBezTo>
                      <a:pt x="2526" y="1"/>
                      <a:pt x="2491" y="5"/>
                      <a:pt x="2456" y="13"/>
                    </a:cubicBezTo>
                    <a:cubicBezTo>
                      <a:pt x="2329" y="41"/>
                      <a:pt x="2221" y="117"/>
                      <a:pt x="2151" y="226"/>
                    </a:cubicBezTo>
                    <a:cubicBezTo>
                      <a:pt x="2081" y="335"/>
                      <a:pt x="2057" y="465"/>
                      <a:pt x="2086" y="591"/>
                    </a:cubicBezTo>
                    <a:lnTo>
                      <a:pt x="2165" y="952"/>
                    </a:lnTo>
                    <a:cubicBezTo>
                      <a:pt x="1901" y="1072"/>
                      <a:pt x="1665" y="1237"/>
                      <a:pt x="1460" y="1444"/>
                    </a:cubicBezTo>
                    <a:lnTo>
                      <a:pt x="1149" y="1245"/>
                    </a:lnTo>
                    <a:cubicBezTo>
                      <a:pt x="1069" y="1194"/>
                      <a:pt x="978" y="1169"/>
                      <a:pt x="889" y="1169"/>
                    </a:cubicBezTo>
                    <a:cubicBezTo>
                      <a:pt x="729" y="1169"/>
                      <a:pt x="571" y="1248"/>
                      <a:pt x="479" y="1393"/>
                    </a:cubicBezTo>
                    <a:cubicBezTo>
                      <a:pt x="334" y="1619"/>
                      <a:pt x="401" y="1920"/>
                      <a:pt x="626" y="2064"/>
                    </a:cubicBezTo>
                    <a:lnTo>
                      <a:pt x="937" y="2262"/>
                    </a:lnTo>
                    <a:cubicBezTo>
                      <a:pt x="836" y="2534"/>
                      <a:pt x="785" y="2817"/>
                      <a:pt x="787" y="3108"/>
                    </a:cubicBezTo>
                    <a:lnTo>
                      <a:pt x="427" y="3188"/>
                    </a:lnTo>
                    <a:cubicBezTo>
                      <a:pt x="164" y="3246"/>
                      <a:pt x="0" y="3505"/>
                      <a:pt x="57" y="3766"/>
                    </a:cubicBezTo>
                    <a:cubicBezTo>
                      <a:pt x="107" y="3992"/>
                      <a:pt x="309" y="4146"/>
                      <a:pt x="532" y="4146"/>
                    </a:cubicBezTo>
                    <a:cubicBezTo>
                      <a:pt x="566" y="4146"/>
                      <a:pt x="601" y="4143"/>
                      <a:pt x="635" y="4135"/>
                    </a:cubicBezTo>
                    <a:lnTo>
                      <a:pt x="997" y="4056"/>
                    </a:lnTo>
                    <a:cubicBezTo>
                      <a:pt x="1116" y="4321"/>
                      <a:pt x="1280" y="4558"/>
                      <a:pt x="1487" y="4761"/>
                    </a:cubicBezTo>
                    <a:lnTo>
                      <a:pt x="1289" y="5072"/>
                    </a:lnTo>
                    <a:cubicBezTo>
                      <a:pt x="1220" y="5181"/>
                      <a:pt x="1197" y="5311"/>
                      <a:pt x="1225" y="5438"/>
                    </a:cubicBezTo>
                    <a:cubicBezTo>
                      <a:pt x="1253" y="5565"/>
                      <a:pt x="1329" y="5673"/>
                      <a:pt x="1438" y="5743"/>
                    </a:cubicBezTo>
                    <a:cubicBezTo>
                      <a:pt x="1518" y="5794"/>
                      <a:pt x="1609" y="5819"/>
                      <a:pt x="1698" y="5819"/>
                    </a:cubicBezTo>
                    <a:cubicBezTo>
                      <a:pt x="1858" y="5819"/>
                      <a:pt x="2015" y="5740"/>
                      <a:pt x="2108" y="5595"/>
                    </a:cubicBezTo>
                    <a:lnTo>
                      <a:pt x="2306" y="5284"/>
                    </a:lnTo>
                    <a:cubicBezTo>
                      <a:pt x="2559" y="5378"/>
                      <a:pt x="2823" y="5434"/>
                      <a:pt x="3091" y="5434"/>
                    </a:cubicBezTo>
                    <a:cubicBezTo>
                      <a:pt x="3111" y="5434"/>
                      <a:pt x="3132" y="5434"/>
                      <a:pt x="3152" y="5433"/>
                    </a:cubicBezTo>
                    <a:lnTo>
                      <a:pt x="3232" y="5795"/>
                    </a:lnTo>
                    <a:cubicBezTo>
                      <a:pt x="3260" y="5922"/>
                      <a:pt x="3336" y="6029"/>
                      <a:pt x="3445" y="6100"/>
                    </a:cubicBezTo>
                    <a:cubicBezTo>
                      <a:pt x="3523" y="6151"/>
                      <a:pt x="3613" y="6177"/>
                      <a:pt x="3704" y="6177"/>
                    </a:cubicBezTo>
                    <a:cubicBezTo>
                      <a:pt x="3738" y="6177"/>
                      <a:pt x="3774" y="6172"/>
                      <a:pt x="3810" y="6164"/>
                    </a:cubicBezTo>
                    <a:cubicBezTo>
                      <a:pt x="3938" y="6136"/>
                      <a:pt x="4045" y="6060"/>
                      <a:pt x="4115" y="5951"/>
                    </a:cubicBezTo>
                    <a:cubicBezTo>
                      <a:pt x="4185" y="5842"/>
                      <a:pt x="4209" y="5713"/>
                      <a:pt x="4179" y="5586"/>
                    </a:cubicBezTo>
                    <a:lnTo>
                      <a:pt x="4101" y="5225"/>
                    </a:lnTo>
                    <a:cubicBezTo>
                      <a:pt x="4365" y="5106"/>
                      <a:pt x="4601" y="4941"/>
                      <a:pt x="4805" y="4733"/>
                    </a:cubicBezTo>
                    <a:lnTo>
                      <a:pt x="5117" y="4932"/>
                    </a:lnTo>
                    <a:cubicBezTo>
                      <a:pt x="5197" y="4983"/>
                      <a:pt x="5288" y="5008"/>
                      <a:pt x="5377" y="5008"/>
                    </a:cubicBezTo>
                    <a:cubicBezTo>
                      <a:pt x="5537" y="5008"/>
                      <a:pt x="5694" y="4929"/>
                      <a:pt x="5787" y="4784"/>
                    </a:cubicBezTo>
                    <a:cubicBezTo>
                      <a:pt x="5858" y="4675"/>
                      <a:pt x="5879" y="4545"/>
                      <a:pt x="5852" y="4419"/>
                    </a:cubicBezTo>
                    <a:cubicBezTo>
                      <a:pt x="5823" y="4291"/>
                      <a:pt x="5749" y="4183"/>
                      <a:pt x="5640" y="4113"/>
                    </a:cubicBezTo>
                    <a:lnTo>
                      <a:pt x="5328" y="3915"/>
                    </a:lnTo>
                    <a:cubicBezTo>
                      <a:pt x="5430" y="3643"/>
                      <a:pt x="5481" y="3360"/>
                      <a:pt x="5479" y="3069"/>
                    </a:cubicBezTo>
                    <a:lnTo>
                      <a:pt x="5839" y="2989"/>
                    </a:lnTo>
                    <a:cubicBezTo>
                      <a:pt x="5967" y="2961"/>
                      <a:pt x="6073" y="2886"/>
                      <a:pt x="6144" y="2777"/>
                    </a:cubicBezTo>
                    <a:cubicBezTo>
                      <a:pt x="6214" y="2668"/>
                      <a:pt x="6237" y="2538"/>
                      <a:pt x="6208" y="2411"/>
                    </a:cubicBezTo>
                    <a:cubicBezTo>
                      <a:pt x="6180" y="2284"/>
                      <a:pt x="6105" y="2177"/>
                      <a:pt x="5996" y="2106"/>
                    </a:cubicBezTo>
                    <a:cubicBezTo>
                      <a:pt x="5917" y="2056"/>
                      <a:pt x="5827" y="2030"/>
                      <a:pt x="5736" y="2030"/>
                    </a:cubicBezTo>
                    <a:cubicBezTo>
                      <a:pt x="5701" y="2030"/>
                      <a:pt x="5665" y="2034"/>
                      <a:pt x="5630" y="2042"/>
                    </a:cubicBezTo>
                    <a:lnTo>
                      <a:pt x="5269" y="2121"/>
                    </a:lnTo>
                    <a:cubicBezTo>
                      <a:pt x="5150" y="1856"/>
                      <a:pt x="4986" y="1620"/>
                      <a:pt x="4778" y="1416"/>
                    </a:cubicBezTo>
                    <a:lnTo>
                      <a:pt x="4977" y="1105"/>
                    </a:lnTo>
                    <a:cubicBezTo>
                      <a:pt x="5121" y="880"/>
                      <a:pt x="5054" y="579"/>
                      <a:pt x="4828" y="434"/>
                    </a:cubicBezTo>
                    <a:cubicBezTo>
                      <a:pt x="4749" y="383"/>
                      <a:pt x="4659" y="358"/>
                      <a:pt x="4568" y="358"/>
                    </a:cubicBezTo>
                    <a:cubicBezTo>
                      <a:pt x="4533" y="358"/>
                      <a:pt x="4498" y="362"/>
                      <a:pt x="4463" y="369"/>
                    </a:cubicBezTo>
                    <a:cubicBezTo>
                      <a:pt x="4335" y="398"/>
                      <a:pt x="4228" y="473"/>
                      <a:pt x="4158" y="582"/>
                    </a:cubicBezTo>
                    <a:lnTo>
                      <a:pt x="3959" y="893"/>
                    </a:lnTo>
                    <a:cubicBezTo>
                      <a:pt x="3690" y="792"/>
                      <a:pt x="3411" y="743"/>
                      <a:pt x="3123" y="743"/>
                    </a:cubicBezTo>
                    <a:cubicBezTo>
                      <a:pt x="3120" y="743"/>
                      <a:pt x="3117" y="743"/>
                      <a:pt x="3114" y="743"/>
                    </a:cubicBezTo>
                    <a:lnTo>
                      <a:pt x="3035" y="383"/>
                    </a:lnTo>
                    <a:cubicBezTo>
                      <a:pt x="3006" y="255"/>
                      <a:pt x="2931" y="148"/>
                      <a:pt x="2822" y="77"/>
                    </a:cubicBezTo>
                    <a:cubicBezTo>
                      <a:pt x="2743" y="27"/>
                      <a:pt x="2653" y="1"/>
                      <a:pt x="2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7250370" y="2710531"/>
                <a:ext cx="375960" cy="371167"/>
              </a:xfrm>
              <a:custGeom>
                <a:avLst/>
                <a:gdLst/>
                <a:ahLst/>
                <a:cxnLst/>
                <a:rect l="l" t="t" r="r" b="b"/>
                <a:pathLst>
                  <a:path w="6040" h="5963" extrusionOk="0">
                    <a:moveTo>
                      <a:pt x="3022" y="1355"/>
                    </a:moveTo>
                    <a:cubicBezTo>
                      <a:pt x="3321" y="1355"/>
                      <a:pt x="3624" y="1438"/>
                      <a:pt x="3896" y="1611"/>
                    </a:cubicBezTo>
                    <a:cubicBezTo>
                      <a:pt x="4652" y="2094"/>
                      <a:pt x="4874" y="3099"/>
                      <a:pt x="4390" y="3855"/>
                    </a:cubicBezTo>
                    <a:cubicBezTo>
                      <a:pt x="4079" y="4340"/>
                      <a:pt x="3555" y="4605"/>
                      <a:pt x="3019" y="4605"/>
                    </a:cubicBezTo>
                    <a:cubicBezTo>
                      <a:pt x="2720" y="4605"/>
                      <a:pt x="2417" y="4523"/>
                      <a:pt x="2146" y="4350"/>
                    </a:cubicBezTo>
                    <a:cubicBezTo>
                      <a:pt x="1389" y="3867"/>
                      <a:pt x="1167" y="2862"/>
                      <a:pt x="1652" y="2105"/>
                    </a:cubicBezTo>
                    <a:cubicBezTo>
                      <a:pt x="1962" y="1620"/>
                      <a:pt x="2486" y="1355"/>
                      <a:pt x="3022" y="1355"/>
                    </a:cubicBezTo>
                    <a:close/>
                    <a:moveTo>
                      <a:pt x="2452" y="0"/>
                    </a:moveTo>
                    <a:cubicBezTo>
                      <a:pt x="2424" y="0"/>
                      <a:pt x="2395" y="3"/>
                      <a:pt x="2366" y="10"/>
                    </a:cubicBezTo>
                    <a:cubicBezTo>
                      <a:pt x="2151" y="58"/>
                      <a:pt x="2014" y="270"/>
                      <a:pt x="2063" y="485"/>
                    </a:cubicBezTo>
                    <a:lnTo>
                      <a:pt x="2156" y="908"/>
                    </a:lnTo>
                    <a:cubicBezTo>
                      <a:pt x="1864" y="1031"/>
                      <a:pt x="1597" y="1214"/>
                      <a:pt x="1374" y="1455"/>
                    </a:cubicBezTo>
                    <a:lnTo>
                      <a:pt x="1008" y="1222"/>
                    </a:lnTo>
                    <a:cubicBezTo>
                      <a:pt x="941" y="1179"/>
                      <a:pt x="867" y="1159"/>
                      <a:pt x="793" y="1159"/>
                    </a:cubicBezTo>
                    <a:cubicBezTo>
                      <a:pt x="662" y="1159"/>
                      <a:pt x="533" y="1224"/>
                      <a:pt x="456" y="1343"/>
                    </a:cubicBezTo>
                    <a:cubicBezTo>
                      <a:pt x="338" y="1529"/>
                      <a:pt x="392" y="1775"/>
                      <a:pt x="579" y="1894"/>
                    </a:cubicBezTo>
                    <a:lnTo>
                      <a:pt x="944" y="2128"/>
                    </a:lnTo>
                    <a:cubicBezTo>
                      <a:pt x="820" y="2432"/>
                      <a:pt x="766" y="2753"/>
                      <a:pt x="777" y="3068"/>
                    </a:cubicBezTo>
                    <a:lnTo>
                      <a:pt x="353" y="3161"/>
                    </a:lnTo>
                    <a:cubicBezTo>
                      <a:pt x="138" y="3209"/>
                      <a:pt x="1" y="3422"/>
                      <a:pt x="50" y="3636"/>
                    </a:cubicBezTo>
                    <a:cubicBezTo>
                      <a:pt x="91" y="3822"/>
                      <a:pt x="256" y="3949"/>
                      <a:pt x="438" y="3949"/>
                    </a:cubicBezTo>
                    <a:cubicBezTo>
                      <a:pt x="466" y="3949"/>
                      <a:pt x="495" y="3946"/>
                      <a:pt x="524" y="3940"/>
                    </a:cubicBezTo>
                    <a:lnTo>
                      <a:pt x="948" y="3846"/>
                    </a:lnTo>
                    <a:cubicBezTo>
                      <a:pt x="1070" y="4138"/>
                      <a:pt x="1254" y="4405"/>
                      <a:pt x="1494" y="4628"/>
                    </a:cubicBezTo>
                    <a:lnTo>
                      <a:pt x="1261" y="4994"/>
                    </a:lnTo>
                    <a:cubicBezTo>
                      <a:pt x="1143" y="5180"/>
                      <a:pt x="1196" y="5426"/>
                      <a:pt x="1383" y="5545"/>
                    </a:cubicBezTo>
                    <a:cubicBezTo>
                      <a:pt x="1450" y="5588"/>
                      <a:pt x="1524" y="5608"/>
                      <a:pt x="1598" y="5608"/>
                    </a:cubicBezTo>
                    <a:cubicBezTo>
                      <a:pt x="1729" y="5608"/>
                      <a:pt x="1858" y="5543"/>
                      <a:pt x="1934" y="5423"/>
                    </a:cubicBezTo>
                    <a:lnTo>
                      <a:pt x="2168" y="5058"/>
                    </a:lnTo>
                    <a:cubicBezTo>
                      <a:pt x="2444" y="5171"/>
                      <a:pt x="2736" y="5226"/>
                      <a:pt x="3025" y="5226"/>
                    </a:cubicBezTo>
                    <a:cubicBezTo>
                      <a:pt x="3052" y="5226"/>
                      <a:pt x="3080" y="5226"/>
                      <a:pt x="3107" y="5225"/>
                    </a:cubicBezTo>
                    <a:lnTo>
                      <a:pt x="3200" y="5649"/>
                    </a:lnTo>
                    <a:cubicBezTo>
                      <a:pt x="3242" y="5835"/>
                      <a:pt x="3407" y="5963"/>
                      <a:pt x="3590" y="5963"/>
                    </a:cubicBezTo>
                    <a:cubicBezTo>
                      <a:pt x="3618" y="5963"/>
                      <a:pt x="3647" y="5960"/>
                      <a:pt x="3676" y="5953"/>
                    </a:cubicBezTo>
                    <a:cubicBezTo>
                      <a:pt x="3891" y="5904"/>
                      <a:pt x="4026" y="5692"/>
                      <a:pt x="3979" y="5478"/>
                    </a:cubicBezTo>
                    <a:lnTo>
                      <a:pt x="3885" y="5053"/>
                    </a:lnTo>
                    <a:cubicBezTo>
                      <a:pt x="4177" y="4932"/>
                      <a:pt x="4445" y="4749"/>
                      <a:pt x="4668" y="4508"/>
                    </a:cubicBezTo>
                    <a:lnTo>
                      <a:pt x="5033" y="4741"/>
                    </a:lnTo>
                    <a:cubicBezTo>
                      <a:pt x="5100" y="4784"/>
                      <a:pt x="5174" y="4804"/>
                      <a:pt x="5248" y="4804"/>
                    </a:cubicBezTo>
                    <a:cubicBezTo>
                      <a:pt x="5379" y="4804"/>
                      <a:pt x="5508" y="4739"/>
                      <a:pt x="5584" y="4620"/>
                    </a:cubicBezTo>
                    <a:cubicBezTo>
                      <a:pt x="5702" y="4433"/>
                      <a:pt x="5649" y="4186"/>
                      <a:pt x="5463" y="4067"/>
                    </a:cubicBezTo>
                    <a:lnTo>
                      <a:pt x="5096" y="3834"/>
                    </a:lnTo>
                    <a:cubicBezTo>
                      <a:pt x="5221" y="3531"/>
                      <a:pt x="5276" y="3210"/>
                      <a:pt x="5265" y="2895"/>
                    </a:cubicBezTo>
                    <a:lnTo>
                      <a:pt x="5688" y="2801"/>
                    </a:lnTo>
                    <a:cubicBezTo>
                      <a:pt x="5904" y="2754"/>
                      <a:pt x="6040" y="2541"/>
                      <a:pt x="5992" y="2327"/>
                    </a:cubicBezTo>
                    <a:cubicBezTo>
                      <a:pt x="5951" y="2140"/>
                      <a:pt x="5786" y="2013"/>
                      <a:pt x="5603" y="2013"/>
                    </a:cubicBezTo>
                    <a:cubicBezTo>
                      <a:pt x="5575" y="2013"/>
                      <a:pt x="5546" y="2017"/>
                      <a:pt x="5517" y="2023"/>
                    </a:cubicBezTo>
                    <a:lnTo>
                      <a:pt x="5093" y="2116"/>
                    </a:lnTo>
                    <a:cubicBezTo>
                      <a:pt x="4971" y="1825"/>
                      <a:pt x="4788" y="1558"/>
                      <a:pt x="4546" y="1335"/>
                    </a:cubicBezTo>
                    <a:lnTo>
                      <a:pt x="4780" y="969"/>
                    </a:lnTo>
                    <a:cubicBezTo>
                      <a:pt x="4898" y="783"/>
                      <a:pt x="4845" y="537"/>
                      <a:pt x="4658" y="418"/>
                    </a:cubicBezTo>
                    <a:cubicBezTo>
                      <a:pt x="4592" y="375"/>
                      <a:pt x="4517" y="355"/>
                      <a:pt x="4443" y="355"/>
                    </a:cubicBezTo>
                    <a:cubicBezTo>
                      <a:pt x="4312" y="355"/>
                      <a:pt x="4184" y="419"/>
                      <a:pt x="4107" y="539"/>
                    </a:cubicBezTo>
                    <a:lnTo>
                      <a:pt x="3874" y="905"/>
                    </a:lnTo>
                    <a:cubicBezTo>
                      <a:pt x="3598" y="792"/>
                      <a:pt x="3308" y="737"/>
                      <a:pt x="3022" y="737"/>
                    </a:cubicBezTo>
                    <a:cubicBezTo>
                      <a:pt x="2993" y="737"/>
                      <a:pt x="2964" y="737"/>
                      <a:pt x="2935" y="738"/>
                    </a:cubicBezTo>
                    <a:lnTo>
                      <a:pt x="2841" y="314"/>
                    </a:lnTo>
                    <a:cubicBezTo>
                      <a:pt x="2799" y="127"/>
                      <a:pt x="2634" y="0"/>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7244706" y="2705178"/>
                <a:ext cx="387226" cy="381624"/>
              </a:xfrm>
              <a:custGeom>
                <a:avLst/>
                <a:gdLst/>
                <a:ahLst/>
                <a:cxnLst/>
                <a:rect l="l" t="t" r="r" b="b"/>
                <a:pathLst>
                  <a:path w="6221" h="6131" extrusionOk="0">
                    <a:moveTo>
                      <a:pt x="3114" y="1526"/>
                    </a:moveTo>
                    <a:cubicBezTo>
                      <a:pt x="3398" y="1526"/>
                      <a:pt x="3685" y="1604"/>
                      <a:pt x="3941" y="1767"/>
                    </a:cubicBezTo>
                    <a:cubicBezTo>
                      <a:pt x="4659" y="2224"/>
                      <a:pt x="4869" y="3179"/>
                      <a:pt x="4411" y="3895"/>
                    </a:cubicBezTo>
                    <a:cubicBezTo>
                      <a:pt x="4117" y="4355"/>
                      <a:pt x="3618" y="4607"/>
                      <a:pt x="3109" y="4607"/>
                    </a:cubicBezTo>
                    <a:cubicBezTo>
                      <a:pt x="2825" y="4607"/>
                      <a:pt x="2539" y="4529"/>
                      <a:pt x="2283" y="4365"/>
                    </a:cubicBezTo>
                    <a:cubicBezTo>
                      <a:pt x="1567" y="3908"/>
                      <a:pt x="1355" y="2953"/>
                      <a:pt x="1813" y="2237"/>
                    </a:cubicBezTo>
                    <a:cubicBezTo>
                      <a:pt x="2105" y="1777"/>
                      <a:pt x="2605" y="1526"/>
                      <a:pt x="3114" y="1526"/>
                    </a:cubicBezTo>
                    <a:close/>
                    <a:moveTo>
                      <a:pt x="3113" y="1357"/>
                    </a:moveTo>
                    <a:cubicBezTo>
                      <a:pt x="2990" y="1357"/>
                      <a:pt x="2866" y="1371"/>
                      <a:pt x="2742" y="1398"/>
                    </a:cubicBezTo>
                    <a:cubicBezTo>
                      <a:pt x="2297" y="1497"/>
                      <a:pt x="1916" y="1763"/>
                      <a:pt x="1671" y="2147"/>
                    </a:cubicBezTo>
                    <a:cubicBezTo>
                      <a:pt x="1425" y="2531"/>
                      <a:pt x="1345" y="2988"/>
                      <a:pt x="1443" y="3434"/>
                    </a:cubicBezTo>
                    <a:cubicBezTo>
                      <a:pt x="1542" y="3878"/>
                      <a:pt x="1807" y="4260"/>
                      <a:pt x="2191" y="4505"/>
                    </a:cubicBezTo>
                    <a:cubicBezTo>
                      <a:pt x="2468" y="4683"/>
                      <a:pt x="2786" y="4775"/>
                      <a:pt x="3107" y="4775"/>
                    </a:cubicBezTo>
                    <a:cubicBezTo>
                      <a:pt x="3232" y="4775"/>
                      <a:pt x="3355" y="4763"/>
                      <a:pt x="3478" y="4735"/>
                    </a:cubicBezTo>
                    <a:cubicBezTo>
                      <a:pt x="3923" y="4636"/>
                      <a:pt x="4304" y="4370"/>
                      <a:pt x="4550" y="3986"/>
                    </a:cubicBezTo>
                    <a:cubicBezTo>
                      <a:pt x="5057" y="3192"/>
                      <a:pt x="4823" y="2134"/>
                      <a:pt x="4029" y="1626"/>
                    </a:cubicBezTo>
                    <a:cubicBezTo>
                      <a:pt x="3752" y="1449"/>
                      <a:pt x="3436" y="1357"/>
                      <a:pt x="3113" y="1357"/>
                    </a:cubicBezTo>
                    <a:close/>
                    <a:moveTo>
                      <a:pt x="2546" y="167"/>
                    </a:moveTo>
                    <a:cubicBezTo>
                      <a:pt x="2691" y="167"/>
                      <a:pt x="2821" y="268"/>
                      <a:pt x="2854" y="415"/>
                    </a:cubicBezTo>
                    <a:lnTo>
                      <a:pt x="2963" y="908"/>
                    </a:lnTo>
                    <a:lnTo>
                      <a:pt x="3033" y="905"/>
                    </a:lnTo>
                    <a:cubicBezTo>
                      <a:pt x="3061" y="904"/>
                      <a:pt x="3088" y="904"/>
                      <a:pt x="3116" y="904"/>
                    </a:cubicBezTo>
                    <a:cubicBezTo>
                      <a:pt x="3398" y="904"/>
                      <a:pt x="3675" y="957"/>
                      <a:pt x="3937" y="1066"/>
                    </a:cubicBezTo>
                    <a:lnTo>
                      <a:pt x="4002" y="1093"/>
                    </a:lnTo>
                    <a:lnTo>
                      <a:pt x="4273" y="668"/>
                    </a:lnTo>
                    <a:cubicBezTo>
                      <a:pt x="4318" y="598"/>
                      <a:pt x="4388" y="549"/>
                      <a:pt x="4470" y="531"/>
                    </a:cubicBezTo>
                    <a:cubicBezTo>
                      <a:pt x="4493" y="525"/>
                      <a:pt x="4516" y="523"/>
                      <a:pt x="4539" y="523"/>
                    </a:cubicBezTo>
                    <a:cubicBezTo>
                      <a:pt x="4598" y="523"/>
                      <a:pt x="4656" y="540"/>
                      <a:pt x="4708" y="573"/>
                    </a:cubicBezTo>
                    <a:cubicBezTo>
                      <a:pt x="4778" y="618"/>
                      <a:pt x="4827" y="689"/>
                      <a:pt x="4845" y="770"/>
                    </a:cubicBezTo>
                    <a:cubicBezTo>
                      <a:pt x="4863" y="852"/>
                      <a:pt x="4848" y="936"/>
                      <a:pt x="4802" y="1008"/>
                    </a:cubicBezTo>
                    <a:lnTo>
                      <a:pt x="4531" y="1433"/>
                    </a:lnTo>
                    <a:lnTo>
                      <a:pt x="4582" y="1481"/>
                    </a:lnTo>
                    <a:cubicBezTo>
                      <a:pt x="4811" y="1693"/>
                      <a:pt x="4987" y="1946"/>
                      <a:pt x="5108" y="2234"/>
                    </a:cubicBezTo>
                    <a:lnTo>
                      <a:pt x="5135" y="2299"/>
                    </a:lnTo>
                    <a:lnTo>
                      <a:pt x="5627" y="2190"/>
                    </a:lnTo>
                    <a:cubicBezTo>
                      <a:pt x="5651" y="2185"/>
                      <a:pt x="5674" y="2182"/>
                      <a:pt x="5697" y="2182"/>
                    </a:cubicBezTo>
                    <a:cubicBezTo>
                      <a:pt x="5841" y="2182"/>
                      <a:pt x="5971" y="2283"/>
                      <a:pt x="6004" y="2430"/>
                    </a:cubicBezTo>
                    <a:cubicBezTo>
                      <a:pt x="6042" y="2600"/>
                      <a:pt x="5934" y="2768"/>
                      <a:pt x="5763" y="2805"/>
                    </a:cubicBezTo>
                    <a:lnTo>
                      <a:pt x="5270" y="2914"/>
                    </a:lnTo>
                    <a:lnTo>
                      <a:pt x="5274" y="2985"/>
                    </a:lnTo>
                    <a:cubicBezTo>
                      <a:pt x="5285" y="3296"/>
                      <a:pt x="5232" y="3601"/>
                      <a:pt x="5113" y="3889"/>
                    </a:cubicBezTo>
                    <a:lnTo>
                      <a:pt x="5086" y="3954"/>
                    </a:lnTo>
                    <a:lnTo>
                      <a:pt x="5511" y="4225"/>
                    </a:lnTo>
                    <a:cubicBezTo>
                      <a:pt x="5581" y="4270"/>
                      <a:pt x="5631" y="4340"/>
                      <a:pt x="5648" y="4422"/>
                    </a:cubicBezTo>
                    <a:cubicBezTo>
                      <a:pt x="5667" y="4504"/>
                      <a:pt x="5651" y="4588"/>
                      <a:pt x="5606" y="4660"/>
                    </a:cubicBezTo>
                    <a:cubicBezTo>
                      <a:pt x="5561" y="4729"/>
                      <a:pt x="5490" y="4779"/>
                      <a:pt x="5408" y="4797"/>
                    </a:cubicBezTo>
                    <a:cubicBezTo>
                      <a:pt x="5386" y="4802"/>
                      <a:pt x="5363" y="4804"/>
                      <a:pt x="5341" y="4804"/>
                    </a:cubicBezTo>
                    <a:cubicBezTo>
                      <a:pt x="5281" y="4804"/>
                      <a:pt x="5223" y="4787"/>
                      <a:pt x="5171" y="4754"/>
                    </a:cubicBezTo>
                    <a:lnTo>
                      <a:pt x="4745" y="4482"/>
                    </a:lnTo>
                    <a:lnTo>
                      <a:pt x="4698" y="4534"/>
                    </a:lnTo>
                    <a:cubicBezTo>
                      <a:pt x="4486" y="4763"/>
                      <a:pt x="4234" y="4940"/>
                      <a:pt x="3945" y="5059"/>
                    </a:cubicBezTo>
                    <a:lnTo>
                      <a:pt x="3881" y="5086"/>
                    </a:lnTo>
                    <a:lnTo>
                      <a:pt x="3989" y="5579"/>
                    </a:lnTo>
                    <a:cubicBezTo>
                      <a:pt x="4027" y="5750"/>
                      <a:pt x="3919" y="5918"/>
                      <a:pt x="3749" y="5956"/>
                    </a:cubicBezTo>
                    <a:cubicBezTo>
                      <a:pt x="3726" y="5961"/>
                      <a:pt x="3704" y="5964"/>
                      <a:pt x="3681" y="5964"/>
                    </a:cubicBezTo>
                    <a:cubicBezTo>
                      <a:pt x="3536" y="5964"/>
                      <a:pt x="3406" y="5863"/>
                      <a:pt x="3373" y="5715"/>
                    </a:cubicBezTo>
                    <a:lnTo>
                      <a:pt x="3264" y="5222"/>
                    </a:lnTo>
                    <a:lnTo>
                      <a:pt x="3197" y="5226"/>
                    </a:lnTo>
                    <a:cubicBezTo>
                      <a:pt x="3169" y="5227"/>
                      <a:pt x="3142" y="5227"/>
                      <a:pt x="3114" y="5227"/>
                    </a:cubicBezTo>
                    <a:cubicBezTo>
                      <a:pt x="2832" y="5227"/>
                      <a:pt x="2555" y="5173"/>
                      <a:pt x="2292" y="5065"/>
                    </a:cubicBezTo>
                    <a:lnTo>
                      <a:pt x="2228" y="5037"/>
                    </a:lnTo>
                    <a:lnTo>
                      <a:pt x="1957" y="5462"/>
                    </a:lnTo>
                    <a:cubicBezTo>
                      <a:pt x="1896" y="5557"/>
                      <a:pt x="1794" y="5608"/>
                      <a:pt x="1690" y="5608"/>
                    </a:cubicBezTo>
                    <a:cubicBezTo>
                      <a:pt x="1632" y="5608"/>
                      <a:pt x="1573" y="5592"/>
                      <a:pt x="1521" y="5559"/>
                    </a:cubicBezTo>
                    <a:cubicBezTo>
                      <a:pt x="1450" y="5514"/>
                      <a:pt x="1402" y="5443"/>
                      <a:pt x="1383" y="5361"/>
                    </a:cubicBezTo>
                    <a:cubicBezTo>
                      <a:pt x="1365" y="5279"/>
                      <a:pt x="1381" y="5195"/>
                      <a:pt x="1425" y="5124"/>
                    </a:cubicBezTo>
                    <a:lnTo>
                      <a:pt x="1698" y="4698"/>
                    </a:lnTo>
                    <a:lnTo>
                      <a:pt x="1646" y="4651"/>
                    </a:lnTo>
                    <a:cubicBezTo>
                      <a:pt x="1418" y="4439"/>
                      <a:pt x="1242" y="4186"/>
                      <a:pt x="1121" y="3898"/>
                    </a:cubicBezTo>
                    <a:lnTo>
                      <a:pt x="1093" y="3833"/>
                    </a:lnTo>
                    <a:lnTo>
                      <a:pt x="600" y="3943"/>
                    </a:lnTo>
                    <a:cubicBezTo>
                      <a:pt x="578" y="3948"/>
                      <a:pt x="555" y="3950"/>
                      <a:pt x="533" y="3950"/>
                    </a:cubicBezTo>
                    <a:cubicBezTo>
                      <a:pt x="388" y="3950"/>
                      <a:pt x="257" y="3849"/>
                      <a:pt x="225" y="3702"/>
                    </a:cubicBezTo>
                    <a:cubicBezTo>
                      <a:pt x="187" y="3533"/>
                      <a:pt x="294" y="3364"/>
                      <a:pt x="464" y="3326"/>
                    </a:cubicBezTo>
                    <a:lnTo>
                      <a:pt x="957" y="3217"/>
                    </a:lnTo>
                    <a:lnTo>
                      <a:pt x="955" y="3147"/>
                    </a:lnTo>
                    <a:cubicBezTo>
                      <a:pt x="943" y="2835"/>
                      <a:pt x="997" y="2530"/>
                      <a:pt x="1116" y="2243"/>
                    </a:cubicBezTo>
                    <a:lnTo>
                      <a:pt x="1143" y="2178"/>
                    </a:lnTo>
                    <a:lnTo>
                      <a:pt x="718" y="1907"/>
                    </a:lnTo>
                    <a:cubicBezTo>
                      <a:pt x="571" y="1813"/>
                      <a:pt x="528" y="1617"/>
                      <a:pt x="621" y="1471"/>
                    </a:cubicBezTo>
                    <a:cubicBezTo>
                      <a:pt x="666" y="1401"/>
                      <a:pt x="737" y="1351"/>
                      <a:pt x="818" y="1334"/>
                    </a:cubicBezTo>
                    <a:cubicBezTo>
                      <a:pt x="841" y="1329"/>
                      <a:pt x="864" y="1327"/>
                      <a:pt x="886" y="1327"/>
                    </a:cubicBezTo>
                    <a:cubicBezTo>
                      <a:pt x="946" y="1327"/>
                      <a:pt x="1004" y="1343"/>
                      <a:pt x="1056" y="1376"/>
                    </a:cubicBezTo>
                    <a:lnTo>
                      <a:pt x="1481" y="1648"/>
                    </a:lnTo>
                    <a:lnTo>
                      <a:pt x="1529" y="1596"/>
                    </a:lnTo>
                    <a:cubicBezTo>
                      <a:pt x="1741" y="1368"/>
                      <a:pt x="1994" y="1192"/>
                      <a:pt x="2282" y="1071"/>
                    </a:cubicBezTo>
                    <a:lnTo>
                      <a:pt x="2347" y="1044"/>
                    </a:lnTo>
                    <a:lnTo>
                      <a:pt x="2238" y="551"/>
                    </a:lnTo>
                    <a:cubicBezTo>
                      <a:pt x="2201" y="381"/>
                      <a:pt x="2308" y="213"/>
                      <a:pt x="2478" y="175"/>
                    </a:cubicBezTo>
                    <a:cubicBezTo>
                      <a:pt x="2501" y="170"/>
                      <a:pt x="2523" y="167"/>
                      <a:pt x="2546" y="167"/>
                    </a:cubicBezTo>
                    <a:close/>
                    <a:moveTo>
                      <a:pt x="2541" y="0"/>
                    </a:moveTo>
                    <a:cubicBezTo>
                      <a:pt x="2507" y="0"/>
                      <a:pt x="2472" y="4"/>
                      <a:pt x="2437" y="12"/>
                    </a:cubicBezTo>
                    <a:cubicBezTo>
                      <a:pt x="2178" y="69"/>
                      <a:pt x="2014" y="327"/>
                      <a:pt x="2071" y="587"/>
                    </a:cubicBezTo>
                    <a:lnTo>
                      <a:pt x="2150" y="945"/>
                    </a:lnTo>
                    <a:cubicBezTo>
                      <a:pt x="1886" y="1063"/>
                      <a:pt x="1652" y="1227"/>
                      <a:pt x="1450" y="1432"/>
                    </a:cubicBezTo>
                    <a:lnTo>
                      <a:pt x="1142" y="1235"/>
                    </a:lnTo>
                    <a:cubicBezTo>
                      <a:pt x="1064" y="1184"/>
                      <a:pt x="975" y="1158"/>
                      <a:pt x="884" y="1158"/>
                    </a:cubicBezTo>
                    <a:cubicBezTo>
                      <a:pt x="849" y="1158"/>
                      <a:pt x="814" y="1162"/>
                      <a:pt x="779" y="1170"/>
                    </a:cubicBezTo>
                    <a:cubicBezTo>
                      <a:pt x="653" y="1197"/>
                      <a:pt x="545" y="1273"/>
                      <a:pt x="477" y="1382"/>
                    </a:cubicBezTo>
                    <a:cubicBezTo>
                      <a:pt x="333" y="1606"/>
                      <a:pt x="399" y="1906"/>
                      <a:pt x="623" y="2049"/>
                    </a:cubicBezTo>
                    <a:lnTo>
                      <a:pt x="931" y="2246"/>
                    </a:lnTo>
                    <a:cubicBezTo>
                      <a:pt x="830" y="2516"/>
                      <a:pt x="780" y="2797"/>
                      <a:pt x="783" y="3085"/>
                    </a:cubicBezTo>
                    <a:lnTo>
                      <a:pt x="425" y="3164"/>
                    </a:lnTo>
                    <a:cubicBezTo>
                      <a:pt x="166" y="3221"/>
                      <a:pt x="1" y="3479"/>
                      <a:pt x="58" y="3738"/>
                    </a:cubicBezTo>
                    <a:cubicBezTo>
                      <a:pt x="107" y="3963"/>
                      <a:pt x="307" y="4117"/>
                      <a:pt x="528" y="4117"/>
                    </a:cubicBezTo>
                    <a:cubicBezTo>
                      <a:pt x="563" y="4117"/>
                      <a:pt x="598" y="4114"/>
                      <a:pt x="633" y="4106"/>
                    </a:cubicBezTo>
                    <a:lnTo>
                      <a:pt x="991" y="4027"/>
                    </a:lnTo>
                    <a:cubicBezTo>
                      <a:pt x="1108" y="4290"/>
                      <a:pt x="1273" y="4525"/>
                      <a:pt x="1478" y="4726"/>
                    </a:cubicBezTo>
                    <a:lnTo>
                      <a:pt x="1281" y="5035"/>
                    </a:lnTo>
                    <a:cubicBezTo>
                      <a:pt x="1211" y="5142"/>
                      <a:pt x="1189" y="5272"/>
                      <a:pt x="1216" y="5398"/>
                    </a:cubicBezTo>
                    <a:cubicBezTo>
                      <a:pt x="1243" y="5523"/>
                      <a:pt x="1319" y="5631"/>
                      <a:pt x="1428" y="5700"/>
                    </a:cubicBezTo>
                    <a:cubicBezTo>
                      <a:pt x="1508" y="5752"/>
                      <a:pt x="1598" y="5776"/>
                      <a:pt x="1687" y="5776"/>
                    </a:cubicBezTo>
                    <a:cubicBezTo>
                      <a:pt x="1846" y="5776"/>
                      <a:pt x="2003" y="5697"/>
                      <a:pt x="2094" y="5553"/>
                    </a:cubicBezTo>
                    <a:lnTo>
                      <a:pt x="2291" y="5245"/>
                    </a:lnTo>
                    <a:cubicBezTo>
                      <a:pt x="2553" y="5344"/>
                      <a:pt x="2826" y="5394"/>
                      <a:pt x="3105" y="5394"/>
                    </a:cubicBezTo>
                    <a:cubicBezTo>
                      <a:pt x="3114" y="5394"/>
                      <a:pt x="3122" y="5394"/>
                      <a:pt x="3131" y="5394"/>
                    </a:cubicBezTo>
                    <a:lnTo>
                      <a:pt x="3209" y="5752"/>
                    </a:lnTo>
                    <a:cubicBezTo>
                      <a:pt x="3259" y="5976"/>
                      <a:pt x="3458" y="6130"/>
                      <a:pt x="3681" y="6130"/>
                    </a:cubicBezTo>
                    <a:cubicBezTo>
                      <a:pt x="3715" y="6130"/>
                      <a:pt x="3749" y="6127"/>
                      <a:pt x="3783" y="6119"/>
                    </a:cubicBezTo>
                    <a:cubicBezTo>
                      <a:pt x="4043" y="6062"/>
                      <a:pt x="4207" y="5804"/>
                      <a:pt x="4150" y="5544"/>
                    </a:cubicBezTo>
                    <a:lnTo>
                      <a:pt x="4071" y="5186"/>
                    </a:lnTo>
                    <a:cubicBezTo>
                      <a:pt x="4334" y="5069"/>
                      <a:pt x="4569" y="4904"/>
                      <a:pt x="4770" y="4698"/>
                    </a:cubicBezTo>
                    <a:lnTo>
                      <a:pt x="5078" y="4896"/>
                    </a:lnTo>
                    <a:cubicBezTo>
                      <a:pt x="5157" y="4947"/>
                      <a:pt x="5246" y="4972"/>
                      <a:pt x="5337" y="4972"/>
                    </a:cubicBezTo>
                    <a:cubicBezTo>
                      <a:pt x="5372" y="4972"/>
                      <a:pt x="5407" y="4968"/>
                      <a:pt x="5442" y="4961"/>
                    </a:cubicBezTo>
                    <a:cubicBezTo>
                      <a:pt x="5568" y="4934"/>
                      <a:pt x="5675" y="4858"/>
                      <a:pt x="5745" y="4749"/>
                    </a:cubicBezTo>
                    <a:cubicBezTo>
                      <a:pt x="5888" y="4525"/>
                      <a:pt x="5823" y="4225"/>
                      <a:pt x="5597" y="4083"/>
                    </a:cubicBezTo>
                    <a:lnTo>
                      <a:pt x="5289" y="3886"/>
                    </a:lnTo>
                    <a:cubicBezTo>
                      <a:pt x="5392" y="3616"/>
                      <a:pt x="5441" y="3334"/>
                      <a:pt x="5439" y="3046"/>
                    </a:cubicBezTo>
                    <a:lnTo>
                      <a:pt x="5797" y="2967"/>
                    </a:lnTo>
                    <a:cubicBezTo>
                      <a:pt x="6056" y="2910"/>
                      <a:pt x="6220" y="2652"/>
                      <a:pt x="6163" y="2392"/>
                    </a:cubicBezTo>
                    <a:cubicBezTo>
                      <a:pt x="6113" y="2168"/>
                      <a:pt x="5914" y="2014"/>
                      <a:pt x="5693" y="2014"/>
                    </a:cubicBezTo>
                    <a:cubicBezTo>
                      <a:pt x="5659" y="2014"/>
                      <a:pt x="5624" y="2017"/>
                      <a:pt x="5589" y="2025"/>
                    </a:cubicBezTo>
                    <a:lnTo>
                      <a:pt x="5231" y="2104"/>
                    </a:lnTo>
                    <a:cubicBezTo>
                      <a:pt x="5113" y="1841"/>
                      <a:pt x="4948" y="1606"/>
                      <a:pt x="4743" y="1405"/>
                    </a:cubicBezTo>
                    <a:lnTo>
                      <a:pt x="4940" y="1096"/>
                    </a:lnTo>
                    <a:cubicBezTo>
                      <a:pt x="5010" y="988"/>
                      <a:pt x="5032" y="858"/>
                      <a:pt x="5005" y="733"/>
                    </a:cubicBezTo>
                    <a:cubicBezTo>
                      <a:pt x="4978" y="607"/>
                      <a:pt x="4902" y="499"/>
                      <a:pt x="4793" y="431"/>
                    </a:cubicBezTo>
                    <a:cubicBezTo>
                      <a:pt x="4716" y="380"/>
                      <a:pt x="4626" y="354"/>
                      <a:pt x="4535" y="354"/>
                    </a:cubicBezTo>
                    <a:cubicBezTo>
                      <a:pt x="4500" y="354"/>
                      <a:pt x="4465" y="358"/>
                      <a:pt x="4430" y="366"/>
                    </a:cubicBezTo>
                    <a:cubicBezTo>
                      <a:pt x="4304" y="394"/>
                      <a:pt x="4196" y="468"/>
                      <a:pt x="4128" y="577"/>
                    </a:cubicBezTo>
                    <a:lnTo>
                      <a:pt x="3931" y="887"/>
                    </a:lnTo>
                    <a:cubicBezTo>
                      <a:pt x="3671" y="788"/>
                      <a:pt x="3398" y="737"/>
                      <a:pt x="3123" y="737"/>
                    </a:cubicBezTo>
                    <a:cubicBezTo>
                      <a:pt x="3113" y="737"/>
                      <a:pt x="3102" y="737"/>
                      <a:pt x="3091" y="737"/>
                    </a:cubicBezTo>
                    <a:lnTo>
                      <a:pt x="3012" y="379"/>
                    </a:lnTo>
                    <a:cubicBezTo>
                      <a:pt x="2963" y="154"/>
                      <a:pt x="2762" y="0"/>
                      <a:pt x="2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35"/>
            <p:cNvSpPr/>
            <p:nvPr/>
          </p:nvSpPr>
          <p:spPr>
            <a:xfrm>
              <a:off x="5649615" y="1182300"/>
              <a:ext cx="106041" cy="106033"/>
            </a:xfrm>
            <a:custGeom>
              <a:avLst/>
              <a:gdLst/>
              <a:ahLst/>
              <a:cxnLst/>
              <a:rect l="l" t="t" r="r" b="b"/>
              <a:pathLst>
                <a:path w="3090" h="3090" extrusionOk="0">
                  <a:moveTo>
                    <a:pt x="1548" y="275"/>
                  </a:moveTo>
                  <a:lnTo>
                    <a:pt x="1983" y="1075"/>
                  </a:lnTo>
                  <a:cubicBezTo>
                    <a:pt x="1990" y="1089"/>
                    <a:pt x="2004" y="1102"/>
                    <a:pt x="2018" y="1110"/>
                  </a:cubicBezTo>
                  <a:lnTo>
                    <a:pt x="2815" y="1549"/>
                  </a:lnTo>
                  <a:lnTo>
                    <a:pt x="2015" y="1984"/>
                  </a:lnTo>
                  <a:cubicBezTo>
                    <a:pt x="2002" y="1991"/>
                    <a:pt x="1988" y="2005"/>
                    <a:pt x="1981" y="2019"/>
                  </a:cubicBezTo>
                  <a:lnTo>
                    <a:pt x="1541" y="2816"/>
                  </a:lnTo>
                  <a:lnTo>
                    <a:pt x="1106" y="2016"/>
                  </a:lnTo>
                  <a:cubicBezTo>
                    <a:pt x="1099" y="2003"/>
                    <a:pt x="1085" y="1989"/>
                    <a:pt x="1071" y="1981"/>
                  </a:cubicBezTo>
                  <a:lnTo>
                    <a:pt x="274" y="1542"/>
                  </a:lnTo>
                  <a:lnTo>
                    <a:pt x="1074" y="1107"/>
                  </a:lnTo>
                  <a:cubicBezTo>
                    <a:pt x="1089" y="1100"/>
                    <a:pt x="1101" y="1086"/>
                    <a:pt x="1108" y="1072"/>
                  </a:cubicBezTo>
                  <a:lnTo>
                    <a:pt x="1548" y="275"/>
                  </a:lnTo>
                  <a:close/>
                  <a:moveTo>
                    <a:pt x="1550" y="1"/>
                  </a:moveTo>
                  <a:cubicBezTo>
                    <a:pt x="1517" y="1"/>
                    <a:pt x="1488" y="18"/>
                    <a:pt x="1473" y="47"/>
                  </a:cubicBezTo>
                  <a:lnTo>
                    <a:pt x="967" y="963"/>
                  </a:lnTo>
                  <a:lnTo>
                    <a:pt x="48" y="1463"/>
                  </a:lnTo>
                  <a:cubicBezTo>
                    <a:pt x="20" y="1479"/>
                    <a:pt x="1" y="1508"/>
                    <a:pt x="1" y="1541"/>
                  </a:cubicBezTo>
                  <a:cubicBezTo>
                    <a:pt x="1" y="1573"/>
                    <a:pt x="18" y="1603"/>
                    <a:pt x="47" y="1619"/>
                  </a:cubicBezTo>
                  <a:lnTo>
                    <a:pt x="964" y="2123"/>
                  </a:lnTo>
                  <a:lnTo>
                    <a:pt x="1463" y="3043"/>
                  </a:lnTo>
                  <a:cubicBezTo>
                    <a:pt x="1479" y="3072"/>
                    <a:pt x="1509" y="3089"/>
                    <a:pt x="1541" y="3089"/>
                  </a:cubicBezTo>
                  <a:cubicBezTo>
                    <a:pt x="1573" y="3089"/>
                    <a:pt x="1602" y="3073"/>
                    <a:pt x="1619" y="3044"/>
                  </a:cubicBezTo>
                  <a:lnTo>
                    <a:pt x="2123" y="2127"/>
                  </a:lnTo>
                  <a:lnTo>
                    <a:pt x="3043" y="1627"/>
                  </a:lnTo>
                  <a:cubicBezTo>
                    <a:pt x="3072" y="1612"/>
                    <a:pt x="3089" y="1583"/>
                    <a:pt x="3089" y="1549"/>
                  </a:cubicBezTo>
                  <a:cubicBezTo>
                    <a:pt x="3089" y="1517"/>
                    <a:pt x="3073" y="1487"/>
                    <a:pt x="3045" y="1471"/>
                  </a:cubicBezTo>
                  <a:lnTo>
                    <a:pt x="2127" y="967"/>
                  </a:lnTo>
                  <a:lnTo>
                    <a:pt x="1628" y="48"/>
                  </a:lnTo>
                  <a:cubicBezTo>
                    <a:pt x="1613" y="19"/>
                    <a:pt x="1583" y="1"/>
                    <a:pt x="1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5521028" y="1976661"/>
              <a:ext cx="34" cy="40938"/>
            </a:xfrm>
            <a:custGeom>
              <a:avLst/>
              <a:gdLst/>
              <a:ahLst/>
              <a:cxnLst/>
              <a:rect l="l" t="t" r="r" b="b"/>
              <a:pathLst>
                <a:path w="1" h="1193" extrusionOk="0">
                  <a:moveTo>
                    <a:pt x="0" y="0"/>
                  </a:moveTo>
                  <a:lnTo>
                    <a:pt x="0" y="11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5517356" y="1972989"/>
              <a:ext cx="7413" cy="48316"/>
            </a:xfrm>
            <a:custGeom>
              <a:avLst/>
              <a:gdLst/>
              <a:ahLst/>
              <a:cxnLst/>
              <a:rect l="l" t="t" r="r" b="b"/>
              <a:pathLst>
                <a:path w="216" h="1408" extrusionOk="0">
                  <a:moveTo>
                    <a:pt x="107" y="1"/>
                  </a:moveTo>
                  <a:cubicBezTo>
                    <a:pt x="48" y="1"/>
                    <a:pt x="1" y="48"/>
                    <a:pt x="1" y="107"/>
                  </a:cubicBezTo>
                  <a:lnTo>
                    <a:pt x="1" y="1300"/>
                  </a:lnTo>
                  <a:cubicBezTo>
                    <a:pt x="1" y="1360"/>
                    <a:pt x="48" y="1408"/>
                    <a:pt x="107" y="1408"/>
                  </a:cubicBezTo>
                  <a:cubicBezTo>
                    <a:pt x="168" y="1408"/>
                    <a:pt x="215" y="1360"/>
                    <a:pt x="215" y="1300"/>
                  </a:cubicBezTo>
                  <a:lnTo>
                    <a:pt x="215" y="107"/>
                  </a:lnTo>
                  <a:cubicBezTo>
                    <a:pt x="215" y="48"/>
                    <a:pt x="168"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5521028" y="2081703"/>
              <a:ext cx="34" cy="40972"/>
            </a:xfrm>
            <a:custGeom>
              <a:avLst/>
              <a:gdLst/>
              <a:ahLst/>
              <a:cxnLst/>
              <a:rect l="l" t="t" r="r" b="b"/>
              <a:pathLst>
                <a:path w="1" h="1194" extrusionOk="0">
                  <a:moveTo>
                    <a:pt x="0" y="1"/>
                  </a:moveTo>
                  <a:lnTo>
                    <a:pt x="0" y="11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5517356" y="2078065"/>
              <a:ext cx="7413" cy="48316"/>
            </a:xfrm>
            <a:custGeom>
              <a:avLst/>
              <a:gdLst/>
              <a:ahLst/>
              <a:cxnLst/>
              <a:rect l="l" t="t" r="r" b="b"/>
              <a:pathLst>
                <a:path w="216" h="1408" extrusionOk="0">
                  <a:moveTo>
                    <a:pt x="107" y="0"/>
                  </a:moveTo>
                  <a:cubicBezTo>
                    <a:pt x="48" y="0"/>
                    <a:pt x="1" y="48"/>
                    <a:pt x="1" y="107"/>
                  </a:cubicBezTo>
                  <a:lnTo>
                    <a:pt x="1" y="1299"/>
                  </a:lnTo>
                  <a:cubicBezTo>
                    <a:pt x="1" y="1360"/>
                    <a:pt x="48" y="1407"/>
                    <a:pt x="107" y="1407"/>
                  </a:cubicBezTo>
                  <a:cubicBezTo>
                    <a:pt x="168" y="1407"/>
                    <a:pt x="215" y="1360"/>
                    <a:pt x="215" y="1299"/>
                  </a:cubicBezTo>
                  <a:lnTo>
                    <a:pt x="215" y="107"/>
                  </a:lnTo>
                  <a:cubicBezTo>
                    <a:pt x="215" y="48"/>
                    <a:pt x="168"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5553079" y="2049652"/>
              <a:ext cx="40941" cy="34"/>
            </a:xfrm>
            <a:custGeom>
              <a:avLst/>
              <a:gdLst/>
              <a:ahLst/>
              <a:cxnLst/>
              <a:rect l="l" t="t" r="r" b="b"/>
              <a:pathLst>
                <a:path w="1193" h="1" extrusionOk="0">
                  <a:moveTo>
                    <a:pt x="1193"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5549407" y="2046014"/>
              <a:ext cx="48319" cy="7378"/>
            </a:xfrm>
            <a:custGeom>
              <a:avLst/>
              <a:gdLst/>
              <a:ahLst/>
              <a:cxnLst/>
              <a:rect l="l" t="t" r="r" b="b"/>
              <a:pathLst>
                <a:path w="1408" h="215" extrusionOk="0">
                  <a:moveTo>
                    <a:pt x="107" y="0"/>
                  </a:moveTo>
                  <a:cubicBezTo>
                    <a:pt x="48" y="0"/>
                    <a:pt x="1" y="48"/>
                    <a:pt x="1" y="107"/>
                  </a:cubicBezTo>
                  <a:cubicBezTo>
                    <a:pt x="1" y="167"/>
                    <a:pt x="48" y="215"/>
                    <a:pt x="107" y="215"/>
                  </a:cubicBezTo>
                  <a:lnTo>
                    <a:pt x="1300" y="215"/>
                  </a:lnTo>
                  <a:cubicBezTo>
                    <a:pt x="1360" y="215"/>
                    <a:pt x="1408" y="167"/>
                    <a:pt x="1408" y="107"/>
                  </a:cubicBezTo>
                  <a:cubicBezTo>
                    <a:pt x="1408" y="48"/>
                    <a:pt x="1360" y="0"/>
                    <a:pt x="1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5448105" y="2049652"/>
              <a:ext cx="40906" cy="34"/>
            </a:xfrm>
            <a:custGeom>
              <a:avLst/>
              <a:gdLst/>
              <a:ahLst/>
              <a:cxnLst/>
              <a:rect l="l" t="t" r="r" b="b"/>
              <a:pathLst>
                <a:path w="1192" h="1" extrusionOk="0">
                  <a:moveTo>
                    <a:pt x="1191"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5444399" y="2046014"/>
              <a:ext cx="48319" cy="7378"/>
            </a:xfrm>
            <a:custGeom>
              <a:avLst/>
              <a:gdLst/>
              <a:ahLst/>
              <a:cxnLst/>
              <a:rect l="l" t="t" r="r" b="b"/>
              <a:pathLst>
                <a:path w="1408" h="215" extrusionOk="0">
                  <a:moveTo>
                    <a:pt x="108" y="0"/>
                  </a:moveTo>
                  <a:cubicBezTo>
                    <a:pt x="48" y="0"/>
                    <a:pt x="0" y="48"/>
                    <a:pt x="0" y="107"/>
                  </a:cubicBezTo>
                  <a:cubicBezTo>
                    <a:pt x="0" y="167"/>
                    <a:pt x="48" y="215"/>
                    <a:pt x="108" y="215"/>
                  </a:cubicBezTo>
                  <a:lnTo>
                    <a:pt x="1299" y="215"/>
                  </a:lnTo>
                  <a:cubicBezTo>
                    <a:pt x="1359" y="215"/>
                    <a:pt x="1407" y="167"/>
                    <a:pt x="1407" y="107"/>
                  </a:cubicBezTo>
                  <a:cubicBezTo>
                    <a:pt x="1407" y="48"/>
                    <a:pt x="1360"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5469450" y="2072335"/>
              <a:ext cx="28964" cy="28962"/>
            </a:xfrm>
            <a:custGeom>
              <a:avLst/>
              <a:gdLst/>
              <a:ahLst/>
              <a:cxnLst/>
              <a:rect l="l" t="t" r="r" b="b"/>
              <a:pathLst>
                <a:path w="844" h="844" extrusionOk="0">
                  <a:moveTo>
                    <a:pt x="1" y="844"/>
                  </a:moveTo>
                  <a:lnTo>
                    <a:pt x="84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5465400" y="2068697"/>
              <a:ext cx="37029" cy="36305"/>
            </a:xfrm>
            <a:custGeom>
              <a:avLst/>
              <a:gdLst/>
              <a:ahLst/>
              <a:cxnLst/>
              <a:rect l="l" t="t" r="r" b="b"/>
              <a:pathLst>
                <a:path w="1079" h="1058" extrusionOk="0">
                  <a:moveTo>
                    <a:pt x="961" y="0"/>
                  </a:moveTo>
                  <a:cubicBezTo>
                    <a:pt x="933" y="0"/>
                    <a:pt x="905" y="10"/>
                    <a:pt x="885" y="31"/>
                  </a:cubicBezTo>
                  <a:lnTo>
                    <a:pt x="42" y="875"/>
                  </a:lnTo>
                  <a:cubicBezTo>
                    <a:pt x="0" y="916"/>
                    <a:pt x="0" y="985"/>
                    <a:pt x="42" y="1026"/>
                  </a:cubicBezTo>
                  <a:cubicBezTo>
                    <a:pt x="63" y="1047"/>
                    <a:pt x="91" y="1058"/>
                    <a:pt x="119" y="1058"/>
                  </a:cubicBezTo>
                  <a:cubicBezTo>
                    <a:pt x="146" y="1058"/>
                    <a:pt x="173" y="1047"/>
                    <a:pt x="193" y="1026"/>
                  </a:cubicBezTo>
                  <a:lnTo>
                    <a:pt x="1037" y="183"/>
                  </a:lnTo>
                  <a:cubicBezTo>
                    <a:pt x="1079" y="141"/>
                    <a:pt x="1079" y="73"/>
                    <a:pt x="1037" y="31"/>
                  </a:cubicBezTo>
                  <a:cubicBezTo>
                    <a:pt x="1016" y="10"/>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5543711" y="1998040"/>
              <a:ext cx="28964" cy="28962"/>
            </a:xfrm>
            <a:custGeom>
              <a:avLst/>
              <a:gdLst/>
              <a:ahLst/>
              <a:cxnLst/>
              <a:rect l="l" t="t" r="r" b="b"/>
              <a:pathLst>
                <a:path w="844" h="844" extrusionOk="0">
                  <a:moveTo>
                    <a:pt x="1" y="844"/>
                  </a:moveTo>
                  <a:lnTo>
                    <a:pt x="8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5539661" y="1994368"/>
              <a:ext cx="37029" cy="36305"/>
            </a:xfrm>
            <a:custGeom>
              <a:avLst/>
              <a:gdLst/>
              <a:ahLst/>
              <a:cxnLst/>
              <a:rect l="l" t="t" r="r" b="b"/>
              <a:pathLst>
                <a:path w="1079" h="1058" extrusionOk="0">
                  <a:moveTo>
                    <a:pt x="961" y="0"/>
                  </a:moveTo>
                  <a:cubicBezTo>
                    <a:pt x="933" y="0"/>
                    <a:pt x="905" y="11"/>
                    <a:pt x="884" y="31"/>
                  </a:cubicBezTo>
                  <a:lnTo>
                    <a:pt x="42" y="874"/>
                  </a:lnTo>
                  <a:cubicBezTo>
                    <a:pt x="0" y="917"/>
                    <a:pt x="0" y="985"/>
                    <a:pt x="42" y="1028"/>
                  </a:cubicBezTo>
                  <a:cubicBezTo>
                    <a:pt x="64" y="1048"/>
                    <a:pt x="91" y="1058"/>
                    <a:pt x="119" y="1058"/>
                  </a:cubicBezTo>
                  <a:cubicBezTo>
                    <a:pt x="147" y="1058"/>
                    <a:pt x="174" y="1048"/>
                    <a:pt x="193" y="1026"/>
                  </a:cubicBezTo>
                  <a:lnTo>
                    <a:pt x="1037" y="183"/>
                  </a:lnTo>
                  <a:cubicBezTo>
                    <a:pt x="1079" y="141"/>
                    <a:pt x="1079" y="73"/>
                    <a:pt x="1037" y="31"/>
                  </a:cubicBezTo>
                  <a:cubicBezTo>
                    <a:pt x="1016" y="11"/>
                    <a:pt x="988"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5469450" y="1998040"/>
              <a:ext cx="28964" cy="28962"/>
            </a:xfrm>
            <a:custGeom>
              <a:avLst/>
              <a:gdLst/>
              <a:ahLst/>
              <a:cxnLst/>
              <a:rect l="l" t="t" r="r" b="b"/>
              <a:pathLst>
                <a:path w="844" h="844" extrusionOk="0">
                  <a:moveTo>
                    <a:pt x="1" y="0"/>
                  </a:moveTo>
                  <a:lnTo>
                    <a:pt x="843" y="84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5465366" y="1994403"/>
              <a:ext cx="37063" cy="36271"/>
            </a:xfrm>
            <a:custGeom>
              <a:avLst/>
              <a:gdLst/>
              <a:ahLst/>
              <a:cxnLst/>
              <a:rect l="l" t="t" r="r" b="b"/>
              <a:pathLst>
                <a:path w="1080" h="1057" extrusionOk="0">
                  <a:moveTo>
                    <a:pt x="118" y="0"/>
                  </a:moveTo>
                  <a:cubicBezTo>
                    <a:pt x="90" y="0"/>
                    <a:pt x="63" y="11"/>
                    <a:pt x="42" y="31"/>
                  </a:cubicBezTo>
                  <a:cubicBezTo>
                    <a:pt x="0" y="73"/>
                    <a:pt x="0" y="141"/>
                    <a:pt x="42" y="183"/>
                  </a:cubicBezTo>
                  <a:lnTo>
                    <a:pt x="885" y="1027"/>
                  </a:lnTo>
                  <a:cubicBezTo>
                    <a:pt x="905" y="1047"/>
                    <a:pt x="934" y="1057"/>
                    <a:pt x="961" y="1057"/>
                  </a:cubicBezTo>
                  <a:cubicBezTo>
                    <a:pt x="989" y="1057"/>
                    <a:pt x="1016" y="1047"/>
                    <a:pt x="1038" y="1028"/>
                  </a:cubicBezTo>
                  <a:cubicBezTo>
                    <a:pt x="1080" y="984"/>
                    <a:pt x="1080" y="916"/>
                    <a:pt x="1038" y="874"/>
                  </a:cubicBezTo>
                  <a:lnTo>
                    <a:pt x="194" y="31"/>
                  </a:lnTo>
                  <a:cubicBezTo>
                    <a:pt x="173" y="11"/>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5543711" y="2072335"/>
              <a:ext cx="28964" cy="28962"/>
            </a:xfrm>
            <a:custGeom>
              <a:avLst/>
              <a:gdLst/>
              <a:ahLst/>
              <a:cxnLst/>
              <a:rect l="l" t="t" r="r" b="b"/>
              <a:pathLst>
                <a:path w="844" h="844" extrusionOk="0">
                  <a:moveTo>
                    <a:pt x="1" y="1"/>
                  </a:moveTo>
                  <a:lnTo>
                    <a:pt x="843" y="844"/>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5539661" y="2068697"/>
              <a:ext cx="37063" cy="36305"/>
            </a:xfrm>
            <a:custGeom>
              <a:avLst/>
              <a:gdLst/>
              <a:ahLst/>
              <a:cxnLst/>
              <a:rect l="l" t="t" r="r" b="b"/>
              <a:pathLst>
                <a:path w="1080" h="1058" extrusionOk="0">
                  <a:moveTo>
                    <a:pt x="118" y="0"/>
                  </a:moveTo>
                  <a:cubicBezTo>
                    <a:pt x="90" y="0"/>
                    <a:pt x="63" y="10"/>
                    <a:pt x="42" y="31"/>
                  </a:cubicBezTo>
                  <a:cubicBezTo>
                    <a:pt x="0" y="73"/>
                    <a:pt x="0" y="141"/>
                    <a:pt x="42" y="183"/>
                  </a:cubicBezTo>
                  <a:lnTo>
                    <a:pt x="884" y="1026"/>
                  </a:lnTo>
                  <a:cubicBezTo>
                    <a:pt x="905" y="1047"/>
                    <a:pt x="934" y="1058"/>
                    <a:pt x="961" y="1058"/>
                  </a:cubicBezTo>
                  <a:cubicBezTo>
                    <a:pt x="988" y="1058"/>
                    <a:pt x="1017" y="1047"/>
                    <a:pt x="1038" y="1026"/>
                  </a:cubicBezTo>
                  <a:cubicBezTo>
                    <a:pt x="1080" y="985"/>
                    <a:pt x="1080" y="916"/>
                    <a:pt x="1038" y="875"/>
                  </a:cubicBezTo>
                  <a:lnTo>
                    <a:pt x="194" y="31"/>
                  </a:lnTo>
                  <a:cubicBezTo>
                    <a:pt x="173" y="10"/>
                    <a:pt x="14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7618874" y="3702869"/>
              <a:ext cx="84559" cy="84559"/>
            </a:xfrm>
            <a:custGeom>
              <a:avLst/>
              <a:gdLst/>
              <a:ahLst/>
              <a:cxnLst/>
              <a:rect l="l" t="t" r="r" b="b"/>
              <a:pathLst>
                <a:path w="1677" h="1677" extrusionOk="0">
                  <a:moveTo>
                    <a:pt x="838" y="214"/>
                  </a:moveTo>
                  <a:cubicBezTo>
                    <a:pt x="1181" y="214"/>
                    <a:pt x="1461" y="494"/>
                    <a:pt x="1461" y="837"/>
                  </a:cubicBezTo>
                  <a:cubicBezTo>
                    <a:pt x="1461" y="1180"/>
                    <a:pt x="1182" y="1460"/>
                    <a:pt x="838" y="1460"/>
                  </a:cubicBezTo>
                  <a:cubicBezTo>
                    <a:pt x="495" y="1460"/>
                    <a:pt x="215" y="1180"/>
                    <a:pt x="215" y="837"/>
                  </a:cubicBezTo>
                  <a:cubicBezTo>
                    <a:pt x="215" y="493"/>
                    <a:pt x="495" y="214"/>
                    <a:pt x="838" y="214"/>
                  </a:cubicBezTo>
                  <a:close/>
                  <a:moveTo>
                    <a:pt x="838" y="0"/>
                  </a:moveTo>
                  <a:cubicBezTo>
                    <a:pt x="376" y="0"/>
                    <a:pt x="1" y="376"/>
                    <a:pt x="1" y="838"/>
                  </a:cubicBezTo>
                  <a:cubicBezTo>
                    <a:pt x="1" y="1300"/>
                    <a:pt x="376" y="1676"/>
                    <a:pt x="838" y="1676"/>
                  </a:cubicBezTo>
                  <a:cubicBezTo>
                    <a:pt x="1300" y="1676"/>
                    <a:pt x="1677" y="1300"/>
                    <a:pt x="1677" y="838"/>
                  </a:cubicBezTo>
                  <a:cubicBezTo>
                    <a:pt x="1677" y="376"/>
                    <a:pt x="1300"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5700815" y="1649240"/>
              <a:ext cx="109610" cy="109568"/>
            </a:xfrm>
            <a:custGeom>
              <a:avLst/>
              <a:gdLst/>
              <a:ahLst/>
              <a:cxnLst/>
              <a:rect l="l" t="t" r="r" b="b"/>
              <a:pathLst>
                <a:path w="3194" h="3193" extrusionOk="0">
                  <a:moveTo>
                    <a:pt x="1600" y="273"/>
                  </a:moveTo>
                  <a:lnTo>
                    <a:pt x="2052" y="1107"/>
                  </a:lnTo>
                  <a:cubicBezTo>
                    <a:pt x="2059" y="1121"/>
                    <a:pt x="2073" y="1135"/>
                    <a:pt x="2087" y="1142"/>
                  </a:cubicBezTo>
                  <a:lnTo>
                    <a:pt x="2919" y="1600"/>
                  </a:lnTo>
                  <a:lnTo>
                    <a:pt x="2084" y="2053"/>
                  </a:lnTo>
                  <a:cubicBezTo>
                    <a:pt x="2070" y="2060"/>
                    <a:pt x="2057" y="2073"/>
                    <a:pt x="2049" y="2087"/>
                  </a:cubicBezTo>
                  <a:lnTo>
                    <a:pt x="1591" y="2920"/>
                  </a:lnTo>
                  <a:lnTo>
                    <a:pt x="1139" y="2085"/>
                  </a:lnTo>
                  <a:cubicBezTo>
                    <a:pt x="1130" y="2071"/>
                    <a:pt x="1118" y="2058"/>
                    <a:pt x="1103" y="2050"/>
                  </a:cubicBezTo>
                  <a:lnTo>
                    <a:pt x="272" y="1592"/>
                  </a:lnTo>
                  <a:lnTo>
                    <a:pt x="1108" y="1138"/>
                  </a:lnTo>
                  <a:cubicBezTo>
                    <a:pt x="1122" y="1131"/>
                    <a:pt x="1135" y="1117"/>
                    <a:pt x="1143" y="1104"/>
                  </a:cubicBezTo>
                  <a:lnTo>
                    <a:pt x="1600" y="273"/>
                  </a:lnTo>
                  <a:close/>
                  <a:moveTo>
                    <a:pt x="1602" y="0"/>
                  </a:moveTo>
                  <a:cubicBezTo>
                    <a:pt x="1569" y="0"/>
                    <a:pt x="1539" y="17"/>
                    <a:pt x="1524" y="46"/>
                  </a:cubicBezTo>
                  <a:lnTo>
                    <a:pt x="1001" y="997"/>
                  </a:lnTo>
                  <a:lnTo>
                    <a:pt x="47" y="1515"/>
                  </a:lnTo>
                  <a:cubicBezTo>
                    <a:pt x="19" y="1530"/>
                    <a:pt x="0" y="1560"/>
                    <a:pt x="0" y="1592"/>
                  </a:cubicBezTo>
                  <a:cubicBezTo>
                    <a:pt x="0" y="1625"/>
                    <a:pt x="18" y="1655"/>
                    <a:pt x="46" y="1670"/>
                  </a:cubicBezTo>
                  <a:lnTo>
                    <a:pt x="998" y="2193"/>
                  </a:lnTo>
                  <a:lnTo>
                    <a:pt x="1514" y="3146"/>
                  </a:lnTo>
                  <a:cubicBezTo>
                    <a:pt x="1530" y="3175"/>
                    <a:pt x="1560" y="3193"/>
                    <a:pt x="1592" y="3193"/>
                  </a:cubicBezTo>
                  <a:cubicBezTo>
                    <a:pt x="1625" y="3193"/>
                    <a:pt x="1655" y="3175"/>
                    <a:pt x="1670" y="3148"/>
                  </a:cubicBezTo>
                  <a:lnTo>
                    <a:pt x="2193" y="2196"/>
                  </a:lnTo>
                  <a:lnTo>
                    <a:pt x="3147" y="1680"/>
                  </a:lnTo>
                  <a:cubicBezTo>
                    <a:pt x="3175" y="1664"/>
                    <a:pt x="3194" y="1634"/>
                    <a:pt x="3194" y="1602"/>
                  </a:cubicBezTo>
                  <a:cubicBezTo>
                    <a:pt x="3194" y="1569"/>
                    <a:pt x="3177" y="1539"/>
                    <a:pt x="3148" y="1524"/>
                  </a:cubicBezTo>
                  <a:lnTo>
                    <a:pt x="2197" y="1001"/>
                  </a:lnTo>
                  <a:lnTo>
                    <a:pt x="1679" y="47"/>
                  </a:lnTo>
                  <a:cubicBezTo>
                    <a:pt x="1664" y="19"/>
                    <a:pt x="1634" y="0"/>
                    <a:pt x="1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5453427" y="1339537"/>
              <a:ext cx="34" cy="33629"/>
            </a:xfrm>
            <a:custGeom>
              <a:avLst/>
              <a:gdLst/>
              <a:ahLst/>
              <a:cxnLst/>
              <a:rect l="l" t="t" r="r" b="b"/>
              <a:pathLst>
                <a:path w="1" h="980" extrusionOk="0">
                  <a:moveTo>
                    <a:pt x="1" y="1"/>
                  </a:moveTo>
                  <a:lnTo>
                    <a:pt x="1" y="97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5450407" y="1336517"/>
              <a:ext cx="6177" cy="39702"/>
            </a:xfrm>
            <a:custGeom>
              <a:avLst/>
              <a:gdLst/>
              <a:ahLst/>
              <a:cxnLst/>
              <a:rect l="l" t="t" r="r" b="b"/>
              <a:pathLst>
                <a:path w="180" h="1157" extrusionOk="0">
                  <a:moveTo>
                    <a:pt x="89" y="1"/>
                  </a:moveTo>
                  <a:cubicBezTo>
                    <a:pt x="41" y="1"/>
                    <a:pt x="1" y="39"/>
                    <a:pt x="1" y="89"/>
                  </a:cubicBezTo>
                  <a:lnTo>
                    <a:pt x="1" y="1068"/>
                  </a:lnTo>
                  <a:cubicBezTo>
                    <a:pt x="1" y="1116"/>
                    <a:pt x="40" y="1157"/>
                    <a:pt x="89" y="1157"/>
                  </a:cubicBezTo>
                  <a:cubicBezTo>
                    <a:pt x="139" y="1157"/>
                    <a:pt x="179" y="1117"/>
                    <a:pt x="177" y="1068"/>
                  </a:cubicBezTo>
                  <a:lnTo>
                    <a:pt x="177" y="89"/>
                  </a:lnTo>
                  <a:cubicBezTo>
                    <a:pt x="177" y="41"/>
                    <a:pt x="139"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5453427" y="1425808"/>
              <a:ext cx="34" cy="33629"/>
            </a:xfrm>
            <a:custGeom>
              <a:avLst/>
              <a:gdLst/>
              <a:ahLst/>
              <a:cxnLst/>
              <a:rect l="l" t="t" r="r" b="b"/>
              <a:pathLst>
                <a:path w="1" h="980" extrusionOk="0">
                  <a:moveTo>
                    <a:pt x="1" y="0"/>
                  </a:moveTo>
                  <a:lnTo>
                    <a:pt x="1" y="98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5450407" y="1422788"/>
              <a:ext cx="6177" cy="39702"/>
            </a:xfrm>
            <a:custGeom>
              <a:avLst/>
              <a:gdLst/>
              <a:ahLst/>
              <a:cxnLst/>
              <a:rect l="l" t="t" r="r" b="b"/>
              <a:pathLst>
                <a:path w="180" h="1157" extrusionOk="0">
                  <a:moveTo>
                    <a:pt x="89" y="0"/>
                  </a:moveTo>
                  <a:cubicBezTo>
                    <a:pt x="41" y="0"/>
                    <a:pt x="1" y="40"/>
                    <a:pt x="1" y="88"/>
                  </a:cubicBezTo>
                  <a:lnTo>
                    <a:pt x="1" y="1068"/>
                  </a:lnTo>
                  <a:cubicBezTo>
                    <a:pt x="1" y="1116"/>
                    <a:pt x="40" y="1156"/>
                    <a:pt x="89" y="1156"/>
                  </a:cubicBezTo>
                  <a:cubicBezTo>
                    <a:pt x="139" y="1156"/>
                    <a:pt x="179" y="1118"/>
                    <a:pt x="177" y="1068"/>
                  </a:cubicBezTo>
                  <a:lnTo>
                    <a:pt x="177" y="88"/>
                  </a:lnTo>
                  <a:cubicBezTo>
                    <a:pt x="177" y="41"/>
                    <a:pt x="139"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5479782" y="1399521"/>
              <a:ext cx="33665" cy="34"/>
            </a:xfrm>
            <a:custGeom>
              <a:avLst/>
              <a:gdLst/>
              <a:ahLst/>
              <a:cxnLst/>
              <a:rect l="l" t="t" r="r" b="b"/>
              <a:pathLst>
                <a:path w="981" h="1" extrusionOk="0">
                  <a:moveTo>
                    <a:pt x="980"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5476762" y="1396502"/>
              <a:ext cx="39705" cy="6074"/>
            </a:xfrm>
            <a:custGeom>
              <a:avLst/>
              <a:gdLst/>
              <a:ahLst/>
              <a:cxnLst/>
              <a:rect l="l" t="t" r="r" b="b"/>
              <a:pathLst>
                <a:path w="1157" h="177" extrusionOk="0">
                  <a:moveTo>
                    <a:pt x="89" y="0"/>
                  </a:moveTo>
                  <a:cubicBezTo>
                    <a:pt x="41" y="0"/>
                    <a:pt x="1" y="40"/>
                    <a:pt x="1" y="88"/>
                  </a:cubicBezTo>
                  <a:cubicBezTo>
                    <a:pt x="1" y="136"/>
                    <a:pt x="40" y="177"/>
                    <a:pt x="89" y="177"/>
                  </a:cubicBezTo>
                  <a:lnTo>
                    <a:pt x="1068" y="177"/>
                  </a:lnTo>
                  <a:cubicBezTo>
                    <a:pt x="1116" y="177"/>
                    <a:pt x="1157" y="136"/>
                    <a:pt x="1157" y="88"/>
                  </a:cubicBezTo>
                  <a:cubicBezTo>
                    <a:pt x="1157" y="40"/>
                    <a:pt x="111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5393545" y="1399521"/>
              <a:ext cx="33597" cy="34"/>
            </a:xfrm>
            <a:custGeom>
              <a:avLst/>
              <a:gdLst/>
              <a:ahLst/>
              <a:cxnLst/>
              <a:rect l="l" t="t" r="r" b="b"/>
              <a:pathLst>
                <a:path w="979" h="1" extrusionOk="0">
                  <a:moveTo>
                    <a:pt x="979"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5390525" y="1396502"/>
              <a:ext cx="39705" cy="6074"/>
            </a:xfrm>
            <a:custGeom>
              <a:avLst/>
              <a:gdLst/>
              <a:ahLst/>
              <a:cxnLst/>
              <a:rect l="l" t="t" r="r" b="b"/>
              <a:pathLst>
                <a:path w="1157" h="177" extrusionOk="0">
                  <a:moveTo>
                    <a:pt x="88" y="0"/>
                  </a:moveTo>
                  <a:cubicBezTo>
                    <a:pt x="39" y="0"/>
                    <a:pt x="0" y="40"/>
                    <a:pt x="0" y="88"/>
                  </a:cubicBezTo>
                  <a:cubicBezTo>
                    <a:pt x="0" y="136"/>
                    <a:pt x="38" y="177"/>
                    <a:pt x="88" y="177"/>
                  </a:cubicBezTo>
                  <a:lnTo>
                    <a:pt x="1068" y="177"/>
                  </a:lnTo>
                  <a:cubicBezTo>
                    <a:pt x="1116" y="177"/>
                    <a:pt x="1156" y="136"/>
                    <a:pt x="1156" y="88"/>
                  </a:cubicBezTo>
                  <a:cubicBezTo>
                    <a:pt x="1156" y="40"/>
                    <a:pt x="1117"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5411046" y="1418121"/>
              <a:ext cx="23851" cy="23815"/>
            </a:xfrm>
            <a:custGeom>
              <a:avLst/>
              <a:gdLst/>
              <a:ahLst/>
              <a:cxnLst/>
              <a:rect l="l" t="t" r="r" b="b"/>
              <a:pathLst>
                <a:path w="695" h="694" extrusionOk="0">
                  <a:moveTo>
                    <a:pt x="1" y="693"/>
                  </a:moveTo>
                  <a:lnTo>
                    <a:pt x="69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5407752" y="1415067"/>
              <a:ext cx="30508" cy="29888"/>
            </a:xfrm>
            <a:custGeom>
              <a:avLst/>
              <a:gdLst/>
              <a:ahLst/>
              <a:cxnLst/>
              <a:rect l="l" t="t" r="r" b="b"/>
              <a:pathLst>
                <a:path w="889" h="871" extrusionOk="0">
                  <a:moveTo>
                    <a:pt x="790" y="0"/>
                  </a:moveTo>
                  <a:cubicBezTo>
                    <a:pt x="768" y="0"/>
                    <a:pt x="745" y="9"/>
                    <a:pt x="728" y="27"/>
                  </a:cubicBezTo>
                  <a:lnTo>
                    <a:pt x="35" y="720"/>
                  </a:lnTo>
                  <a:cubicBezTo>
                    <a:pt x="0" y="753"/>
                    <a:pt x="0" y="809"/>
                    <a:pt x="35" y="845"/>
                  </a:cubicBezTo>
                  <a:cubicBezTo>
                    <a:pt x="52" y="861"/>
                    <a:pt x="75" y="871"/>
                    <a:pt x="97" y="871"/>
                  </a:cubicBezTo>
                  <a:cubicBezTo>
                    <a:pt x="121" y="871"/>
                    <a:pt x="143" y="861"/>
                    <a:pt x="161" y="845"/>
                  </a:cubicBezTo>
                  <a:lnTo>
                    <a:pt x="853" y="151"/>
                  </a:lnTo>
                  <a:cubicBezTo>
                    <a:pt x="889" y="118"/>
                    <a:pt x="889" y="62"/>
                    <a:pt x="853" y="27"/>
                  </a:cubicBezTo>
                  <a:cubicBezTo>
                    <a:pt x="836" y="9"/>
                    <a:pt x="813"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5472095" y="1357107"/>
              <a:ext cx="23748" cy="23780"/>
            </a:xfrm>
            <a:custGeom>
              <a:avLst/>
              <a:gdLst/>
              <a:ahLst/>
              <a:cxnLst/>
              <a:rect l="l" t="t" r="r" b="b"/>
              <a:pathLst>
                <a:path w="692" h="693" extrusionOk="0">
                  <a:moveTo>
                    <a:pt x="1" y="693"/>
                  </a:moveTo>
                  <a:lnTo>
                    <a:pt x="69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468767" y="1353984"/>
              <a:ext cx="30474" cy="29923"/>
            </a:xfrm>
            <a:custGeom>
              <a:avLst/>
              <a:gdLst/>
              <a:ahLst/>
              <a:cxnLst/>
              <a:rect l="l" t="t" r="r" b="b"/>
              <a:pathLst>
                <a:path w="888" h="872" extrusionOk="0">
                  <a:moveTo>
                    <a:pt x="791" y="1"/>
                  </a:moveTo>
                  <a:cubicBezTo>
                    <a:pt x="768" y="1"/>
                    <a:pt x="746" y="9"/>
                    <a:pt x="729" y="27"/>
                  </a:cubicBezTo>
                  <a:lnTo>
                    <a:pt x="35" y="720"/>
                  </a:lnTo>
                  <a:cubicBezTo>
                    <a:pt x="0" y="755"/>
                    <a:pt x="0" y="811"/>
                    <a:pt x="35" y="846"/>
                  </a:cubicBezTo>
                  <a:cubicBezTo>
                    <a:pt x="52" y="862"/>
                    <a:pt x="76" y="872"/>
                    <a:pt x="98" y="872"/>
                  </a:cubicBezTo>
                  <a:cubicBezTo>
                    <a:pt x="119" y="872"/>
                    <a:pt x="143" y="864"/>
                    <a:pt x="160" y="845"/>
                  </a:cubicBezTo>
                  <a:lnTo>
                    <a:pt x="852" y="152"/>
                  </a:lnTo>
                  <a:cubicBezTo>
                    <a:pt x="887" y="118"/>
                    <a:pt x="887" y="62"/>
                    <a:pt x="852" y="27"/>
                  </a:cubicBezTo>
                  <a:cubicBezTo>
                    <a:pt x="835" y="9"/>
                    <a:pt x="813"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411046" y="1357107"/>
              <a:ext cx="23851" cy="23780"/>
            </a:xfrm>
            <a:custGeom>
              <a:avLst/>
              <a:gdLst/>
              <a:ahLst/>
              <a:cxnLst/>
              <a:rect l="l" t="t" r="r" b="b"/>
              <a:pathLst>
                <a:path w="695" h="693" extrusionOk="0">
                  <a:moveTo>
                    <a:pt x="1" y="0"/>
                  </a:moveTo>
                  <a:lnTo>
                    <a:pt x="694" y="6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407752" y="1354052"/>
              <a:ext cx="30508" cy="29854"/>
            </a:xfrm>
            <a:custGeom>
              <a:avLst/>
              <a:gdLst/>
              <a:ahLst/>
              <a:cxnLst/>
              <a:rect l="l" t="t" r="r" b="b"/>
              <a:pathLst>
                <a:path w="889" h="870" extrusionOk="0">
                  <a:moveTo>
                    <a:pt x="98" y="0"/>
                  </a:moveTo>
                  <a:cubicBezTo>
                    <a:pt x="75" y="0"/>
                    <a:pt x="52" y="9"/>
                    <a:pt x="35" y="26"/>
                  </a:cubicBezTo>
                  <a:cubicBezTo>
                    <a:pt x="0" y="60"/>
                    <a:pt x="0" y="116"/>
                    <a:pt x="35" y="151"/>
                  </a:cubicBezTo>
                  <a:lnTo>
                    <a:pt x="728" y="844"/>
                  </a:lnTo>
                  <a:cubicBezTo>
                    <a:pt x="744" y="860"/>
                    <a:pt x="768" y="870"/>
                    <a:pt x="790" y="870"/>
                  </a:cubicBezTo>
                  <a:cubicBezTo>
                    <a:pt x="812" y="870"/>
                    <a:pt x="836" y="862"/>
                    <a:pt x="853" y="845"/>
                  </a:cubicBezTo>
                  <a:cubicBezTo>
                    <a:pt x="889" y="810"/>
                    <a:pt x="889" y="754"/>
                    <a:pt x="853" y="719"/>
                  </a:cubicBezTo>
                  <a:lnTo>
                    <a:pt x="160" y="26"/>
                  </a:lnTo>
                  <a:cubicBezTo>
                    <a:pt x="143" y="9"/>
                    <a:pt x="120"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5472095" y="1418121"/>
              <a:ext cx="23748" cy="23815"/>
            </a:xfrm>
            <a:custGeom>
              <a:avLst/>
              <a:gdLst/>
              <a:ahLst/>
              <a:cxnLst/>
              <a:rect l="l" t="t" r="r" b="b"/>
              <a:pathLst>
                <a:path w="692" h="694" extrusionOk="0">
                  <a:moveTo>
                    <a:pt x="1" y="0"/>
                  </a:moveTo>
                  <a:lnTo>
                    <a:pt x="692" y="693"/>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468732" y="1415067"/>
              <a:ext cx="30508" cy="29888"/>
            </a:xfrm>
            <a:custGeom>
              <a:avLst/>
              <a:gdLst/>
              <a:ahLst/>
              <a:cxnLst/>
              <a:rect l="l" t="t" r="r" b="b"/>
              <a:pathLst>
                <a:path w="889" h="871" extrusionOk="0">
                  <a:moveTo>
                    <a:pt x="98" y="0"/>
                  </a:moveTo>
                  <a:cubicBezTo>
                    <a:pt x="75" y="0"/>
                    <a:pt x="52" y="9"/>
                    <a:pt x="35" y="27"/>
                  </a:cubicBezTo>
                  <a:cubicBezTo>
                    <a:pt x="0" y="61"/>
                    <a:pt x="0" y="116"/>
                    <a:pt x="35" y="151"/>
                  </a:cubicBezTo>
                  <a:lnTo>
                    <a:pt x="728" y="845"/>
                  </a:lnTo>
                  <a:cubicBezTo>
                    <a:pt x="745" y="861"/>
                    <a:pt x="768" y="871"/>
                    <a:pt x="790" y="871"/>
                  </a:cubicBezTo>
                  <a:cubicBezTo>
                    <a:pt x="814" y="871"/>
                    <a:pt x="835" y="861"/>
                    <a:pt x="853" y="845"/>
                  </a:cubicBezTo>
                  <a:cubicBezTo>
                    <a:pt x="888" y="810"/>
                    <a:pt x="888" y="754"/>
                    <a:pt x="853" y="720"/>
                  </a:cubicBezTo>
                  <a:lnTo>
                    <a:pt x="161" y="27"/>
                  </a:lnTo>
                  <a:cubicBezTo>
                    <a:pt x="143" y="9"/>
                    <a:pt x="120"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8101960" y="3941925"/>
              <a:ext cx="52389" cy="52339"/>
            </a:xfrm>
            <a:custGeom>
              <a:avLst/>
              <a:gdLst/>
              <a:ahLst/>
              <a:cxnLst/>
              <a:rect l="l" t="t" r="r" b="b"/>
              <a:pathLst>
                <a:path w="1039" h="1038" extrusionOk="0">
                  <a:moveTo>
                    <a:pt x="519" y="179"/>
                  </a:moveTo>
                  <a:cubicBezTo>
                    <a:pt x="707" y="179"/>
                    <a:pt x="861" y="331"/>
                    <a:pt x="861" y="519"/>
                  </a:cubicBezTo>
                  <a:cubicBezTo>
                    <a:pt x="861" y="708"/>
                    <a:pt x="707" y="860"/>
                    <a:pt x="519" y="860"/>
                  </a:cubicBezTo>
                  <a:cubicBezTo>
                    <a:pt x="331" y="860"/>
                    <a:pt x="178" y="708"/>
                    <a:pt x="178" y="519"/>
                  </a:cubicBezTo>
                  <a:cubicBezTo>
                    <a:pt x="178" y="331"/>
                    <a:pt x="331" y="179"/>
                    <a:pt x="519" y="179"/>
                  </a:cubicBezTo>
                  <a:close/>
                  <a:moveTo>
                    <a:pt x="519" y="0"/>
                  </a:moveTo>
                  <a:cubicBezTo>
                    <a:pt x="233" y="0"/>
                    <a:pt x="0" y="234"/>
                    <a:pt x="0" y="519"/>
                  </a:cubicBezTo>
                  <a:cubicBezTo>
                    <a:pt x="0" y="806"/>
                    <a:pt x="234" y="1038"/>
                    <a:pt x="519" y="1038"/>
                  </a:cubicBezTo>
                  <a:cubicBezTo>
                    <a:pt x="805" y="1038"/>
                    <a:pt x="1038" y="806"/>
                    <a:pt x="1037" y="519"/>
                  </a:cubicBezTo>
                  <a:cubicBezTo>
                    <a:pt x="1037" y="233"/>
                    <a:pt x="805" y="0"/>
                    <a:pt x="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7C9DAAA7-AEFA-F366-672F-E4B840D5E01B}"/>
              </a:ext>
            </a:extLst>
          </p:cNvPr>
          <p:cNvSpPr txBox="1"/>
          <p:nvPr/>
        </p:nvSpPr>
        <p:spPr>
          <a:xfrm>
            <a:off x="634194" y="2099698"/>
            <a:ext cx="5014450" cy="1175258"/>
          </a:xfrm>
          <a:prstGeom prst="rect">
            <a:avLst/>
          </a:prstGeom>
          <a:noFill/>
        </p:spPr>
        <p:txBody>
          <a:bodyPr wrap="square">
            <a:spAutoFit/>
          </a:bodyPr>
          <a:lstStyle/>
          <a:p>
            <a:pPr marL="0" marR="0" algn="ctr">
              <a:lnSpc>
                <a:spcPct val="150000"/>
              </a:lnSpc>
              <a:spcBef>
                <a:spcPts val="100"/>
              </a:spcBef>
              <a:spcAft>
                <a:spcPts val="100"/>
              </a:spcAft>
              <a:tabLst>
                <a:tab pos="2971800" algn="ctr"/>
                <a:tab pos="5943600" algn="r"/>
              </a:tabLst>
            </a:pPr>
            <a:r>
              <a:rPr lang="vi-VN" sz="2500" b="1">
                <a:solidFill>
                  <a:srgbClr val="000000"/>
                </a:solidFill>
                <a:effectLst/>
                <a:latin typeface="+mn-lt"/>
                <a:ea typeface="Times New Roman" panose="02020603050405020304" pitchFamily="18" charset="0"/>
                <a:cs typeface="Times New Roman" panose="02020603050405020304" pitchFamily="18" charset="0"/>
              </a:rPr>
              <a:t>MẠCH ĐIỆN VÀ CÁC BỘ PHẬN CỦA MẠCH ĐIỆN </a:t>
            </a:r>
            <a:endParaRPr lang="en-US" sz="2500" b="1">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pic>
        <p:nvPicPr>
          <p:cNvPr id="9" name="Picture 8">
            <a:extLst>
              <a:ext uri="{FF2B5EF4-FFF2-40B4-BE49-F238E27FC236}">
                <a16:creationId xmlns:a16="http://schemas.microsoft.com/office/drawing/2014/main" id="{3141C040-7B84-C713-4199-E7C51604D5E5}"/>
              </a:ext>
            </a:extLst>
          </p:cNvPr>
          <p:cNvPicPr>
            <a:picLocks noChangeAspect="1"/>
          </p:cNvPicPr>
          <p:nvPr/>
        </p:nvPicPr>
        <p:blipFill>
          <a:blip r:embed="rId3"/>
          <a:stretch>
            <a:fillRect/>
          </a:stretch>
        </p:blipFill>
        <p:spPr>
          <a:xfrm>
            <a:off x="803903" y="1474840"/>
            <a:ext cx="7700746" cy="3148780"/>
          </a:xfrm>
          <a:prstGeom prst="rect">
            <a:avLst/>
          </a:prstGeom>
          <a:ln>
            <a:noFill/>
          </a:ln>
          <a:effectLst>
            <a:softEdge rad="112500"/>
          </a:effectLst>
        </p:spPr>
      </p:pic>
      <p:sp>
        <p:nvSpPr>
          <p:cNvPr id="10" name="Rectangle: Rounded Corners 9">
            <a:extLst>
              <a:ext uri="{FF2B5EF4-FFF2-40B4-BE49-F238E27FC236}">
                <a16:creationId xmlns:a16="http://schemas.microsoft.com/office/drawing/2014/main" id="{98F41EA0-B513-32EE-12A7-D6F73F74B0E7}"/>
              </a:ext>
            </a:extLst>
          </p:cNvPr>
          <p:cNvSpPr/>
          <p:nvPr/>
        </p:nvSpPr>
        <p:spPr>
          <a:xfrm>
            <a:off x="1061884" y="383458"/>
            <a:ext cx="7167716" cy="71529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100"/>
              </a:spcBef>
              <a:spcAft>
                <a:spcPts val="100"/>
              </a:spcAft>
              <a:tabLst>
                <a:tab pos="2971800" algn="ctr"/>
                <a:tab pos="5943600" algn="r"/>
              </a:tabLst>
            </a:pPr>
            <a:r>
              <a:rPr lang="vi-VN" sz="2500" b="1">
                <a:solidFill>
                  <a:srgbClr val="000000"/>
                </a:solidFill>
                <a:effectLst/>
                <a:ea typeface="Times New Roman" panose="02020603050405020304" pitchFamily="18" charset="0"/>
                <a:cs typeface="Times New Roman" panose="02020603050405020304" pitchFamily="18" charset="0"/>
              </a:rPr>
              <a:t>Bảng 22.1 (SGK – tr91, 92)</a:t>
            </a:r>
            <a:endParaRPr lang="en-US" sz="2500">
              <a:effectLst/>
              <a:ea typeface="Calibri" panose="020F0502020204030204" pitchFamily="34" charset="0"/>
              <a:cs typeface="Times New Roman" panose="02020603050405020304" pitchFamily="18" charset="0"/>
            </a:endParaRPr>
          </a:p>
        </p:txBody>
      </p:sp>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6" name="TextBox 5">
            <a:extLst>
              <a:ext uri="{FF2B5EF4-FFF2-40B4-BE49-F238E27FC236}">
                <a16:creationId xmlns:a16="http://schemas.microsoft.com/office/drawing/2014/main" id="{4BC4B183-C1C4-E57D-D1EF-B9D5F88642D5}"/>
              </a:ext>
            </a:extLst>
          </p:cNvPr>
          <p:cNvSpPr txBox="1"/>
          <p:nvPr/>
        </p:nvSpPr>
        <p:spPr>
          <a:xfrm>
            <a:off x="2875936" y="169606"/>
            <a:ext cx="3635478" cy="477054"/>
          </a:xfrm>
          <a:prstGeom prst="rect">
            <a:avLst/>
          </a:prstGeom>
          <a:noFill/>
        </p:spPr>
        <p:txBody>
          <a:bodyPr wrap="square" rtlCol="0">
            <a:spAutoFit/>
          </a:bodyPr>
          <a:lstStyle/>
          <a:p>
            <a:pPr algn="ctr"/>
            <a:r>
              <a:rPr lang="en-US" sz="2500" b="1"/>
              <a:t>THẢO LUẬN NHÓM</a:t>
            </a:r>
          </a:p>
        </p:txBody>
      </p:sp>
      <p:sp>
        <p:nvSpPr>
          <p:cNvPr id="7" name="Arrow: Pentagon 6">
            <a:extLst>
              <a:ext uri="{FF2B5EF4-FFF2-40B4-BE49-F238E27FC236}">
                <a16:creationId xmlns:a16="http://schemas.microsoft.com/office/drawing/2014/main" id="{59155C25-BE53-CECB-26CD-EA268CB3C404}"/>
              </a:ext>
            </a:extLst>
          </p:cNvPr>
          <p:cNvSpPr/>
          <p:nvPr/>
        </p:nvSpPr>
        <p:spPr>
          <a:xfrm>
            <a:off x="95865" y="789515"/>
            <a:ext cx="2374490" cy="5161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t>HOẠT ĐỘNG 1</a:t>
            </a:r>
          </a:p>
        </p:txBody>
      </p:sp>
      <p:sp>
        <p:nvSpPr>
          <p:cNvPr id="10" name="TextBox 9">
            <a:extLst>
              <a:ext uri="{FF2B5EF4-FFF2-40B4-BE49-F238E27FC236}">
                <a16:creationId xmlns:a16="http://schemas.microsoft.com/office/drawing/2014/main" id="{208DF222-DB86-C22A-85A5-FAAA5EBCD3AB}"/>
              </a:ext>
            </a:extLst>
          </p:cNvPr>
          <p:cNvSpPr txBox="1"/>
          <p:nvPr/>
        </p:nvSpPr>
        <p:spPr>
          <a:xfrm>
            <a:off x="248878" y="1551146"/>
            <a:ext cx="2763479" cy="958660"/>
          </a:xfrm>
          <a:prstGeom prst="rect">
            <a:avLst/>
          </a:prstGeom>
          <a:noFill/>
        </p:spPr>
        <p:txBody>
          <a:bodyPr wrap="square">
            <a:spAutoFit/>
          </a:bodyPr>
          <a:lstStyle/>
          <a:p>
            <a:pPr algn="ctr">
              <a:lnSpc>
                <a:spcPct val="150000"/>
              </a:lnSpc>
            </a:pPr>
            <a:r>
              <a:rPr lang="vi-VN" sz="2000">
                <a:solidFill>
                  <a:srgbClr val="000000"/>
                </a:solidFill>
                <a:effectLst/>
                <a:latin typeface="+mn-lt"/>
                <a:ea typeface="Calibri" panose="020F0502020204030204" pitchFamily="34" charset="0"/>
                <a:cs typeface="Times New Roman" panose="02020603050405020304" pitchFamily="18" charset="0"/>
              </a:rPr>
              <a:t>Vẽ sơ đồ của mạch điện trong Hình 22.1</a:t>
            </a:r>
            <a:endParaRPr lang="en-US" sz="2000">
              <a:latin typeface="+mn-lt"/>
            </a:endParaRPr>
          </a:p>
        </p:txBody>
      </p:sp>
      <p:pic>
        <p:nvPicPr>
          <p:cNvPr id="11" name="Picture 10">
            <a:extLst>
              <a:ext uri="{FF2B5EF4-FFF2-40B4-BE49-F238E27FC236}">
                <a16:creationId xmlns:a16="http://schemas.microsoft.com/office/drawing/2014/main" id="{C0959E41-DB83-6664-6BFF-ACEBF157CFF0}"/>
              </a:ext>
            </a:extLst>
          </p:cNvPr>
          <p:cNvPicPr>
            <a:picLocks noChangeAspect="1"/>
          </p:cNvPicPr>
          <p:nvPr/>
        </p:nvPicPr>
        <p:blipFill>
          <a:blip r:embed="rId3"/>
          <a:stretch>
            <a:fillRect/>
          </a:stretch>
        </p:blipFill>
        <p:spPr>
          <a:xfrm>
            <a:off x="326306" y="2755243"/>
            <a:ext cx="2608622" cy="1883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Pentagon 11">
            <a:extLst>
              <a:ext uri="{FF2B5EF4-FFF2-40B4-BE49-F238E27FC236}">
                <a16:creationId xmlns:a16="http://schemas.microsoft.com/office/drawing/2014/main" id="{721127E9-0FDF-8F68-5BAE-CDB8F36DD197}"/>
              </a:ext>
            </a:extLst>
          </p:cNvPr>
          <p:cNvSpPr/>
          <p:nvPr/>
        </p:nvSpPr>
        <p:spPr>
          <a:xfrm rot="10800000">
            <a:off x="6673645" y="789515"/>
            <a:ext cx="2374490" cy="5161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D03F933-358E-F609-C946-B396706280B4}"/>
              </a:ext>
            </a:extLst>
          </p:cNvPr>
          <p:cNvSpPr txBox="1"/>
          <p:nvPr/>
        </p:nvSpPr>
        <p:spPr>
          <a:xfrm>
            <a:off x="6511414" y="824474"/>
            <a:ext cx="2861187" cy="446276"/>
          </a:xfrm>
          <a:prstGeom prst="rect">
            <a:avLst/>
          </a:prstGeom>
          <a:noFill/>
        </p:spPr>
        <p:txBody>
          <a:bodyPr wrap="square" rtlCol="0">
            <a:spAutoFit/>
          </a:bodyPr>
          <a:lstStyle/>
          <a:p>
            <a:pPr algn="ctr"/>
            <a:r>
              <a:rPr lang="en-US" sz="2300" b="1">
                <a:solidFill>
                  <a:schemeClr val="bg1"/>
                </a:solidFill>
              </a:rPr>
              <a:t>HOẠT ĐỘNG 2</a:t>
            </a:r>
          </a:p>
        </p:txBody>
      </p:sp>
      <p:sp>
        <p:nvSpPr>
          <p:cNvPr id="16" name="TextBox 15">
            <a:extLst>
              <a:ext uri="{FF2B5EF4-FFF2-40B4-BE49-F238E27FC236}">
                <a16:creationId xmlns:a16="http://schemas.microsoft.com/office/drawing/2014/main" id="{557CF24B-5F57-3594-3D20-D0DD17C20897}"/>
              </a:ext>
            </a:extLst>
          </p:cNvPr>
          <p:cNvSpPr txBox="1"/>
          <p:nvPr/>
        </p:nvSpPr>
        <p:spPr>
          <a:xfrm>
            <a:off x="4284406" y="1551146"/>
            <a:ext cx="4763729" cy="958660"/>
          </a:xfrm>
          <a:prstGeom prst="rect">
            <a:avLst/>
          </a:prstGeom>
          <a:noFill/>
        </p:spPr>
        <p:txBody>
          <a:bodyPr wrap="square">
            <a:spAutoFit/>
          </a:bodyPr>
          <a:lstStyle/>
          <a:p>
            <a:pPr algn="just">
              <a:lnSpc>
                <a:spcPct val="150000"/>
              </a:lnSpc>
            </a:pPr>
            <a:r>
              <a:rPr lang="vi-VN" sz="2000">
                <a:solidFill>
                  <a:srgbClr val="000000"/>
                </a:solidFill>
                <a:effectLst/>
                <a:latin typeface="+mn-lt"/>
                <a:ea typeface="Calibri" panose="020F0502020204030204" pitchFamily="34" charset="0"/>
                <a:cs typeface="Times New Roman" panose="02020603050405020304" pitchFamily="18" charset="0"/>
              </a:rPr>
              <a:t>Gọi tên các thiết bị được đánh số từ (1) đến (4) ở sơ đồ mạch điện Hình 22.2.</a:t>
            </a:r>
            <a:endParaRPr lang="en-US" sz="2000">
              <a:latin typeface="+mn-lt"/>
            </a:endParaRPr>
          </a:p>
        </p:txBody>
      </p:sp>
      <p:pic>
        <p:nvPicPr>
          <p:cNvPr id="17" name="Picture 16">
            <a:extLst>
              <a:ext uri="{FF2B5EF4-FFF2-40B4-BE49-F238E27FC236}">
                <a16:creationId xmlns:a16="http://schemas.microsoft.com/office/drawing/2014/main" id="{65C058ED-88CF-9025-3DE9-1DDCE0597A06}"/>
              </a:ext>
            </a:extLst>
          </p:cNvPr>
          <p:cNvPicPr>
            <a:picLocks noChangeAspect="1"/>
          </p:cNvPicPr>
          <p:nvPr/>
        </p:nvPicPr>
        <p:blipFill>
          <a:blip r:embed="rId4"/>
          <a:stretch>
            <a:fillRect/>
          </a:stretch>
        </p:blipFill>
        <p:spPr>
          <a:xfrm>
            <a:off x="5195119" y="2679312"/>
            <a:ext cx="2957052" cy="2034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6">
            <a:extLst>
              <a:ext uri="{FF2B5EF4-FFF2-40B4-BE49-F238E27FC236}">
                <a16:creationId xmlns:a16="http://schemas.microsoft.com/office/drawing/2014/main" id="{31D197F4-854C-9D21-D2BA-70FC4788DF2B}"/>
              </a:ext>
            </a:extLst>
          </p:cNvPr>
          <p:cNvPicPr>
            <a:picLocks noChangeAspect="1"/>
          </p:cNvPicPr>
          <p:nvPr/>
        </p:nvPicPr>
        <p:blipFill>
          <a:blip r:embed="rId5"/>
          <a:srcRect/>
          <a:stretch>
            <a:fillRect/>
          </a:stretch>
        </p:blipFill>
        <p:spPr>
          <a:xfrm>
            <a:off x="3470032" y="732658"/>
            <a:ext cx="1879474" cy="920943"/>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6" name="TextBox 5">
            <a:extLst>
              <a:ext uri="{FF2B5EF4-FFF2-40B4-BE49-F238E27FC236}">
                <a16:creationId xmlns:a16="http://schemas.microsoft.com/office/drawing/2014/main" id="{4BC4B183-C1C4-E57D-D1EF-B9D5F88642D5}"/>
              </a:ext>
            </a:extLst>
          </p:cNvPr>
          <p:cNvSpPr txBox="1"/>
          <p:nvPr/>
        </p:nvSpPr>
        <p:spPr>
          <a:xfrm>
            <a:off x="2875936" y="169606"/>
            <a:ext cx="36354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Arial"/>
                <a:cs typeface="Arial"/>
                <a:sym typeface="Arial"/>
              </a:rPr>
              <a:t>THẢO LUẬN NHÓM</a:t>
            </a:r>
          </a:p>
        </p:txBody>
      </p:sp>
      <p:sp>
        <p:nvSpPr>
          <p:cNvPr id="7" name="Arrow: Pentagon 6">
            <a:extLst>
              <a:ext uri="{FF2B5EF4-FFF2-40B4-BE49-F238E27FC236}">
                <a16:creationId xmlns:a16="http://schemas.microsoft.com/office/drawing/2014/main" id="{59155C25-BE53-CECB-26CD-EA268CB3C404}"/>
              </a:ext>
            </a:extLst>
          </p:cNvPr>
          <p:cNvSpPr/>
          <p:nvPr/>
        </p:nvSpPr>
        <p:spPr>
          <a:xfrm>
            <a:off x="95865" y="646659"/>
            <a:ext cx="2374490" cy="5161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FDF6EB"/>
                </a:solidFill>
                <a:effectLst/>
                <a:uLnTx/>
                <a:uFillTx/>
                <a:latin typeface="Arial"/>
                <a:ea typeface="+mn-ea"/>
                <a:cs typeface="+mn-cs"/>
                <a:sym typeface="Arial"/>
              </a:rPr>
              <a:t>HOẠT ĐỘNG 3</a:t>
            </a:r>
          </a:p>
        </p:txBody>
      </p:sp>
      <p:grpSp>
        <p:nvGrpSpPr>
          <p:cNvPr id="5" name="Group 4">
            <a:extLst>
              <a:ext uri="{FF2B5EF4-FFF2-40B4-BE49-F238E27FC236}">
                <a16:creationId xmlns:a16="http://schemas.microsoft.com/office/drawing/2014/main" id="{8A00E05F-297E-8975-4A11-A71AFC372263}"/>
              </a:ext>
            </a:extLst>
          </p:cNvPr>
          <p:cNvGrpSpPr/>
          <p:nvPr/>
        </p:nvGrpSpPr>
        <p:grpSpPr>
          <a:xfrm>
            <a:off x="6511414" y="646660"/>
            <a:ext cx="2861187" cy="516194"/>
            <a:chOff x="6511414" y="789515"/>
            <a:chExt cx="2861187" cy="516194"/>
          </a:xfrm>
        </p:grpSpPr>
        <p:sp>
          <p:nvSpPr>
            <p:cNvPr id="12" name="Arrow: Pentagon 11">
              <a:extLst>
                <a:ext uri="{FF2B5EF4-FFF2-40B4-BE49-F238E27FC236}">
                  <a16:creationId xmlns:a16="http://schemas.microsoft.com/office/drawing/2014/main" id="{721127E9-0FDF-8F68-5BAE-CDB8F36DD197}"/>
                </a:ext>
              </a:extLst>
            </p:cNvPr>
            <p:cNvSpPr/>
            <p:nvPr/>
          </p:nvSpPr>
          <p:spPr>
            <a:xfrm rot="10800000">
              <a:off x="6673645" y="789515"/>
              <a:ext cx="2374490" cy="5161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F6EB"/>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FD03F933-358E-F609-C946-B396706280B4}"/>
                </a:ext>
              </a:extLst>
            </p:cNvPr>
            <p:cNvSpPr txBox="1"/>
            <p:nvPr/>
          </p:nvSpPr>
          <p:spPr>
            <a:xfrm>
              <a:off x="6511414" y="824474"/>
              <a:ext cx="28611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FDF6EB"/>
                  </a:solidFill>
                  <a:effectLst/>
                  <a:uLnTx/>
                  <a:uFillTx/>
                  <a:latin typeface="Arial"/>
                  <a:cs typeface="Arial"/>
                  <a:sym typeface="Arial"/>
                </a:rPr>
                <a:t>HOẠT ĐỘNG 4</a:t>
              </a:r>
            </a:p>
          </p:txBody>
        </p:sp>
      </p:grpSp>
      <p:sp>
        <p:nvSpPr>
          <p:cNvPr id="4" name="TextBox 3">
            <a:extLst>
              <a:ext uri="{FF2B5EF4-FFF2-40B4-BE49-F238E27FC236}">
                <a16:creationId xmlns:a16="http://schemas.microsoft.com/office/drawing/2014/main" id="{3B1479D3-708A-C35F-94FD-91E698E629F5}"/>
              </a:ext>
            </a:extLst>
          </p:cNvPr>
          <p:cNvSpPr txBox="1"/>
          <p:nvPr/>
        </p:nvSpPr>
        <p:spPr>
          <a:xfrm>
            <a:off x="258096" y="1162853"/>
            <a:ext cx="2536723" cy="3365024"/>
          </a:xfrm>
          <a:prstGeom prst="rect">
            <a:avLst/>
          </a:prstGeom>
          <a:noFill/>
        </p:spPr>
        <p:txBody>
          <a:bodyPr wrap="square">
            <a:spAutoFit/>
          </a:bodyPr>
          <a:lstStyle/>
          <a:p>
            <a:pPr algn="just">
              <a:lnSpc>
                <a:spcPct val="150000"/>
              </a:lnSpc>
            </a:pPr>
            <a:r>
              <a:rPr lang="vi-VN" sz="1800">
                <a:solidFill>
                  <a:srgbClr val="000000"/>
                </a:solidFill>
                <a:effectLst/>
                <a:latin typeface="+mn-lt"/>
                <a:ea typeface="Calibri" panose="020F0502020204030204" pitchFamily="34" charset="0"/>
                <a:cs typeface="Times New Roman" panose="02020603050405020304" pitchFamily="18" charset="0"/>
              </a:rPr>
              <a:t>Mắc mạch điện gồm pin, bóng đèn, công tắc, dây nối. Tiến hành kiểm tra và đóng công tắc để đảm bảo mạch điện kín và đèn sáng. Nếu đèn không sáng, tìm nguyên nhân.</a:t>
            </a:r>
            <a:endParaRPr lang="en-US" sz="1800">
              <a:latin typeface="+mn-lt"/>
            </a:endParaRPr>
          </a:p>
        </p:txBody>
      </p:sp>
      <p:sp>
        <p:nvSpPr>
          <p:cNvPr id="14" name="TextBox 13">
            <a:extLst>
              <a:ext uri="{FF2B5EF4-FFF2-40B4-BE49-F238E27FC236}">
                <a16:creationId xmlns:a16="http://schemas.microsoft.com/office/drawing/2014/main" id="{37E40BC5-7DAB-6571-242D-1D120AD3CE3C}"/>
              </a:ext>
            </a:extLst>
          </p:cNvPr>
          <p:cNvSpPr txBox="1"/>
          <p:nvPr/>
        </p:nvSpPr>
        <p:spPr>
          <a:xfrm>
            <a:off x="3329447" y="1162853"/>
            <a:ext cx="5814553" cy="2534027"/>
          </a:xfrm>
          <a:prstGeom prst="rect">
            <a:avLst/>
          </a:prstGeom>
          <a:noFill/>
        </p:spPr>
        <p:txBody>
          <a:bodyPr wrap="square">
            <a:spAutoFit/>
          </a:bodyPr>
          <a:lstStyle/>
          <a:p>
            <a:pPr algn="just">
              <a:lnSpc>
                <a:spcPct val="150000"/>
              </a:lnSpc>
            </a:pPr>
            <a:r>
              <a:rPr lang="vi-VN" sz="1800">
                <a:solidFill>
                  <a:srgbClr val="000000"/>
                </a:solidFill>
                <a:effectLst/>
                <a:latin typeface="+mn-lt"/>
                <a:ea typeface="Calibri" panose="020F0502020204030204" pitchFamily="34" charset="0"/>
                <a:cs typeface="Times New Roman" panose="02020603050405020304" pitchFamily="18" charset="0"/>
              </a:rPr>
              <a:t>Dòng điện cung cấp bởi pin hoặc acquy có chiều không đổi gọi là dòng điện một chiều. Người ta quy ước chiều dòng điện trong mạch điện là chiều từ cực dương của nguồn điện qua dây nối và các dụng cụ tiêu thụ điện tới cực âm của nguồn điện. Vẽ mũi tên chỉ chiều dòng điện trong các sơ đồ mạch điện ở Hình 22.3.</a:t>
            </a:r>
            <a:endParaRPr lang="en-US" sz="1800">
              <a:latin typeface="+mn-lt"/>
            </a:endParaRPr>
          </a:p>
        </p:txBody>
      </p:sp>
      <p:pic>
        <p:nvPicPr>
          <p:cNvPr id="15" name="Picture 14" descr="A picture containing diagram, line, screenshot, font&#10;&#10;Description automatically generated">
            <a:extLst>
              <a:ext uri="{FF2B5EF4-FFF2-40B4-BE49-F238E27FC236}">
                <a16:creationId xmlns:a16="http://schemas.microsoft.com/office/drawing/2014/main" id="{4CDA0A0E-6491-C129-B757-2B6292052546}"/>
              </a:ext>
            </a:extLst>
          </p:cNvPr>
          <p:cNvPicPr>
            <a:picLocks noChangeAspect="1"/>
          </p:cNvPicPr>
          <p:nvPr/>
        </p:nvPicPr>
        <p:blipFill>
          <a:blip r:embed="rId3"/>
          <a:stretch>
            <a:fillRect/>
          </a:stretch>
        </p:blipFill>
        <p:spPr>
          <a:xfrm>
            <a:off x="4724853" y="3731838"/>
            <a:ext cx="3248660" cy="1157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6">
            <a:extLst>
              <a:ext uri="{FF2B5EF4-FFF2-40B4-BE49-F238E27FC236}">
                <a16:creationId xmlns:a16="http://schemas.microsoft.com/office/drawing/2014/main" id="{4868878D-1136-CCEE-39A3-A7A17D3AE7F9}"/>
              </a:ext>
            </a:extLst>
          </p:cNvPr>
          <p:cNvPicPr>
            <a:picLocks noChangeAspect="1"/>
          </p:cNvPicPr>
          <p:nvPr/>
        </p:nvPicPr>
        <p:blipFill>
          <a:blip r:embed="rId4"/>
          <a:srcRect/>
          <a:stretch>
            <a:fillRect/>
          </a:stretch>
        </p:blipFill>
        <p:spPr>
          <a:xfrm>
            <a:off x="3339109" y="562951"/>
            <a:ext cx="1395123" cy="683611"/>
          </a:xfrm>
          <a:prstGeom prst="rect">
            <a:avLst/>
          </a:prstGeom>
        </p:spPr>
      </p:pic>
    </p:spTree>
    <p:extLst>
      <p:ext uri="{BB962C8B-B14F-4D97-AF65-F5344CB8AC3E}">
        <p14:creationId xmlns:p14="http://schemas.microsoft.com/office/powerpoint/2010/main" val="5005284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 name="Line Callout 1 (Border and Accent Bar) 3">
            <a:extLst>
              <a:ext uri="{FF2B5EF4-FFF2-40B4-BE49-F238E27FC236}">
                <a16:creationId xmlns:a16="http://schemas.microsoft.com/office/drawing/2014/main" id="{29ECEB10-72AB-4848-446E-C70C428F4D22}"/>
              </a:ext>
            </a:extLst>
          </p:cNvPr>
          <p:cNvSpPr/>
          <p:nvPr/>
        </p:nvSpPr>
        <p:spPr>
          <a:xfrm>
            <a:off x="452924" y="527167"/>
            <a:ext cx="2467257" cy="645330"/>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6">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US" sz="2500" b="1">
                <a:solidFill>
                  <a:schemeClr val="tx1"/>
                </a:solidFill>
                <a:latin typeface="Arial" panose="020B0604020202020204" pitchFamily="34" charset="0"/>
                <a:cs typeface="Arial" panose="020B0604020202020204" pitchFamily="34" charset="0"/>
              </a:rPr>
              <a:t>Hoạt động 1</a:t>
            </a:r>
          </a:p>
        </p:txBody>
      </p:sp>
      <p:pic>
        <p:nvPicPr>
          <p:cNvPr id="13" name="Picture 12" descr="A picture containing line, symbol, diagram, screenshot&#10;&#10;Description automatically generated">
            <a:extLst>
              <a:ext uri="{FF2B5EF4-FFF2-40B4-BE49-F238E27FC236}">
                <a16:creationId xmlns:a16="http://schemas.microsoft.com/office/drawing/2014/main" id="{B1F5DFB4-D888-897C-7FD2-28645468DB1A}"/>
              </a:ext>
            </a:extLst>
          </p:cNvPr>
          <p:cNvPicPr>
            <a:picLocks noChangeAspect="1"/>
          </p:cNvPicPr>
          <p:nvPr/>
        </p:nvPicPr>
        <p:blipFill>
          <a:blip r:embed="rId3"/>
          <a:stretch>
            <a:fillRect/>
          </a:stretch>
        </p:blipFill>
        <p:spPr>
          <a:xfrm>
            <a:off x="4184268" y="276443"/>
            <a:ext cx="2504128" cy="1312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Line Callout 1 (Border and Accent Bar) 3">
            <a:extLst>
              <a:ext uri="{FF2B5EF4-FFF2-40B4-BE49-F238E27FC236}">
                <a16:creationId xmlns:a16="http://schemas.microsoft.com/office/drawing/2014/main" id="{691CD4A8-EC8F-E1F0-9B1A-DFC978F1027D}"/>
              </a:ext>
            </a:extLst>
          </p:cNvPr>
          <p:cNvSpPr/>
          <p:nvPr/>
        </p:nvSpPr>
        <p:spPr>
          <a:xfrm>
            <a:off x="511918" y="1926420"/>
            <a:ext cx="2408263" cy="645330"/>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6">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US" sz="2500" b="1">
                <a:solidFill>
                  <a:schemeClr val="tx1"/>
                </a:solidFill>
                <a:latin typeface="Arial" panose="020B0604020202020204" pitchFamily="34" charset="0"/>
                <a:cs typeface="Arial" panose="020B0604020202020204" pitchFamily="34" charset="0"/>
              </a:rPr>
              <a:t>Hoạt động 2</a:t>
            </a:r>
          </a:p>
        </p:txBody>
      </p:sp>
      <p:sp>
        <p:nvSpPr>
          <p:cNvPr id="17" name="TextBox 16">
            <a:extLst>
              <a:ext uri="{FF2B5EF4-FFF2-40B4-BE49-F238E27FC236}">
                <a16:creationId xmlns:a16="http://schemas.microsoft.com/office/drawing/2014/main" id="{C1BDA9A5-1363-CA42-1CD2-ECDAA7DC4966}"/>
              </a:ext>
            </a:extLst>
          </p:cNvPr>
          <p:cNvSpPr txBox="1"/>
          <p:nvPr/>
        </p:nvSpPr>
        <p:spPr>
          <a:xfrm>
            <a:off x="3460341" y="2097849"/>
            <a:ext cx="5322324" cy="2895088"/>
          </a:xfrm>
          <a:prstGeom prst="rect">
            <a:avLst/>
          </a:prstGeom>
          <a:noFill/>
        </p:spPr>
        <p:txBody>
          <a:bodyPr wrap="square">
            <a:spAutoFit/>
          </a:bodyPr>
          <a:lstStyle/>
          <a:p>
            <a:pPr marL="0" marR="0" algn="just">
              <a:lnSpc>
                <a:spcPct val="150000"/>
              </a:lnSpc>
              <a:spcBef>
                <a:spcPts val="100"/>
              </a:spcBef>
              <a:spcAft>
                <a:spcPts val="100"/>
              </a:spcAft>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Tên các thiết bị được đánh số từ (1) đến (4) ở sơ đồ mạch điện là</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(1) – nguồn điện</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(2) – công tắc mở</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tabLst>
                <a:tab pos="2971800" algn="ctr"/>
                <a:tab pos="5943600" algn="r"/>
              </a:tabLst>
            </a:pPr>
            <a:r>
              <a:rPr lang="vi-VN" sz="2000">
                <a:solidFill>
                  <a:srgbClr val="000000"/>
                </a:solidFill>
                <a:effectLst/>
                <a:latin typeface="+mn-lt"/>
                <a:ea typeface="Times New Roman" panose="02020603050405020304" pitchFamily="18" charset="0"/>
                <a:cs typeface="Times New Roman" panose="02020603050405020304" pitchFamily="18" charset="0"/>
              </a:rPr>
              <a:t>(3) – bóng đèn</a:t>
            </a:r>
            <a:endParaRPr lang="en-US" sz="2000">
              <a:effectLst/>
              <a:latin typeface="+mn-lt"/>
              <a:ea typeface="Calibri" panose="020F0502020204030204" pitchFamily="34" charset="0"/>
              <a:cs typeface="Times New Roman" panose="02020603050405020304" pitchFamily="18" charset="0"/>
            </a:endParaRPr>
          </a:p>
          <a:p>
            <a:pPr algn="just">
              <a:lnSpc>
                <a:spcPct val="150000"/>
              </a:lnSpc>
            </a:pPr>
            <a:r>
              <a:rPr lang="vi-VN" sz="2000">
                <a:solidFill>
                  <a:srgbClr val="000000"/>
                </a:solidFill>
                <a:effectLst/>
                <a:latin typeface="+mn-lt"/>
                <a:ea typeface="Times New Roman" panose="02020603050405020304" pitchFamily="18" charset="0"/>
                <a:cs typeface="Times New Roman" panose="02020603050405020304" pitchFamily="18" charset="0"/>
              </a:rPr>
              <a:t>(4) – điện trở</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Lst>
  </p:timing>
</p:sld>
</file>

<file path=ppt/theme/theme1.xml><?xml version="1.0" encoding="utf-8"?>
<a:theme xmlns:a="http://schemas.openxmlformats.org/drawingml/2006/main" name="B2B SEO Strategy by Slidesgo">
  <a:themeElements>
    <a:clrScheme name="Simple Light">
      <a:dk1>
        <a:srgbClr val="121B46"/>
      </a:dk1>
      <a:lt1>
        <a:srgbClr val="FDF6EB"/>
      </a:lt1>
      <a:dk2>
        <a:srgbClr val="ED7550"/>
      </a:dk2>
      <a:lt2>
        <a:srgbClr val="00D7CB"/>
      </a:lt2>
      <a:accent1>
        <a:srgbClr val="F8CA88"/>
      </a:accent1>
      <a:accent2>
        <a:srgbClr val="577785"/>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1380</Words>
  <Application>Microsoft Office PowerPoint</Application>
  <PresentationFormat>On-screen Show (16:9)</PresentationFormat>
  <Paragraphs>128</Paragraphs>
  <Slides>26</Slides>
  <Notes>21</Notes>
  <HiddenSlides>0</HiddenSlides>
  <MMClips>20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Martel Sans Black</vt:lpstr>
      <vt:lpstr>Martel Sans</vt:lpstr>
      <vt:lpstr>Anaheim</vt:lpstr>
      <vt:lpstr>Calibri Light</vt:lpstr>
      <vt:lpstr>Wingdings</vt:lpstr>
      <vt:lpstr>Nunito Light</vt:lpstr>
      <vt:lpstr>Arial</vt:lpstr>
      <vt:lpstr>Montserrat Medium</vt:lpstr>
      <vt:lpstr>Calibri</vt:lpstr>
      <vt:lpstr>B2B SEO Strategy by Slidesgo</vt:lpstr>
      <vt:lpstr>Office Theme</vt:lpstr>
      <vt:lpstr>PowerPoint Presentation</vt:lpstr>
      <vt:lpstr>KHỞI ĐỘNG</vt:lpstr>
      <vt:lpstr>BÀI 22:  MẠCH ĐIỆN ĐƠN GIẢN</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BÀI HỌC KẾT THÚC, CẢM ƠN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modified xsi:type="dcterms:W3CDTF">2023-11-28T02:40:26Z</dcterms:modified>
</cp:coreProperties>
</file>