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Lst>
  <p:notesMasterIdLst>
    <p:notesMasterId r:id="rId23"/>
  </p:notesMasterIdLst>
  <p:sldIdLst>
    <p:sldId id="288" r:id="rId2"/>
    <p:sldId id="397" r:id="rId3"/>
    <p:sldId id="398" r:id="rId4"/>
    <p:sldId id="400" r:id="rId5"/>
    <p:sldId id="399" r:id="rId6"/>
    <p:sldId id="256" r:id="rId7"/>
    <p:sldId id="258" r:id="rId8"/>
    <p:sldId id="257" r:id="rId9"/>
    <p:sldId id="455" r:id="rId10"/>
    <p:sldId id="449" r:id="rId11"/>
    <p:sldId id="325" r:id="rId12"/>
    <p:sldId id="456" r:id="rId13"/>
    <p:sldId id="451" r:id="rId14"/>
    <p:sldId id="452" r:id="rId15"/>
    <p:sldId id="457" r:id="rId16"/>
    <p:sldId id="306" r:id="rId17"/>
    <p:sldId id="307" r:id="rId18"/>
    <p:sldId id="312" r:id="rId19"/>
    <p:sldId id="453" r:id="rId20"/>
    <p:sldId id="454" r:id="rId21"/>
    <p:sldId id="313" r:id="rId22"/>
  </p:sldIdLst>
  <p:sldSz cx="9144000" cy="5143500" type="screen16x9"/>
  <p:notesSz cx="6858000" cy="9144000"/>
  <p:embeddedFontLst>
    <p:embeddedFont>
      <p:font typeface="Abril Fatface" panose="02000503000000020003" pitchFamily="2" charset="0"/>
      <p:regular r:id="rId24"/>
    </p:embeddedFont>
    <p:embeddedFont>
      <p:font typeface="Lato" panose="020F0502020204030203" pitchFamily="34" charset="0"/>
      <p:regular r:id="rId25"/>
      <p:bold r:id="rId26"/>
      <p:italic r:id="rId27"/>
      <p:boldItalic r:id="rId28"/>
    </p:embeddedFont>
    <p:embeddedFont>
      <p:font typeface="Patrick Hand" panose="00000500000000000000" pitchFamily="2" charset="0"/>
      <p:regular r:id="rId29"/>
    </p:embeddedFont>
    <p:embeddedFont>
      <p:font typeface="Roboto Condensed Light" panose="02000000000000000000" pitchFamily="2" charset="0"/>
      <p:regular r:id="rId30"/>
      <p:italic r:id="rId31"/>
    </p:embeddedFont>
    <p:embeddedFont>
      <p:font typeface="VNI-Times"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79">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E67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6103E81-17ED-4167-B3DD-2E5AC374A328}">
  <a:tblStyle styleId="{C6103E81-17ED-4167-B3DD-2E5AC374A32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p:restoredTop sz="94648"/>
  </p:normalViewPr>
  <p:slideViewPr>
    <p:cSldViewPr snapToGrid="0">
      <p:cViewPr varScale="1">
        <p:scale>
          <a:sx n="128" d="100"/>
          <a:sy n="128" d="100"/>
        </p:scale>
        <p:origin x="324" y="126"/>
      </p:cViewPr>
      <p:guideLst>
        <p:guide orient="horz" pos="3079"/>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69029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36097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40537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35234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7cf0412cd_0_10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77cf0412cd_0_10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77cf0412c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77cf0412c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77cf0412cd_0_4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77cf0412cd_0_4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0965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a:extLst>
            <a:ext uri="{FF2B5EF4-FFF2-40B4-BE49-F238E27FC236}">
              <a16:creationId xmlns:a16="http://schemas.microsoft.com/office/drawing/2014/main" id="{3F24A76C-8D21-4A68-1550-42F381859CB3}"/>
            </a:ext>
          </a:extLst>
        </p:cNvPr>
        <p:cNvGrpSpPr/>
        <p:nvPr/>
      </p:nvGrpSpPr>
      <p:grpSpPr>
        <a:xfrm>
          <a:off x="0" y="0"/>
          <a:ext cx="0" cy="0"/>
          <a:chOff x="0" y="0"/>
          <a:chExt cx="0" cy="0"/>
        </a:xfrm>
      </p:grpSpPr>
      <p:sp>
        <p:nvSpPr>
          <p:cNvPr id="615" name="Google Shape;615;g77cf0412cd_0_4197:notes">
            <a:extLst>
              <a:ext uri="{FF2B5EF4-FFF2-40B4-BE49-F238E27FC236}">
                <a16:creationId xmlns:a16="http://schemas.microsoft.com/office/drawing/2014/main" id="{67B510D8-8016-D2AD-45DF-99C07DF7D55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77cf0412cd_0_4197:notes">
            <a:extLst>
              <a:ext uri="{FF2B5EF4-FFF2-40B4-BE49-F238E27FC236}">
                <a16:creationId xmlns:a16="http://schemas.microsoft.com/office/drawing/2014/main" id="{FCC80B18-59ED-BEF6-35A9-3DC4FC12968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7341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194736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284026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737376" y="2162803"/>
            <a:ext cx="977265" cy="978194"/>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r>
              <a:rPr lang="en-US" altLang="zh-CN"/>
              <a:t>Click icon to add picture</a:t>
            </a:r>
            <a:endParaRPr lang="zh-CN" altLang="en-US"/>
          </a:p>
        </p:txBody>
      </p:sp>
      <p:sp>
        <p:nvSpPr>
          <p:cNvPr id="11" name="图片占位符 10"/>
          <p:cNvSpPr>
            <a:spLocks noGrp="1"/>
          </p:cNvSpPr>
          <p:nvPr>
            <p:ph type="pic" sz="quarter" idx="11"/>
          </p:nvPr>
        </p:nvSpPr>
        <p:spPr>
          <a:xfrm>
            <a:off x="4090035" y="2162803"/>
            <a:ext cx="977265" cy="978194"/>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r>
              <a:rPr lang="en-US" altLang="zh-CN"/>
              <a:t>Click icon to add picture</a:t>
            </a:r>
            <a:endParaRPr lang="zh-CN" altLang="en-US"/>
          </a:p>
        </p:txBody>
      </p:sp>
      <p:sp>
        <p:nvSpPr>
          <p:cNvPr id="12" name="图片占位符 11"/>
          <p:cNvSpPr>
            <a:spLocks noGrp="1"/>
          </p:cNvSpPr>
          <p:nvPr>
            <p:ph type="pic" sz="quarter" idx="12"/>
          </p:nvPr>
        </p:nvSpPr>
        <p:spPr>
          <a:xfrm>
            <a:off x="6445451" y="2162803"/>
            <a:ext cx="977265" cy="978194"/>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r>
              <a:rPr lang="en-US" altLang="zh-CN"/>
              <a:t>Click icon to add picture</a:t>
            </a:r>
            <a:endParaRPr lang="zh-CN" altLang="en-US"/>
          </a:p>
        </p:txBody>
      </p:sp>
    </p:spTree>
    <p:extLst>
      <p:ext uri="{BB962C8B-B14F-4D97-AF65-F5344CB8AC3E}">
        <p14:creationId xmlns:p14="http://schemas.microsoft.com/office/powerpoint/2010/main" val="209987318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354593" y="1851898"/>
            <a:ext cx="1405890" cy="1980248"/>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r>
              <a:rPr lang="en-US" altLang="zh-CN"/>
              <a:t>Click icon to add picture</a:t>
            </a:r>
            <a:endParaRPr lang="zh-CN" altLang="en-US"/>
          </a:p>
        </p:txBody>
      </p:sp>
      <p:sp>
        <p:nvSpPr>
          <p:cNvPr id="11" name="图片占位符 10"/>
          <p:cNvSpPr>
            <a:spLocks noGrp="1"/>
          </p:cNvSpPr>
          <p:nvPr>
            <p:ph type="pic" sz="quarter" idx="11"/>
          </p:nvPr>
        </p:nvSpPr>
        <p:spPr>
          <a:xfrm>
            <a:off x="3874908" y="1851898"/>
            <a:ext cx="1405890" cy="1980248"/>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r>
              <a:rPr lang="en-US" altLang="zh-CN"/>
              <a:t>Click icon to add picture</a:t>
            </a:r>
            <a:endParaRPr lang="zh-CN" altLang="en-US"/>
          </a:p>
        </p:txBody>
      </p:sp>
      <p:sp>
        <p:nvSpPr>
          <p:cNvPr id="12" name="图片占位符 11"/>
          <p:cNvSpPr>
            <a:spLocks noGrp="1"/>
          </p:cNvSpPr>
          <p:nvPr>
            <p:ph type="pic" sz="quarter" idx="12"/>
          </p:nvPr>
        </p:nvSpPr>
        <p:spPr>
          <a:xfrm>
            <a:off x="6395223" y="1851898"/>
            <a:ext cx="1405890" cy="1980248"/>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r>
              <a:rPr lang="en-US" altLang="zh-CN"/>
              <a:t>Click icon to add picture</a:t>
            </a:r>
            <a:endParaRPr lang="zh-CN" altLang="en-US"/>
          </a:p>
        </p:txBody>
      </p:sp>
    </p:spTree>
    <p:extLst>
      <p:ext uri="{BB962C8B-B14F-4D97-AF65-F5344CB8AC3E}">
        <p14:creationId xmlns:p14="http://schemas.microsoft.com/office/powerpoint/2010/main" val="270256928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8"/>
        <p:cNvGrpSpPr/>
        <p:nvPr/>
      </p:nvGrpSpPr>
      <p:grpSpPr>
        <a:xfrm>
          <a:off x="0" y="0"/>
          <a:ext cx="0" cy="0"/>
          <a:chOff x="0" y="0"/>
          <a:chExt cx="0" cy="0"/>
        </a:xfrm>
      </p:grpSpPr>
      <p:sp>
        <p:nvSpPr>
          <p:cNvPr id="10" name="Google Shape;10;p2"/>
          <p:cNvSpPr txBox="1">
            <a:spLocks noGrp="1"/>
          </p:cNvSpPr>
          <p:nvPr>
            <p:ph type="subTitle" idx="1"/>
          </p:nvPr>
        </p:nvSpPr>
        <p:spPr>
          <a:xfrm>
            <a:off x="3529425" y="3892925"/>
            <a:ext cx="2085300" cy="489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a:solidFill>
                  <a:schemeClr val="dk1"/>
                </a:solidFill>
              </a:defRPr>
            </a:lvl1pPr>
            <a:lvl2pPr lvl="1" rtl="0">
              <a:lnSpc>
                <a:spcPct val="100000"/>
              </a:lnSpc>
              <a:spcBef>
                <a:spcPts val="0"/>
              </a:spcBef>
              <a:spcAft>
                <a:spcPts val="0"/>
              </a:spcAft>
              <a:buClr>
                <a:schemeClr val="dk1"/>
              </a:buClr>
              <a:buSzPts val="2800"/>
              <a:buNone/>
              <a:defRPr sz="2800">
                <a:solidFill>
                  <a:schemeClr val="dk1"/>
                </a:solidFill>
              </a:defRPr>
            </a:lvl2pPr>
            <a:lvl3pPr lvl="2" rtl="0">
              <a:lnSpc>
                <a:spcPct val="100000"/>
              </a:lnSpc>
              <a:spcBef>
                <a:spcPts val="0"/>
              </a:spcBef>
              <a:spcAft>
                <a:spcPts val="0"/>
              </a:spcAft>
              <a:buClr>
                <a:schemeClr val="dk1"/>
              </a:buClr>
              <a:buSzPts val="2800"/>
              <a:buNone/>
              <a:defRPr sz="2800">
                <a:solidFill>
                  <a:schemeClr val="dk1"/>
                </a:solidFill>
              </a:defRPr>
            </a:lvl3pPr>
            <a:lvl4pPr lvl="3" rtl="0">
              <a:lnSpc>
                <a:spcPct val="100000"/>
              </a:lnSpc>
              <a:spcBef>
                <a:spcPts val="0"/>
              </a:spcBef>
              <a:spcAft>
                <a:spcPts val="0"/>
              </a:spcAft>
              <a:buClr>
                <a:schemeClr val="dk1"/>
              </a:buClr>
              <a:buSzPts val="2800"/>
              <a:buNone/>
              <a:defRPr sz="2800">
                <a:solidFill>
                  <a:schemeClr val="dk1"/>
                </a:solidFill>
              </a:defRPr>
            </a:lvl4pPr>
            <a:lvl5pPr lvl="4" rtl="0">
              <a:lnSpc>
                <a:spcPct val="100000"/>
              </a:lnSpc>
              <a:spcBef>
                <a:spcPts val="0"/>
              </a:spcBef>
              <a:spcAft>
                <a:spcPts val="0"/>
              </a:spcAft>
              <a:buClr>
                <a:schemeClr val="dk1"/>
              </a:buClr>
              <a:buSzPts val="2800"/>
              <a:buNone/>
              <a:defRPr sz="2800">
                <a:solidFill>
                  <a:schemeClr val="dk1"/>
                </a:solidFill>
              </a:defRPr>
            </a:lvl5pPr>
            <a:lvl6pPr lvl="5" rtl="0">
              <a:lnSpc>
                <a:spcPct val="100000"/>
              </a:lnSpc>
              <a:spcBef>
                <a:spcPts val="0"/>
              </a:spcBef>
              <a:spcAft>
                <a:spcPts val="0"/>
              </a:spcAft>
              <a:buClr>
                <a:schemeClr val="dk1"/>
              </a:buClr>
              <a:buSzPts val="2800"/>
              <a:buNone/>
              <a:defRPr sz="2800">
                <a:solidFill>
                  <a:schemeClr val="dk1"/>
                </a:solidFill>
              </a:defRPr>
            </a:lvl6pPr>
            <a:lvl7pPr lvl="6" rtl="0">
              <a:lnSpc>
                <a:spcPct val="100000"/>
              </a:lnSpc>
              <a:spcBef>
                <a:spcPts val="0"/>
              </a:spcBef>
              <a:spcAft>
                <a:spcPts val="0"/>
              </a:spcAft>
              <a:buClr>
                <a:schemeClr val="dk1"/>
              </a:buClr>
              <a:buSzPts val="2800"/>
              <a:buNone/>
              <a:defRPr sz="2800">
                <a:solidFill>
                  <a:schemeClr val="dk1"/>
                </a:solidFill>
              </a:defRPr>
            </a:lvl7pPr>
            <a:lvl8pPr lvl="7" rtl="0">
              <a:lnSpc>
                <a:spcPct val="100000"/>
              </a:lnSpc>
              <a:spcBef>
                <a:spcPts val="0"/>
              </a:spcBef>
              <a:spcAft>
                <a:spcPts val="0"/>
              </a:spcAft>
              <a:buClr>
                <a:schemeClr val="dk1"/>
              </a:buClr>
              <a:buSzPts val="2800"/>
              <a:buNone/>
              <a:defRPr sz="2800">
                <a:solidFill>
                  <a:schemeClr val="dk1"/>
                </a:solidFill>
              </a:defRPr>
            </a:lvl8pPr>
            <a:lvl9pPr lvl="8" rtl="0">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11" name="Google Shape;11;p2"/>
          <p:cNvSpPr txBox="1">
            <a:spLocks noGrp="1"/>
          </p:cNvSpPr>
          <p:nvPr>
            <p:ph type="title"/>
          </p:nvPr>
        </p:nvSpPr>
        <p:spPr>
          <a:xfrm>
            <a:off x="3059600" y="847922"/>
            <a:ext cx="3035700" cy="1840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600"/>
              <a:buNone/>
              <a:defRPr sz="50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3699921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5" name="Google Shape;25;p4"/>
          <p:cNvSpPr txBox="1">
            <a:spLocks noGrp="1"/>
          </p:cNvSpPr>
          <p:nvPr>
            <p:ph type="body" idx="1"/>
          </p:nvPr>
        </p:nvSpPr>
        <p:spPr>
          <a:xfrm>
            <a:off x="613050" y="1323875"/>
            <a:ext cx="7929300" cy="2872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AutoNum type="arabicPeriod"/>
              <a:defRPr sz="1200"/>
            </a:lvl1pPr>
            <a:lvl2pPr marL="914400" lvl="1" indent="-304800" rtl="0">
              <a:spcBef>
                <a:spcPts val="1600"/>
              </a:spcBef>
              <a:spcAft>
                <a:spcPts val="0"/>
              </a:spcAft>
              <a:buClr>
                <a:srgbClr val="434343"/>
              </a:buClr>
              <a:buSzPts val="1200"/>
              <a:buFont typeface="Roboto Condensed Light"/>
              <a:buAutoNum type="alphaLcPeriod"/>
              <a:defRPr sz="1200"/>
            </a:lvl2pPr>
            <a:lvl3pPr marL="1371600" lvl="2" indent="-304800" rtl="0">
              <a:spcBef>
                <a:spcPts val="1600"/>
              </a:spcBef>
              <a:spcAft>
                <a:spcPts val="0"/>
              </a:spcAft>
              <a:buClr>
                <a:srgbClr val="434343"/>
              </a:buClr>
              <a:buSzPts val="1200"/>
              <a:buFont typeface="Roboto Condensed Light"/>
              <a:buAutoNum type="romanLcPeriod"/>
              <a:defRPr sz="1200"/>
            </a:lvl3pPr>
            <a:lvl4pPr marL="1828800" lvl="3" indent="-304800" rtl="0">
              <a:spcBef>
                <a:spcPts val="1600"/>
              </a:spcBef>
              <a:spcAft>
                <a:spcPts val="0"/>
              </a:spcAft>
              <a:buClr>
                <a:srgbClr val="434343"/>
              </a:buClr>
              <a:buSzPts val="1200"/>
              <a:buFont typeface="Roboto Condensed Light"/>
              <a:buAutoNum type="arabicPeriod"/>
              <a:defRPr sz="1200"/>
            </a:lvl4pPr>
            <a:lvl5pPr marL="2286000" lvl="4" indent="-304800" rtl="0">
              <a:spcBef>
                <a:spcPts val="1600"/>
              </a:spcBef>
              <a:spcAft>
                <a:spcPts val="0"/>
              </a:spcAft>
              <a:buClr>
                <a:srgbClr val="434343"/>
              </a:buClr>
              <a:buSzPts val="1200"/>
              <a:buFont typeface="Roboto Condensed Light"/>
              <a:buAutoNum type="alphaLcPeriod"/>
              <a:defRPr sz="1200"/>
            </a:lvl5pPr>
            <a:lvl6pPr marL="2743200" lvl="5" indent="-304800" rtl="0">
              <a:spcBef>
                <a:spcPts val="1600"/>
              </a:spcBef>
              <a:spcAft>
                <a:spcPts val="0"/>
              </a:spcAft>
              <a:buClr>
                <a:srgbClr val="434343"/>
              </a:buClr>
              <a:buSzPts val="1200"/>
              <a:buFont typeface="Roboto Condensed Light"/>
              <a:buAutoNum type="romanLcPeriod"/>
              <a:defRPr sz="1200"/>
            </a:lvl6pPr>
            <a:lvl7pPr marL="3200400" lvl="6" indent="-304800" rtl="0">
              <a:spcBef>
                <a:spcPts val="1600"/>
              </a:spcBef>
              <a:spcAft>
                <a:spcPts val="0"/>
              </a:spcAft>
              <a:buClr>
                <a:srgbClr val="434343"/>
              </a:buClr>
              <a:buSzPts val="1200"/>
              <a:buFont typeface="Roboto Condensed Light"/>
              <a:buAutoNum type="arabicPeriod"/>
              <a:defRPr sz="1200"/>
            </a:lvl7pPr>
            <a:lvl8pPr marL="3657600" lvl="7" indent="-304800" rtl="0">
              <a:spcBef>
                <a:spcPts val="1600"/>
              </a:spcBef>
              <a:spcAft>
                <a:spcPts val="0"/>
              </a:spcAft>
              <a:buClr>
                <a:srgbClr val="434343"/>
              </a:buClr>
              <a:buSzPts val="1200"/>
              <a:buFont typeface="Roboto Condensed Light"/>
              <a:buAutoNum type="alphaLcPeriod"/>
              <a:defRPr sz="1200"/>
            </a:lvl8pPr>
            <a:lvl9pPr marL="4114800" lvl="8" indent="-304800" rtl="0">
              <a:spcBef>
                <a:spcPts val="1600"/>
              </a:spcBef>
              <a:spcAft>
                <a:spcPts val="1600"/>
              </a:spcAft>
              <a:buClr>
                <a:srgbClr val="434343"/>
              </a:buClr>
              <a:buSzPts val="1200"/>
              <a:buFont typeface="Roboto Condensed Light"/>
              <a:buAutoNum type="romanLcPeriod"/>
              <a:defRPr sz="1200"/>
            </a:lvl9pPr>
          </a:lstStyle>
          <a:p>
            <a:endParaRPr/>
          </a:p>
        </p:txBody>
      </p:sp>
      <p:sp>
        <p:nvSpPr>
          <p:cNvPr id="30" name="Google Shape;30;p4"/>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extLst>
      <p:ext uri="{BB962C8B-B14F-4D97-AF65-F5344CB8AC3E}">
        <p14:creationId xmlns:p14="http://schemas.microsoft.com/office/powerpoint/2010/main" val="648708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3"/>
        <p:cNvGrpSpPr/>
        <p:nvPr/>
      </p:nvGrpSpPr>
      <p:grpSpPr>
        <a:xfrm>
          <a:off x="0" y="0"/>
          <a:ext cx="0" cy="0"/>
          <a:chOff x="0" y="0"/>
          <a:chExt cx="0" cy="0"/>
        </a:xfrm>
      </p:grpSpPr>
      <p:sp>
        <p:nvSpPr>
          <p:cNvPr id="45" name="Google Shape;45;p7"/>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4000" b="1"/>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endParaRPr/>
          </a:p>
        </p:txBody>
      </p:sp>
      <p:sp>
        <p:nvSpPr>
          <p:cNvPr id="49" name="Google Shape;49;p7"/>
          <p:cNvSpPr txBox="1">
            <a:spLocks noGrp="1"/>
          </p:cNvSpPr>
          <p:nvPr>
            <p:ph type="title" idx="2"/>
          </p:nvPr>
        </p:nvSpPr>
        <p:spPr>
          <a:xfrm>
            <a:off x="1448975" y="1873750"/>
            <a:ext cx="6246300" cy="21240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400"/>
              <a:buNone/>
              <a:defRPr sz="2500"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216603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3"/>
        </a:solidFill>
        <a:effectLst/>
      </p:bgPr>
    </p:bg>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4" name="Google Shape;74;p18">
            <a:hlinkClick r:id="" action="ppaction://noaction"/>
          </p:cNvPr>
          <p:cNvSpPr txBox="1">
            <a:spLocks noGrp="1"/>
          </p:cNvSpPr>
          <p:nvPr>
            <p:ph type="title" idx="2"/>
          </p:nvPr>
        </p:nvSpPr>
        <p:spPr>
          <a:xfrm>
            <a:off x="720900" y="1668925"/>
            <a:ext cx="1728300" cy="43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5" name="Google Shape;75;p18">
            <a:hlinkClick r:id="" action="ppaction://noaction"/>
          </p:cNvPr>
          <p:cNvSpPr txBox="1">
            <a:spLocks noGrp="1"/>
          </p:cNvSpPr>
          <p:nvPr>
            <p:ph type="title" idx="3"/>
          </p:nvPr>
        </p:nvSpPr>
        <p:spPr>
          <a:xfrm>
            <a:off x="2715175" y="1668925"/>
            <a:ext cx="1728300" cy="43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6" name="Google Shape;76;p18">
            <a:hlinkClick r:id="" action="ppaction://noaction"/>
          </p:cNvPr>
          <p:cNvSpPr txBox="1">
            <a:spLocks noGrp="1"/>
          </p:cNvSpPr>
          <p:nvPr>
            <p:ph type="title" idx="4"/>
          </p:nvPr>
        </p:nvSpPr>
        <p:spPr>
          <a:xfrm>
            <a:off x="4709450" y="1668925"/>
            <a:ext cx="1728300" cy="43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7" name="Google Shape;77;p18">
            <a:hlinkClick r:id="" action="ppaction://noaction"/>
          </p:cNvPr>
          <p:cNvSpPr txBox="1">
            <a:spLocks noGrp="1"/>
          </p:cNvSpPr>
          <p:nvPr>
            <p:ph type="title" idx="5"/>
          </p:nvPr>
        </p:nvSpPr>
        <p:spPr>
          <a:xfrm>
            <a:off x="6703726" y="1668925"/>
            <a:ext cx="1728300" cy="43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8" name="Google Shape;78;p18">
            <a:hlinkClick r:id="" action="ppaction://noaction"/>
          </p:cNvPr>
          <p:cNvSpPr txBox="1">
            <a:spLocks noGrp="1"/>
          </p:cNvSpPr>
          <p:nvPr>
            <p:ph type="subTitle" idx="1"/>
          </p:nvPr>
        </p:nvSpPr>
        <p:spPr>
          <a:xfrm>
            <a:off x="1599200" y="4008300"/>
            <a:ext cx="5956800" cy="5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12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57154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2 Intro">
  <p:cSld name="002 Intro">
    <p:spTree>
      <p:nvGrpSpPr>
        <p:cNvPr id="1" name="Shape 89"/>
        <p:cNvGrpSpPr/>
        <p:nvPr/>
      </p:nvGrpSpPr>
      <p:grpSpPr>
        <a:xfrm>
          <a:off x="0" y="0"/>
          <a:ext cx="0" cy="0"/>
          <a:chOff x="0" y="0"/>
          <a:chExt cx="0" cy="0"/>
        </a:xfrm>
      </p:grpSpPr>
      <p:sp>
        <p:nvSpPr>
          <p:cNvPr id="90" name="Google Shape;90;p4"/>
          <p:cNvSpPr txBox="1">
            <a:spLocks noGrp="1"/>
          </p:cNvSpPr>
          <p:nvPr>
            <p:ph type="title"/>
          </p:nvPr>
        </p:nvSpPr>
        <p:spPr>
          <a:xfrm>
            <a:off x="1551957" y="2039981"/>
            <a:ext cx="6040125" cy="993600"/>
          </a:xfrm>
          <a:prstGeom prst="rect">
            <a:avLst/>
          </a:prstGeom>
          <a:no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Clr>
                <a:schemeClr val="dk1"/>
              </a:buClr>
              <a:buSzPts val="7000"/>
              <a:buFont typeface="Aldrich"/>
              <a:buNone/>
              <a:defRPr sz="5250"/>
            </a:lvl1pPr>
            <a:lvl2pPr lvl="1" algn="ctr">
              <a:lnSpc>
                <a:spcPct val="100000"/>
              </a:lnSpc>
              <a:spcBef>
                <a:spcPts val="0"/>
              </a:spcBef>
              <a:spcAft>
                <a:spcPts val="0"/>
              </a:spcAft>
              <a:buClr>
                <a:schemeClr val="dk1"/>
              </a:buClr>
              <a:buSzPts val="7000"/>
              <a:buFont typeface="Abril Fatface"/>
              <a:buNone/>
              <a:defRPr sz="525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7000"/>
              <a:buFont typeface="Abril Fatface"/>
              <a:buNone/>
              <a:defRPr sz="525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7000"/>
              <a:buFont typeface="Abril Fatface"/>
              <a:buNone/>
              <a:defRPr sz="525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7000"/>
              <a:buFont typeface="Abril Fatface"/>
              <a:buNone/>
              <a:defRPr sz="525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7000"/>
              <a:buFont typeface="Abril Fatface"/>
              <a:buNone/>
              <a:defRPr sz="525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7000"/>
              <a:buFont typeface="Abril Fatface"/>
              <a:buNone/>
              <a:defRPr sz="525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7000"/>
              <a:buFont typeface="Abril Fatface"/>
              <a:buNone/>
              <a:defRPr sz="525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7000"/>
              <a:buFont typeface="Abril Fatface"/>
              <a:buNone/>
              <a:defRPr sz="5250">
                <a:solidFill>
                  <a:schemeClr val="dk1"/>
                </a:solidFill>
                <a:latin typeface="Abril Fatface"/>
                <a:ea typeface="Abril Fatface"/>
                <a:cs typeface="Abril Fatface"/>
                <a:sym typeface="Abril Fatface"/>
              </a:defRPr>
            </a:lvl9pPr>
          </a:lstStyle>
          <a:p>
            <a:endParaRPr/>
          </a:p>
        </p:txBody>
      </p:sp>
      <p:sp>
        <p:nvSpPr>
          <p:cNvPr id="91" name="Google Shape;91;p4"/>
          <p:cNvSpPr txBox="1">
            <a:spLocks noGrp="1"/>
          </p:cNvSpPr>
          <p:nvPr>
            <p:ph type="body" idx="1"/>
          </p:nvPr>
        </p:nvSpPr>
        <p:spPr>
          <a:xfrm>
            <a:off x="1551928" y="3093206"/>
            <a:ext cx="6040125" cy="1676925"/>
          </a:xfrm>
          <a:prstGeom prst="rect">
            <a:avLst/>
          </a:prstGeom>
          <a:noFill/>
          <a:ln>
            <a:noFill/>
          </a:ln>
        </p:spPr>
        <p:txBody>
          <a:bodyPr spcFirstLastPara="1" wrap="square" lIns="121900" tIns="121900" rIns="121900" bIns="121900" anchor="t" anchorCtr="0">
            <a:noAutofit/>
          </a:bodyPr>
          <a:lstStyle>
            <a:lvl1pPr marL="342900" lvl="0" indent="-261938" algn="ctr">
              <a:lnSpc>
                <a:spcPct val="115000"/>
              </a:lnSpc>
              <a:spcBef>
                <a:spcPts val="0"/>
              </a:spcBef>
              <a:spcAft>
                <a:spcPts val="0"/>
              </a:spcAft>
              <a:buSzPts val="1900"/>
              <a:buChar char="●"/>
              <a:defRPr/>
            </a:lvl1pPr>
            <a:lvl2pPr marL="685800" lvl="1" indent="-261938" algn="ctr">
              <a:lnSpc>
                <a:spcPct val="115000"/>
              </a:lnSpc>
              <a:spcBef>
                <a:spcPts val="1575"/>
              </a:spcBef>
              <a:spcAft>
                <a:spcPts val="0"/>
              </a:spcAft>
              <a:buSzPts val="1900"/>
              <a:buChar char="○"/>
              <a:defRPr/>
            </a:lvl2pPr>
            <a:lvl3pPr marL="1028700" lvl="2" indent="-261938" algn="ctr">
              <a:lnSpc>
                <a:spcPct val="115000"/>
              </a:lnSpc>
              <a:spcBef>
                <a:spcPts val="1575"/>
              </a:spcBef>
              <a:spcAft>
                <a:spcPts val="0"/>
              </a:spcAft>
              <a:buSzPts val="1900"/>
              <a:buChar char="■"/>
              <a:defRPr/>
            </a:lvl3pPr>
            <a:lvl4pPr marL="1371600" lvl="3" indent="-261938" algn="ctr">
              <a:lnSpc>
                <a:spcPct val="115000"/>
              </a:lnSpc>
              <a:spcBef>
                <a:spcPts val="1575"/>
              </a:spcBef>
              <a:spcAft>
                <a:spcPts val="0"/>
              </a:spcAft>
              <a:buSzPts val="1900"/>
              <a:buChar char="●"/>
              <a:defRPr/>
            </a:lvl4pPr>
            <a:lvl5pPr marL="1714500" lvl="4" indent="-261938" algn="ctr">
              <a:lnSpc>
                <a:spcPct val="115000"/>
              </a:lnSpc>
              <a:spcBef>
                <a:spcPts val="1575"/>
              </a:spcBef>
              <a:spcAft>
                <a:spcPts val="0"/>
              </a:spcAft>
              <a:buSzPts val="1900"/>
              <a:buChar char="○"/>
              <a:defRPr/>
            </a:lvl5pPr>
            <a:lvl6pPr marL="2057400" lvl="5" indent="-261938" algn="ctr">
              <a:lnSpc>
                <a:spcPct val="115000"/>
              </a:lnSpc>
              <a:spcBef>
                <a:spcPts val="1575"/>
              </a:spcBef>
              <a:spcAft>
                <a:spcPts val="0"/>
              </a:spcAft>
              <a:buSzPts val="1900"/>
              <a:buChar char="■"/>
              <a:defRPr/>
            </a:lvl6pPr>
            <a:lvl7pPr marL="2400300" lvl="6" indent="-261938" algn="ctr">
              <a:lnSpc>
                <a:spcPct val="115000"/>
              </a:lnSpc>
              <a:spcBef>
                <a:spcPts val="1575"/>
              </a:spcBef>
              <a:spcAft>
                <a:spcPts val="0"/>
              </a:spcAft>
              <a:buSzPts val="1900"/>
              <a:buChar char="●"/>
              <a:defRPr/>
            </a:lvl7pPr>
            <a:lvl8pPr marL="2743200" lvl="7" indent="-261938" algn="ctr">
              <a:lnSpc>
                <a:spcPct val="115000"/>
              </a:lnSpc>
              <a:spcBef>
                <a:spcPts val="1575"/>
              </a:spcBef>
              <a:spcAft>
                <a:spcPts val="0"/>
              </a:spcAft>
              <a:buSzPts val="1900"/>
              <a:buChar char="○"/>
              <a:defRPr/>
            </a:lvl8pPr>
            <a:lvl9pPr marL="3086100" lvl="8" indent="-261938" algn="ctr">
              <a:lnSpc>
                <a:spcPct val="115000"/>
              </a:lnSpc>
              <a:spcBef>
                <a:spcPts val="1575"/>
              </a:spcBef>
              <a:spcAft>
                <a:spcPts val="1575"/>
              </a:spcAft>
              <a:buSzPts val="1900"/>
              <a:buChar char="■"/>
              <a:defRPr/>
            </a:lvl9pPr>
          </a:lstStyle>
          <a:p>
            <a:endParaRPr/>
          </a:p>
        </p:txBody>
      </p:sp>
      <p:sp>
        <p:nvSpPr>
          <p:cNvPr id="92" name="Google Shape;92;p4"/>
          <p:cNvSpPr/>
          <p:nvPr/>
        </p:nvSpPr>
        <p:spPr>
          <a:xfrm rot="-7429286" flipH="1">
            <a:off x="8352473" y="-27470"/>
            <a:ext cx="729406" cy="538835"/>
          </a:xfrm>
          <a:custGeom>
            <a:avLst/>
            <a:gdLst/>
            <a:ahLst/>
            <a:cxnLst/>
            <a:rect l="l" t="t" r="r" b="b"/>
            <a:pathLst>
              <a:path w="535963" h="395933" extrusionOk="0">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w="19050" cap="rnd" cmpd="sng">
            <a:solidFill>
              <a:schemeClr val="accent1"/>
            </a:solidFill>
            <a:prstDash val="solid"/>
            <a:round/>
            <a:headEnd type="none" w="sm" len="sm"/>
            <a:tailEnd type="none" w="sm" len="sm"/>
          </a:ln>
        </p:spPr>
        <p:txBody>
          <a:bodyPr spcFirstLastPara="1" wrap="square" lIns="68569" tIns="34275" rIns="68569" bIns="34275" anchor="ctr" anchorCtr="0">
            <a:noAutofit/>
          </a:bodyPr>
          <a:lstStyle/>
          <a:p>
            <a:pPr defTabSz="685800">
              <a:buClr>
                <a:srgbClr val="000000"/>
              </a:buClr>
              <a:buSzPts val="1800"/>
              <a:buFont typeface="Arial"/>
              <a:buNone/>
            </a:pPr>
            <a:endParaRPr sz="1050" kern="0">
              <a:solidFill>
                <a:srgbClr val="000000"/>
              </a:solidFill>
              <a:latin typeface="Calibri"/>
              <a:ea typeface="Calibri"/>
              <a:cs typeface="Calibri"/>
              <a:sym typeface="Calibri"/>
            </a:endParaRPr>
          </a:p>
        </p:txBody>
      </p:sp>
      <p:sp>
        <p:nvSpPr>
          <p:cNvPr id="93" name="Google Shape;93;p4"/>
          <p:cNvSpPr/>
          <p:nvPr/>
        </p:nvSpPr>
        <p:spPr>
          <a:xfrm>
            <a:off x="3162508" y="4658084"/>
            <a:ext cx="3027857" cy="173817"/>
          </a:xfrm>
          <a:custGeom>
            <a:avLst/>
            <a:gdLst/>
            <a:ahLst/>
            <a:cxnLst/>
            <a:rect l="l" t="t" r="r" b="b"/>
            <a:pathLst>
              <a:path w="1666519" h="95668" extrusionOk="0">
                <a:moveTo>
                  <a:pt x="-56" y="96382"/>
                </a:moveTo>
                <a:cubicBezTo>
                  <a:pt x="416970" y="37752"/>
                  <a:pt x="839962" y="-21157"/>
                  <a:pt x="1261835" y="8764"/>
                </a:cubicBezTo>
                <a:cubicBezTo>
                  <a:pt x="1397848" y="18308"/>
                  <a:pt x="1533051" y="37211"/>
                  <a:pt x="1666464" y="65343"/>
                </a:cubicBezTo>
              </a:path>
            </a:pathLst>
          </a:custGeom>
          <a:noFill/>
          <a:ln w="19050" cap="rnd" cmpd="sng">
            <a:solidFill>
              <a:schemeClr val="accent1"/>
            </a:solidFill>
            <a:prstDash val="solid"/>
            <a:round/>
            <a:headEnd type="none" w="sm" len="sm"/>
            <a:tailEnd type="none" w="sm" len="sm"/>
          </a:ln>
        </p:spPr>
        <p:txBody>
          <a:bodyPr spcFirstLastPara="1" wrap="square" lIns="68569" tIns="34275" rIns="68569" bIns="34275" anchor="ctr" anchorCtr="0">
            <a:noAutofit/>
          </a:bodyPr>
          <a:lstStyle/>
          <a:p>
            <a:pPr defTabSz="685800">
              <a:buClr>
                <a:srgbClr val="000000"/>
              </a:buClr>
              <a:buSzPts val="1800"/>
              <a:buFont typeface="Arial"/>
              <a:buNone/>
            </a:pPr>
            <a:endParaRPr sz="1050" kern="0">
              <a:solidFill>
                <a:srgbClr val="000000"/>
              </a:solidFill>
              <a:latin typeface="Calibri"/>
              <a:ea typeface="Calibri"/>
              <a:cs typeface="Calibri"/>
              <a:sym typeface="Calibri"/>
            </a:endParaRPr>
          </a:p>
        </p:txBody>
      </p:sp>
      <p:sp>
        <p:nvSpPr>
          <p:cNvPr id="94" name="Google Shape;94;p4"/>
          <p:cNvSpPr/>
          <p:nvPr/>
        </p:nvSpPr>
        <p:spPr>
          <a:xfrm>
            <a:off x="3676997" y="4753684"/>
            <a:ext cx="2043579" cy="156310"/>
          </a:xfrm>
          <a:custGeom>
            <a:avLst/>
            <a:gdLst/>
            <a:ahLst/>
            <a:cxnLst/>
            <a:rect l="l" t="t" r="r" b="b"/>
            <a:pathLst>
              <a:path w="1124777" h="86032" extrusionOk="0">
                <a:moveTo>
                  <a:pt x="-56" y="86746"/>
                </a:moveTo>
                <a:cubicBezTo>
                  <a:pt x="369218" y="7088"/>
                  <a:pt x="748261" y="-17445"/>
                  <a:pt x="1124721" y="13948"/>
                </a:cubicBezTo>
              </a:path>
            </a:pathLst>
          </a:custGeom>
          <a:noFill/>
          <a:ln w="19050" cap="rnd" cmpd="sng">
            <a:solidFill>
              <a:schemeClr val="accent1"/>
            </a:solidFill>
            <a:prstDash val="solid"/>
            <a:round/>
            <a:headEnd type="none" w="sm" len="sm"/>
            <a:tailEnd type="none" w="sm" len="sm"/>
          </a:ln>
        </p:spPr>
        <p:txBody>
          <a:bodyPr spcFirstLastPara="1" wrap="square" lIns="68569" tIns="34275" rIns="68569" bIns="34275" anchor="ctr" anchorCtr="0">
            <a:noAutofit/>
          </a:bodyPr>
          <a:lstStyle/>
          <a:p>
            <a:pPr defTabSz="685800">
              <a:buClr>
                <a:srgbClr val="000000"/>
              </a:buClr>
              <a:buSzPts val="1800"/>
              <a:buFont typeface="Arial"/>
              <a:buNone/>
            </a:pPr>
            <a:endParaRPr sz="1050" kern="0">
              <a:solidFill>
                <a:srgbClr val="000000"/>
              </a:solidFill>
              <a:latin typeface="Calibri"/>
              <a:ea typeface="Calibri"/>
              <a:cs typeface="Calibri"/>
              <a:sym typeface="Calibri"/>
            </a:endParaRPr>
          </a:p>
        </p:txBody>
      </p:sp>
      <p:sp>
        <p:nvSpPr>
          <p:cNvPr id="95" name="Google Shape;95;p4"/>
          <p:cNvSpPr/>
          <p:nvPr/>
        </p:nvSpPr>
        <p:spPr>
          <a:xfrm rot="-9469379">
            <a:off x="99294" y="38877"/>
            <a:ext cx="321449" cy="589131"/>
          </a:xfrm>
          <a:custGeom>
            <a:avLst/>
            <a:gdLst/>
            <a:ahLst/>
            <a:cxnLst/>
            <a:rect l="l" t="t" r="r" b="b"/>
            <a:pathLst>
              <a:path w="232781" h="426626" extrusionOk="0">
                <a:moveTo>
                  <a:pt x="232675" y="714"/>
                </a:moveTo>
                <a:cubicBezTo>
                  <a:pt x="233235" y="43777"/>
                  <a:pt x="229227" y="87773"/>
                  <a:pt x="211517" y="127108"/>
                </a:cubicBezTo>
                <a:cubicBezTo>
                  <a:pt x="193807" y="166443"/>
                  <a:pt x="160996" y="200465"/>
                  <a:pt x="119331" y="210998"/>
                </a:cubicBezTo>
                <a:cubicBezTo>
                  <a:pt x="77666" y="221531"/>
                  <a:pt x="28077" y="204753"/>
                  <a:pt x="8503" y="166350"/>
                </a:cubicBezTo>
                <a:cubicBezTo>
                  <a:pt x="-5246" y="138293"/>
                  <a:pt x="-2263" y="104933"/>
                  <a:pt x="16240" y="79757"/>
                </a:cubicBezTo>
                <a:cubicBezTo>
                  <a:pt x="35581" y="55242"/>
                  <a:pt x="66928" y="43507"/>
                  <a:pt x="97613" y="49277"/>
                </a:cubicBezTo>
                <a:cubicBezTo>
                  <a:pt x="145337" y="58598"/>
                  <a:pt x="173953" y="107813"/>
                  <a:pt x="190171" y="153673"/>
                </a:cubicBezTo>
                <a:cubicBezTo>
                  <a:pt x="221090" y="241422"/>
                  <a:pt x="229171" y="335602"/>
                  <a:pt x="213661" y="427341"/>
                </a:cubicBezTo>
              </a:path>
            </a:pathLst>
          </a:custGeom>
          <a:noFill/>
          <a:ln w="19050" cap="rnd" cmpd="sng">
            <a:solidFill>
              <a:schemeClr val="accent1"/>
            </a:solidFill>
            <a:prstDash val="solid"/>
            <a:round/>
            <a:headEnd type="none" w="sm" len="sm"/>
            <a:tailEnd type="none" w="sm" len="sm"/>
          </a:ln>
        </p:spPr>
        <p:txBody>
          <a:bodyPr spcFirstLastPara="1" wrap="square" lIns="68569" tIns="34275" rIns="68569" bIns="34275" anchor="ctr" anchorCtr="0">
            <a:noAutofit/>
          </a:bodyPr>
          <a:lstStyle/>
          <a:p>
            <a:pPr defTabSz="685800">
              <a:buClr>
                <a:srgbClr val="000000"/>
              </a:buClr>
              <a:buSzPts val="1800"/>
              <a:buFont typeface="Arial"/>
              <a:buNone/>
            </a:pPr>
            <a:endParaRPr sz="1050"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6552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 y="0"/>
            <a:ext cx="9144001"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rotWithShape="1">
          <a:blip r:embed="rId12"/>
          <a:srcRect l="838" t="838" r="838" b="838"/>
          <a:stretch>
            <a:fillRect/>
          </a:stretch>
        </p:blipFill>
        <p:spPr>
          <a:xfrm>
            <a:off x="-1" y="0"/>
            <a:ext cx="9144001" cy="5143500"/>
          </a:xfrm>
          <a:custGeom>
            <a:avLst/>
            <a:gdLst>
              <a:gd name="connsiteX0" fmla="*/ 292101 w 12192001"/>
              <a:gd name="connsiteY0" fmla="*/ 323850 h 6858000"/>
              <a:gd name="connsiteX1" fmla="*/ 292101 w 12192001"/>
              <a:gd name="connsiteY1" fmla="*/ 6534150 h 6858000"/>
              <a:gd name="connsiteX2" fmla="*/ 11899901 w 12192001"/>
              <a:gd name="connsiteY2" fmla="*/ 6534150 h 6858000"/>
              <a:gd name="connsiteX3" fmla="*/ 11899901 w 12192001"/>
              <a:gd name="connsiteY3" fmla="*/ 323850 h 6858000"/>
              <a:gd name="connsiteX4" fmla="*/ 0 w 12192001"/>
              <a:gd name="connsiteY4" fmla="*/ 0 h 6858000"/>
              <a:gd name="connsiteX5" fmla="*/ 12192001 w 12192001"/>
              <a:gd name="connsiteY5" fmla="*/ 0 h 6858000"/>
              <a:gd name="connsiteX6" fmla="*/ 12192001 w 12192001"/>
              <a:gd name="connsiteY6" fmla="*/ 6858000 h 6858000"/>
              <a:gd name="connsiteX7" fmla="*/ 0 w 1219200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6858000">
                <a:moveTo>
                  <a:pt x="292101" y="323850"/>
                </a:moveTo>
                <a:lnTo>
                  <a:pt x="292101" y="6534150"/>
                </a:lnTo>
                <a:lnTo>
                  <a:pt x="11899901" y="6534150"/>
                </a:lnTo>
                <a:lnTo>
                  <a:pt x="11899901" y="323850"/>
                </a:lnTo>
                <a:close/>
                <a:moveTo>
                  <a:pt x="0" y="0"/>
                </a:moveTo>
                <a:lnTo>
                  <a:pt x="12192001" y="0"/>
                </a:lnTo>
                <a:lnTo>
                  <a:pt x="12192001" y="6858000"/>
                </a:lnTo>
                <a:lnTo>
                  <a:pt x="0" y="6858000"/>
                </a:lnTo>
                <a:close/>
              </a:path>
            </a:pathLst>
          </a:custGeom>
        </p:spPr>
      </p:pic>
    </p:spTree>
    <p:extLst>
      <p:ext uri="{BB962C8B-B14F-4D97-AF65-F5344CB8AC3E}">
        <p14:creationId xmlns:p14="http://schemas.microsoft.com/office/powerpoint/2010/main" val="314795830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5.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4.tmp"/><Relationship Id="rId3" Type="http://schemas.openxmlformats.org/officeDocument/2006/relationships/slide" Target="slide7.xml"/><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2.png"/><Relationship Id="rId4" Type="http://schemas.openxmlformats.org/officeDocument/2006/relationships/slide" Target="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p3"/><Relationship Id="rId1" Type="http://schemas.microsoft.com/office/2007/relationships/media" Target="../media/media4.mp3"/><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slide" Target="slide3.xml"/><Relationship Id="rId7" Type="http://schemas.openxmlformats.org/officeDocument/2006/relationships/slide" Target="slide4.xml"/><Relationship Id="rId12"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9.gif"/><Relationship Id="rId11" Type="http://schemas.openxmlformats.org/officeDocument/2006/relationships/image" Target="../media/image12.png"/><Relationship Id="rId5" Type="http://schemas.openxmlformats.org/officeDocument/2006/relationships/slide" Target="slide5.xml"/><Relationship Id="rId10" Type="http://schemas.openxmlformats.org/officeDocument/2006/relationships/image" Target="../media/image11.jpeg"/><Relationship Id="rId4" Type="http://schemas.openxmlformats.org/officeDocument/2006/relationships/image" Target="../media/image8.gif"/><Relationship Id="rId9" Type="http://schemas.openxmlformats.org/officeDocument/2006/relationships/slide" Target="slide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9.xml"/><Relationship Id="rId7" Type="http://schemas.openxmlformats.org/officeDocument/2006/relationships/image" Target="../media/image11.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gif"/><Relationship Id="rId5" Type="http://schemas.openxmlformats.org/officeDocument/2006/relationships/slide" Target="slide2.xml"/><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9.xml"/><Relationship Id="rId7" Type="http://schemas.openxmlformats.org/officeDocument/2006/relationships/image" Target="../media/image13.jpe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0.gif"/><Relationship Id="rId5" Type="http://schemas.openxmlformats.org/officeDocument/2006/relationships/slide" Target="slide2.xml"/><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9.xml"/><Relationship Id="rId7" Type="http://schemas.openxmlformats.org/officeDocument/2006/relationships/image" Target="../media/image12.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9.gif"/><Relationship Id="rId5" Type="http://schemas.openxmlformats.org/officeDocument/2006/relationships/slide" Target="slide2.xml"/><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3"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317" y="-52365"/>
            <a:ext cx="8359977" cy="16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1" name="Picture 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H="1">
            <a:off x="-2157150" y="2391365"/>
            <a:ext cx="4935830" cy="15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2" name="Picture 7"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687" y="4838897"/>
            <a:ext cx="8349600" cy="16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3" name="Picture 8"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H="1">
            <a:off x="6266032" y="2482455"/>
            <a:ext cx="5120878" cy="158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689500" y="1704303"/>
            <a:ext cx="5829300" cy="1310341"/>
          </a:xfrm>
          <a:prstGeom prst="rect">
            <a:avLst/>
          </a:prstGeom>
          <a:noFill/>
        </p:spPr>
        <p:txBody>
          <a:bodyPr spcFirstLastPara="1">
            <a:prstTxWarp prst="textArchUp">
              <a:avLst/>
            </a:prstTxWarp>
            <a:spAutoFit/>
          </a:bodyPr>
          <a:lstStyle/>
          <a:p>
            <a:pPr algn="ctr">
              <a:defRPr/>
            </a:pP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a:rPr>
              <a:t>KÍNH CHÀO QUÝ THẦY CÔ GIÁO </a:t>
            </a:r>
          </a:p>
          <a:p>
            <a:pPr algn="ctr">
              <a:defRPr/>
            </a:pPr>
            <a:r>
              <a:rPr lang="en-US" sz="495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a:rPr>
              <a:t>VỀ DỰ GIỜ </a:t>
            </a:r>
            <a:r>
              <a:rPr lang="vi-VN" sz="495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a:rPr>
              <a:t>VỚI TIẾT </a:t>
            </a:r>
            <a:r>
              <a:rPr lang="en-US" sz="495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a:rPr>
              <a:t>HỌC</a:t>
            </a:r>
          </a:p>
        </p:txBody>
      </p:sp>
      <p:sp>
        <p:nvSpPr>
          <p:cNvPr id="13" name="Subtitle 2"/>
          <p:cNvSpPr txBox="1">
            <a:spLocks/>
          </p:cNvSpPr>
          <p:nvPr/>
        </p:nvSpPr>
        <p:spPr>
          <a:xfrm>
            <a:off x="1771650" y="1614487"/>
            <a:ext cx="5657850" cy="261461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3300" b="1" dirty="0">
                <a:solidFill>
                  <a:srgbClr val="00B050"/>
                </a:solidFill>
                <a:effectLst>
                  <a:outerShdw blurRad="38100" dist="38100" dir="2700000" algn="tl">
                    <a:srgbClr val="000000">
                      <a:alpha val="43137"/>
                    </a:srgbClr>
                  </a:outerShdw>
                </a:effectLst>
              </a:rPr>
              <a:t> </a:t>
            </a:r>
          </a:p>
        </p:txBody>
      </p:sp>
      <p:pic>
        <p:nvPicPr>
          <p:cNvPr id="140297" name="Picture 186" descr="1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66618" y="2927916"/>
            <a:ext cx="9144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8" name="Picture 186" descr="1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6963950" y="2797426"/>
            <a:ext cx="9144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9" name="Picture 18" descr="blumenpflanzen108[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85875" y="130969"/>
            <a:ext cx="971550" cy="853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300" name="Picture 187" descr="Fireworks-01-jun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339455" y="1539479"/>
            <a:ext cx="1478756"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301" name="Picture 187" descr="Fireworks-01-jun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273405" y="1539479"/>
            <a:ext cx="1478756"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302" name="Picture 29" descr="blumenpflanzen108[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6878241" y="129780"/>
            <a:ext cx="97155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303" name="Picture 31" descr="blumenpflanzen042[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383174" y="3370367"/>
            <a:ext cx="154186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304" name="Picture 32" descr="blumenpflanzen042[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1255283" y="3430157"/>
            <a:ext cx="1541859"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305" name="Picture 187" descr="Fireworks-01-jun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339455" y="1539479"/>
            <a:ext cx="1478756"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306" name="Picture 187" descr="Fireworks-01-jun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346599" y="1541860"/>
            <a:ext cx="1478756"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307" name="Picture 187" descr="Fireworks-01-jun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339455" y="1539479"/>
            <a:ext cx="1478756"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308" name="Picture 187" descr="Fireworks-01-jun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346599" y="1539479"/>
            <a:ext cx="1478756"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309" name="Picture 187" descr="Fireworks-01-jun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339455" y="1531144"/>
            <a:ext cx="1478756"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310" name="Picture 187" descr="Fireworks-01-jun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346599" y="1541860"/>
            <a:ext cx="1478756"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311" name="Picture 187" descr="Fireworks-01-jun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79054" y="983458"/>
            <a:ext cx="1478756"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313" name="Picture 187" descr="Fireworks-01-jun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280549" y="1539479"/>
            <a:ext cx="1478756"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314" name="Picture 187" descr="Fireworks-01-jun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267451" y="1543050"/>
            <a:ext cx="1478756"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315" name="Picture 187" descr="Fireworks-01-jun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273405" y="1541860"/>
            <a:ext cx="1478756"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316" name="Picture 187" descr="Fireworks-01-jun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280549" y="1531144"/>
            <a:ext cx="1478756"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317" name="Picture 187" descr="Fireworks-01-jun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273405" y="1531144"/>
            <a:ext cx="1478756"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318" name="Picture 187" descr="Fireworks-01-jun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280549" y="1531144"/>
            <a:ext cx="1478756"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319" name="Picture 187" descr="Fireworks-01-jun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273405" y="1531144"/>
            <a:ext cx="1478756"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320" name="Picture 187" descr="Fireworks-01-jun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273405" y="1541860"/>
            <a:ext cx="1478756"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321" name="Picture 187" descr="Fireworks-01-jun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254354" y="1571042"/>
            <a:ext cx="1478756"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322" name="Picture 187" descr="Fireworks-01-jun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531897" y="1064468"/>
            <a:ext cx="1478756"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353667" y="-11509"/>
            <a:ext cx="4739281" cy="1200329"/>
          </a:xfrm>
          <a:prstGeom prst="rect">
            <a:avLst/>
          </a:prstGeom>
          <a:noFill/>
        </p:spPr>
        <p:txBody>
          <a:bodyPr wrap="square" rtlCol="0">
            <a:spAutoFit/>
          </a:bodyPr>
          <a:lstStyle/>
          <a:p>
            <a:pPr algn="ctr"/>
            <a:endParaRPr lang="en-US" sz="2400" b="1" dirty="0">
              <a:solidFill>
                <a:srgbClr val="FF0000"/>
              </a:solidFill>
              <a:latin typeface="Times New Roman" panose="02020603050405020304" pitchFamily="18" charset="0"/>
              <a:cs typeface="Times New Roman" panose="02020603050405020304" pitchFamily="18" charset="0"/>
            </a:endParaRPr>
          </a:p>
          <a:p>
            <a:pPr algn="ctr"/>
            <a:r>
              <a:rPr lang="en-US" sz="2400" b="1" dirty="0">
                <a:solidFill>
                  <a:srgbClr val="FF0000"/>
                </a:solidFill>
                <a:latin typeface="Times New Roman" panose="02020603050405020304" pitchFamily="18" charset="0"/>
                <a:cs typeface="Times New Roman" panose="02020603050405020304" pitchFamily="18" charset="0"/>
              </a:rPr>
              <a:t>TRƯỜNG THCS </a:t>
            </a:r>
            <a:r>
              <a:rPr lang="vi-VN" sz="2400" b="1" dirty="0">
                <a:solidFill>
                  <a:srgbClr val="FF0000"/>
                </a:solidFill>
                <a:latin typeface="Times New Roman" panose="02020603050405020304" pitchFamily="18" charset="0"/>
                <a:cs typeface="Times New Roman" panose="02020603050405020304" pitchFamily="18" charset="0"/>
              </a:rPr>
              <a:t>QUẢNG HIỆP</a:t>
            </a:r>
            <a:endParaRPr lang="en-US" sz="2400" b="1" dirty="0">
              <a:solidFill>
                <a:srgbClr val="FF0000"/>
              </a:solidFill>
              <a:latin typeface="Times New Roman" panose="02020603050405020304" pitchFamily="18" charset="0"/>
              <a:cs typeface="Times New Roman" panose="02020603050405020304" pitchFamily="18" charset="0"/>
            </a:endParaRPr>
          </a:p>
          <a:p>
            <a:endParaRPr lang="en-US" sz="2400" dirty="0">
              <a:solidFill>
                <a:srgbClr val="FF0000"/>
              </a:solidFill>
            </a:endParaRPr>
          </a:p>
        </p:txBody>
      </p:sp>
      <p:sp>
        <p:nvSpPr>
          <p:cNvPr id="3" name="Rectangle 2"/>
          <p:cNvSpPr/>
          <p:nvPr/>
        </p:nvSpPr>
        <p:spPr>
          <a:xfrm>
            <a:off x="2375735" y="3303797"/>
            <a:ext cx="4669868" cy="369332"/>
          </a:xfrm>
          <a:prstGeom prst="rect">
            <a:avLst/>
          </a:prstGeom>
        </p:spPr>
        <p:txBody>
          <a:bodyPr wrap="none">
            <a:spAutoFit/>
          </a:bodyPr>
          <a:lstStyle/>
          <a:p>
            <a:pPr algn="ctr">
              <a:defRPr/>
            </a:pPr>
            <a:r>
              <a:rPr lang="en-US" sz="1800" b="1" dirty="0">
                <a:ln w="11430">
                  <a:solidFill>
                    <a:schemeClr val="accent6"/>
                  </a:solidFill>
                </a:ln>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Môn: Khoa </a:t>
            </a:r>
            <a:r>
              <a:rPr lang="en-US" sz="1800" b="1" dirty="0" err="1">
                <a:ln w="11430">
                  <a:solidFill>
                    <a:schemeClr val="accent6"/>
                  </a:solidFill>
                </a:ln>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học</a:t>
            </a:r>
            <a:r>
              <a:rPr lang="en-US" sz="1800" b="1" dirty="0">
                <a:ln w="11430">
                  <a:solidFill>
                    <a:schemeClr val="accent6"/>
                  </a:solidFill>
                </a:ln>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1800" b="1" dirty="0" err="1">
                <a:ln w="11430">
                  <a:solidFill>
                    <a:schemeClr val="accent6"/>
                  </a:solidFill>
                </a:ln>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tự</a:t>
            </a:r>
            <a:r>
              <a:rPr lang="en-US" sz="1800" b="1" dirty="0">
                <a:ln w="11430">
                  <a:solidFill>
                    <a:schemeClr val="accent6"/>
                  </a:solidFill>
                </a:ln>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1800" b="1" dirty="0" err="1">
                <a:ln w="11430">
                  <a:solidFill>
                    <a:schemeClr val="accent6"/>
                  </a:solidFill>
                </a:ln>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nhiên</a:t>
            </a:r>
            <a:r>
              <a:rPr lang="en-US" sz="1800" b="1" dirty="0">
                <a:ln w="11430">
                  <a:solidFill>
                    <a:schemeClr val="accent6"/>
                  </a:solidFill>
                </a:ln>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 </a:t>
            </a:r>
            <a:r>
              <a:rPr lang="en-US" sz="1800" b="1" dirty="0" err="1">
                <a:ln w="11430">
                  <a:solidFill>
                    <a:schemeClr val="accent6"/>
                  </a:solidFill>
                </a:ln>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Nội</a:t>
            </a:r>
            <a:r>
              <a:rPr lang="en-US" sz="1800" b="1" dirty="0">
                <a:ln w="11430">
                  <a:solidFill>
                    <a:schemeClr val="accent6"/>
                  </a:solidFill>
                </a:ln>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dung </a:t>
            </a:r>
            <a:r>
              <a:rPr lang="en-US" sz="1800" b="1" dirty="0" err="1">
                <a:ln w="11430">
                  <a:solidFill>
                    <a:schemeClr val="accent6"/>
                  </a:solidFill>
                </a:ln>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Hóa</a:t>
            </a:r>
            <a:r>
              <a:rPr lang="en-US" sz="1800" b="1" dirty="0">
                <a:ln w="11430">
                  <a:solidFill>
                    <a:schemeClr val="accent6"/>
                  </a:solidFill>
                </a:ln>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1800" b="1" dirty="0" err="1">
                <a:ln w="11430">
                  <a:solidFill>
                    <a:schemeClr val="accent6"/>
                  </a:solidFill>
                </a:ln>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học</a:t>
            </a:r>
            <a:endParaRPr lang="en-US" sz="1800" b="1" dirty="0">
              <a:ln w="11430">
                <a:solidFill>
                  <a:schemeClr val="accent6"/>
                </a:solidFill>
              </a:ln>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54310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1562" t="22934" r="9053" b="14421"/>
          <a:stretch/>
        </p:blipFill>
        <p:spPr>
          <a:xfrm>
            <a:off x="299434" y="1541998"/>
            <a:ext cx="8565784" cy="3334216"/>
          </a:xfrm>
          <a:prstGeom prst="rect">
            <a:avLst/>
          </a:prstGeom>
        </p:spPr>
      </p:pic>
      <p:sp>
        <p:nvSpPr>
          <p:cNvPr id="9" name="Rectangle 8"/>
          <p:cNvSpPr/>
          <p:nvPr/>
        </p:nvSpPr>
        <p:spPr>
          <a:xfrm>
            <a:off x="425003" y="3288050"/>
            <a:ext cx="1294327" cy="367048"/>
          </a:xfrm>
          <a:prstGeom prst="rect">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a:p>
        </p:txBody>
      </p:sp>
      <p:sp>
        <p:nvSpPr>
          <p:cNvPr id="10" name="TextBox 9"/>
          <p:cNvSpPr txBox="1"/>
          <p:nvPr/>
        </p:nvSpPr>
        <p:spPr>
          <a:xfrm>
            <a:off x="526302" y="3220325"/>
            <a:ext cx="1224298" cy="461665"/>
          </a:xfrm>
          <a:prstGeom prst="rect">
            <a:avLst/>
          </a:prstGeom>
          <a:noFill/>
        </p:spPr>
        <p:txBody>
          <a:bodyPr wrap="square" rtlCol="0">
            <a:spAutoFit/>
          </a:bodyPr>
          <a:lstStyle/>
          <a:p>
            <a:r>
              <a:rPr lang="en-US" sz="2400" dirty="0" err="1"/>
              <a:t>Hình</a:t>
            </a:r>
            <a:r>
              <a:rPr lang="en-US" sz="2400" dirty="0"/>
              <a:t> a</a:t>
            </a:r>
          </a:p>
        </p:txBody>
      </p:sp>
      <p:sp>
        <p:nvSpPr>
          <p:cNvPr id="11" name="Rectangle 10"/>
          <p:cNvSpPr/>
          <p:nvPr/>
        </p:nvSpPr>
        <p:spPr>
          <a:xfrm>
            <a:off x="2133063" y="3228783"/>
            <a:ext cx="1294327" cy="367048"/>
          </a:xfrm>
          <a:prstGeom prst="rect">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a:p>
        </p:txBody>
      </p:sp>
      <p:sp>
        <p:nvSpPr>
          <p:cNvPr id="12" name="TextBox 11"/>
          <p:cNvSpPr txBox="1"/>
          <p:nvPr/>
        </p:nvSpPr>
        <p:spPr>
          <a:xfrm>
            <a:off x="2302098" y="3169515"/>
            <a:ext cx="1125292" cy="461665"/>
          </a:xfrm>
          <a:prstGeom prst="rect">
            <a:avLst/>
          </a:prstGeom>
          <a:noFill/>
        </p:spPr>
        <p:txBody>
          <a:bodyPr wrap="square" rtlCol="0">
            <a:spAutoFit/>
          </a:bodyPr>
          <a:lstStyle/>
          <a:p>
            <a:r>
              <a:rPr lang="en-US" sz="2400" dirty="0" err="1"/>
              <a:t>Hình</a:t>
            </a:r>
            <a:r>
              <a:rPr lang="en-US" sz="2400" dirty="0"/>
              <a:t> b</a:t>
            </a:r>
          </a:p>
        </p:txBody>
      </p:sp>
      <p:sp>
        <p:nvSpPr>
          <p:cNvPr id="13" name="Rectangle 12"/>
          <p:cNvSpPr/>
          <p:nvPr/>
        </p:nvSpPr>
        <p:spPr>
          <a:xfrm>
            <a:off x="4175080" y="3241293"/>
            <a:ext cx="1434474" cy="367048"/>
          </a:xfrm>
          <a:prstGeom prst="rect">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a:p>
        </p:txBody>
      </p:sp>
      <p:sp>
        <p:nvSpPr>
          <p:cNvPr id="14" name="TextBox 13"/>
          <p:cNvSpPr txBox="1"/>
          <p:nvPr/>
        </p:nvSpPr>
        <p:spPr>
          <a:xfrm>
            <a:off x="4373928" y="3198951"/>
            <a:ext cx="1125292" cy="461665"/>
          </a:xfrm>
          <a:prstGeom prst="rect">
            <a:avLst/>
          </a:prstGeom>
          <a:noFill/>
        </p:spPr>
        <p:txBody>
          <a:bodyPr wrap="square" rtlCol="0">
            <a:spAutoFit/>
          </a:bodyPr>
          <a:lstStyle/>
          <a:p>
            <a:r>
              <a:rPr lang="en-US" sz="2400" dirty="0" err="1"/>
              <a:t>Hình</a:t>
            </a:r>
            <a:r>
              <a:rPr lang="en-US" sz="2400" dirty="0"/>
              <a:t> c</a:t>
            </a:r>
          </a:p>
        </p:txBody>
      </p:sp>
      <p:sp>
        <p:nvSpPr>
          <p:cNvPr id="15" name="Rectangle 14"/>
          <p:cNvSpPr/>
          <p:nvPr/>
        </p:nvSpPr>
        <p:spPr>
          <a:xfrm>
            <a:off x="5755246" y="3232821"/>
            <a:ext cx="1294327" cy="367048"/>
          </a:xfrm>
          <a:prstGeom prst="rect">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a:p>
        </p:txBody>
      </p:sp>
      <p:sp>
        <p:nvSpPr>
          <p:cNvPr id="16" name="TextBox 15"/>
          <p:cNvSpPr txBox="1"/>
          <p:nvPr/>
        </p:nvSpPr>
        <p:spPr>
          <a:xfrm>
            <a:off x="5924281" y="3198954"/>
            <a:ext cx="1125292" cy="461665"/>
          </a:xfrm>
          <a:prstGeom prst="rect">
            <a:avLst/>
          </a:prstGeom>
          <a:noFill/>
        </p:spPr>
        <p:txBody>
          <a:bodyPr wrap="square" rtlCol="0">
            <a:spAutoFit/>
          </a:bodyPr>
          <a:lstStyle/>
          <a:p>
            <a:r>
              <a:rPr lang="en-US" sz="2400" dirty="0" err="1"/>
              <a:t>Hình</a:t>
            </a:r>
            <a:r>
              <a:rPr lang="en-US" sz="2400" dirty="0"/>
              <a:t> d</a:t>
            </a:r>
          </a:p>
        </p:txBody>
      </p:sp>
      <p:sp>
        <p:nvSpPr>
          <p:cNvPr id="17" name="Rectangle 16"/>
          <p:cNvSpPr/>
          <p:nvPr/>
        </p:nvSpPr>
        <p:spPr>
          <a:xfrm>
            <a:off x="7468523" y="3288046"/>
            <a:ext cx="1294327" cy="367048"/>
          </a:xfrm>
          <a:prstGeom prst="rect">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a:p>
        </p:txBody>
      </p:sp>
      <p:sp>
        <p:nvSpPr>
          <p:cNvPr id="18" name="TextBox 17"/>
          <p:cNvSpPr txBox="1"/>
          <p:nvPr/>
        </p:nvSpPr>
        <p:spPr>
          <a:xfrm>
            <a:off x="7747611" y="3240650"/>
            <a:ext cx="1125292" cy="461665"/>
          </a:xfrm>
          <a:prstGeom prst="rect">
            <a:avLst/>
          </a:prstGeom>
          <a:noFill/>
        </p:spPr>
        <p:txBody>
          <a:bodyPr wrap="square" rtlCol="0">
            <a:spAutoFit/>
          </a:bodyPr>
          <a:lstStyle/>
          <a:p>
            <a:r>
              <a:rPr lang="en-US" sz="2400" dirty="0" err="1"/>
              <a:t>Hình</a:t>
            </a:r>
            <a:r>
              <a:rPr lang="en-US" sz="2400" dirty="0"/>
              <a:t> e</a:t>
            </a:r>
          </a:p>
        </p:txBody>
      </p:sp>
      <p:sp>
        <p:nvSpPr>
          <p:cNvPr id="19" name="Rectangle 18"/>
          <p:cNvSpPr/>
          <p:nvPr/>
        </p:nvSpPr>
        <p:spPr>
          <a:xfrm>
            <a:off x="2039038" y="4444166"/>
            <a:ext cx="1542247" cy="367048"/>
          </a:xfrm>
          <a:prstGeom prst="rect">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a:p>
        </p:txBody>
      </p:sp>
      <p:sp>
        <p:nvSpPr>
          <p:cNvPr id="20" name="TextBox 19"/>
          <p:cNvSpPr txBox="1"/>
          <p:nvPr/>
        </p:nvSpPr>
        <p:spPr>
          <a:xfrm>
            <a:off x="2123402" y="4393366"/>
            <a:ext cx="1139421" cy="461665"/>
          </a:xfrm>
          <a:prstGeom prst="rect">
            <a:avLst/>
          </a:prstGeom>
          <a:noFill/>
        </p:spPr>
        <p:txBody>
          <a:bodyPr wrap="square" rtlCol="0">
            <a:spAutoFit/>
          </a:bodyPr>
          <a:lstStyle/>
          <a:p>
            <a:r>
              <a:rPr lang="en-US" sz="2400" dirty="0" err="1"/>
              <a:t>Hình</a:t>
            </a:r>
            <a:r>
              <a:rPr lang="en-US" sz="2400" dirty="0"/>
              <a:t> g</a:t>
            </a:r>
          </a:p>
        </p:txBody>
      </p:sp>
      <p:sp>
        <p:nvSpPr>
          <p:cNvPr id="21" name="Rectangle 20"/>
          <p:cNvSpPr/>
          <p:nvPr/>
        </p:nvSpPr>
        <p:spPr>
          <a:xfrm>
            <a:off x="5755246" y="4491167"/>
            <a:ext cx="1542247" cy="367048"/>
          </a:xfrm>
          <a:prstGeom prst="rect">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a:p>
        </p:txBody>
      </p:sp>
      <p:sp>
        <p:nvSpPr>
          <p:cNvPr id="22" name="TextBox 21"/>
          <p:cNvSpPr txBox="1"/>
          <p:nvPr/>
        </p:nvSpPr>
        <p:spPr>
          <a:xfrm>
            <a:off x="5924280" y="4372633"/>
            <a:ext cx="1552709" cy="461665"/>
          </a:xfrm>
          <a:prstGeom prst="rect">
            <a:avLst/>
          </a:prstGeom>
          <a:noFill/>
        </p:spPr>
        <p:txBody>
          <a:bodyPr wrap="square" rtlCol="0">
            <a:spAutoFit/>
          </a:bodyPr>
          <a:lstStyle/>
          <a:p>
            <a:r>
              <a:rPr lang="en-US" sz="2400" dirty="0" err="1"/>
              <a:t>Hình</a:t>
            </a:r>
            <a:r>
              <a:rPr lang="en-US" sz="2400" dirty="0"/>
              <a:t> h</a:t>
            </a:r>
          </a:p>
        </p:txBody>
      </p:sp>
      <p:sp>
        <p:nvSpPr>
          <p:cNvPr id="3" name="Google Shape;844;p44">
            <a:extLst>
              <a:ext uri="{FF2B5EF4-FFF2-40B4-BE49-F238E27FC236}">
                <a16:creationId xmlns:a16="http://schemas.microsoft.com/office/drawing/2014/main" id="{C6FFA69F-37A8-2C7B-CC82-B2B5E6106919}"/>
              </a:ext>
            </a:extLst>
          </p:cNvPr>
          <p:cNvSpPr txBox="1">
            <a:spLocks/>
          </p:cNvSpPr>
          <p:nvPr/>
        </p:nvSpPr>
        <p:spPr>
          <a:xfrm>
            <a:off x="720900" y="211820"/>
            <a:ext cx="7713600" cy="575400"/>
          </a:xfrm>
          <a:prstGeom prst="rect">
            <a:avLst/>
          </a:prstGeom>
        </p:spPr>
        <p:txBody>
          <a:bodyPr spcFirstLastPara="1" wrap="square" lIns="91425" tIns="91425" rIns="91425" bIns="9142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n-US" sz="1800" b="1" dirty="0">
                <a:solidFill>
                  <a:srgbClr val="FF0000"/>
                </a:solidFill>
                <a:latin typeface="Times New Roman" panose="02020603050405020304" pitchFamily="18" charset="0"/>
                <a:cs typeface="Times New Roman" panose="02020603050405020304" pitchFamily="18" charset="0"/>
              </a:rPr>
              <a:t>II. GIỚI THIỆU MỘT SỐ DỤNG CỤ THÍ NGHIỆM VÀ CÁCH SỬ DỤNG</a:t>
            </a:r>
          </a:p>
        </p:txBody>
      </p:sp>
      <p:sp>
        <p:nvSpPr>
          <p:cNvPr id="4" name="TextBox 3">
            <a:extLst>
              <a:ext uri="{FF2B5EF4-FFF2-40B4-BE49-F238E27FC236}">
                <a16:creationId xmlns:a16="http://schemas.microsoft.com/office/drawing/2014/main" id="{54AAF9AC-AD88-8E53-FC73-452F4363F243}"/>
              </a:ext>
            </a:extLst>
          </p:cNvPr>
          <p:cNvSpPr txBox="1"/>
          <p:nvPr/>
        </p:nvSpPr>
        <p:spPr>
          <a:xfrm>
            <a:off x="416097" y="1024290"/>
            <a:ext cx="8683787" cy="461665"/>
          </a:xfrm>
          <a:prstGeom prst="rect">
            <a:avLst/>
          </a:prstGeom>
          <a:noFill/>
        </p:spPr>
        <p:txBody>
          <a:bodyPr wrap="none" rtlCol="0">
            <a:spAutoFit/>
          </a:bodyPr>
          <a:lstStyle/>
          <a:p>
            <a:r>
              <a:rPr lang="en-US" sz="2400" dirty="0" err="1">
                <a:solidFill>
                  <a:schemeClr val="bg1"/>
                </a:solidFill>
                <a:latin typeface="Times New Roman" panose="02020603050405020304" pitchFamily="18" charset="0"/>
                <a:cs typeface="Times New Roman" panose="02020603050405020304" pitchFamily="18" charset="0"/>
              </a:rPr>
              <a:t>Nêu</a:t>
            </a:r>
            <a:r>
              <a:rPr lang="en-US" sz="2400" dirty="0">
                <a:solidFill>
                  <a:schemeClr val="bg1"/>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ứng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dụng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dụng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cụ</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thí</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nghiệm</a:t>
            </a:r>
            <a:r>
              <a:rPr lang="en-US" sz="2400" dirty="0">
                <a:solidFill>
                  <a:schemeClr val="bg1"/>
                </a:solidFill>
                <a:latin typeface="Times New Roman" panose="02020603050405020304" pitchFamily="18" charset="0"/>
                <a:cs typeface="Times New Roman" panose="02020603050405020304" pitchFamily="18" charset="0"/>
              </a:rPr>
              <a:t> ở </a:t>
            </a:r>
            <a:r>
              <a:rPr lang="en-US" sz="2400" dirty="0" err="1">
                <a:solidFill>
                  <a:schemeClr val="bg1"/>
                </a:solidFill>
                <a:latin typeface="Times New Roman" panose="02020603050405020304" pitchFamily="18" charset="0"/>
                <a:cs typeface="Times New Roman" panose="02020603050405020304" pitchFamily="18" charset="0"/>
              </a:rPr>
              <a:t>hình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tương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ứng</a:t>
            </a:r>
            <a:r>
              <a:rPr lang="en-US" sz="2400" dirty="0">
                <a:solidFill>
                  <a:schemeClr val="bg1"/>
                </a:solidFill>
                <a:latin typeface="Times New Roman" panose="02020603050405020304" pitchFamily="18" charset="0"/>
                <a:cs typeface="Times New Roman" panose="02020603050405020304" pitchFamily="18" charset="0"/>
              </a:rPr>
              <a:t>?</a:t>
            </a:r>
          </a:p>
        </p:txBody>
      </p:sp>
      <p:sp>
        <p:nvSpPr>
          <p:cNvPr id="5" name="Google Shape;844;p44">
            <a:extLst>
              <a:ext uri="{FF2B5EF4-FFF2-40B4-BE49-F238E27FC236}">
                <a16:creationId xmlns:a16="http://schemas.microsoft.com/office/drawing/2014/main" id="{A245D292-8E84-946B-47E7-B633C124CCB2}"/>
              </a:ext>
            </a:extLst>
          </p:cNvPr>
          <p:cNvSpPr txBox="1">
            <a:spLocks/>
          </p:cNvSpPr>
          <p:nvPr/>
        </p:nvSpPr>
        <p:spPr>
          <a:xfrm>
            <a:off x="587687" y="552772"/>
            <a:ext cx="6880836"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800" dirty="0">
                <a:solidFill>
                  <a:srgbClr val="92D050"/>
                </a:solidFill>
                <a:latin typeface="Times New Roman" panose="02020603050405020304" pitchFamily="18" charset="0"/>
                <a:cs typeface="Times New Roman" panose="02020603050405020304" pitchFamily="18" charset="0"/>
              </a:rPr>
              <a:t>1. </a:t>
            </a:r>
            <a:r>
              <a:rPr lang="en-US" sz="2800" u="sng" dirty="0" err="1">
                <a:solidFill>
                  <a:srgbClr val="92D050"/>
                </a:solidFill>
                <a:latin typeface="Times New Roman" panose="02020603050405020304" pitchFamily="18" charset="0"/>
                <a:cs typeface="Times New Roman" panose="02020603050405020304" pitchFamily="18" charset="0"/>
              </a:rPr>
              <a:t>Một</a:t>
            </a:r>
            <a:r>
              <a:rPr lang="en-US" sz="2800" u="sng" dirty="0">
                <a:solidFill>
                  <a:srgbClr val="92D050"/>
                </a:solidFill>
                <a:latin typeface="Times New Roman" panose="02020603050405020304" pitchFamily="18" charset="0"/>
                <a:cs typeface="Times New Roman" panose="02020603050405020304" pitchFamily="18" charset="0"/>
              </a:rPr>
              <a:t> </a:t>
            </a:r>
            <a:r>
              <a:rPr lang="en-US" sz="2800" u="sng" dirty="0" err="1">
                <a:solidFill>
                  <a:srgbClr val="92D050"/>
                </a:solidFill>
                <a:latin typeface="Times New Roman" panose="02020603050405020304" pitchFamily="18" charset="0"/>
                <a:cs typeface="Times New Roman" panose="02020603050405020304" pitchFamily="18" charset="0"/>
              </a:rPr>
              <a:t>số</a:t>
            </a:r>
            <a:r>
              <a:rPr lang="en-US" sz="2800" u="sng" dirty="0">
                <a:solidFill>
                  <a:srgbClr val="92D050"/>
                </a:solidFill>
                <a:latin typeface="Times New Roman" panose="02020603050405020304" pitchFamily="18" charset="0"/>
                <a:cs typeface="Times New Roman" panose="02020603050405020304" pitchFamily="18" charset="0"/>
              </a:rPr>
              <a:t> </a:t>
            </a:r>
            <a:r>
              <a:rPr lang="en-US" sz="2800" u="sng" dirty="0" err="1">
                <a:solidFill>
                  <a:srgbClr val="92D050"/>
                </a:solidFill>
                <a:latin typeface="Times New Roman" panose="02020603050405020304" pitchFamily="18" charset="0"/>
                <a:cs typeface="Times New Roman" panose="02020603050405020304" pitchFamily="18" charset="0"/>
              </a:rPr>
              <a:t>dụng</a:t>
            </a:r>
            <a:r>
              <a:rPr lang="en-US" sz="2800" u="sng" dirty="0">
                <a:solidFill>
                  <a:srgbClr val="92D050"/>
                </a:solidFill>
                <a:latin typeface="Times New Roman" panose="02020603050405020304" pitchFamily="18" charset="0"/>
                <a:cs typeface="Times New Roman" panose="02020603050405020304" pitchFamily="18" charset="0"/>
              </a:rPr>
              <a:t> </a:t>
            </a:r>
            <a:r>
              <a:rPr lang="en-US" sz="2800" u="sng" dirty="0" err="1">
                <a:solidFill>
                  <a:srgbClr val="92D050"/>
                </a:solidFill>
                <a:latin typeface="Times New Roman" panose="02020603050405020304" pitchFamily="18" charset="0"/>
                <a:cs typeface="Times New Roman" panose="02020603050405020304" pitchFamily="18" charset="0"/>
              </a:rPr>
              <a:t>cụ</a:t>
            </a:r>
            <a:r>
              <a:rPr lang="en-US" sz="2800" u="sng" dirty="0">
                <a:solidFill>
                  <a:srgbClr val="92D050"/>
                </a:solidFill>
                <a:latin typeface="Times New Roman" panose="02020603050405020304" pitchFamily="18" charset="0"/>
                <a:cs typeface="Times New Roman" panose="02020603050405020304" pitchFamily="18" charset="0"/>
              </a:rPr>
              <a:t> </a:t>
            </a:r>
            <a:r>
              <a:rPr lang="en-US" sz="2800" u="sng" dirty="0" err="1">
                <a:solidFill>
                  <a:srgbClr val="92D050"/>
                </a:solidFill>
                <a:latin typeface="Times New Roman" panose="02020603050405020304" pitchFamily="18" charset="0"/>
                <a:cs typeface="Times New Roman" panose="02020603050405020304" pitchFamily="18" charset="0"/>
              </a:rPr>
              <a:t>thí</a:t>
            </a:r>
            <a:r>
              <a:rPr lang="en-US" sz="2800" u="sng" dirty="0">
                <a:solidFill>
                  <a:srgbClr val="92D050"/>
                </a:solidFill>
                <a:latin typeface="Times New Roman" panose="02020603050405020304" pitchFamily="18" charset="0"/>
                <a:cs typeface="Times New Roman" panose="02020603050405020304" pitchFamily="18" charset="0"/>
              </a:rPr>
              <a:t> </a:t>
            </a:r>
            <a:r>
              <a:rPr lang="en-US" sz="2800" u="sng" dirty="0" err="1">
                <a:solidFill>
                  <a:srgbClr val="92D050"/>
                </a:solidFill>
                <a:latin typeface="Times New Roman" panose="02020603050405020304" pitchFamily="18" charset="0"/>
                <a:cs typeface="Times New Roman" panose="02020603050405020304" pitchFamily="18" charset="0"/>
              </a:rPr>
              <a:t>nghiệm</a:t>
            </a:r>
            <a:r>
              <a:rPr lang="en-US" sz="2800" u="sng" dirty="0">
                <a:solidFill>
                  <a:srgbClr val="92D050"/>
                </a:solidFill>
                <a:latin typeface="Times New Roman" panose="02020603050405020304" pitchFamily="18" charset="0"/>
                <a:cs typeface="Times New Roman" panose="02020603050405020304" pitchFamily="18" charset="0"/>
              </a:rPr>
              <a:t> </a:t>
            </a:r>
            <a:r>
              <a:rPr lang="en-US" sz="2800" u="sng" dirty="0" err="1">
                <a:solidFill>
                  <a:srgbClr val="92D050"/>
                </a:solidFill>
                <a:latin typeface="Times New Roman" panose="02020603050405020304" pitchFamily="18" charset="0"/>
                <a:cs typeface="Times New Roman" panose="02020603050405020304" pitchFamily="18" charset="0"/>
              </a:rPr>
              <a:t>thông</a:t>
            </a:r>
            <a:r>
              <a:rPr lang="en-US" sz="2800" u="sng" dirty="0">
                <a:solidFill>
                  <a:srgbClr val="92D050"/>
                </a:solidFill>
                <a:latin typeface="Times New Roman" panose="02020603050405020304" pitchFamily="18" charset="0"/>
                <a:cs typeface="Times New Roman" panose="02020603050405020304" pitchFamily="18" charset="0"/>
              </a:rPr>
              <a:t> </a:t>
            </a:r>
            <a:r>
              <a:rPr lang="en-US" sz="2800" u="sng" dirty="0" err="1">
                <a:solidFill>
                  <a:srgbClr val="92D050"/>
                </a:solidFill>
                <a:latin typeface="Times New Roman" panose="02020603050405020304" pitchFamily="18" charset="0"/>
                <a:cs typeface="Times New Roman" panose="02020603050405020304" pitchFamily="18" charset="0"/>
              </a:rPr>
              <a:t>dụng</a:t>
            </a:r>
            <a:r>
              <a:rPr lang="en-US" sz="2800" u="sng" dirty="0">
                <a:solidFill>
                  <a:srgbClr val="92D05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16633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15"/>
                                        </p:tgtEl>
                                      </p:cBhvr>
                                    </p:animEffect>
                                    <p:set>
                                      <p:cBhvr>
                                        <p:cTn id="34" dur="1" fill="hold">
                                          <p:stCondLst>
                                            <p:cond delay="499"/>
                                          </p:stCondLst>
                                        </p:cTn>
                                        <p:tgtEl>
                                          <p:spTgt spid="1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18"/>
                                        </p:tgtEl>
                                      </p:cBhvr>
                                    </p:animEffect>
                                    <p:set>
                                      <p:cBhvr>
                                        <p:cTn id="39" dur="1" fill="hold">
                                          <p:stCondLst>
                                            <p:cond delay="499"/>
                                          </p:stCondLst>
                                        </p:cTn>
                                        <p:tgtEl>
                                          <p:spTgt spid="18"/>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20"/>
                                        </p:tgtEl>
                                      </p:cBhvr>
                                    </p:animEffect>
                                    <p:set>
                                      <p:cBhvr>
                                        <p:cTn id="47" dur="1" fill="hold">
                                          <p:stCondLst>
                                            <p:cond delay="499"/>
                                          </p:stCondLst>
                                        </p:cTn>
                                        <p:tgtEl>
                                          <p:spTgt spid="20"/>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500"/>
                                        <p:tgtEl>
                                          <p:spTgt spid="19"/>
                                        </p:tgtEl>
                                      </p:cBhvr>
                                    </p:animEffect>
                                    <p:set>
                                      <p:cBhvr>
                                        <p:cTn id="50" dur="1" fill="hold">
                                          <p:stCondLst>
                                            <p:cond delay="499"/>
                                          </p:stCondLst>
                                        </p:cTn>
                                        <p:tgtEl>
                                          <p:spTgt spid="1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2"/>
                                        </p:tgtEl>
                                      </p:cBhvr>
                                    </p:animEffect>
                                    <p:set>
                                      <p:cBhvr>
                                        <p:cTn id="55" dur="1" fill="hold">
                                          <p:stCondLst>
                                            <p:cond delay="499"/>
                                          </p:stCondLst>
                                        </p:cTn>
                                        <p:tgtEl>
                                          <p:spTgt spid="22"/>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21"/>
                                        </p:tgtEl>
                                      </p:cBhvr>
                                    </p:animEffect>
                                    <p:set>
                                      <p:cBhvr>
                                        <p:cTn id="58"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animBg="1"/>
      <p:bldP spid="14" grpId="0"/>
      <p:bldP spid="15" grpId="0" animBg="1"/>
      <p:bldP spid="16" grpId="0"/>
      <p:bldP spid="17" grpId="0" animBg="1"/>
      <p:bldP spid="18"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prstGeom prst="rect">
            <a:avLst/>
          </a:prstGeom>
        </p:spPr>
        <p:txBody>
          <a:bodyPr spcFirstLastPara="1" wrap="square" lIns="91425" tIns="91425" rIns="91425" bIns="91425" anchor="ctr" anchorCtr="0">
            <a:noAutofit/>
          </a:bodyPr>
          <a:lstStyle/>
          <a:p>
            <a:pPr>
              <a:buNone/>
            </a:pPr>
            <a:r>
              <a:rPr lang="en-US" sz="2400" dirty="0">
                <a:solidFill>
                  <a:srgbClr val="FFC000"/>
                </a:solidFill>
                <a:latin typeface="Patrick Hand" panose="020B0604020202020204" charset="0"/>
                <a:cs typeface="Times New Roman" pitchFamily="18" charset="0"/>
              </a:rPr>
              <a:t>II. </a:t>
            </a:r>
            <a:r>
              <a:rPr lang="en-US" sz="2400" dirty="0">
                <a:solidFill>
                  <a:srgbClr val="FFC000"/>
                </a:solidFill>
                <a:latin typeface="Patrick Hand" panose="020B0604020202020204" charset="0"/>
              </a:rPr>
              <a:t>GIỚI THIỆU MỘT SỐ DỤNG CỤ THÍ NGHIỆM VÀ CÁCH SỬ DỤNG</a:t>
            </a:r>
            <a:endParaRPr sz="2400" dirty="0">
              <a:solidFill>
                <a:srgbClr val="FFC000"/>
              </a:solidFill>
              <a:latin typeface="Patrick Hand" panose="020B0604020202020204" charset="0"/>
            </a:endParaRPr>
          </a:p>
        </p:txBody>
      </p:sp>
      <p:sp>
        <p:nvSpPr>
          <p:cNvPr id="846" name="Google Shape;846;p44">
            <a:hlinkClick r:id="rId3" action="ppaction://hlinksldjump"/>
          </p:cNvPr>
          <p:cNvSpPr/>
          <p:nvPr/>
        </p:nvSpPr>
        <p:spPr>
          <a:xfrm>
            <a:off x="414187" y="759225"/>
            <a:ext cx="347003" cy="341411"/>
          </a:xfrm>
          <a:custGeom>
            <a:avLst/>
            <a:gdLst/>
            <a:ahLst/>
            <a:cxnLst/>
            <a:rect l="l" t="t" r="r" b="b"/>
            <a:pathLst>
              <a:path w="212885" h="209134" extrusionOk="0">
                <a:moveTo>
                  <a:pt x="106442" y="0"/>
                </a:moveTo>
                <a:cubicBezTo>
                  <a:pt x="101296" y="0"/>
                  <a:pt x="96467" y="2010"/>
                  <a:pt x="92840" y="5637"/>
                </a:cubicBezTo>
                <a:lnTo>
                  <a:pt x="7574" y="90903"/>
                </a:lnTo>
                <a:cubicBezTo>
                  <a:pt x="7525" y="90928"/>
                  <a:pt x="7501" y="90977"/>
                  <a:pt x="7476" y="91001"/>
                </a:cubicBezTo>
                <a:cubicBezTo>
                  <a:pt x="1" y="98501"/>
                  <a:pt x="25" y="110682"/>
                  <a:pt x="7525" y="118181"/>
                </a:cubicBezTo>
                <a:cubicBezTo>
                  <a:pt x="10932" y="121613"/>
                  <a:pt x="15466" y="123598"/>
                  <a:pt x="20294" y="123794"/>
                </a:cubicBezTo>
                <a:cubicBezTo>
                  <a:pt x="20490" y="123818"/>
                  <a:pt x="20686" y="123818"/>
                  <a:pt x="20882" y="123818"/>
                </a:cubicBezTo>
                <a:lnTo>
                  <a:pt x="24289" y="123818"/>
                </a:lnTo>
                <a:lnTo>
                  <a:pt x="24289" y="186610"/>
                </a:lnTo>
                <a:cubicBezTo>
                  <a:pt x="24289" y="199036"/>
                  <a:pt x="34387" y="209133"/>
                  <a:pt x="46813" y="209133"/>
                </a:cubicBezTo>
                <a:lnTo>
                  <a:pt x="80194" y="209133"/>
                </a:lnTo>
                <a:cubicBezTo>
                  <a:pt x="83576" y="209133"/>
                  <a:pt x="86321" y="206388"/>
                  <a:pt x="86321" y="203006"/>
                </a:cubicBezTo>
                <a:lnTo>
                  <a:pt x="86321" y="153793"/>
                </a:lnTo>
                <a:cubicBezTo>
                  <a:pt x="86321" y="148131"/>
                  <a:pt x="90928" y="143523"/>
                  <a:pt x="96614" y="143523"/>
                </a:cubicBezTo>
                <a:lnTo>
                  <a:pt x="116295" y="143523"/>
                </a:lnTo>
                <a:cubicBezTo>
                  <a:pt x="121956" y="143523"/>
                  <a:pt x="126564" y="148131"/>
                  <a:pt x="126564" y="153793"/>
                </a:cubicBezTo>
                <a:lnTo>
                  <a:pt x="126564" y="203006"/>
                </a:lnTo>
                <a:cubicBezTo>
                  <a:pt x="126564" y="206388"/>
                  <a:pt x="129309" y="209133"/>
                  <a:pt x="132691" y="209133"/>
                </a:cubicBezTo>
                <a:lnTo>
                  <a:pt x="166072" y="209133"/>
                </a:lnTo>
                <a:cubicBezTo>
                  <a:pt x="178498" y="209133"/>
                  <a:pt x="188620" y="199036"/>
                  <a:pt x="188620" y="186610"/>
                </a:cubicBezTo>
                <a:lnTo>
                  <a:pt x="188620" y="123818"/>
                </a:lnTo>
                <a:lnTo>
                  <a:pt x="191757" y="123818"/>
                </a:lnTo>
                <a:cubicBezTo>
                  <a:pt x="196904" y="123818"/>
                  <a:pt x="201733" y="121833"/>
                  <a:pt x="205384" y="118181"/>
                </a:cubicBezTo>
                <a:cubicBezTo>
                  <a:pt x="212884" y="110682"/>
                  <a:pt x="212884" y="98476"/>
                  <a:pt x="205384" y="90977"/>
                </a:cubicBezTo>
                <a:lnTo>
                  <a:pt x="205384" y="90952"/>
                </a:lnTo>
                <a:lnTo>
                  <a:pt x="120069" y="5637"/>
                </a:lnTo>
                <a:cubicBezTo>
                  <a:pt x="116417" y="2010"/>
                  <a:pt x="111589" y="0"/>
                  <a:pt x="106442" y="0"/>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a:hlinkClick r:id="rId4" action="ppaction://hlinksldjump"/>
          </p:cNvPr>
          <p:cNvSpPr/>
          <p:nvPr/>
        </p:nvSpPr>
        <p:spPr>
          <a:xfrm>
            <a:off x="8237608" y="798718"/>
            <a:ext cx="503605" cy="262426"/>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8" name="Google Shape;848;p44"/>
          <p:cNvGrpSpPr/>
          <p:nvPr/>
        </p:nvGrpSpPr>
        <p:grpSpPr>
          <a:xfrm>
            <a:off x="8097107" y="3578727"/>
            <a:ext cx="1288211" cy="947929"/>
            <a:chOff x="6791327" y="2699564"/>
            <a:chExt cx="649038" cy="477594"/>
          </a:xfrm>
        </p:grpSpPr>
        <p:sp>
          <p:nvSpPr>
            <p:cNvPr id="849" name="Google Shape;849;p44"/>
            <p:cNvSpPr/>
            <p:nvPr/>
          </p:nvSpPr>
          <p:spPr>
            <a:xfrm>
              <a:off x="6888667" y="2749584"/>
              <a:ext cx="357960" cy="208433"/>
            </a:xfrm>
            <a:custGeom>
              <a:avLst/>
              <a:gdLst/>
              <a:ahLst/>
              <a:cxnLst/>
              <a:rect l="l" t="t" r="r" b="b"/>
              <a:pathLst>
                <a:path w="11400" h="6638" extrusionOk="0">
                  <a:moveTo>
                    <a:pt x="1959" y="0"/>
                  </a:moveTo>
                  <a:cubicBezTo>
                    <a:pt x="1345" y="0"/>
                    <a:pt x="693" y="42"/>
                    <a:pt x="1" y="133"/>
                  </a:cubicBezTo>
                  <a:cubicBezTo>
                    <a:pt x="244" y="619"/>
                    <a:pt x="578" y="1227"/>
                    <a:pt x="1065" y="1835"/>
                  </a:cubicBezTo>
                  <a:cubicBezTo>
                    <a:pt x="2676" y="1987"/>
                    <a:pt x="5776" y="2777"/>
                    <a:pt x="8299" y="6181"/>
                  </a:cubicBezTo>
                  <a:cubicBezTo>
                    <a:pt x="9211" y="6394"/>
                    <a:pt x="10214" y="6546"/>
                    <a:pt x="11308" y="6637"/>
                  </a:cubicBezTo>
                  <a:cubicBezTo>
                    <a:pt x="11369" y="6516"/>
                    <a:pt x="11399" y="6455"/>
                    <a:pt x="11399" y="6455"/>
                  </a:cubicBezTo>
                  <a:cubicBezTo>
                    <a:pt x="11399" y="6455"/>
                    <a:pt x="9577" y="0"/>
                    <a:pt x="19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4"/>
            <p:cNvSpPr/>
            <p:nvPr/>
          </p:nvSpPr>
          <p:spPr>
            <a:xfrm>
              <a:off x="6791327" y="2753729"/>
              <a:ext cx="452411" cy="416176"/>
            </a:xfrm>
            <a:custGeom>
              <a:avLst/>
              <a:gdLst/>
              <a:ahLst/>
              <a:cxnLst/>
              <a:rect l="l" t="t" r="r" b="b"/>
              <a:pathLst>
                <a:path w="14408" h="13254" extrusionOk="0">
                  <a:moveTo>
                    <a:pt x="2949" y="1"/>
                  </a:moveTo>
                  <a:cubicBezTo>
                    <a:pt x="1247" y="4469"/>
                    <a:pt x="0" y="7782"/>
                    <a:pt x="0" y="7782"/>
                  </a:cubicBezTo>
                  <a:cubicBezTo>
                    <a:pt x="0" y="7782"/>
                    <a:pt x="1611" y="13132"/>
                    <a:pt x="9241" y="13253"/>
                  </a:cubicBezTo>
                  <a:cubicBezTo>
                    <a:pt x="11733" y="10822"/>
                    <a:pt x="13952" y="7265"/>
                    <a:pt x="14408" y="6475"/>
                  </a:cubicBezTo>
                  <a:cubicBezTo>
                    <a:pt x="7022" y="5958"/>
                    <a:pt x="4104" y="2068"/>
                    <a:pt x="31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4"/>
            <p:cNvSpPr/>
            <p:nvPr/>
          </p:nvSpPr>
          <p:spPr>
            <a:xfrm>
              <a:off x="6922076" y="2807172"/>
              <a:ext cx="69708" cy="46817"/>
            </a:xfrm>
            <a:custGeom>
              <a:avLst/>
              <a:gdLst/>
              <a:ahLst/>
              <a:cxnLst/>
              <a:rect l="l" t="t" r="r" b="b"/>
              <a:pathLst>
                <a:path w="2220" h="1491" extrusionOk="0">
                  <a:moveTo>
                    <a:pt x="1" y="1"/>
                  </a:moveTo>
                  <a:lnTo>
                    <a:pt x="1" y="1"/>
                  </a:lnTo>
                  <a:cubicBezTo>
                    <a:pt x="396" y="487"/>
                    <a:pt x="852" y="974"/>
                    <a:pt x="1399" y="1490"/>
                  </a:cubicBezTo>
                  <a:cubicBezTo>
                    <a:pt x="1460" y="1338"/>
                    <a:pt x="1551" y="1186"/>
                    <a:pt x="1642" y="1065"/>
                  </a:cubicBezTo>
                  <a:cubicBezTo>
                    <a:pt x="1794" y="852"/>
                    <a:pt x="1976" y="670"/>
                    <a:pt x="2219" y="518"/>
                  </a:cubicBezTo>
                  <a:cubicBezTo>
                    <a:pt x="1338" y="214"/>
                    <a:pt x="578" y="62"/>
                    <a:pt x="1" y="1"/>
                  </a:cubicBezTo>
                  <a:close/>
                </a:path>
              </a:pathLst>
            </a:custGeom>
            <a:solidFill>
              <a:srgbClr val="FFE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4"/>
            <p:cNvSpPr/>
            <p:nvPr/>
          </p:nvSpPr>
          <p:spPr>
            <a:xfrm>
              <a:off x="6965973" y="2823406"/>
              <a:ext cx="183282" cy="120293"/>
            </a:xfrm>
            <a:custGeom>
              <a:avLst/>
              <a:gdLst/>
              <a:ahLst/>
              <a:cxnLst/>
              <a:rect l="l" t="t" r="r" b="b"/>
              <a:pathLst>
                <a:path w="5837" h="3831" extrusionOk="0">
                  <a:moveTo>
                    <a:pt x="821" y="1"/>
                  </a:moveTo>
                  <a:cubicBezTo>
                    <a:pt x="578" y="153"/>
                    <a:pt x="396" y="335"/>
                    <a:pt x="244" y="548"/>
                  </a:cubicBezTo>
                  <a:cubicBezTo>
                    <a:pt x="153" y="669"/>
                    <a:pt x="62" y="821"/>
                    <a:pt x="1" y="973"/>
                  </a:cubicBezTo>
                  <a:cubicBezTo>
                    <a:pt x="1308" y="2128"/>
                    <a:pt x="3192" y="3223"/>
                    <a:pt x="5837" y="3830"/>
                  </a:cubicBezTo>
                  <a:cubicBezTo>
                    <a:pt x="4195" y="1642"/>
                    <a:pt x="2341" y="548"/>
                    <a:pt x="821" y="1"/>
                  </a:cubicBezTo>
                  <a:close/>
                </a:path>
              </a:pathLst>
            </a:custGeom>
            <a:solidFill>
              <a:srgbClr val="FFC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4"/>
            <p:cNvSpPr/>
            <p:nvPr/>
          </p:nvSpPr>
          <p:spPr>
            <a:xfrm>
              <a:off x="7072890" y="2699564"/>
              <a:ext cx="367474" cy="230759"/>
            </a:xfrm>
            <a:custGeom>
              <a:avLst/>
              <a:gdLst/>
              <a:ahLst/>
              <a:cxnLst/>
              <a:rect l="l" t="t" r="r" b="b"/>
              <a:pathLst>
                <a:path w="11703" h="7349" extrusionOk="0">
                  <a:moveTo>
                    <a:pt x="10705" y="1"/>
                  </a:moveTo>
                  <a:cubicBezTo>
                    <a:pt x="9551" y="1"/>
                    <a:pt x="0" y="7015"/>
                    <a:pt x="0" y="7015"/>
                  </a:cubicBezTo>
                  <a:lnTo>
                    <a:pt x="851" y="7349"/>
                  </a:lnTo>
                  <a:cubicBezTo>
                    <a:pt x="851" y="7349"/>
                    <a:pt x="11702" y="723"/>
                    <a:pt x="10791" y="24"/>
                  </a:cubicBezTo>
                  <a:cubicBezTo>
                    <a:pt x="10771" y="8"/>
                    <a:pt x="10743" y="1"/>
                    <a:pt x="10705" y="1"/>
                  </a:cubicBezTo>
                  <a:close/>
                </a:path>
              </a:pathLst>
            </a:custGeom>
            <a:solidFill>
              <a:srgbClr val="3039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4"/>
            <p:cNvSpPr/>
            <p:nvPr/>
          </p:nvSpPr>
          <p:spPr>
            <a:xfrm>
              <a:off x="7114872" y="3030175"/>
              <a:ext cx="166420" cy="146983"/>
            </a:xfrm>
            <a:custGeom>
              <a:avLst/>
              <a:gdLst/>
              <a:ahLst/>
              <a:cxnLst/>
              <a:rect l="l" t="t" r="r" b="b"/>
              <a:pathLst>
                <a:path w="5300" h="4681" extrusionOk="0">
                  <a:moveTo>
                    <a:pt x="2847" y="0"/>
                  </a:moveTo>
                  <a:cubicBezTo>
                    <a:pt x="2686" y="0"/>
                    <a:pt x="2584" y="11"/>
                    <a:pt x="2584" y="11"/>
                  </a:cubicBezTo>
                  <a:cubicBezTo>
                    <a:pt x="2584" y="11"/>
                    <a:pt x="2311" y="376"/>
                    <a:pt x="1885" y="893"/>
                  </a:cubicBezTo>
                  <a:cubicBezTo>
                    <a:pt x="2493" y="1075"/>
                    <a:pt x="3648" y="1531"/>
                    <a:pt x="3526" y="2474"/>
                  </a:cubicBezTo>
                  <a:cubicBezTo>
                    <a:pt x="3440" y="2991"/>
                    <a:pt x="2932" y="3243"/>
                    <a:pt x="2360" y="3243"/>
                  </a:cubicBezTo>
                  <a:cubicBezTo>
                    <a:pt x="1722" y="3243"/>
                    <a:pt x="1004" y="2930"/>
                    <a:pt x="700" y="2322"/>
                  </a:cubicBezTo>
                  <a:cubicBezTo>
                    <a:pt x="456" y="2595"/>
                    <a:pt x="244" y="2869"/>
                    <a:pt x="1" y="3142"/>
                  </a:cubicBezTo>
                  <a:cubicBezTo>
                    <a:pt x="820" y="4206"/>
                    <a:pt x="1759" y="4680"/>
                    <a:pt x="2600" y="4680"/>
                  </a:cubicBezTo>
                  <a:cubicBezTo>
                    <a:pt x="3755" y="4680"/>
                    <a:pt x="4726" y="3786"/>
                    <a:pt x="4955" y="2291"/>
                  </a:cubicBezTo>
                  <a:cubicBezTo>
                    <a:pt x="5300" y="200"/>
                    <a:pt x="3533" y="0"/>
                    <a:pt x="2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65" name="Google Shape;865;p44">
            <a:hlinkClick r:id="rId4" action="ppaction://hlinksldjump"/>
          </p:cNvPr>
          <p:cNvPicPr preferRelativeResize="0"/>
          <p:nvPr/>
        </p:nvPicPr>
        <p:blipFill>
          <a:blip r:embed="rId5">
            <a:alphaModFix/>
          </a:blip>
          <a:stretch>
            <a:fillRect/>
          </a:stretch>
        </p:blipFill>
        <p:spPr>
          <a:xfrm>
            <a:off x="8226666" y="4538775"/>
            <a:ext cx="392872" cy="392882"/>
          </a:xfrm>
          <a:prstGeom prst="rect">
            <a:avLst/>
          </a:prstGeom>
          <a:noFill/>
          <a:ln>
            <a:noFill/>
          </a:ln>
          <a:effectLst>
            <a:outerShdw blurRad="57150" dist="19050" dir="5400000" algn="bl" rotWithShape="0">
              <a:srgbClr val="000000">
                <a:alpha val="50000"/>
              </a:srgbClr>
            </a:outerShdw>
          </a:effectLst>
        </p:spPr>
      </p:pic>
      <p:sp>
        <p:nvSpPr>
          <p:cNvPr id="14" name="Google Shape;844;p44">
            <a:extLst>
              <a:ext uri="{FF2B5EF4-FFF2-40B4-BE49-F238E27FC236}">
                <a16:creationId xmlns:a16="http://schemas.microsoft.com/office/drawing/2014/main" id="{4F24BE1D-D12E-469A-A640-7B0E1B89E1DA}"/>
              </a:ext>
            </a:extLst>
          </p:cNvPr>
          <p:cNvSpPr txBox="1">
            <a:spLocks/>
          </p:cNvSpPr>
          <p:nvPr/>
        </p:nvSpPr>
        <p:spPr>
          <a:xfrm>
            <a:off x="587687" y="1077713"/>
            <a:ext cx="5195045"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dirty="0">
                <a:solidFill>
                  <a:srgbClr val="92D050"/>
                </a:solidFill>
                <a:latin typeface="Patrick Hand" panose="020B0604020202020204" charset="0"/>
                <a:cs typeface="Times New Roman" pitchFamily="18" charset="0"/>
              </a:rPr>
              <a:t>1. </a:t>
            </a:r>
            <a:r>
              <a:rPr lang="en-US" sz="2000" dirty="0" err="1">
                <a:solidFill>
                  <a:srgbClr val="92D050"/>
                </a:solidFill>
                <a:latin typeface="Patrick Hand" panose="020B0604020202020204" charset="0"/>
                <a:cs typeface="Times New Roman" pitchFamily="18" charset="0"/>
              </a:rPr>
              <a:t>Một</a:t>
            </a:r>
            <a:r>
              <a:rPr lang="en-US" sz="2000" dirty="0">
                <a:solidFill>
                  <a:srgbClr val="92D050"/>
                </a:solidFill>
                <a:latin typeface="Patrick Hand" panose="020B0604020202020204" charset="0"/>
                <a:cs typeface="Times New Roman" pitchFamily="18" charset="0"/>
              </a:rPr>
              <a:t> </a:t>
            </a:r>
            <a:r>
              <a:rPr lang="en-US" sz="2000" dirty="0" err="1">
                <a:solidFill>
                  <a:srgbClr val="92D050"/>
                </a:solidFill>
                <a:latin typeface="Patrick Hand" panose="020B0604020202020204" charset="0"/>
                <a:cs typeface="Times New Roman" pitchFamily="18" charset="0"/>
              </a:rPr>
              <a:t>số</a:t>
            </a:r>
            <a:r>
              <a:rPr lang="en-US" sz="2000" dirty="0">
                <a:solidFill>
                  <a:srgbClr val="92D050"/>
                </a:solidFill>
                <a:latin typeface="Patrick Hand" panose="020B0604020202020204" charset="0"/>
                <a:cs typeface="Times New Roman" pitchFamily="18" charset="0"/>
              </a:rPr>
              <a:t> </a:t>
            </a:r>
            <a:r>
              <a:rPr lang="en-US" sz="2000" dirty="0" err="1">
                <a:solidFill>
                  <a:srgbClr val="92D050"/>
                </a:solidFill>
                <a:latin typeface="Patrick Hand" panose="020B0604020202020204" charset="0"/>
                <a:cs typeface="Times New Roman" pitchFamily="18" charset="0"/>
              </a:rPr>
              <a:t>dụng</a:t>
            </a:r>
            <a:r>
              <a:rPr lang="en-US" sz="2000" dirty="0">
                <a:solidFill>
                  <a:srgbClr val="92D050"/>
                </a:solidFill>
                <a:latin typeface="Patrick Hand" panose="020B0604020202020204" charset="0"/>
                <a:cs typeface="Times New Roman" pitchFamily="18" charset="0"/>
              </a:rPr>
              <a:t> </a:t>
            </a:r>
            <a:r>
              <a:rPr lang="en-US" sz="2000" dirty="0" err="1">
                <a:solidFill>
                  <a:srgbClr val="92D050"/>
                </a:solidFill>
                <a:latin typeface="Patrick Hand" panose="020B0604020202020204" charset="0"/>
                <a:cs typeface="Times New Roman" pitchFamily="18" charset="0"/>
              </a:rPr>
              <a:t>cụ</a:t>
            </a:r>
            <a:r>
              <a:rPr lang="en-US" sz="2000" dirty="0">
                <a:solidFill>
                  <a:srgbClr val="92D050"/>
                </a:solidFill>
                <a:latin typeface="Patrick Hand" panose="020B0604020202020204" charset="0"/>
                <a:cs typeface="Times New Roman" pitchFamily="18" charset="0"/>
              </a:rPr>
              <a:t> </a:t>
            </a:r>
            <a:r>
              <a:rPr lang="en-US" sz="2000" dirty="0" err="1">
                <a:solidFill>
                  <a:srgbClr val="92D050"/>
                </a:solidFill>
                <a:latin typeface="Patrick Hand" panose="020B0604020202020204" charset="0"/>
                <a:cs typeface="Times New Roman" pitchFamily="18" charset="0"/>
              </a:rPr>
              <a:t>thí</a:t>
            </a:r>
            <a:r>
              <a:rPr lang="en-US" sz="2000" dirty="0">
                <a:solidFill>
                  <a:srgbClr val="92D050"/>
                </a:solidFill>
                <a:latin typeface="Patrick Hand" panose="020B0604020202020204" charset="0"/>
                <a:cs typeface="Times New Roman" pitchFamily="18" charset="0"/>
              </a:rPr>
              <a:t> </a:t>
            </a:r>
            <a:r>
              <a:rPr lang="en-US" sz="2000" dirty="0" err="1">
                <a:solidFill>
                  <a:srgbClr val="92D050"/>
                </a:solidFill>
                <a:latin typeface="Patrick Hand" panose="020B0604020202020204" charset="0"/>
                <a:cs typeface="Times New Roman" pitchFamily="18" charset="0"/>
              </a:rPr>
              <a:t>nghiệm</a:t>
            </a:r>
            <a:r>
              <a:rPr lang="en-US" sz="2000" dirty="0">
                <a:solidFill>
                  <a:srgbClr val="92D050"/>
                </a:solidFill>
                <a:latin typeface="Patrick Hand" panose="020B0604020202020204" charset="0"/>
                <a:cs typeface="Times New Roman" pitchFamily="18" charset="0"/>
              </a:rPr>
              <a:t> </a:t>
            </a:r>
            <a:r>
              <a:rPr lang="en-US" sz="2000" dirty="0" err="1">
                <a:solidFill>
                  <a:srgbClr val="92D050"/>
                </a:solidFill>
                <a:latin typeface="Patrick Hand" panose="020B0604020202020204" charset="0"/>
                <a:cs typeface="Times New Roman" pitchFamily="18" charset="0"/>
              </a:rPr>
              <a:t>thông</a:t>
            </a:r>
            <a:r>
              <a:rPr lang="en-US" sz="2000" dirty="0">
                <a:solidFill>
                  <a:srgbClr val="92D050"/>
                </a:solidFill>
                <a:latin typeface="Patrick Hand" panose="020B0604020202020204" charset="0"/>
                <a:cs typeface="Times New Roman" pitchFamily="18" charset="0"/>
              </a:rPr>
              <a:t> </a:t>
            </a:r>
            <a:r>
              <a:rPr lang="en-US" sz="2000" dirty="0" err="1">
                <a:solidFill>
                  <a:srgbClr val="92D050"/>
                </a:solidFill>
                <a:latin typeface="Patrick Hand" panose="020B0604020202020204" charset="0"/>
                <a:cs typeface="Times New Roman" pitchFamily="18" charset="0"/>
              </a:rPr>
              <a:t>dụng</a:t>
            </a:r>
            <a:r>
              <a:rPr lang="en-US" sz="2000" dirty="0">
                <a:solidFill>
                  <a:srgbClr val="92D050"/>
                </a:solidFill>
                <a:latin typeface="Patrick Hand" panose="020B0604020202020204" charset="0"/>
                <a:cs typeface="Times New Roman" pitchFamily="18" charset="0"/>
              </a:rPr>
              <a:t> </a:t>
            </a:r>
            <a:endParaRPr lang="en-US" sz="2000" dirty="0">
              <a:solidFill>
                <a:srgbClr val="92D050"/>
              </a:solidFill>
              <a:latin typeface="Patrick Hand" panose="020B0604020202020204" charset="0"/>
            </a:endParaRPr>
          </a:p>
        </p:txBody>
      </p:sp>
      <p:grpSp>
        <p:nvGrpSpPr>
          <p:cNvPr id="24" name="Group 23">
            <a:extLst>
              <a:ext uri="{FF2B5EF4-FFF2-40B4-BE49-F238E27FC236}">
                <a16:creationId xmlns:a16="http://schemas.microsoft.com/office/drawing/2014/main" id="{A2D4937B-46ED-418E-B06C-6028F617B9EC}"/>
              </a:ext>
            </a:extLst>
          </p:cNvPr>
          <p:cNvGrpSpPr/>
          <p:nvPr/>
        </p:nvGrpSpPr>
        <p:grpSpPr>
          <a:xfrm>
            <a:off x="761190" y="1503647"/>
            <a:ext cx="6923875" cy="707470"/>
            <a:chOff x="870025" y="1465614"/>
            <a:chExt cx="6923875" cy="707470"/>
          </a:xfrm>
        </p:grpSpPr>
        <p:grpSp>
          <p:nvGrpSpPr>
            <p:cNvPr id="25" name="Group 24">
              <a:extLst>
                <a:ext uri="{FF2B5EF4-FFF2-40B4-BE49-F238E27FC236}">
                  <a16:creationId xmlns:a16="http://schemas.microsoft.com/office/drawing/2014/main" id="{72CE0C47-4FD3-43C1-9489-3D02ABCE9C7E}"/>
                </a:ext>
              </a:extLst>
            </p:cNvPr>
            <p:cNvGrpSpPr/>
            <p:nvPr/>
          </p:nvGrpSpPr>
          <p:grpSpPr>
            <a:xfrm>
              <a:off x="870025" y="1465614"/>
              <a:ext cx="6923875" cy="707470"/>
              <a:chOff x="853954" y="1231613"/>
              <a:chExt cx="6923875" cy="707470"/>
            </a:xfrm>
          </p:grpSpPr>
          <p:sp>
            <p:nvSpPr>
              <p:cNvPr id="27" name="Freeform 7306">
                <a:extLst>
                  <a:ext uri="{FF2B5EF4-FFF2-40B4-BE49-F238E27FC236}">
                    <a16:creationId xmlns:a16="http://schemas.microsoft.com/office/drawing/2014/main" id="{8DAB0562-1E4A-4C6B-AB95-C6CE0FA94842}"/>
                  </a:ext>
                </a:extLst>
              </p:cNvPr>
              <p:cNvSpPr>
                <a:spLocks/>
              </p:cNvSpPr>
              <p:nvPr/>
            </p:nvSpPr>
            <p:spPr bwMode="auto">
              <a:xfrm>
                <a:off x="853954" y="1363683"/>
                <a:ext cx="6923875" cy="575400"/>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rgbClr val="BEAFD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dirty="0"/>
                  <a:t>      </a:t>
                </a:r>
                <a:r>
                  <a:rPr lang="en-US" dirty="0" err="1"/>
                  <a:t>Một</a:t>
                </a:r>
                <a:r>
                  <a:rPr lang="en-US" dirty="0"/>
                  <a:t> </a:t>
                </a:r>
                <a:r>
                  <a:rPr lang="en-US" dirty="0" err="1"/>
                  <a:t>số</a:t>
                </a:r>
                <a:r>
                  <a:rPr lang="en-US" dirty="0"/>
                  <a:t> </a:t>
                </a:r>
                <a:r>
                  <a:rPr lang="en-US" dirty="0" err="1"/>
                  <a:t>dụng</a:t>
                </a:r>
                <a:r>
                  <a:rPr lang="en-US" dirty="0"/>
                  <a:t> </a:t>
                </a:r>
                <a:r>
                  <a:rPr lang="en-US" dirty="0" err="1"/>
                  <a:t>cụ</a:t>
                </a:r>
                <a:r>
                  <a:rPr lang="en-US" dirty="0"/>
                  <a:t> </a:t>
                </a:r>
                <a:r>
                  <a:rPr lang="en-US" dirty="0" err="1"/>
                  <a:t>thí</a:t>
                </a:r>
                <a:r>
                  <a:rPr lang="en-US" dirty="0"/>
                  <a:t> </a:t>
                </a:r>
                <a:r>
                  <a:rPr lang="en-US" dirty="0" err="1"/>
                  <a:t>nghiệm</a:t>
                </a:r>
                <a:r>
                  <a:rPr lang="en-US" dirty="0"/>
                  <a:t> </a:t>
                </a:r>
                <a:r>
                  <a:rPr lang="en-US" dirty="0" err="1"/>
                  <a:t>thông</a:t>
                </a:r>
                <a:r>
                  <a:rPr lang="en-US" dirty="0"/>
                  <a:t> </a:t>
                </a:r>
                <a:r>
                  <a:rPr lang="en-US" dirty="0" err="1"/>
                  <a:t>dụng</a:t>
                </a:r>
                <a:r>
                  <a:rPr lang="en-US" dirty="0"/>
                  <a:t> </a:t>
                </a:r>
                <a:r>
                  <a:rPr lang="en-US" dirty="0" err="1"/>
                  <a:t>nh</a:t>
                </a:r>
                <a:r>
                  <a:rPr lang="vi-VN" dirty="0"/>
                  <a:t>ư</a:t>
                </a:r>
                <a:r>
                  <a:rPr lang="en-US" dirty="0"/>
                  <a:t>: </a:t>
                </a:r>
                <a:r>
                  <a:rPr lang="en-US" dirty="0" err="1"/>
                  <a:t>Ống</a:t>
                </a:r>
                <a:r>
                  <a:rPr lang="en-US" dirty="0"/>
                  <a:t> </a:t>
                </a:r>
                <a:r>
                  <a:rPr lang="en-US" dirty="0" err="1"/>
                  <a:t>nghiệm</a:t>
                </a:r>
                <a:r>
                  <a:rPr lang="en-US" dirty="0"/>
                  <a:t>, </a:t>
                </a:r>
                <a:r>
                  <a:rPr lang="en-US" dirty="0" err="1"/>
                  <a:t>Cốc</a:t>
                </a:r>
                <a:r>
                  <a:rPr lang="en-US" dirty="0"/>
                  <a:t> </a:t>
                </a:r>
                <a:r>
                  <a:rPr lang="en-US" dirty="0" err="1"/>
                  <a:t>thuỷ</a:t>
                </a:r>
                <a:r>
                  <a:rPr lang="en-US" dirty="0"/>
                  <a:t> </a:t>
                </a:r>
                <a:r>
                  <a:rPr lang="en-US" dirty="0" err="1"/>
                  <a:t>tinh</a:t>
                </a:r>
                <a:r>
                  <a:rPr lang="en-US" dirty="0"/>
                  <a:t>, Bình tam </a:t>
                </a:r>
                <a:r>
                  <a:rPr lang="en-US" dirty="0" err="1"/>
                  <a:t>giác</a:t>
                </a:r>
                <a:r>
                  <a:rPr lang="en-US" dirty="0"/>
                  <a:t>, </a:t>
                </a:r>
                <a:r>
                  <a:rPr lang="en-US" dirty="0" err="1"/>
                  <a:t>Phễu</a:t>
                </a:r>
                <a:r>
                  <a:rPr lang="en-US" dirty="0"/>
                  <a:t> </a:t>
                </a:r>
                <a:r>
                  <a:rPr lang="en-US" dirty="0" err="1"/>
                  <a:t>lọc</a:t>
                </a:r>
                <a:r>
                  <a:rPr lang="en-US" dirty="0"/>
                  <a:t>, </a:t>
                </a:r>
                <a:r>
                  <a:rPr lang="en-US" dirty="0" err="1"/>
                  <a:t>Ống</a:t>
                </a:r>
                <a:r>
                  <a:rPr lang="en-US" dirty="0"/>
                  <a:t> </a:t>
                </a:r>
                <a:r>
                  <a:rPr lang="en-US" dirty="0" err="1"/>
                  <a:t>đong</a:t>
                </a:r>
                <a:r>
                  <a:rPr lang="en-US" dirty="0"/>
                  <a:t> (</a:t>
                </a:r>
                <a:r>
                  <a:rPr lang="en-US" dirty="0" err="1"/>
                  <a:t>bình</a:t>
                </a:r>
                <a:r>
                  <a:rPr lang="en-US" dirty="0"/>
                  <a:t> chia </a:t>
                </a:r>
                <a:r>
                  <a:rPr lang="en-US" dirty="0" err="1"/>
                  <a:t>độ</a:t>
                </a:r>
                <a:r>
                  <a:rPr lang="en-US" dirty="0"/>
                  <a:t>), </a:t>
                </a:r>
                <a:r>
                  <a:rPr lang="en-US" dirty="0" err="1"/>
                  <a:t>Ống</a:t>
                </a:r>
                <a:r>
                  <a:rPr lang="en-US" dirty="0"/>
                  <a:t> </a:t>
                </a:r>
                <a:r>
                  <a:rPr lang="en-US" dirty="0" err="1"/>
                  <a:t>hút</a:t>
                </a:r>
                <a:r>
                  <a:rPr lang="en-US" dirty="0"/>
                  <a:t> </a:t>
                </a:r>
                <a:r>
                  <a:rPr lang="en-US" dirty="0" err="1"/>
                  <a:t>nhỏ</a:t>
                </a:r>
                <a:r>
                  <a:rPr lang="en-US" dirty="0"/>
                  <a:t> </a:t>
                </a:r>
                <a:r>
                  <a:rPr lang="en-US" dirty="0" err="1"/>
                  <a:t>giọt</a:t>
                </a:r>
                <a:r>
                  <a:rPr lang="en-US" dirty="0"/>
                  <a:t>, </a:t>
                </a:r>
                <a:r>
                  <a:rPr lang="en-US" dirty="0" err="1"/>
                  <a:t>Kẹp</a:t>
                </a:r>
                <a:r>
                  <a:rPr lang="en-US" dirty="0"/>
                  <a:t> </a:t>
                </a:r>
                <a:r>
                  <a:rPr lang="en-US" dirty="0" err="1"/>
                  <a:t>gỗ</a:t>
                </a:r>
                <a:r>
                  <a:rPr lang="en-US" dirty="0"/>
                  <a:t>,…</a:t>
                </a:r>
              </a:p>
            </p:txBody>
          </p:sp>
          <p:pic>
            <p:nvPicPr>
              <p:cNvPr id="29" name="Picture 28">
                <a:extLst>
                  <a:ext uri="{FF2B5EF4-FFF2-40B4-BE49-F238E27FC236}">
                    <a16:creationId xmlns:a16="http://schemas.microsoft.com/office/drawing/2014/main" id="{360806F3-D672-4ABA-997E-5748C4C559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9072" y="1240294"/>
                <a:ext cx="372440" cy="24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AutoShape 7304">
                <a:extLst>
                  <a:ext uri="{FF2B5EF4-FFF2-40B4-BE49-F238E27FC236}">
                    <a16:creationId xmlns:a16="http://schemas.microsoft.com/office/drawing/2014/main" id="{AF44E5AF-41B2-4C7A-8723-13F59073DF9A}"/>
                  </a:ext>
                </a:extLst>
              </p:cNvPr>
              <p:cNvSpPr>
                <a:spLocks/>
              </p:cNvSpPr>
              <p:nvPr/>
            </p:nvSpPr>
            <p:spPr bwMode="auto">
              <a:xfrm>
                <a:off x="877058" y="1231613"/>
                <a:ext cx="396469" cy="301963"/>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26" name="Picture 25">
              <a:extLst>
                <a:ext uri="{FF2B5EF4-FFF2-40B4-BE49-F238E27FC236}">
                  <a16:creationId xmlns:a16="http://schemas.microsoft.com/office/drawing/2014/main" id="{9D94195D-0C64-4196-937E-E87B57A78B18}"/>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008495" y="1531009"/>
              <a:ext cx="16573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FC3CAA8-E3A3-4765-871B-F8914B0FCCED}"/>
              </a:ext>
            </a:extLst>
          </p:cNvPr>
          <p:cNvPicPr>
            <a:picLocks noChangeAspect="1"/>
          </p:cNvPicPr>
          <p:nvPr/>
        </p:nvPicPr>
        <p:blipFill>
          <a:blip r:embed="rId8"/>
          <a:stretch>
            <a:fillRect/>
          </a:stretch>
        </p:blipFill>
        <p:spPr>
          <a:xfrm>
            <a:off x="336478" y="2351681"/>
            <a:ext cx="8283059" cy="2516651"/>
          </a:xfrm>
          <a:prstGeom prst="rect">
            <a:avLst/>
          </a:prstGeom>
        </p:spPr>
      </p:pic>
    </p:spTree>
    <p:extLst>
      <p:ext uri="{BB962C8B-B14F-4D97-AF65-F5344CB8AC3E}">
        <p14:creationId xmlns:p14="http://schemas.microsoft.com/office/powerpoint/2010/main" val="339315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AD8FE-A161-9497-D122-645FD7FF6BB2}"/>
            </a:ext>
          </a:extLst>
        </p:cNvPr>
        <p:cNvGrpSpPr/>
        <p:nvPr/>
      </p:nvGrpSpPr>
      <p:grpSpPr>
        <a:xfrm>
          <a:off x="0" y="0"/>
          <a:ext cx="0" cy="0"/>
          <a:chOff x="0" y="0"/>
          <a:chExt cx="0" cy="0"/>
        </a:xfrm>
      </p:grpSpPr>
      <p:sp>
        <p:nvSpPr>
          <p:cNvPr id="8" name="Google Shape;844;p44">
            <a:extLst>
              <a:ext uri="{FF2B5EF4-FFF2-40B4-BE49-F238E27FC236}">
                <a16:creationId xmlns:a16="http://schemas.microsoft.com/office/drawing/2014/main" id="{2F1DD557-6B43-D5E8-4629-EA8A5D55A71F}"/>
              </a:ext>
            </a:extLst>
          </p:cNvPr>
          <p:cNvSpPr txBox="1">
            <a:spLocks noGrp="1"/>
          </p:cNvSpPr>
          <p:nvPr>
            <p:ph type="title"/>
          </p:nvPr>
        </p:nvSpPr>
        <p:spPr>
          <a:xfrm>
            <a:off x="212898" y="863759"/>
            <a:ext cx="7713600" cy="575400"/>
          </a:xfrm>
          <a:prstGeom prst="rect">
            <a:avLst/>
          </a:prstGeom>
        </p:spPr>
        <p:txBody>
          <a:bodyPr spcFirstLastPara="1" wrap="square" lIns="91425" tIns="91425" rIns="91425" bIns="91425" anchor="ctr" anchorCtr="0">
            <a:noAutofit/>
          </a:bodyPr>
          <a:lstStyle/>
          <a:p>
            <a:pPr>
              <a:buNone/>
            </a:pPr>
            <a:r>
              <a:rPr lang="en-US" sz="2400" dirty="0">
                <a:solidFill>
                  <a:srgbClr val="FFC000"/>
                </a:solidFill>
                <a:latin typeface="Patrick Hand" panose="020B0604020202020204" charset="0"/>
                <a:cs typeface="Times New Roman" pitchFamily="18" charset="0"/>
              </a:rPr>
              <a:t>II. </a:t>
            </a:r>
            <a:r>
              <a:rPr lang="en-US" sz="2400" dirty="0">
                <a:solidFill>
                  <a:srgbClr val="FFC000"/>
                </a:solidFill>
                <a:latin typeface="Patrick Hand" panose="020B0604020202020204" charset="0"/>
              </a:rPr>
              <a:t>GIỚI THIỆU MỘT SỐ DỤNG CỤ THÍ NGHIỆM VÀ CÁCH SỬ DỤNG</a:t>
            </a:r>
            <a:endParaRPr sz="2400" dirty="0">
              <a:solidFill>
                <a:srgbClr val="FFC000"/>
              </a:solidFill>
              <a:latin typeface="Patrick Hand" panose="020B0604020202020204" charset="0"/>
            </a:endParaRPr>
          </a:p>
        </p:txBody>
      </p:sp>
      <p:sp>
        <p:nvSpPr>
          <p:cNvPr id="9" name="Google Shape;844;p44">
            <a:extLst>
              <a:ext uri="{FF2B5EF4-FFF2-40B4-BE49-F238E27FC236}">
                <a16:creationId xmlns:a16="http://schemas.microsoft.com/office/drawing/2014/main" id="{438F7444-8733-8F50-C3B2-6AEFFFCEA148}"/>
              </a:ext>
            </a:extLst>
          </p:cNvPr>
          <p:cNvSpPr txBox="1">
            <a:spLocks/>
          </p:cNvSpPr>
          <p:nvPr/>
        </p:nvSpPr>
        <p:spPr>
          <a:xfrm>
            <a:off x="503017" y="1467180"/>
            <a:ext cx="6812183"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400" dirty="0">
                <a:solidFill>
                  <a:srgbClr val="FF0000"/>
                </a:solidFill>
                <a:latin typeface="Times New Roman" panose="02020603050405020304" pitchFamily="18" charset="0"/>
                <a:cs typeface="Times New Roman" panose="02020603050405020304" pitchFamily="18" charset="0"/>
              </a:rPr>
              <a:t>2. </a:t>
            </a:r>
            <a:r>
              <a:rPr lang="en-US" sz="2400" dirty="0" err="1">
                <a:solidFill>
                  <a:srgbClr val="FF0000"/>
                </a:solidFill>
                <a:latin typeface="Times New Roman" panose="02020603050405020304" pitchFamily="18" charset="0"/>
                <a:cs typeface="Times New Roman" panose="02020603050405020304" pitchFamily="18" charset="0"/>
              </a:rPr>
              <a:t>Cách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dụng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một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số</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dụng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cụ</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nghiệm</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3185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C270499-9615-D742-D556-76CBA39E46A8}"/>
              </a:ext>
            </a:extLst>
          </p:cNvPr>
          <p:cNvSpPr>
            <a:spLocks noChangeArrowheads="1"/>
          </p:cNvSpPr>
          <p:nvPr/>
        </p:nvSpPr>
        <p:spPr bwMode="auto">
          <a:xfrm>
            <a:off x="254000" y="304620"/>
            <a:ext cx="3014133"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altLang="en-US" sz="16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kumimoji="0" lang="en-US" altLang="en-US" sz="16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vi-VN" altLang="en-US" sz="16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1600" b="1"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kumimoji="0" lang="en-US" altLang="en-US" sz="16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altLang="en-US" sz="16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altLang="en-US" sz="16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kumimoji="0" lang="en-US" altLang="en-US" sz="16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thí</a:t>
            </a:r>
            <a:r>
              <a:rPr kumimoji="0" lang="en-US" altLang="en-US" sz="16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1"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altLang="en-US" sz="16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1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altLang="en-US" sz="1600" b="1" i="0" u="none" strike="noStrike" cap="none" normalizeH="0" baseline="0" dirty="0">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1:</a:t>
            </a:r>
            <a:b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Ống</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xinh</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Kẹp</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ngay</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miệng</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ống</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xuống</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thôi</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Hơ</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đun</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1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khúc</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Thí</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An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1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8F1113BD-C9D1-32AF-1BFF-4FB195A6EDE9}"/>
              </a:ext>
            </a:extLst>
          </p:cNvPr>
          <p:cNvSpPr>
            <a:spLocks noChangeArrowheads="1"/>
          </p:cNvSpPr>
          <p:nvPr/>
        </p:nvSpPr>
        <p:spPr bwMode="auto">
          <a:xfrm>
            <a:off x="2929472" y="1023739"/>
            <a:ext cx="3395129"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altLang="en-US" sz="1600" b="1" i="0" u="none" strike="noStrike" cap="none" normalizeH="0" baseline="0" dirty="0">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2:</a:t>
            </a:r>
            <a:b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Ống</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hút</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giọt</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nè</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giọt</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khẽ</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chạm</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ống</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đâu</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sạch</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khô</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16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latin typeface="VNI-Times" pitchFamily="2" charset="0"/>
                <a:ea typeface="Times New Roman" panose="02020603050405020304" pitchFamily="18" charset="0"/>
                <a:cs typeface="Segoe UI Emoji" panose="020B0502040204020203" pitchFamily="34" charset="0"/>
              </a:rPr>
              <a:t>👉</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khúc</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Thí</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An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16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bg1"/>
              </a:solidFill>
              <a:effectLst/>
              <a:latin typeface="Arial" panose="020B0604020202020204" pitchFamily="34" charset="0"/>
            </a:endParaRPr>
          </a:p>
        </p:txBody>
      </p:sp>
      <p:sp>
        <p:nvSpPr>
          <p:cNvPr id="8" name="Rectangle 5">
            <a:extLst>
              <a:ext uri="{FF2B5EF4-FFF2-40B4-BE49-F238E27FC236}">
                <a16:creationId xmlns:a16="http://schemas.microsoft.com/office/drawing/2014/main" id="{9F93597E-4108-BC38-3D4D-120E42540C8D}"/>
              </a:ext>
            </a:extLst>
          </p:cNvPr>
          <p:cNvSpPr>
            <a:spLocks noChangeArrowheads="1"/>
          </p:cNvSpPr>
          <p:nvPr/>
        </p:nvSpPr>
        <p:spPr bwMode="auto">
          <a:xfrm>
            <a:off x="6062144" y="1039420"/>
            <a:ext cx="281939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altLang="en-US" sz="1600" b="1" i="0" u="none" strike="noStrike" cap="none" normalizeH="0" baseline="0" dirty="0">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3:</a:t>
            </a:r>
            <a:b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Đèn</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cồn</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đốt</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Nhẹ</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nhàng</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lung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linh</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thổi</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tắt</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che</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khum</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An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mãi</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quên</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1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khúc</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Thí</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KHTN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tuyệt</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vời</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ghê</a:t>
            </a:r>
            <a:r>
              <a:rPr kumimoji="0" lang="en-US" altLang="en-US" sz="16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1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pic>
        <p:nvPicPr>
          <p:cNvPr id="9" name="🎵 Bài hát_ “Vui cùng dụng cụ thí nghiệm">
            <a:hlinkClick r:id="" action="ppaction://media"/>
            <a:extLst>
              <a:ext uri="{FF2B5EF4-FFF2-40B4-BE49-F238E27FC236}">
                <a16:creationId xmlns:a16="http://schemas.microsoft.com/office/drawing/2014/main" id="{547B882C-EBCE-D345-1475-48BC2994175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806267" y="3875618"/>
            <a:ext cx="609600" cy="609600"/>
          </a:xfrm>
          <a:prstGeom prst="rect">
            <a:avLst/>
          </a:prstGeom>
        </p:spPr>
      </p:pic>
    </p:spTree>
    <p:extLst>
      <p:ext uri="{BB962C8B-B14F-4D97-AF65-F5344CB8AC3E}">
        <p14:creationId xmlns:p14="http://schemas.microsoft.com/office/powerpoint/2010/main" val="20888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6752"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C8D79-B424-4368-99A9-D41E8DAB99AE}"/>
            </a:ext>
          </a:extLst>
        </p:cNvPr>
        <p:cNvGrpSpPr/>
        <p:nvPr/>
      </p:nvGrpSpPr>
      <p:grpSpPr>
        <a:xfrm>
          <a:off x="0" y="0"/>
          <a:ext cx="0" cy="0"/>
          <a:chOff x="0" y="0"/>
          <a:chExt cx="0" cy="0"/>
        </a:xfrm>
      </p:grpSpPr>
      <p:sp>
        <p:nvSpPr>
          <p:cNvPr id="8" name="Google Shape;844;p44">
            <a:extLst>
              <a:ext uri="{FF2B5EF4-FFF2-40B4-BE49-F238E27FC236}">
                <a16:creationId xmlns:a16="http://schemas.microsoft.com/office/drawing/2014/main" id="{1E59E2EE-9A07-51B9-9991-9EF2061D424A}"/>
              </a:ext>
            </a:extLst>
          </p:cNvPr>
          <p:cNvSpPr txBox="1">
            <a:spLocks noGrp="1"/>
          </p:cNvSpPr>
          <p:nvPr>
            <p:ph type="title"/>
          </p:nvPr>
        </p:nvSpPr>
        <p:spPr>
          <a:xfrm>
            <a:off x="212898" y="262625"/>
            <a:ext cx="7713600" cy="575400"/>
          </a:xfrm>
          <a:prstGeom prst="rect">
            <a:avLst/>
          </a:prstGeom>
        </p:spPr>
        <p:txBody>
          <a:bodyPr spcFirstLastPara="1" wrap="square" lIns="91425" tIns="91425" rIns="91425" bIns="91425" anchor="ctr" anchorCtr="0">
            <a:noAutofit/>
          </a:bodyPr>
          <a:lstStyle/>
          <a:p>
            <a:pPr>
              <a:buNone/>
            </a:pPr>
            <a:r>
              <a:rPr lang="en-US" sz="2400" dirty="0">
                <a:solidFill>
                  <a:srgbClr val="FFC000"/>
                </a:solidFill>
                <a:latin typeface="Patrick Hand" panose="020B0604020202020204" charset="0"/>
                <a:cs typeface="Times New Roman" pitchFamily="18" charset="0"/>
              </a:rPr>
              <a:t>II. </a:t>
            </a:r>
            <a:r>
              <a:rPr lang="en-US" sz="2400" dirty="0">
                <a:solidFill>
                  <a:srgbClr val="FFC000"/>
                </a:solidFill>
                <a:latin typeface="Patrick Hand" panose="020B0604020202020204" charset="0"/>
              </a:rPr>
              <a:t>GIỚI THIỆU MỘT SỐ DỤNG CỤ THÍ NGHIỆM VÀ CÁCH SỬ DỤNG</a:t>
            </a:r>
            <a:endParaRPr sz="2400" dirty="0">
              <a:solidFill>
                <a:srgbClr val="FFC000"/>
              </a:solidFill>
              <a:latin typeface="Patrick Hand" panose="020B0604020202020204" charset="0"/>
            </a:endParaRPr>
          </a:p>
        </p:txBody>
      </p:sp>
      <p:sp>
        <p:nvSpPr>
          <p:cNvPr id="9" name="Google Shape;844;p44">
            <a:extLst>
              <a:ext uri="{FF2B5EF4-FFF2-40B4-BE49-F238E27FC236}">
                <a16:creationId xmlns:a16="http://schemas.microsoft.com/office/drawing/2014/main" id="{2749B711-748A-7AED-104F-67E7DCD05C58}"/>
              </a:ext>
            </a:extLst>
          </p:cNvPr>
          <p:cNvSpPr txBox="1">
            <a:spLocks/>
          </p:cNvSpPr>
          <p:nvPr/>
        </p:nvSpPr>
        <p:spPr>
          <a:xfrm>
            <a:off x="503017" y="679779"/>
            <a:ext cx="6812183"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400" dirty="0">
                <a:solidFill>
                  <a:srgbClr val="FF0000"/>
                </a:solidFill>
                <a:latin typeface="Times New Roman" panose="02020603050405020304" pitchFamily="18" charset="0"/>
                <a:cs typeface="Times New Roman" panose="02020603050405020304" pitchFamily="18" charset="0"/>
              </a:rPr>
              <a:t>2. </a:t>
            </a:r>
            <a:r>
              <a:rPr lang="en-US" sz="2400" dirty="0" err="1">
                <a:solidFill>
                  <a:srgbClr val="FF0000"/>
                </a:solidFill>
                <a:latin typeface="Times New Roman" panose="02020603050405020304" pitchFamily="18" charset="0"/>
                <a:cs typeface="Times New Roman" panose="02020603050405020304" pitchFamily="18" charset="0"/>
              </a:rPr>
              <a:t>Cách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dụng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một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số</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dụng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cụ</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nghiệm</a:t>
            </a:r>
            <a:endParaRPr lang="en-US" sz="2400" dirty="0">
              <a:solidFill>
                <a:srgbClr val="FF0000"/>
              </a:solidFill>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DF7D937D-98EB-62CD-C799-0796CDB35EC2}"/>
              </a:ext>
            </a:extLst>
          </p:cNvPr>
          <p:cNvGraphicFramePr>
            <a:graphicFrameLocks noGrp="1"/>
          </p:cNvGraphicFramePr>
          <p:nvPr>
            <p:extLst>
              <p:ext uri="{D42A27DB-BD31-4B8C-83A1-F6EECF244321}">
                <p14:modId xmlns:p14="http://schemas.microsoft.com/office/powerpoint/2010/main" val="2361014397"/>
              </p:ext>
            </p:extLst>
          </p:nvPr>
        </p:nvGraphicFramePr>
        <p:xfrm>
          <a:off x="653166" y="1669472"/>
          <a:ext cx="7915101" cy="2590800"/>
        </p:xfrm>
        <a:graphic>
          <a:graphicData uri="http://schemas.openxmlformats.org/drawingml/2006/table">
            <a:tbl>
              <a:tblPr firstRow="1" bandRow="1">
                <a:tableStyleId>{C6103E81-17ED-4167-B3DD-2E5AC374A328}</a:tableStyleId>
              </a:tblPr>
              <a:tblGrid>
                <a:gridCol w="7915101">
                  <a:extLst>
                    <a:ext uri="{9D8B030D-6E8A-4147-A177-3AD203B41FA5}">
                      <a16:colId xmlns:a16="http://schemas.microsoft.com/office/drawing/2014/main" val="1688561053"/>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800" dirty="0">
                          <a:solidFill>
                            <a:schemeClr val="accent1">
                              <a:lumMod val="20000"/>
                              <a:lumOff val="8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20000"/>
                              <a:lumOff val="80000"/>
                            </a:schemeClr>
                          </a:solidFill>
                          <a:latin typeface="Times New Roman" panose="02020603050405020304" pitchFamily="18" charset="0"/>
                          <a:cs typeface="Times New Roman" panose="02020603050405020304" pitchFamily="18" charset="0"/>
                        </a:rPr>
                        <a:t>Kẹp</a:t>
                      </a:r>
                      <a:r>
                        <a:rPr lang="en-US" sz="2800" dirty="0">
                          <a:solidFill>
                            <a:schemeClr val="accent1">
                              <a:lumMod val="20000"/>
                              <a:lumOff val="80000"/>
                            </a:schemeClr>
                          </a:solidFill>
                          <a:latin typeface="Times New Roman" panose="02020603050405020304" pitchFamily="18" charset="0"/>
                          <a:cs typeface="Times New Roman" panose="02020603050405020304" pitchFamily="18" charset="0"/>
                        </a:rPr>
                        <a:t> 1/3 </a:t>
                      </a:r>
                      <a:r>
                        <a:rPr lang="en-US" sz="2800" dirty="0" err="1">
                          <a:solidFill>
                            <a:schemeClr val="accent1">
                              <a:lumMod val="20000"/>
                              <a:lumOff val="80000"/>
                            </a:schemeClr>
                          </a:solidFill>
                          <a:latin typeface="Times New Roman" panose="02020603050405020304" pitchFamily="18" charset="0"/>
                          <a:cs typeface="Times New Roman" panose="02020603050405020304" pitchFamily="18" charset="0"/>
                        </a:rPr>
                        <a:t>ống</a:t>
                      </a:r>
                      <a:r>
                        <a:rPr lang="en-US" sz="2800" dirty="0">
                          <a:solidFill>
                            <a:schemeClr val="accent1">
                              <a:lumMod val="20000"/>
                              <a:lumOff val="8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20000"/>
                              <a:lumOff val="80000"/>
                            </a:schemeClr>
                          </a:solidFill>
                          <a:latin typeface="Times New Roman" panose="02020603050405020304" pitchFamily="18" charset="0"/>
                          <a:cs typeface="Times New Roman" panose="02020603050405020304" pitchFamily="18" charset="0"/>
                        </a:rPr>
                        <a:t>nghiệm</a:t>
                      </a:r>
                      <a:endParaRPr lang="en-US" sz="2800" dirty="0">
                        <a:solidFill>
                          <a:schemeClr val="accent1">
                            <a:lumMod val="20000"/>
                            <a:lumOff val="8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439301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800" dirty="0">
                          <a:solidFill>
                            <a:schemeClr val="accent1">
                              <a:lumMod val="20000"/>
                              <a:lumOff val="80000"/>
                            </a:schemeClr>
                          </a:solidFill>
                          <a:latin typeface="Times New Roman" panose="02020603050405020304" pitchFamily="18" charset="0"/>
                          <a:ea typeface="DM Sans" pitchFamily="34" charset="-122"/>
                          <a:cs typeface="Times New Roman" panose="02020603050405020304" pitchFamily="18" charset="0"/>
                        </a:rPr>
                        <a:t>-</a:t>
                      </a:r>
                      <a:r>
                        <a:rPr lang="en-US" sz="2800" dirty="0" err="1">
                          <a:solidFill>
                            <a:schemeClr val="accent1">
                              <a:lumMod val="20000"/>
                              <a:lumOff val="80000"/>
                            </a:schemeClr>
                          </a:solidFill>
                          <a:latin typeface="Times New Roman" panose="02020603050405020304" pitchFamily="18" charset="0"/>
                          <a:ea typeface="DM Sans" pitchFamily="34" charset="-122"/>
                          <a:cs typeface="Times New Roman" panose="02020603050405020304" pitchFamily="18" charset="0"/>
                        </a:rPr>
                        <a:t>Dùng</a:t>
                      </a:r>
                      <a:r>
                        <a:rPr lang="en-US" sz="2800" dirty="0">
                          <a:solidFill>
                            <a:schemeClr val="accent1">
                              <a:lumMod val="20000"/>
                              <a:lumOff val="80000"/>
                            </a:schemeClr>
                          </a:solidFill>
                          <a:latin typeface="Times New Roman" panose="02020603050405020304" pitchFamily="18" charset="0"/>
                          <a:ea typeface="DM Sans" pitchFamily="34" charset="-122"/>
                          <a:cs typeface="Times New Roman" panose="02020603050405020304" pitchFamily="18" charset="0"/>
                        </a:rPr>
                        <a:t> </a:t>
                      </a:r>
                      <a:r>
                        <a:rPr lang="en-US" sz="2800" dirty="0" err="1">
                          <a:solidFill>
                            <a:schemeClr val="accent1">
                              <a:lumMod val="20000"/>
                              <a:lumOff val="80000"/>
                            </a:schemeClr>
                          </a:solidFill>
                          <a:latin typeface="Times New Roman" panose="02020603050405020304" pitchFamily="18" charset="0"/>
                          <a:ea typeface="DM Sans" pitchFamily="34" charset="-122"/>
                          <a:cs typeface="Times New Roman" panose="02020603050405020304" pitchFamily="18" charset="0"/>
                        </a:rPr>
                        <a:t>ống</a:t>
                      </a:r>
                      <a:r>
                        <a:rPr lang="en-US" sz="2800" dirty="0">
                          <a:solidFill>
                            <a:schemeClr val="accent1">
                              <a:lumMod val="20000"/>
                              <a:lumOff val="80000"/>
                            </a:schemeClr>
                          </a:solidFill>
                          <a:latin typeface="Times New Roman" panose="02020603050405020304" pitchFamily="18" charset="0"/>
                          <a:ea typeface="DM Sans" pitchFamily="34" charset="-122"/>
                          <a:cs typeface="Times New Roman" panose="02020603050405020304" pitchFamily="18" charset="0"/>
                        </a:rPr>
                        <a:t> </a:t>
                      </a:r>
                      <a:r>
                        <a:rPr lang="en-US" sz="2800" dirty="0" err="1">
                          <a:solidFill>
                            <a:schemeClr val="accent1">
                              <a:lumMod val="20000"/>
                              <a:lumOff val="80000"/>
                            </a:schemeClr>
                          </a:solidFill>
                          <a:latin typeface="Times New Roman" panose="02020603050405020304" pitchFamily="18" charset="0"/>
                          <a:ea typeface="DM Sans" pitchFamily="34" charset="-122"/>
                          <a:cs typeface="Times New Roman" panose="02020603050405020304" pitchFamily="18" charset="0"/>
                        </a:rPr>
                        <a:t>hút</a:t>
                      </a:r>
                      <a:r>
                        <a:rPr lang="en-US" sz="2800" dirty="0">
                          <a:solidFill>
                            <a:schemeClr val="accent1">
                              <a:lumMod val="20000"/>
                              <a:lumOff val="80000"/>
                            </a:schemeClr>
                          </a:solidFill>
                          <a:latin typeface="Times New Roman" panose="02020603050405020304" pitchFamily="18" charset="0"/>
                          <a:ea typeface="DM Sans" pitchFamily="34" charset="-122"/>
                          <a:cs typeface="Times New Roman" panose="02020603050405020304" pitchFamily="18" charset="0"/>
                        </a:rPr>
                        <a:t> </a:t>
                      </a:r>
                      <a:r>
                        <a:rPr lang="en-US" sz="2800" dirty="0" err="1">
                          <a:solidFill>
                            <a:schemeClr val="accent1">
                              <a:lumMod val="20000"/>
                              <a:lumOff val="80000"/>
                            </a:schemeClr>
                          </a:solidFill>
                          <a:latin typeface="Times New Roman" panose="02020603050405020304" pitchFamily="18" charset="0"/>
                          <a:ea typeface="DM Sans" pitchFamily="34" charset="-122"/>
                          <a:cs typeface="Times New Roman" panose="02020603050405020304" pitchFamily="18" charset="0"/>
                        </a:rPr>
                        <a:t>nhỏ</a:t>
                      </a:r>
                      <a:r>
                        <a:rPr lang="en-US" sz="2800" dirty="0">
                          <a:solidFill>
                            <a:schemeClr val="accent1">
                              <a:lumMod val="20000"/>
                              <a:lumOff val="80000"/>
                            </a:schemeClr>
                          </a:solidFill>
                          <a:latin typeface="Times New Roman" panose="02020603050405020304" pitchFamily="18" charset="0"/>
                          <a:ea typeface="DM Sans" pitchFamily="34" charset="-122"/>
                          <a:cs typeface="Times New Roman" panose="02020603050405020304" pitchFamily="18" charset="0"/>
                        </a:rPr>
                        <a:t> </a:t>
                      </a:r>
                      <a:r>
                        <a:rPr lang="en-US" sz="2800" dirty="0" err="1">
                          <a:solidFill>
                            <a:schemeClr val="accent1">
                              <a:lumMod val="20000"/>
                              <a:lumOff val="80000"/>
                            </a:schemeClr>
                          </a:solidFill>
                          <a:latin typeface="Times New Roman" panose="02020603050405020304" pitchFamily="18" charset="0"/>
                          <a:ea typeface="DM Sans" pitchFamily="34" charset="-122"/>
                          <a:cs typeface="Times New Roman" panose="02020603050405020304" pitchFamily="18" charset="0"/>
                        </a:rPr>
                        <a:t>giọt</a:t>
                      </a:r>
                      <a:r>
                        <a:rPr lang="en-US" sz="2800" dirty="0">
                          <a:solidFill>
                            <a:schemeClr val="accent1">
                              <a:lumMod val="20000"/>
                              <a:lumOff val="80000"/>
                            </a:schemeClr>
                          </a:solidFill>
                          <a:latin typeface="Times New Roman" panose="02020603050405020304" pitchFamily="18" charset="0"/>
                          <a:ea typeface="DM Sans" pitchFamily="34" charset="-122"/>
                          <a:cs typeface="Times New Roman" panose="02020603050405020304" pitchFamily="18" charset="0"/>
                        </a:rPr>
                        <a:t> </a:t>
                      </a:r>
                      <a:r>
                        <a:rPr lang="en-US" sz="2800" dirty="0" err="1">
                          <a:solidFill>
                            <a:schemeClr val="accent1">
                              <a:lumMod val="20000"/>
                              <a:lumOff val="80000"/>
                            </a:schemeClr>
                          </a:solidFill>
                          <a:latin typeface="Times New Roman" panose="02020603050405020304" pitchFamily="18" charset="0"/>
                          <a:ea typeface="DM Sans" pitchFamily="34" charset="-122"/>
                          <a:cs typeface="Times New Roman" panose="02020603050405020304" pitchFamily="18" charset="0"/>
                        </a:rPr>
                        <a:t>lấy</a:t>
                      </a:r>
                      <a:r>
                        <a:rPr lang="en-US" sz="2800" dirty="0">
                          <a:solidFill>
                            <a:schemeClr val="accent1">
                              <a:lumMod val="20000"/>
                              <a:lumOff val="80000"/>
                            </a:schemeClr>
                          </a:solidFill>
                          <a:latin typeface="Times New Roman" panose="02020603050405020304" pitchFamily="18" charset="0"/>
                          <a:ea typeface="DM Sans" pitchFamily="34" charset="-122"/>
                          <a:cs typeface="Times New Roman" panose="02020603050405020304" pitchFamily="18" charset="0"/>
                        </a:rPr>
                        <a:t> </a:t>
                      </a:r>
                      <a:r>
                        <a:rPr lang="en-US" sz="2800" dirty="0" err="1">
                          <a:solidFill>
                            <a:schemeClr val="accent1">
                              <a:lumMod val="20000"/>
                              <a:lumOff val="80000"/>
                            </a:schemeClr>
                          </a:solidFill>
                          <a:latin typeface="Times New Roman" panose="02020603050405020304" pitchFamily="18" charset="0"/>
                          <a:ea typeface="DM Sans" pitchFamily="34" charset="-122"/>
                          <a:cs typeface="Times New Roman" panose="02020603050405020304" pitchFamily="18" charset="0"/>
                        </a:rPr>
                        <a:t>nước</a:t>
                      </a:r>
                      <a:r>
                        <a:rPr lang="en-US" sz="2800" dirty="0">
                          <a:solidFill>
                            <a:schemeClr val="accent1">
                              <a:lumMod val="20000"/>
                              <a:lumOff val="80000"/>
                            </a:schemeClr>
                          </a:solidFill>
                          <a:latin typeface="Times New Roman" panose="02020603050405020304" pitchFamily="18" charset="0"/>
                          <a:ea typeface="DM Sans" pitchFamily="34" charset="-122"/>
                          <a:cs typeface="Times New Roman" panose="02020603050405020304" pitchFamily="18" charset="0"/>
                        </a:rPr>
                        <a:t> </a:t>
                      </a:r>
                      <a:r>
                        <a:rPr lang="en-US" sz="2800" dirty="0" err="1">
                          <a:solidFill>
                            <a:schemeClr val="accent1">
                              <a:lumMod val="20000"/>
                              <a:lumOff val="80000"/>
                            </a:schemeClr>
                          </a:solidFill>
                          <a:latin typeface="Times New Roman" panose="02020603050405020304" pitchFamily="18" charset="0"/>
                          <a:ea typeface="DM Sans" pitchFamily="34" charset="-122"/>
                          <a:cs typeface="Times New Roman" panose="02020603050405020304" pitchFamily="18" charset="0"/>
                        </a:rPr>
                        <a:t>cho</a:t>
                      </a:r>
                      <a:r>
                        <a:rPr lang="en-US" sz="2800" dirty="0">
                          <a:solidFill>
                            <a:schemeClr val="accent1">
                              <a:lumMod val="20000"/>
                              <a:lumOff val="80000"/>
                            </a:schemeClr>
                          </a:solidFill>
                          <a:latin typeface="Times New Roman" panose="02020603050405020304" pitchFamily="18" charset="0"/>
                          <a:ea typeface="DM Sans" pitchFamily="34" charset="-122"/>
                          <a:cs typeface="Times New Roman" panose="02020603050405020304" pitchFamily="18" charset="0"/>
                        </a:rPr>
                        <a:t> </a:t>
                      </a:r>
                      <a:r>
                        <a:rPr lang="en-US" sz="2800" dirty="0" err="1">
                          <a:solidFill>
                            <a:schemeClr val="accent1">
                              <a:lumMod val="20000"/>
                              <a:lumOff val="80000"/>
                            </a:schemeClr>
                          </a:solidFill>
                          <a:latin typeface="Times New Roman" panose="02020603050405020304" pitchFamily="18" charset="0"/>
                          <a:ea typeface="DM Sans" pitchFamily="34" charset="-122"/>
                          <a:cs typeface="Times New Roman" panose="02020603050405020304" pitchFamily="18" charset="0"/>
                        </a:rPr>
                        <a:t>vào</a:t>
                      </a:r>
                      <a:r>
                        <a:rPr lang="en-US" sz="2800" dirty="0">
                          <a:solidFill>
                            <a:schemeClr val="accent1">
                              <a:lumMod val="20000"/>
                              <a:lumOff val="80000"/>
                            </a:schemeClr>
                          </a:solidFill>
                          <a:latin typeface="Times New Roman" panose="02020603050405020304" pitchFamily="18" charset="0"/>
                          <a:ea typeface="DM Sans" pitchFamily="34" charset="-122"/>
                          <a:cs typeface="Times New Roman" panose="02020603050405020304" pitchFamily="18" charset="0"/>
                        </a:rPr>
                        <a:t> </a:t>
                      </a:r>
                      <a:r>
                        <a:rPr lang="en-US" sz="2800" dirty="0" err="1">
                          <a:solidFill>
                            <a:schemeClr val="accent1">
                              <a:lumMod val="20000"/>
                              <a:lumOff val="80000"/>
                            </a:schemeClr>
                          </a:solidFill>
                          <a:latin typeface="Times New Roman" panose="02020603050405020304" pitchFamily="18" charset="0"/>
                          <a:ea typeface="DM Sans" pitchFamily="34" charset="-122"/>
                          <a:cs typeface="Times New Roman" panose="02020603050405020304" pitchFamily="18" charset="0"/>
                        </a:rPr>
                        <a:t>ống</a:t>
                      </a:r>
                      <a:r>
                        <a:rPr lang="en-US" sz="2800" dirty="0">
                          <a:solidFill>
                            <a:schemeClr val="accent1">
                              <a:lumMod val="20000"/>
                              <a:lumOff val="80000"/>
                            </a:schemeClr>
                          </a:solidFill>
                          <a:latin typeface="Times New Roman" panose="02020603050405020304" pitchFamily="18" charset="0"/>
                          <a:ea typeface="DM Sans" pitchFamily="34" charset="-122"/>
                          <a:cs typeface="Times New Roman" panose="02020603050405020304" pitchFamily="18" charset="0"/>
                        </a:rPr>
                        <a:t> </a:t>
                      </a:r>
                      <a:r>
                        <a:rPr lang="en-US" sz="2800" dirty="0" err="1">
                          <a:solidFill>
                            <a:schemeClr val="accent1">
                              <a:lumMod val="20000"/>
                              <a:lumOff val="80000"/>
                            </a:schemeClr>
                          </a:solidFill>
                          <a:latin typeface="Times New Roman" panose="02020603050405020304" pitchFamily="18" charset="0"/>
                          <a:ea typeface="DM Sans" pitchFamily="34" charset="-122"/>
                          <a:cs typeface="Times New Roman" panose="02020603050405020304" pitchFamily="18" charset="0"/>
                        </a:rPr>
                        <a:t>nghiệm</a:t>
                      </a:r>
                      <a:endParaRPr lang="en-US" sz="2800" dirty="0">
                        <a:solidFill>
                          <a:schemeClr val="accent1">
                            <a:lumMod val="20000"/>
                            <a:lumOff val="8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91298037"/>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800" dirty="0">
                          <a:solidFill>
                            <a:schemeClr val="accent1">
                              <a:lumMod val="20000"/>
                              <a:lumOff val="8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20000"/>
                              <a:lumOff val="80000"/>
                            </a:schemeClr>
                          </a:solidFill>
                          <a:latin typeface="Times New Roman" panose="02020603050405020304" pitchFamily="18" charset="0"/>
                          <a:cs typeface="Times New Roman" panose="02020603050405020304" pitchFamily="18" charset="0"/>
                        </a:rPr>
                        <a:t>Châm</a:t>
                      </a:r>
                      <a:r>
                        <a:rPr lang="en-US" sz="2800" dirty="0">
                          <a:solidFill>
                            <a:schemeClr val="accent1">
                              <a:lumMod val="20000"/>
                              <a:lumOff val="8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20000"/>
                              <a:lumOff val="80000"/>
                            </a:schemeClr>
                          </a:solidFill>
                          <a:latin typeface="Times New Roman" panose="02020603050405020304" pitchFamily="18" charset="0"/>
                          <a:cs typeface="Times New Roman" panose="02020603050405020304" pitchFamily="18" charset="0"/>
                        </a:rPr>
                        <a:t>lửa</a:t>
                      </a:r>
                      <a:r>
                        <a:rPr lang="en-US" sz="2800" dirty="0">
                          <a:solidFill>
                            <a:schemeClr val="accent1">
                              <a:lumMod val="20000"/>
                              <a:lumOff val="8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20000"/>
                              <a:lumOff val="80000"/>
                            </a:schemeClr>
                          </a:solidFill>
                          <a:latin typeface="Times New Roman" panose="02020603050405020304" pitchFamily="18" charset="0"/>
                          <a:cs typeface="Times New Roman" panose="02020603050405020304" pitchFamily="18" charset="0"/>
                        </a:rPr>
                        <a:t>đèn</a:t>
                      </a:r>
                      <a:r>
                        <a:rPr lang="en-US" sz="2800" dirty="0">
                          <a:solidFill>
                            <a:schemeClr val="accent1">
                              <a:lumMod val="20000"/>
                              <a:lumOff val="8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20000"/>
                              <a:lumOff val="80000"/>
                            </a:schemeClr>
                          </a:solidFill>
                          <a:latin typeface="Times New Roman" panose="02020603050405020304" pitchFamily="18" charset="0"/>
                          <a:cs typeface="Times New Roman" panose="02020603050405020304" pitchFamily="18" charset="0"/>
                        </a:rPr>
                        <a:t>cồn</a:t>
                      </a:r>
                      <a:endParaRPr lang="en-US" sz="2800" dirty="0">
                        <a:solidFill>
                          <a:schemeClr val="accent1">
                            <a:lumMod val="20000"/>
                            <a:lumOff val="8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7445592"/>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800" dirty="0">
                          <a:solidFill>
                            <a:schemeClr val="accent1">
                              <a:lumMod val="20000"/>
                              <a:lumOff val="80000"/>
                            </a:schemeClr>
                          </a:solidFill>
                          <a:latin typeface="Times New Roman" panose="02020603050405020304" pitchFamily="18" charset="0"/>
                          <a:ea typeface="DM Sans" pitchFamily="34" charset="-122"/>
                          <a:cs typeface="Times New Roman" panose="02020603050405020304" pitchFamily="18" charset="0"/>
                        </a:rPr>
                        <a:t>- </a:t>
                      </a:r>
                      <a:r>
                        <a:rPr lang="en-US" sz="2800" dirty="0" err="1">
                          <a:solidFill>
                            <a:schemeClr val="accent1">
                              <a:lumMod val="20000"/>
                              <a:lumOff val="80000"/>
                            </a:schemeClr>
                          </a:solidFill>
                          <a:latin typeface="Times New Roman" panose="02020603050405020304" pitchFamily="18" charset="0"/>
                          <a:ea typeface="DM Sans" pitchFamily="34" charset="-122"/>
                          <a:cs typeface="Times New Roman" panose="02020603050405020304" pitchFamily="18" charset="0"/>
                        </a:rPr>
                        <a:t>Hơ</a:t>
                      </a:r>
                      <a:r>
                        <a:rPr lang="en-US" sz="2800" dirty="0">
                          <a:solidFill>
                            <a:schemeClr val="accent1">
                              <a:lumMod val="20000"/>
                              <a:lumOff val="80000"/>
                            </a:schemeClr>
                          </a:solidFill>
                          <a:latin typeface="Times New Roman" panose="02020603050405020304" pitchFamily="18" charset="0"/>
                          <a:ea typeface="DM Sans" pitchFamily="34" charset="-122"/>
                          <a:cs typeface="Times New Roman" panose="02020603050405020304" pitchFamily="18" charset="0"/>
                        </a:rPr>
                        <a:t> </a:t>
                      </a:r>
                      <a:r>
                        <a:rPr lang="en-US" sz="2800" dirty="0" err="1">
                          <a:solidFill>
                            <a:schemeClr val="accent1">
                              <a:lumMod val="20000"/>
                              <a:lumOff val="80000"/>
                            </a:schemeClr>
                          </a:solidFill>
                          <a:latin typeface="Times New Roman" panose="02020603050405020304" pitchFamily="18" charset="0"/>
                          <a:ea typeface="DM Sans" pitchFamily="34" charset="-122"/>
                          <a:cs typeface="Times New Roman" panose="02020603050405020304" pitchFamily="18" charset="0"/>
                        </a:rPr>
                        <a:t>nóng</a:t>
                      </a:r>
                      <a:r>
                        <a:rPr lang="en-US" sz="2800" dirty="0">
                          <a:solidFill>
                            <a:schemeClr val="accent1">
                              <a:lumMod val="20000"/>
                              <a:lumOff val="80000"/>
                            </a:schemeClr>
                          </a:solidFill>
                          <a:latin typeface="Times New Roman" panose="02020603050405020304" pitchFamily="18" charset="0"/>
                          <a:ea typeface="DM Sans" pitchFamily="34" charset="-122"/>
                          <a:cs typeface="Times New Roman" panose="02020603050405020304" pitchFamily="18" charset="0"/>
                        </a:rPr>
                        <a:t> </a:t>
                      </a:r>
                      <a:r>
                        <a:rPr lang="en-US" sz="2800" dirty="0" err="1">
                          <a:solidFill>
                            <a:schemeClr val="accent1">
                              <a:lumMod val="20000"/>
                              <a:lumOff val="80000"/>
                            </a:schemeClr>
                          </a:solidFill>
                          <a:latin typeface="Times New Roman" panose="02020603050405020304" pitchFamily="18" charset="0"/>
                          <a:ea typeface="DM Sans" pitchFamily="34" charset="-122"/>
                          <a:cs typeface="Times New Roman" panose="02020603050405020304" pitchFamily="18" charset="0"/>
                        </a:rPr>
                        <a:t>nước</a:t>
                      </a:r>
                      <a:r>
                        <a:rPr lang="en-US" sz="2800" dirty="0">
                          <a:solidFill>
                            <a:schemeClr val="accent1">
                              <a:lumMod val="20000"/>
                              <a:lumOff val="80000"/>
                            </a:schemeClr>
                          </a:solidFill>
                          <a:latin typeface="Times New Roman" panose="02020603050405020304" pitchFamily="18" charset="0"/>
                          <a:ea typeface="DM Sans" pitchFamily="34" charset="-122"/>
                          <a:cs typeface="Times New Roman" panose="02020603050405020304" pitchFamily="18" charset="0"/>
                        </a:rPr>
                        <a:t> </a:t>
                      </a:r>
                      <a:r>
                        <a:rPr lang="en-US" sz="2800" dirty="0" err="1">
                          <a:solidFill>
                            <a:schemeClr val="accent1">
                              <a:lumMod val="20000"/>
                              <a:lumOff val="80000"/>
                            </a:schemeClr>
                          </a:solidFill>
                          <a:latin typeface="Times New Roman" panose="02020603050405020304" pitchFamily="18" charset="0"/>
                          <a:ea typeface="DM Sans" pitchFamily="34" charset="-122"/>
                          <a:cs typeface="Times New Roman" panose="02020603050405020304" pitchFamily="18" charset="0"/>
                        </a:rPr>
                        <a:t>trong</a:t>
                      </a:r>
                      <a:r>
                        <a:rPr lang="en-US" sz="2800" dirty="0">
                          <a:solidFill>
                            <a:schemeClr val="accent1">
                              <a:lumMod val="20000"/>
                              <a:lumOff val="80000"/>
                            </a:schemeClr>
                          </a:solidFill>
                          <a:latin typeface="Times New Roman" panose="02020603050405020304" pitchFamily="18" charset="0"/>
                          <a:ea typeface="DM Sans" pitchFamily="34" charset="-122"/>
                          <a:cs typeface="Times New Roman" panose="02020603050405020304" pitchFamily="18" charset="0"/>
                        </a:rPr>
                        <a:t> </a:t>
                      </a:r>
                      <a:r>
                        <a:rPr lang="en-US" sz="2800" dirty="0" err="1">
                          <a:solidFill>
                            <a:schemeClr val="accent1">
                              <a:lumMod val="20000"/>
                              <a:lumOff val="80000"/>
                            </a:schemeClr>
                          </a:solidFill>
                          <a:latin typeface="Times New Roman" panose="02020603050405020304" pitchFamily="18" charset="0"/>
                          <a:ea typeface="DM Sans" pitchFamily="34" charset="-122"/>
                          <a:cs typeface="Times New Roman" panose="02020603050405020304" pitchFamily="18" charset="0"/>
                        </a:rPr>
                        <a:t>ống</a:t>
                      </a:r>
                      <a:r>
                        <a:rPr lang="en-US" sz="2800" dirty="0">
                          <a:solidFill>
                            <a:schemeClr val="accent1">
                              <a:lumMod val="20000"/>
                              <a:lumOff val="80000"/>
                            </a:schemeClr>
                          </a:solidFill>
                          <a:latin typeface="Times New Roman" panose="02020603050405020304" pitchFamily="18" charset="0"/>
                          <a:ea typeface="DM Sans" pitchFamily="34" charset="-122"/>
                          <a:cs typeface="Times New Roman" panose="02020603050405020304" pitchFamily="18" charset="0"/>
                        </a:rPr>
                        <a:t> </a:t>
                      </a:r>
                      <a:r>
                        <a:rPr lang="en-US" sz="2800" dirty="0" err="1">
                          <a:solidFill>
                            <a:schemeClr val="accent1">
                              <a:lumMod val="20000"/>
                              <a:lumOff val="80000"/>
                            </a:schemeClr>
                          </a:solidFill>
                          <a:latin typeface="Times New Roman" panose="02020603050405020304" pitchFamily="18" charset="0"/>
                          <a:ea typeface="DM Sans" pitchFamily="34" charset="-122"/>
                          <a:cs typeface="Times New Roman" panose="02020603050405020304" pitchFamily="18" charset="0"/>
                        </a:rPr>
                        <a:t>nghiệm</a:t>
                      </a:r>
                      <a:r>
                        <a:rPr lang="en-US" sz="2800" dirty="0">
                          <a:solidFill>
                            <a:schemeClr val="accent1">
                              <a:lumMod val="20000"/>
                              <a:lumOff val="80000"/>
                            </a:schemeClr>
                          </a:solidFill>
                          <a:latin typeface="Times New Roman" panose="02020603050405020304" pitchFamily="18" charset="0"/>
                          <a:ea typeface="DM Sans" pitchFamily="34" charset="-122"/>
                          <a:cs typeface="Times New Roman" panose="02020603050405020304" pitchFamily="18" charset="0"/>
                        </a:rPr>
                        <a:t> </a:t>
                      </a:r>
                      <a:r>
                        <a:rPr lang="en-US" sz="2800" dirty="0" err="1">
                          <a:solidFill>
                            <a:schemeClr val="accent1">
                              <a:lumMod val="20000"/>
                              <a:lumOff val="80000"/>
                            </a:schemeClr>
                          </a:solidFill>
                          <a:latin typeface="Times New Roman" panose="02020603050405020304" pitchFamily="18" charset="0"/>
                          <a:ea typeface="DM Sans" pitchFamily="34" charset="-122"/>
                          <a:cs typeface="Times New Roman" panose="02020603050405020304" pitchFamily="18" charset="0"/>
                        </a:rPr>
                        <a:t>bằng</a:t>
                      </a:r>
                      <a:r>
                        <a:rPr lang="en-US" sz="2800" dirty="0">
                          <a:solidFill>
                            <a:schemeClr val="accent1">
                              <a:lumMod val="20000"/>
                              <a:lumOff val="80000"/>
                            </a:schemeClr>
                          </a:solidFill>
                          <a:latin typeface="Times New Roman" panose="02020603050405020304" pitchFamily="18" charset="0"/>
                          <a:ea typeface="DM Sans" pitchFamily="34" charset="-122"/>
                          <a:cs typeface="Times New Roman" panose="02020603050405020304" pitchFamily="18" charset="0"/>
                        </a:rPr>
                        <a:t> </a:t>
                      </a:r>
                      <a:r>
                        <a:rPr lang="en-US" sz="2800" dirty="0" err="1">
                          <a:solidFill>
                            <a:schemeClr val="accent1">
                              <a:lumMod val="20000"/>
                              <a:lumOff val="80000"/>
                            </a:schemeClr>
                          </a:solidFill>
                          <a:latin typeface="Times New Roman" panose="02020603050405020304" pitchFamily="18" charset="0"/>
                          <a:ea typeface="DM Sans" pitchFamily="34" charset="-122"/>
                          <a:cs typeface="Times New Roman" panose="02020603050405020304" pitchFamily="18" charset="0"/>
                        </a:rPr>
                        <a:t>đèn</a:t>
                      </a:r>
                      <a:r>
                        <a:rPr lang="en-US" sz="2800" dirty="0">
                          <a:solidFill>
                            <a:schemeClr val="accent1">
                              <a:lumMod val="20000"/>
                              <a:lumOff val="80000"/>
                            </a:schemeClr>
                          </a:solidFill>
                          <a:latin typeface="Times New Roman" panose="02020603050405020304" pitchFamily="18" charset="0"/>
                          <a:ea typeface="DM Sans" pitchFamily="34" charset="-122"/>
                          <a:cs typeface="Times New Roman" panose="02020603050405020304" pitchFamily="18" charset="0"/>
                        </a:rPr>
                        <a:t> </a:t>
                      </a:r>
                      <a:r>
                        <a:rPr lang="en-US" sz="2800" dirty="0" err="1">
                          <a:solidFill>
                            <a:schemeClr val="accent1">
                              <a:lumMod val="20000"/>
                              <a:lumOff val="80000"/>
                            </a:schemeClr>
                          </a:solidFill>
                          <a:latin typeface="Times New Roman" panose="02020603050405020304" pitchFamily="18" charset="0"/>
                          <a:ea typeface="DM Sans" pitchFamily="34" charset="-122"/>
                          <a:cs typeface="Times New Roman" panose="02020603050405020304" pitchFamily="18" charset="0"/>
                        </a:rPr>
                        <a:t>cồn</a:t>
                      </a:r>
                      <a:r>
                        <a:rPr lang="en-US" sz="2800" dirty="0">
                          <a:solidFill>
                            <a:schemeClr val="accent1">
                              <a:lumMod val="20000"/>
                              <a:lumOff val="80000"/>
                            </a:schemeClr>
                          </a:solidFill>
                          <a:latin typeface="Times New Roman" panose="02020603050405020304" pitchFamily="18" charset="0"/>
                          <a:ea typeface="DM Sans" pitchFamily="34" charset="-122"/>
                          <a:cs typeface="Times New Roman" panose="02020603050405020304" pitchFamily="18" charset="0"/>
                        </a:rPr>
                        <a:t>.</a:t>
                      </a:r>
                      <a:endParaRPr lang="en-US" sz="2800" dirty="0">
                        <a:solidFill>
                          <a:schemeClr val="accent1">
                            <a:lumMod val="20000"/>
                            <a:lumOff val="8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4973430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800" dirty="0">
                          <a:solidFill>
                            <a:schemeClr val="accent1">
                              <a:lumMod val="20000"/>
                              <a:lumOff val="8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20000"/>
                              <a:lumOff val="80000"/>
                            </a:schemeClr>
                          </a:solidFill>
                          <a:latin typeface="Times New Roman" panose="02020603050405020304" pitchFamily="18" charset="0"/>
                          <a:cs typeface="Times New Roman" panose="02020603050405020304" pitchFamily="18" charset="0"/>
                        </a:rPr>
                        <a:t>Tắt</a:t>
                      </a:r>
                      <a:r>
                        <a:rPr lang="en-US" sz="2800" dirty="0">
                          <a:solidFill>
                            <a:schemeClr val="accent1">
                              <a:lumMod val="20000"/>
                              <a:lumOff val="8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20000"/>
                              <a:lumOff val="80000"/>
                            </a:schemeClr>
                          </a:solidFill>
                          <a:latin typeface="Times New Roman" panose="02020603050405020304" pitchFamily="18" charset="0"/>
                          <a:cs typeface="Times New Roman" panose="02020603050405020304" pitchFamily="18" charset="0"/>
                        </a:rPr>
                        <a:t>đèn</a:t>
                      </a:r>
                      <a:r>
                        <a:rPr lang="en-US" sz="2800" dirty="0">
                          <a:solidFill>
                            <a:schemeClr val="accent1">
                              <a:lumMod val="20000"/>
                              <a:lumOff val="80000"/>
                            </a:schemeClr>
                          </a:solidFill>
                          <a:latin typeface="Times New Roman" panose="02020603050405020304" pitchFamily="18" charset="0"/>
                          <a:cs typeface="Times New Roman" panose="02020603050405020304" pitchFamily="18" charset="0"/>
                        </a:rPr>
                        <a:t> </a:t>
                      </a:r>
                      <a:r>
                        <a:rPr lang="en-US" sz="2800" dirty="0" err="1">
                          <a:solidFill>
                            <a:schemeClr val="accent1">
                              <a:lumMod val="20000"/>
                              <a:lumOff val="80000"/>
                            </a:schemeClr>
                          </a:solidFill>
                          <a:latin typeface="Times New Roman" panose="02020603050405020304" pitchFamily="18" charset="0"/>
                          <a:cs typeface="Times New Roman" panose="02020603050405020304" pitchFamily="18" charset="0"/>
                        </a:rPr>
                        <a:t>cồn</a:t>
                      </a:r>
                      <a:endParaRPr lang="en-US" sz="2800" dirty="0">
                        <a:solidFill>
                          <a:schemeClr val="accent1">
                            <a:lumMod val="20000"/>
                            <a:lumOff val="8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06739583"/>
                  </a:ext>
                </a:extLst>
              </a:tr>
            </a:tbl>
          </a:graphicData>
        </a:graphic>
      </p:graphicFrame>
      <p:sp>
        <p:nvSpPr>
          <p:cNvPr id="4" name="TextBox 3">
            <a:extLst>
              <a:ext uri="{FF2B5EF4-FFF2-40B4-BE49-F238E27FC236}">
                <a16:creationId xmlns:a16="http://schemas.microsoft.com/office/drawing/2014/main" id="{EF06E8B6-7DB2-F1F5-3B14-55AE2D79981E}"/>
              </a:ext>
            </a:extLst>
          </p:cNvPr>
          <p:cNvSpPr txBox="1"/>
          <p:nvPr/>
        </p:nvSpPr>
        <p:spPr>
          <a:xfrm>
            <a:off x="653166" y="967479"/>
            <a:ext cx="8135234" cy="584775"/>
          </a:xfrm>
          <a:prstGeom prst="rect">
            <a:avLst/>
          </a:prstGeom>
          <a:noFill/>
        </p:spPr>
        <p:txBody>
          <a:bodyPr wrap="square" rtlCol="0">
            <a:spAutoFit/>
          </a:bodyPr>
          <a:lstStyle/>
          <a:p>
            <a:r>
              <a:rPr lang="en-US" sz="3200" dirty="0" err="1">
                <a:solidFill>
                  <a:srgbClr val="4E67C8"/>
                </a:solidFill>
                <a:latin typeface="Times New Roman" panose="02020603050405020304" pitchFamily="18" charset="0"/>
                <a:cs typeface="Times New Roman" panose="02020603050405020304" pitchFamily="18" charset="0"/>
              </a:rPr>
              <a:t>Học</a:t>
            </a:r>
            <a:r>
              <a:rPr lang="en-US" sz="3200" dirty="0">
                <a:solidFill>
                  <a:srgbClr val="4E67C8"/>
                </a:solidFill>
                <a:latin typeface="Times New Roman" panose="02020603050405020304" pitchFamily="18" charset="0"/>
                <a:cs typeface="Times New Roman" panose="02020603050405020304" pitchFamily="18" charset="0"/>
              </a:rPr>
              <a:t> </a:t>
            </a:r>
            <a:r>
              <a:rPr lang="en-US" sz="3200" dirty="0" err="1">
                <a:solidFill>
                  <a:srgbClr val="4E67C8"/>
                </a:solidFill>
                <a:latin typeface="Times New Roman" panose="02020603050405020304" pitchFamily="18" charset="0"/>
                <a:cs typeface="Times New Roman" panose="02020603050405020304" pitchFamily="18" charset="0"/>
              </a:rPr>
              <a:t>sinh</a:t>
            </a:r>
            <a:r>
              <a:rPr lang="en-US" sz="3200" dirty="0">
                <a:solidFill>
                  <a:srgbClr val="4E67C8"/>
                </a:solidFill>
                <a:latin typeface="Times New Roman" panose="02020603050405020304" pitchFamily="18" charset="0"/>
                <a:cs typeface="Times New Roman" panose="02020603050405020304" pitchFamily="18" charset="0"/>
              </a:rPr>
              <a:t> </a:t>
            </a:r>
            <a:r>
              <a:rPr lang="en-US" sz="3200" dirty="0" err="1">
                <a:solidFill>
                  <a:srgbClr val="4E67C8"/>
                </a:solidFill>
                <a:latin typeface="Times New Roman" panose="02020603050405020304" pitchFamily="18" charset="0"/>
                <a:cs typeface="Times New Roman" panose="02020603050405020304" pitchFamily="18" charset="0"/>
              </a:rPr>
              <a:t>thực</a:t>
            </a:r>
            <a:r>
              <a:rPr lang="en-US" sz="3200" dirty="0">
                <a:solidFill>
                  <a:srgbClr val="4E67C8"/>
                </a:solidFill>
                <a:latin typeface="Times New Roman" panose="02020603050405020304" pitchFamily="18" charset="0"/>
                <a:cs typeface="Times New Roman" panose="02020603050405020304" pitchFamily="18" charset="0"/>
              </a:rPr>
              <a:t> </a:t>
            </a:r>
            <a:r>
              <a:rPr lang="en-US" sz="3200" dirty="0" err="1">
                <a:solidFill>
                  <a:srgbClr val="4E67C8"/>
                </a:solidFill>
                <a:latin typeface="Times New Roman" panose="02020603050405020304" pitchFamily="18" charset="0"/>
                <a:cs typeface="Times New Roman" panose="02020603050405020304" pitchFamily="18" charset="0"/>
              </a:rPr>
              <a:t>hành</a:t>
            </a:r>
            <a:r>
              <a:rPr lang="en-US" sz="3200" dirty="0">
                <a:solidFill>
                  <a:srgbClr val="4E67C8"/>
                </a:solidFill>
                <a:latin typeface="Times New Roman" panose="02020603050405020304" pitchFamily="18" charset="0"/>
                <a:cs typeface="Times New Roman" panose="02020603050405020304" pitchFamily="18" charset="0"/>
              </a:rPr>
              <a:t> </a:t>
            </a:r>
            <a:r>
              <a:rPr lang="en-US" sz="3200" dirty="0" err="1">
                <a:solidFill>
                  <a:srgbClr val="4E67C8"/>
                </a:solidFill>
                <a:latin typeface="Times New Roman" panose="02020603050405020304" pitchFamily="18" charset="0"/>
                <a:cs typeface="Times New Roman" panose="02020603050405020304" pitchFamily="18" charset="0"/>
              </a:rPr>
              <a:t>và</a:t>
            </a:r>
            <a:r>
              <a:rPr lang="en-US" sz="3200" dirty="0">
                <a:solidFill>
                  <a:srgbClr val="4E67C8"/>
                </a:solidFill>
                <a:latin typeface="Times New Roman" panose="02020603050405020304" pitchFamily="18" charset="0"/>
                <a:cs typeface="Times New Roman" panose="02020603050405020304" pitchFamily="18" charset="0"/>
              </a:rPr>
              <a:t> </a:t>
            </a:r>
            <a:r>
              <a:rPr lang="en-US" sz="3200" dirty="0" err="1">
                <a:solidFill>
                  <a:srgbClr val="4E67C8"/>
                </a:solidFill>
                <a:latin typeface="Times New Roman" panose="02020603050405020304" pitchFamily="18" charset="0"/>
                <a:cs typeface="Times New Roman" panose="02020603050405020304" pitchFamily="18" charset="0"/>
              </a:rPr>
              <a:t>báo</a:t>
            </a:r>
            <a:r>
              <a:rPr lang="en-US" sz="3200" dirty="0">
                <a:solidFill>
                  <a:srgbClr val="4E67C8"/>
                </a:solidFill>
                <a:latin typeface="Times New Roman" panose="02020603050405020304" pitchFamily="18" charset="0"/>
                <a:cs typeface="Times New Roman" panose="02020603050405020304" pitchFamily="18" charset="0"/>
              </a:rPr>
              <a:t> </a:t>
            </a:r>
            <a:r>
              <a:rPr lang="en-US" sz="3200" dirty="0" err="1">
                <a:solidFill>
                  <a:srgbClr val="4E67C8"/>
                </a:solidFill>
                <a:latin typeface="Times New Roman" panose="02020603050405020304" pitchFamily="18" charset="0"/>
                <a:cs typeface="Times New Roman" panose="02020603050405020304" pitchFamily="18" charset="0"/>
              </a:rPr>
              <a:t>báo</a:t>
            </a:r>
            <a:r>
              <a:rPr lang="en-US" sz="3200" dirty="0">
                <a:solidFill>
                  <a:srgbClr val="4E67C8"/>
                </a:solidFill>
                <a:latin typeface="Times New Roman" panose="02020603050405020304" pitchFamily="18" charset="0"/>
                <a:cs typeface="Times New Roman" panose="02020603050405020304" pitchFamily="18" charset="0"/>
              </a:rPr>
              <a:t> </a:t>
            </a:r>
            <a:r>
              <a:rPr lang="en-US" sz="3200" dirty="0" err="1">
                <a:solidFill>
                  <a:srgbClr val="4E67C8"/>
                </a:solidFill>
                <a:latin typeface="Times New Roman" panose="02020603050405020304" pitchFamily="18" charset="0"/>
                <a:cs typeface="Times New Roman" panose="02020603050405020304" pitchFamily="18" charset="0"/>
              </a:rPr>
              <a:t>cách</a:t>
            </a:r>
            <a:r>
              <a:rPr lang="en-US" sz="3200" dirty="0">
                <a:solidFill>
                  <a:srgbClr val="4E67C8"/>
                </a:solidFill>
                <a:latin typeface="Times New Roman" panose="02020603050405020304" pitchFamily="18" charset="0"/>
                <a:cs typeface="Times New Roman" panose="02020603050405020304" pitchFamily="18" charset="0"/>
              </a:rPr>
              <a:t> </a:t>
            </a:r>
            <a:r>
              <a:rPr lang="en-US" sz="3200" dirty="0" err="1">
                <a:solidFill>
                  <a:srgbClr val="4E67C8"/>
                </a:solidFill>
                <a:latin typeface="Times New Roman" panose="02020603050405020304" pitchFamily="18" charset="0"/>
                <a:cs typeface="Times New Roman" panose="02020603050405020304" pitchFamily="18" charset="0"/>
              </a:rPr>
              <a:t>sử</a:t>
            </a:r>
            <a:r>
              <a:rPr lang="en-US" sz="3200" dirty="0">
                <a:solidFill>
                  <a:srgbClr val="4E67C8"/>
                </a:solidFill>
                <a:latin typeface="Times New Roman" panose="02020603050405020304" pitchFamily="18" charset="0"/>
                <a:cs typeface="Times New Roman" panose="02020603050405020304" pitchFamily="18" charset="0"/>
              </a:rPr>
              <a:t> </a:t>
            </a:r>
            <a:r>
              <a:rPr lang="en-US" sz="3200" dirty="0" err="1">
                <a:solidFill>
                  <a:srgbClr val="4E67C8"/>
                </a:solidFill>
                <a:latin typeface="Times New Roman" panose="02020603050405020304" pitchFamily="18" charset="0"/>
                <a:cs typeface="Times New Roman" panose="02020603050405020304" pitchFamily="18" charset="0"/>
              </a:rPr>
              <a:t>dụng</a:t>
            </a:r>
            <a:r>
              <a:rPr lang="en-US" sz="3200" dirty="0">
                <a:solidFill>
                  <a:srgbClr val="4E67C8"/>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16760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17">
          <a:extLst>
            <a:ext uri="{FF2B5EF4-FFF2-40B4-BE49-F238E27FC236}">
              <a16:creationId xmlns:a16="http://schemas.microsoft.com/office/drawing/2014/main" id="{AF8B276F-A620-DA63-7B0F-B9B8C615F650}"/>
            </a:ext>
          </a:extLst>
        </p:cNvPr>
        <p:cNvGrpSpPr/>
        <p:nvPr/>
      </p:nvGrpSpPr>
      <p:grpSpPr>
        <a:xfrm>
          <a:off x="0" y="0"/>
          <a:ext cx="0" cy="0"/>
          <a:chOff x="0" y="0"/>
          <a:chExt cx="0" cy="0"/>
        </a:xfrm>
      </p:grpSpPr>
      <p:pic>
        <p:nvPicPr>
          <p:cNvPr id="10" name="Picture 2" descr="10 dụng cụ thí nghiệm hóa học thông dụng (Phần 1) – Dụng cụ thí nghiệm ...">
            <a:extLst>
              <a:ext uri="{FF2B5EF4-FFF2-40B4-BE49-F238E27FC236}">
                <a16:creationId xmlns:a16="http://schemas.microsoft.com/office/drawing/2014/main" id="{016577CC-0EFA-4B90-7555-1C46782C6C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2933" y="278297"/>
            <a:ext cx="1572224" cy="12965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6F44CD8-84A2-A17D-D3A7-2A34B65F3272}"/>
              </a:ext>
            </a:extLst>
          </p:cNvPr>
          <p:cNvSpPr txBox="1"/>
          <p:nvPr/>
        </p:nvSpPr>
        <p:spPr>
          <a:xfrm>
            <a:off x="2201327" y="804329"/>
            <a:ext cx="5520273" cy="646331"/>
          </a:xfrm>
          <a:prstGeom prst="rect">
            <a:avLst/>
          </a:prstGeom>
          <a:noFill/>
        </p:spPr>
        <p:txBody>
          <a:bodyPr wrap="square" rtlCol="0">
            <a:spAutoFit/>
          </a:bodyPr>
          <a:lstStyle/>
          <a:p>
            <a:r>
              <a:rPr lang="en-US" sz="3600" b="1" dirty="0" err="1">
                <a:solidFill>
                  <a:srgbClr val="FF0000"/>
                </a:solidFill>
                <a:highlight>
                  <a:srgbClr val="FFFFFF"/>
                </a:highlight>
                <a:latin typeface="Times New Roman" panose="02020603050405020304" pitchFamily="18" charset="0"/>
                <a:cs typeface="Times New Roman" panose="02020603050405020304" pitchFamily="18" charset="0"/>
              </a:rPr>
              <a:t>Trả</a:t>
            </a:r>
            <a:r>
              <a:rPr lang="en-US" sz="3600" b="1" dirty="0">
                <a:solidFill>
                  <a:srgbClr val="FF0000"/>
                </a:solidFill>
                <a:highlight>
                  <a:srgbClr val="FFFFFF"/>
                </a:highlight>
                <a:latin typeface="Times New Roman" panose="02020603050405020304" pitchFamily="18" charset="0"/>
                <a:cs typeface="Times New Roman" panose="02020603050405020304" pitchFamily="18" charset="0"/>
              </a:rPr>
              <a:t> </a:t>
            </a:r>
            <a:r>
              <a:rPr lang="en-US" sz="3600" b="1" dirty="0" err="1">
                <a:solidFill>
                  <a:srgbClr val="FF0000"/>
                </a:solidFill>
                <a:highlight>
                  <a:srgbClr val="FFFFFF"/>
                </a:highlight>
                <a:latin typeface="Times New Roman" panose="02020603050405020304" pitchFamily="18" charset="0"/>
                <a:cs typeface="Times New Roman" panose="02020603050405020304" pitchFamily="18" charset="0"/>
              </a:rPr>
              <a:t>lời</a:t>
            </a:r>
            <a:r>
              <a:rPr lang="en-US" sz="3600" b="1" dirty="0">
                <a:solidFill>
                  <a:srgbClr val="FF0000"/>
                </a:solidFill>
                <a:highlight>
                  <a:srgbClr val="FFFFFF"/>
                </a:highlight>
                <a:latin typeface="Times New Roman" panose="02020603050405020304" pitchFamily="18" charset="0"/>
                <a:cs typeface="Times New Roman" panose="02020603050405020304" pitchFamily="18" charset="0"/>
              </a:rPr>
              <a:t> </a:t>
            </a:r>
            <a:r>
              <a:rPr lang="en-US" sz="3600" b="1" dirty="0" err="1">
                <a:solidFill>
                  <a:srgbClr val="FF0000"/>
                </a:solidFill>
                <a:highlight>
                  <a:srgbClr val="FFFFFF"/>
                </a:highlight>
                <a:latin typeface="Times New Roman" panose="02020603050405020304" pitchFamily="18" charset="0"/>
                <a:cs typeface="Times New Roman" panose="02020603050405020304" pitchFamily="18" charset="0"/>
              </a:rPr>
              <a:t>câu</a:t>
            </a:r>
            <a:r>
              <a:rPr lang="en-US" sz="3600" b="1" dirty="0">
                <a:solidFill>
                  <a:srgbClr val="FF0000"/>
                </a:solidFill>
                <a:highlight>
                  <a:srgbClr val="FFFFFF"/>
                </a:highlight>
                <a:latin typeface="Times New Roman" panose="02020603050405020304" pitchFamily="18" charset="0"/>
                <a:cs typeface="Times New Roman" panose="02020603050405020304" pitchFamily="18" charset="0"/>
              </a:rPr>
              <a:t> </a:t>
            </a:r>
            <a:r>
              <a:rPr lang="en-US" sz="3600" b="1" dirty="0" err="1">
                <a:solidFill>
                  <a:srgbClr val="FF0000"/>
                </a:solidFill>
                <a:highlight>
                  <a:srgbClr val="FFFFFF"/>
                </a:highlight>
                <a:latin typeface="Times New Roman" panose="02020603050405020304" pitchFamily="18" charset="0"/>
                <a:cs typeface="Times New Roman" panose="02020603050405020304" pitchFamily="18" charset="0"/>
              </a:rPr>
              <a:t>hỏi</a:t>
            </a:r>
            <a:r>
              <a:rPr lang="en-US" sz="3600" b="1" dirty="0">
                <a:solidFill>
                  <a:srgbClr val="FF0000"/>
                </a:solidFill>
                <a:highlight>
                  <a:srgbClr val="FFFFFF"/>
                </a:highlight>
                <a:latin typeface="Times New Roman" panose="02020603050405020304" pitchFamily="18" charset="0"/>
                <a:cs typeface="Times New Roman" panose="02020603050405020304" pitchFamily="18" charset="0"/>
              </a:rPr>
              <a:t> </a:t>
            </a:r>
            <a:r>
              <a:rPr lang="en-US" sz="3600" b="1" dirty="0" err="1">
                <a:solidFill>
                  <a:srgbClr val="FF0000"/>
                </a:solidFill>
                <a:highlight>
                  <a:srgbClr val="FFFFFF"/>
                </a:highlight>
                <a:latin typeface="Times New Roman" panose="02020603050405020304" pitchFamily="18" charset="0"/>
                <a:cs typeface="Times New Roman" panose="02020603050405020304" pitchFamily="18" charset="0"/>
              </a:rPr>
              <a:t>cột</a:t>
            </a:r>
            <a:r>
              <a:rPr lang="en-US" sz="3600" b="1" dirty="0">
                <a:solidFill>
                  <a:srgbClr val="FF0000"/>
                </a:solidFill>
                <a:highlight>
                  <a:srgbClr val="FFFFFF"/>
                </a:highlight>
                <a:latin typeface="Times New Roman" panose="02020603050405020304" pitchFamily="18" charset="0"/>
                <a:cs typeface="Times New Roman" panose="02020603050405020304" pitchFamily="18" charset="0"/>
              </a:rPr>
              <a:t> W</a:t>
            </a:r>
          </a:p>
        </p:txBody>
      </p:sp>
    </p:spTree>
    <p:extLst>
      <p:ext uri="{BB962C8B-B14F-4D97-AF65-F5344CB8AC3E}">
        <p14:creationId xmlns:p14="http://schemas.microsoft.com/office/powerpoint/2010/main" val="370895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50">
            <a:extLst>
              <a:ext uri="{FF2B5EF4-FFF2-40B4-BE49-F238E27FC236}">
                <a16:creationId xmlns:a16="http://schemas.microsoft.com/office/drawing/2014/main" id="{C8D22FDF-E9B2-5C33-BF0B-E8F27E23AD6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87615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51">
            <a:extLst>
              <a:ext uri="{FF2B5EF4-FFF2-40B4-BE49-F238E27FC236}">
                <a16:creationId xmlns:a16="http://schemas.microsoft.com/office/drawing/2014/main" id="{02004636-2FF3-1E7C-C448-EC31C0A05B8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88814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56">
            <a:extLst>
              <a:ext uri="{FF2B5EF4-FFF2-40B4-BE49-F238E27FC236}">
                <a16:creationId xmlns:a16="http://schemas.microsoft.com/office/drawing/2014/main" id="{614F3A36-B4AC-CDCB-E1FE-3458F65EDE5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2407" y="0"/>
            <a:ext cx="9144000" cy="5143500"/>
          </a:xfrm>
          <a:prstGeom prst="rect">
            <a:avLst/>
          </a:prstGeom>
        </p:spPr>
      </p:pic>
    </p:spTree>
    <p:extLst>
      <p:ext uri="{BB962C8B-B14F-4D97-AF65-F5344CB8AC3E}">
        <p14:creationId xmlns:p14="http://schemas.microsoft.com/office/powerpoint/2010/main" val="72357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087E5C-4D56-CE87-7131-C55937EAD0A7}"/>
              </a:ext>
            </a:extLst>
          </p:cNvPr>
          <p:cNvSpPr txBox="1"/>
          <p:nvPr/>
        </p:nvSpPr>
        <p:spPr>
          <a:xfrm>
            <a:off x="508001" y="506257"/>
            <a:ext cx="8195732" cy="556371"/>
          </a:xfrm>
          <a:prstGeom prst="rect">
            <a:avLst/>
          </a:prstGeom>
          <a:noFill/>
        </p:spPr>
        <p:txBody>
          <a:bodyPr wrap="square">
            <a:spAutoFit/>
          </a:bodyPr>
          <a:lstStyle/>
          <a:p>
            <a:pPr algn="just">
              <a:lnSpc>
                <a:spcPts val="1800"/>
              </a:lnSpc>
            </a:pPr>
            <a:r>
              <a:rPr lang="en-US" sz="2000" b="1" dirty="0" err="1">
                <a:solidFill>
                  <a:srgbClr val="FF0000"/>
                </a:solidFill>
                <a:latin typeface="Times New Roman" panose="02020603050405020304" pitchFamily="18" charset="0"/>
                <a:cs typeface="Times New Roman" panose="02020603050405020304" pitchFamily="18" charset="0"/>
              </a:rPr>
              <a:t>C</a:t>
            </a:r>
            <a:r>
              <a:rPr lang="en-US" sz="2000" b="1" i="0" dirty="0" err="1">
                <a:solidFill>
                  <a:srgbClr val="FF0000"/>
                </a:solidFill>
                <a:effectLst/>
                <a:latin typeface="Times New Roman" panose="02020603050405020304" pitchFamily="18" charset="0"/>
                <a:cs typeface="Times New Roman" panose="02020603050405020304" pitchFamily="18" charset="0"/>
              </a:rPr>
              <a:t>âu</a:t>
            </a:r>
            <a:r>
              <a:rPr lang="en-US" sz="2000" b="1" i="0" dirty="0">
                <a:solidFill>
                  <a:srgbClr val="FF0000"/>
                </a:solidFill>
                <a:effectLst/>
                <a:latin typeface="Times New Roman" panose="02020603050405020304" pitchFamily="18" charset="0"/>
                <a:cs typeface="Times New Roman" panose="02020603050405020304" pitchFamily="18" charset="0"/>
              </a:rPr>
              <a:t> </a:t>
            </a:r>
            <a:r>
              <a:rPr lang="en-US" sz="2000" b="1" i="0" dirty="0" err="1">
                <a:solidFill>
                  <a:srgbClr val="FF0000"/>
                </a:solidFill>
                <a:effectLst/>
                <a:latin typeface="Times New Roman" panose="02020603050405020304" pitchFamily="18" charset="0"/>
                <a:cs typeface="Times New Roman" panose="02020603050405020304" pitchFamily="18" charset="0"/>
              </a:rPr>
              <a:t>hỏi</a:t>
            </a:r>
            <a:r>
              <a:rPr lang="en-US" sz="2000" b="1" i="0" dirty="0">
                <a:solidFill>
                  <a:srgbClr val="FF0000"/>
                </a:solidFill>
                <a:effectLst/>
                <a:latin typeface="Times New Roman" panose="02020603050405020304" pitchFamily="18" charset="0"/>
                <a:cs typeface="Times New Roman" panose="02020603050405020304" pitchFamily="18" charset="0"/>
              </a:rPr>
              <a:t> 1. </a:t>
            </a:r>
            <a:r>
              <a:rPr lang="vi-VN" sz="2000" b="0" i="0" dirty="0">
                <a:solidFill>
                  <a:schemeClr val="bg1"/>
                </a:solidFill>
                <a:effectLst/>
                <a:latin typeface="Times New Roman" panose="02020603050405020304" pitchFamily="18" charset="0"/>
                <a:cs typeface="Times New Roman" panose="02020603050405020304" pitchFamily="18" charset="0"/>
              </a:rPr>
              <a:t>Trong thực hành, học sinh cần chú ý những điều gì khi sử dụng các dụng cụ thí nghiệm, thiết bị đo và hoá chất để đảm bảo thành công và an toàn?</a:t>
            </a:r>
          </a:p>
        </p:txBody>
      </p:sp>
      <p:sp>
        <p:nvSpPr>
          <p:cNvPr id="6" name="TextBox 5">
            <a:extLst>
              <a:ext uri="{FF2B5EF4-FFF2-40B4-BE49-F238E27FC236}">
                <a16:creationId xmlns:a16="http://schemas.microsoft.com/office/drawing/2014/main" id="{146F5A2F-F525-2B78-FA64-13E7F60B43CD}"/>
              </a:ext>
            </a:extLst>
          </p:cNvPr>
          <p:cNvSpPr txBox="1"/>
          <p:nvPr/>
        </p:nvSpPr>
        <p:spPr>
          <a:xfrm>
            <a:off x="508001" y="1251330"/>
            <a:ext cx="8195732" cy="1018036"/>
          </a:xfrm>
          <a:prstGeom prst="rect">
            <a:avLst/>
          </a:prstGeom>
          <a:noFill/>
        </p:spPr>
        <p:txBody>
          <a:bodyPr wrap="square">
            <a:spAutoFit/>
          </a:bodyPr>
          <a:lstStyle/>
          <a:p>
            <a:pPr algn="just">
              <a:lnSpc>
                <a:spcPts val="1800"/>
              </a:lnSpc>
            </a:pPr>
            <a:endParaRPr lang="en-US" sz="2000" b="1" dirty="0">
              <a:solidFill>
                <a:srgbClr val="FF0000"/>
              </a:solidFill>
              <a:latin typeface="Times New Roman" panose="02020603050405020304" pitchFamily="18" charset="0"/>
              <a:cs typeface="Times New Roman" panose="02020603050405020304" pitchFamily="18" charset="0"/>
            </a:endParaRPr>
          </a:p>
          <a:p>
            <a:pPr algn="just">
              <a:lnSpc>
                <a:spcPts val="1800"/>
              </a:lnSpc>
            </a:pPr>
            <a:r>
              <a:rPr lang="en-US" sz="2000" b="1" dirty="0" err="1">
                <a:solidFill>
                  <a:srgbClr val="FF0000"/>
                </a:solidFill>
                <a:latin typeface="Times New Roman" panose="02020603050405020304" pitchFamily="18" charset="0"/>
                <a:cs typeface="Times New Roman" panose="02020603050405020304" pitchFamily="18" charset="0"/>
              </a:rPr>
              <a:t>Trả</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lời</a:t>
            </a:r>
            <a:endParaRPr lang="en-US" sz="2000" b="1" dirty="0">
              <a:solidFill>
                <a:srgbClr val="FF0000"/>
              </a:solidFill>
              <a:latin typeface="Times New Roman" panose="02020603050405020304" pitchFamily="18" charset="0"/>
              <a:cs typeface="Times New Roman" panose="02020603050405020304" pitchFamily="18" charset="0"/>
            </a:endParaRPr>
          </a:p>
          <a:p>
            <a:pPr algn="just">
              <a:lnSpc>
                <a:spcPts val="1800"/>
              </a:lnSpc>
            </a:pPr>
            <a:r>
              <a:rPr lang="vi-VN" sz="2000" b="0" i="0" dirty="0">
                <a:solidFill>
                  <a:schemeClr val="bg1"/>
                </a:solidFill>
                <a:effectLst/>
                <a:latin typeface="Times New Roman" panose="02020603050405020304" pitchFamily="18" charset="0"/>
                <a:cs typeface="Times New Roman" panose="02020603050405020304" pitchFamily="18" charset="0"/>
              </a:rPr>
              <a:t>Trong thực hành, học sinh cần tuân thủ nội quy, hướng dẫn của giáo viên và đọc kĩ thông tin trên nhãn hoá chất trước khi sử dụng.</a:t>
            </a:r>
          </a:p>
        </p:txBody>
      </p:sp>
    </p:spTree>
    <p:extLst>
      <p:ext uri="{BB962C8B-B14F-4D97-AF65-F5344CB8AC3E}">
        <p14:creationId xmlns:p14="http://schemas.microsoft.com/office/powerpoint/2010/main" val="49139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7" name="Google Shape;147;p9" descr="Animated illustration of a gift | UGOKAWA">
            <a:hlinkClick r:id="rId3" action="ppaction://hlinksldjump"/>
          </p:cNvPr>
          <p:cNvPicPr preferRelativeResize="0"/>
          <p:nvPr/>
        </p:nvPicPr>
        <p:blipFill rotWithShape="1">
          <a:blip r:embed="rId4">
            <a:alphaModFix/>
          </a:blip>
          <a:srcRect l="13508" t="16717" r="11415" b="18832"/>
          <a:stretch/>
        </p:blipFill>
        <p:spPr>
          <a:xfrm>
            <a:off x="1099101" y="1469338"/>
            <a:ext cx="2195122" cy="2512667"/>
          </a:xfrm>
          <a:prstGeom prst="rect">
            <a:avLst/>
          </a:prstGeom>
          <a:noFill/>
          <a:ln>
            <a:noFill/>
          </a:ln>
        </p:spPr>
      </p:pic>
      <p:pic>
        <p:nvPicPr>
          <p:cNvPr id="148" name="Google Shape;148;p9" descr="Powerpuff Girls Box Sticker by Cartoon Network for iOS &amp; Android | GIPHY">
            <a:hlinkClick r:id="rId5" action="ppaction://hlinksldjump"/>
          </p:cNvPr>
          <p:cNvPicPr preferRelativeResize="0"/>
          <p:nvPr/>
        </p:nvPicPr>
        <p:blipFill rotWithShape="1">
          <a:blip r:embed="rId6">
            <a:alphaModFix/>
          </a:blip>
          <a:srcRect l="18927" t="12847" r="16923" b="12692"/>
          <a:stretch/>
        </p:blipFill>
        <p:spPr>
          <a:xfrm>
            <a:off x="3910271" y="875857"/>
            <a:ext cx="1672504" cy="3106148"/>
          </a:xfrm>
          <a:prstGeom prst="rect">
            <a:avLst/>
          </a:prstGeom>
          <a:noFill/>
          <a:ln>
            <a:noFill/>
          </a:ln>
        </p:spPr>
      </p:pic>
      <p:pic>
        <p:nvPicPr>
          <p:cNvPr id="149" name="Google Shape;149;p9" descr="Ôn tập các số đến 100 000 (tiep theo) - Quizizz">
            <a:hlinkClick r:id="rId7" action="ppaction://hlinksldjump"/>
          </p:cNvPr>
          <p:cNvPicPr preferRelativeResize="0"/>
          <p:nvPr/>
        </p:nvPicPr>
        <p:blipFill rotWithShape="1">
          <a:blip r:embed="rId8">
            <a:alphaModFix/>
          </a:blip>
          <a:srcRect/>
          <a:stretch/>
        </p:blipFill>
        <p:spPr>
          <a:xfrm>
            <a:off x="6541604" y="1469338"/>
            <a:ext cx="1780442" cy="2403846"/>
          </a:xfrm>
          <a:prstGeom prst="rect">
            <a:avLst/>
          </a:prstGeom>
          <a:noFill/>
          <a:ln>
            <a:noFill/>
          </a:ln>
        </p:spPr>
      </p:pic>
      <p:sp>
        <p:nvSpPr>
          <p:cNvPr id="150" name="Google Shape;150;p9">
            <a:hlinkClick r:id="rId9" action="ppaction://hlinksldjump"/>
          </p:cNvPr>
          <p:cNvSpPr/>
          <p:nvPr/>
        </p:nvSpPr>
        <p:spPr>
          <a:xfrm>
            <a:off x="7156938" y="4663440"/>
            <a:ext cx="844062" cy="400929"/>
          </a:xfrm>
          <a:prstGeom prst="rightArrow">
            <a:avLst>
              <a:gd name="adj1" fmla="val 50000"/>
              <a:gd name="adj2" fmla="val 50000"/>
            </a:avLst>
          </a:prstGeom>
          <a:solidFill>
            <a:schemeClr val="accent1"/>
          </a:solidFill>
          <a:ln w="25400" cap="flat" cmpd="sng">
            <a:solidFill>
              <a:srgbClr val="A1573C"/>
            </a:solidFill>
            <a:prstDash val="solid"/>
            <a:round/>
            <a:headEnd type="none" w="sm" len="sm"/>
            <a:tailEnd type="none" w="sm" len="sm"/>
          </a:ln>
        </p:spPr>
        <p:txBody>
          <a:bodyPr spcFirstLastPara="1" wrap="square" lIns="68569" tIns="34275" rIns="68569" bIns="34275" anchor="ctr" anchorCtr="0">
            <a:noAutofit/>
          </a:bodyPr>
          <a:lstStyle/>
          <a:p>
            <a:pPr algn="ctr" defTabSz="685800"/>
            <a:endParaRPr sz="1050">
              <a:solidFill>
                <a:srgbClr val="FFFFFF"/>
              </a:solidFill>
            </a:endParaRPr>
          </a:p>
        </p:txBody>
      </p:sp>
      <p:sp>
        <p:nvSpPr>
          <p:cNvPr id="9" name="Google Shape;136;p8"/>
          <p:cNvSpPr txBox="1">
            <a:spLocks noGrp="1"/>
          </p:cNvSpPr>
          <p:nvPr>
            <p:ph type="title"/>
          </p:nvPr>
        </p:nvSpPr>
        <p:spPr>
          <a:xfrm>
            <a:off x="1890537" y="187621"/>
            <a:ext cx="5425988" cy="779331"/>
          </a:xfrm>
          <a:prstGeom prst="rect">
            <a:avLst/>
          </a:prstGeom>
          <a:noFill/>
          <a:ln>
            <a:noFill/>
          </a:ln>
          <a:effectLst>
            <a:outerShdw dist="47625" algn="bl" rotWithShape="0">
              <a:srgbClr val="000000"/>
            </a:outerShdw>
          </a:effectLst>
        </p:spPr>
        <p:txBody>
          <a:bodyPr spcFirstLastPara="1" wrap="square" lIns="91425" tIns="91425" rIns="91425" bIns="91425" anchor="t" anchorCtr="0">
            <a:noAutofit/>
          </a:bodyPr>
          <a:lstStyle/>
          <a:p>
            <a:r>
              <a:rPr lang="en-US" sz="3600" dirty="0">
                <a:solidFill>
                  <a:schemeClr val="accent1"/>
                </a:solidFill>
                <a:latin typeface="Arial"/>
                <a:ea typeface="Arial"/>
                <a:cs typeface="Arial"/>
                <a:sym typeface="Arial"/>
              </a:rPr>
              <a:t> </a:t>
            </a:r>
            <a:r>
              <a:rPr lang="en-US" sz="4050" dirty="0" err="1">
                <a:solidFill>
                  <a:schemeClr val="accent1"/>
                </a:solidFill>
                <a:latin typeface="Arial"/>
                <a:ea typeface="Arial"/>
                <a:cs typeface="Arial"/>
                <a:sym typeface="Arial"/>
              </a:rPr>
              <a:t>HỘP</a:t>
            </a:r>
            <a:r>
              <a:rPr lang="en-US" sz="4050" dirty="0">
                <a:solidFill>
                  <a:schemeClr val="accent1"/>
                </a:solidFill>
                <a:latin typeface="Arial"/>
                <a:ea typeface="Arial"/>
                <a:cs typeface="Arial"/>
                <a:sym typeface="Arial"/>
              </a:rPr>
              <a:t> </a:t>
            </a:r>
            <a:r>
              <a:rPr lang="en-US" sz="4050" dirty="0" err="1">
                <a:solidFill>
                  <a:schemeClr val="accent1"/>
                </a:solidFill>
                <a:latin typeface="Arial"/>
                <a:ea typeface="Arial"/>
                <a:cs typeface="Arial"/>
                <a:sym typeface="Arial"/>
              </a:rPr>
              <a:t>QUÀ</a:t>
            </a:r>
            <a:r>
              <a:rPr lang="en-US" sz="4050" dirty="0">
                <a:solidFill>
                  <a:schemeClr val="accent1"/>
                </a:solidFill>
                <a:latin typeface="Arial"/>
                <a:ea typeface="Arial"/>
                <a:cs typeface="Arial"/>
                <a:sym typeface="Arial"/>
              </a:rPr>
              <a:t> MAY </a:t>
            </a:r>
            <a:r>
              <a:rPr lang="en-US" sz="4050" dirty="0" err="1">
                <a:solidFill>
                  <a:schemeClr val="accent1"/>
                </a:solidFill>
                <a:latin typeface="Arial"/>
                <a:ea typeface="Arial"/>
                <a:cs typeface="Arial"/>
                <a:sym typeface="Arial"/>
              </a:rPr>
              <a:t>MẮN</a:t>
            </a:r>
            <a:endParaRPr sz="4050" dirty="0">
              <a:solidFill>
                <a:schemeClr val="accent1"/>
              </a:solidFill>
              <a:latin typeface="Arial"/>
              <a:ea typeface="Arial"/>
              <a:cs typeface="Arial"/>
              <a:sym typeface="Arial"/>
            </a:endParaRPr>
          </a:p>
        </p:txBody>
      </p:sp>
      <p:pic>
        <p:nvPicPr>
          <p:cNvPr id="2" name="Picture 2" descr="Nơi mua ống nghiệm thủy tinh tại HCM - Công Ty Công Nghệ Trung Sơn">
            <a:extLst>
              <a:ext uri="{FF2B5EF4-FFF2-40B4-BE49-F238E27FC236}">
                <a16:creationId xmlns:a16="http://schemas.microsoft.com/office/drawing/2014/main" id="{A0317FCE-77F6-389A-E19D-927BE113ACC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73221" y="1984837"/>
            <a:ext cx="2006600" cy="14816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Đèn cồn 150ml">
            <a:extLst>
              <a:ext uri="{FF2B5EF4-FFF2-40B4-BE49-F238E27FC236}">
                <a16:creationId xmlns:a16="http://schemas.microsoft.com/office/drawing/2014/main" id="{C2357765-758D-781F-E3C8-6E6C925EA42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01135" y="2022454"/>
            <a:ext cx="1564217" cy="14440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Pipet Paster Thủy Tinh - Ống hút nhỏ giọt bằng thủy tinh | Lazada.vn">
            <a:extLst>
              <a:ext uri="{FF2B5EF4-FFF2-40B4-BE49-F238E27FC236}">
                <a16:creationId xmlns:a16="http://schemas.microsoft.com/office/drawing/2014/main" id="{7E8F9E93-6AB9-C1AB-693F-4E1E7A6B9B8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73310" y="1936709"/>
            <a:ext cx="1486430" cy="1670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02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47"/>
                    </p:tgtEl>
                  </p:cond>
                </p:stCondLst>
                <p:endSync evt="end" delay="0">
                  <p:rtn val="all"/>
                </p:endSync>
                <p:childTnLst>
                  <p:par>
                    <p:cTn id="16" fill="hold">
                      <p:stCondLst>
                        <p:cond delay="0"/>
                      </p:stCondLst>
                      <p:childTnLst>
                        <p:par>
                          <p:cTn id="17" fill="hold">
                            <p:stCondLst>
                              <p:cond delay="0"/>
                            </p:stCondLst>
                            <p:childTnLst>
                              <p:par>
                                <p:cTn id="18" presetID="23" presetClass="exit" presetSubtype="32" fill="hold" nodeType="clickEffect">
                                  <p:stCondLst>
                                    <p:cond delay="0"/>
                                  </p:stCondLst>
                                  <p:childTnLst>
                                    <p:anim calcmode="lin" valueType="num">
                                      <p:cBhvr additive="base">
                                        <p:cTn id="19" dur="2000"/>
                                        <p:tgtEl>
                                          <p:spTgt spid="147"/>
                                        </p:tgtEl>
                                        <p:attrNameLst>
                                          <p:attrName>ppt_w</p:attrName>
                                        </p:attrNameLst>
                                      </p:cBhvr>
                                      <p:tavLst>
                                        <p:tav tm="0">
                                          <p:val>
                                            <p:strVal val="#ppt_w"/>
                                          </p:val>
                                        </p:tav>
                                        <p:tav tm="100000">
                                          <p:val>
                                            <p:strVal val="0"/>
                                          </p:val>
                                        </p:tav>
                                      </p:tavLst>
                                    </p:anim>
                                    <p:anim calcmode="lin" valueType="num">
                                      <p:cBhvr additive="base">
                                        <p:cTn id="20" dur="2000"/>
                                        <p:tgtEl>
                                          <p:spTgt spid="147"/>
                                        </p:tgtEl>
                                        <p:attrNameLst>
                                          <p:attrName>ppt_h</p:attrName>
                                        </p:attrNameLst>
                                      </p:cBhvr>
                                      <p:tavLst>
                                        <p:tav tm="0">
                                          <p:val>
                                            <p:strVal val="#ppt_h"/>
                                          </p:val>
                                        </p:tav>
                                        <p:tav tm="100000">
                                          <p:val>
                                            <p:strVal val="0"/>
                                          </p:val>
                                        </p:tav>
                                      </p:tavLst>
                                    </p:anim>
                                    <p:set>
                                      <p:cBhvr>
                                        <p:cTn id="21" dur="1" fill="hold">
                                          <p:stCondLst>
                                            <p:cond delay="2000"/>
                                          </p:stCondLst>
                                        </p:cTn>
                                        <p:tgtEl>
                                          <p:spTgt spid="14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147"/>
                                        </p:tgtEl>
                                        <p:attrNameLst>
                                          <p:attrName>style.visibility</p:attrName>
                                        </p:attrNameLst>
                                      </p:cBhvr>
                                      <p:to>
                                        <p:strVal val="hidden"/>
                                      </p:to>
                                    </p:set>
                                  </p:childTnLst>
                                </p:cTn>
                              </p:par>
                            </p:childTnLst>
                          </p:cTn>
                        </p:par>
                      </p:childTnLst>
                    </p:cTn>
                  </p:par>
                </p:childTnLst>
              </p:cTn>
              <p:nextCondLst>
                <p:cond evt="onClick" delay="0">
                  <p:tgtEl>
                    <p:spTgt spid="147"/>
                  </p:tgtEl>
                </p:cond>
              </p:nextCondLst>
            </p:seq>
            <p:seq concurrent="1" nextAc="seek">
              <p:cTn id="26" restart="whenNotActive" fill="hold" evtFilter="cancelBubble" nodeType="interactiveSeq">
                <p:stCondLst>
                  <p:cond evt="onClick" delay="0">
                    <p:tgtEl>
                      <p:spTgt spid="148"/>
                    </p:tgtEl>
                  </p:cond>
                </p:stCondLst>
                <p:endSync evt="end" delay="0">
                  <p:rtn val="all"/>
                </p:endSync>
                <p:childTnLst>
                  <p:par>
                    <p:cTn id="27" fill="hold">
                      <p:stCondLst>
                        <p:cond delay="0"/>
                      </p:stCondLst>
                      <p:childTnLst>
                        <p:par>
                          <p:cTn id="28" fill="hold">
                            <p:stCondLst>
                              <p:cond delay="0"/>
                            </p:stCondLst>
                            <p:childTnLst>
                              <p:par>
                                <p:cTn id="29" presetID="23" presetClass="exit" presetSubtype="32" fill="hold" nodeType="clickEffect">
                                  <p:stCondLst>
                                    <p:cond delay="0"/>
                                  </p:stCondLst>
                                  <p:childTnLst>
                                    <p:anim calcmode="lin" valueType="num">
                                      <p:cBhvr additive="base">
                                        <p:cTn id="30" dur="2000"/>
                                        <p:tgtEl>
                                          <p:spTgt spid="148"/>
                                        </p:tgtEl>
                                        <p:attrNameLst>
                                          <p:attrName>ppt_w</p:attrName>
                                        </p:attrNameLst>
                                      </p:cBhvr>
                                      <p:tavLst>
                                        <p:tav tm="0">
                                          <p:val>
                                            <p:strVal val="#ppt_w"/>
                                          </p:val>
                                        </p:tav>
                                        <p:tav tm="100000">
                                          <p:val>
                                            <p:strVal val="0"/>
                                          </p:val>
                                        </p:tav>
                                      </p:tavLst>
                                    </p:anim>
                                    <p:anim calcmode="lin" valueType="num">
                                      <p:cBhvr additive="base">
                                        <p:cTn id="31" dur="2000"/>
                                        <p:tgtEl>
                                          <p:spTgt spid="148"/>
                                        </p:tgtEl>
                                        <p:attrNameLst>
                                          <p:attrName>ppt_h</p:attrName>
                                        </p:attrNameLst>
                                      </p:cBhvr>
                                      <p:tavLst>
                                        <p:tav tm="0">
                                          <p:val>
                                            <p:strVal val="#ppt_h"/>
                                          </p:val>
                                        </p:tav>
                                        <p:tav tm="100000">
                                          <p:val>
                                            <p:strVal val="0"/>
                                          </p:val>
                                        </p:tav>
                                      </p:tavLst>
                                    </p:anim>
                                    <p:set>
                                      <p:cBhvr>
                                        <p:cTn id="32" dur="1" fill="hold">
                                          <p:stCondLst>
                                            <p:cond delay="2000"/>
                                          </p:stCondLst>
                                        </p:cTn>
                                        <p:tgtEl>
                                          <p:spTgt spid="14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48"/>
                                        </p:tgtEl>
                                        <p:attrNameLst>
                                          <p:attrName>style.visibility</p:attrName>
                                        </p:attrNameLst>
                                      </p:cBhvr>
                                      <p:to>
                                        <p:strVal val="hidden"/>
                                      </p:to>
                                    </p:set>
                                  </p:childTnLst>
                                </p:cTn>
                              </p:par>
                            </p:childTnLst>
                          </p:cTn>
                        </p:par>
                      </p:childTnLst>
                    </p:cTn>
                  </p:par>
                </p:childTnLst>
              </p:cTn>
              <p:nextCondLst>
                <p:cond evt="onClick" delay="0">
                  <p:tgtEl>
                    <p:spTgt spid="148"/>
                  </p:tgtEl>
                </p:cond>
              </p:nextCondLst>
            </p:seq>
            <p:seq concurrent="1" nextAc="seek">
              <p:cTn id="37" restart="whenNotActive" fill="hold" evtFilter="cancelBubble" nodeType="interactiveSeq">
                <p:stCondLst>
                  <p:cond evt="onClick" delay="0">
                    <p:tgtEl>
                      <p:spTgt spid="149"/>
                    </p:tgtEl>
                  </p:cond>
                </p:stCondLst>
                <p:endSync evt="end" delay="0">
                  <p:rtn val="all"/>
                </p:endSync>
                <p:childTnLst>
                  <p:par>
                    <p:cTn id="38" fill="hold">
                      <p:stCondLst>
                        <p:cond delay="0"/>
                      </p:stCondLst>
                      <p:childTnLst>
                        <p:par>
                          <p:cTn id="39" fill="hold">
                            <p:stCondLst>
                              <p:cond delay="0"/>
                            </p:stCondLst>
                            <p:childTnLst>
                              <p:par>
                                <p:cTn id="40" presetID="23" presetClass="exit" presetSubtype="32" fill="hold" nodeType="clickEffect">
                                  <p:stCondLst>
                                    <p:cond delay="0"/>
                                  </p:stCondLst>
                                  <p:childTnLst>
                                    <p:anim calcmode="lin" valueType="num">
                                      <p:cBhvr additive="base">
                                        <p:cTn id="41" dur="2000"/>
                                        <p:tgtEl>
                                          <p:spTgt spid="149"/>
                                        </p:tgtEl>
                                        <p:attrNameLst>
                                          <p:attrName>ppt_w</p:attrName>
                                        </p:attrNameLst>
                                      </p:cBhvr>
                                      <p:tavLst>
                                        <p:tav tm="0">
                                          <p:val>
                                            <p:strVal val="#ppt_w"/>
                                          </p:val>
                                        </p:tav>
                                        <p:tav tm="100000">
                                          <p:val>
                                            <p:strVal val="0"/>
                                          </p:val>
                                        </p:tav>
                                      </p:tavLst>
                                    </p:anim>
                                    <p:anim calcmode="lin" valueType="num">
                                      <p:cBhvr additive="base">
                                        <p:cTn id="42" dur="2000"/>
                                        <p:tgtEl>
                                          <p:spTgt spid="149"/>
                                        </p:tgtEl>
                                        <p:attrNameLst>
                                          <p:attrName>ppt_h</p:attrName>
                                        </p:attrNameLst>
                                      </p:cBhvr>
                                      <p:tavLst>
                                        <p:tav tm="0">
                                          <p:val>
                                            <p:strVal val="#ppt_h"/>
                                          </p:val>
                                        </p:tav>
                                        <p:tav tm="100000">
                                          <p:val>
                                            <p:strVal val="0"/>
                                          </p:val>
                                        </p:tav>
                                      </p:tavLst>
                                    </p:anim>
                                    <p:set>
                                      <p:cBhvr>
                                        <p:cTn id="43" dur="1" fill="hold">
                                          <p:stCondLst>
                                            <p:cond delay="2000"/>
                                          </p:stCondLst>
                                        </p:cTn>
                                        <p:tgtEl>
                                          <p:spTgt spid="149"/>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149"/>
                                        </p:tgtEl>
                                        <p:attrNameLst>
                                          <p:attrName>style.visibility</p:attrName>
                                        </p:attrNameLst>
                                      </p:cBhvr>
                                      <p:to>
                                        <p:strVal val="hidden"/>
                                      </p:to>
                                    </p:set>
                                  </p:childTnLst>
                                </p:cTn>
                              </p:par>
                            </p:childTnLst>
                          </p:cTn>
                        </p:par>
                      </p:childTnLst>
                    </p:cTn>
                  </p:par>
                </p:childTnLst>
              </p:cTn>
              <p:nextCondLst>
                <p:cond evt="onClick" delay="0">
                  <p:tgtEl>
                    <p:spTgt spid="149"/>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E34D6-C4D2-C099-BC35-84C4F29C5C5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CEBAA33-1C4C-4F13-002D-4CF57B45DAA3}"/>
              </a:ext>
            </a:extLst>
          </p:cNvPr>
          <p:cNvSpPr txBox="1"/>
          <p:nvPr/>
        </p:nvSpPr>
        <p:spPr>
          <a:xfrm>
            <a:off x="440267" y="308831"/>
            <a:ext cx="8441265" cy="4524315"/>
          </a:xfrm>
          <a:prstGeom prst="rect">
            <a:avLst/>
          </a:prstGeom>
          <a:noFill/>
        </p:spPr>
        <p:txBody>
          <a:bodyPr wrap="square">
            <a:spAutoFit/>
          </a:bodyPr>
          <a:lstStyle/>
          <a:p>
            <a:pPr algn="just"/>
            <a:endParaRPr lang="vi-VN" sz="2400" b="0" i="0" dirty="0">
              <a:solidFill>
                <a:schemeClr val="bg1"/>
              </a:solidFill>
              <a:effectLst/>
              <a:latin typeface="Times New Roman" panose="02020603050405020304" pitchFamily="18" charset="0"/>
              <a:cs typeface="Times New Roman" panose="02020603050405020304" pitchFamily="18" charset="0"/>
            </a:endParaRPr>
          </a:p>
          <a:p>
            <a:pPr algn="just"/>
            <a:r>
              <a:rPr lang="vi-VN" sz="2400" b="1" i="0" dirty="0">
                <a:solidFill>
                  <a:schemeClr val="bg1"/>
                </a:solidFill>
                <a:effectLst/>
                <a:latin typeface="Times New Roman" panose="02020603050405020304" pitchFamily="18" charset="0"/>
                <a:cs typeface="Times New Roman" panose="02020603050405020304" pitchFamily="18" charset="0"/>
              </a:rPr>
              <a:t>Trả lời:</a:t>
            </a:r>
            <a:endParaRPr lang="vi-VN" sz="2400" b="0" i="0" dirty="0">
              <a:solidFill>
                <a:schemeClr val="bg1"/>
              </a:solidFill>
              <a:effectLst/>
              <a:latin typeface="Times New Roman" panose="02020603050405020304" pitchFamily="18" charset="0"/>
              <a:cs typeface="Times New Roman" panose="02020603050405020304" pitchFamily="18" charset="0"/>
            </a:endParaRPr>
          </a:p>
          <a:p>
            <a:pPr algn="just"/>
            <a:r>
              <a:rPr lang="vi-VN" sz="2400" b="1" i="1" dirty="0">
                <a:solidFill>
                  <a:schemeClr val="bg1"/>
                </a:solidFill>
                <a:effectLst/>
                <a:latin typeface="Times New Roman" panose="02020603050405020304" pitchFamily="18" charset="0"/>
                <a:cs typeface="Times New Roman" panose="02020603050405020304" pitchFamily="18" charset="0"/>
              </a:rPr>
              <a:t>- </a:t>
            </a:r>
            <a:r>
              <a:rPr lang="vi-VN" sz="2400" b="1" i="1" dirty="0">
                <a:solidFill>
                  <a:srgbClr val="4E67C8"/>
                </a:solidFill>
                <a:effectLst/>
                <a:latin typeface="Times New Roman" panose="02020603050405020304" pitchFamily="18" charset="0"/>
                <a:cs typeface="Times New Roman" panose="02020603050405020304" pitchFamily="18" charset="0"/>
              </a:rPr>
              <a:t>Cách lấy hoá chất rắn</a:t>
            </a:r>
            <a:r>
              <a:rPr lang="vi-VN" sz="2400" b="1" i="1" dirty="0">
                <a:solidFill>
                  <a:schemeClr val="bg1"/>
                </a:solidFill>
                <a:effectLst/>
                <a:latin typeface="Times New Roman" panose="02020603050405020304" pitchFamily="18" charset="0"/>
                <a:cs typeface="Times New Roman" panose="02020603050405020304" pitchFamily="18" charset="0"/>
              </a:rPr>
              <a:t>:</a:t>
            </a:r>
            <a:r>
              <a:rPr lang="vi-VN" sz="2400" b="0" i="0" dirty="0">
                <a:solidFill>
                  <a:schemeClr val="bg1"/>
                </a:solidFill>
                <a:effectLst/>
                <a:latin typeface="Times New Roman" panose="02020603050405020304" pitchFamily="18" charset="0"/>
                <a:cs typeface="Times New Roman" panose="02020603050405020304" pitchFamily="18" charset="0"/>
              </a:rPr>
              <a:t> Không</a:t>
            </a:r>
            <a:r>
              <a:rPr lang="en-US" sz="2400" b="0" i="0">
                <a:solidFill>
                  <a:schemeClr val="bg1"/>
                </a:solidFill>
                <a:effectLst/>
                <a:latin typeface="Times New Roman" panose="02020603050405020304" pitchFamily="18" charset="0"/>
                <a:cs typeface="Times New Roman" panose="02020603050405020304" pitchFamily="18" charset="0"/>
              </a:rPr>
              <a:t> </a:t>
            </a:r>
            <a:r>
              <a:rPr lang="vi-VN" sz="2400" b="0" i="0">
                <a:solidFill>
                  <a:schemeClr val="bg1"/>
                </a:solidFill>
                <a:effectLst/>
                <a:latin typeface="Times New Roman" panose="02020603050405020304" pitchFamily="18" charset="0"/>
                <a:cs typeface="Times New Roman" panose="02020603050405020304" pitchFamily="18" charset="0"/>
              </a:rPr>
              <a:t>dùng </a:t>
            </a:r>
            <a:r>
              <a:rPr lang="vi-VN" sz="2400" b="0" i="0" dirty="0">
                <a:solidFill>
                  <a:schemeClr val="bg1"/>
                </a:solidFill>
                <a:effectLst/>
                <a:latin typeface="Times New Roman" panose="02020603050405020304" pitchFamily="18" charset="0"/>
                <a:cs typeface="Times New Roman" panose="02020603050405020304" pitchFamily="18" charset="0"/>
              </a:rPr>
              <a:t>tay trực tiếp lấy hoá chất. Khi lấy hoá chất rắn ở dạng hạt nhỏ hay bột ra khỏi lọ phải dùng thìa kim loại hoặc thuỷ tinh để xúc. Lấy hoá chất rắn ở dạng hạt to, dây, thanh có thể dùng panh để gắp. Không được đặt lại thìa, panh vào các lọ đựng hoá chất sau khi đã sử dụng.</a:t>
            </a:r>
            <a:endParaRPr lang="en-US" sz="2400" b="1" i="1" dirty="0">
              <a:solidFill>
                <a:schemeClr val="bg1"/>
              </a:solidFill>
              <a:effectLst/>
              <a:latin typeface="Times New Roman" panose="02020603050405020304" pitchFamily="18" charset="0"/>
              <a:cs typeface="Times New Roman" panose="02020603050405020304" pitchFamily="18" charset="0"/>
            </a:endParaRPr>
          </a:p>
          <a:p>
            <a:pPr algn="just"/>
            <a:r>
              <a:rPr lang="vi-VN" sz="2400" b="1" i="1" dirty="0">
                <a:solidFill>
                  <a:schemeClr val="bg1"/>
                </a:solidFill>
                <a:effectLst/>
                <a:latin typeface="Times New Roman" panose="02020603050405020304" pitchFamily="18" charset="0"/>
                <a:cs typeface="Times New Roman" panose="02020603050405020304" pitchFamily="18" charset="0"/>
              </a:rPr>
              <a:t>- </a:t>
            </a:r>
            <a:r>
              <a:rPr lang="vi-VN" sz="2400" b="1" i="1" dirty="0">
                <a:solidFill>
                  <a:srgbClr val="4E67C8"/>
                </a:solidFill>
                <a:effectLst/>
                <a:latin typeface="Times New Roman" panose="02020603050405020304" pitchFamily="18" charset="0"/>
                <a:cs typeface="Times New Roman" panose="02020603050405020304" pitchFamily="18" charset="0"/>
              </a:rPr>
              <a:t>Cách lấy hoá chất lỏng</a:t>
            </a:r>
            <a:r>
              <a:rPr lang="vi-VN" sz="2400" b="1" i="1" dirty="0">
                <a:solidFill>
                  <a:schemeClr val="bg1"/>
                </a:solidFill>
                <a:effectLst/>
                <a:latin typeface="Times New Roman" panose="02020603050405020304" pitchFamily="18" charset="0"/>
                <a:cs typeface="Times New Roman" panose="02020603050405020304" pitchFamily="18" charset="0"/>
              </a:rPr>
              <a:t>: </a:t>
            </a:r>
            <a:r>
              <a:rPr lang="vi-VN" sz="2400" b="0" i="0" dirty="0">
                <a:solidFill>
                  <a:schemeClr val="bg1"/>
                </a:solidFill>
                <a:effectLst/>
                <a:latin typeface="Times New Roman" panose="02020603050405020304" pitchFamily="18" charset="0"/>
                <a:cs typeface="Times New Roman" panose="02020603050405020304" pitchFamily="18" charset="0"/>
              </a:rPr>
              <a:t>Không dùng tay trực tiếp lấy hoá chất. Lấy hoá chất lỏng từ chai miệng nhỏ thường phải rót qua phễu hoặc qua cốc, ống đong, lấy lượng nhỏ dung dịch thường dùng ống hút nhỏ giọt; rót hoá chất lỏng từ lọ cần hướng nhãn hoá chất lên phía trên tránh để các giọt hoá chất dính vào nhãn làm hỏng nhãn.</a:t>
            </a:r>
          </a:p>
        </p:txBody>
      </p:sp>
      <p:sp>
        <p:nvSpPr>
          <p:cNvPr id="2" name="TextBox 1">
            <a:extLst>
              <a:ext uri="{FF2B5EF4-FFF2-40B4-BE49-F238E27FC236}">
                <a16:creationId xmlns:a16="http://schemas.microsoft.com/office/drawing/2014/main" id="{3C2F60C9-BA16-B17A-53BC-3D2074D1B7C5}"/>
              </a:ext>
            </a:extLst>
          </p:cNvPr>
          <p:cNvSpPr txBox="1"/>
          <p:nvPr/>
        </p:nvSpPr>
        <p:spPr>
          <a:xfrm>
            <a:off x="440267" y="469701"/>
            <a:ext cx="8441265" cy="325538"/>
          </a:xfrm>
          <a:prstGeom prst="rect">
            <a:avLst/>
          </a:prstGeom>
          <a:noFill/>
        </p:spPr>
        <p:txBody>
          <a:bodyPr wrap="square">
            <a:spAutoFit/>
          </a:bodyPr>
          <a:lstStyle/>
          <a:p>
            <a:pPr algn="just">
              <a:lnSpc>
                <a:spcPts val="1800"/>
              </a:lnSpc>
            </a:pPr>
            <a:r>
              <a:rPr lang="vi-VN" sz="2000" b="1" i="0" dirty="0">
                <a:solidFill>
                  <a:srgbClr val="FF0000"/>
                </a:solidFill>
                <a:effectLst/>
                <a:latin typeface="Times New Roman" panose="02020603050405020304" pitchFamily="18" charset="0"/>
                <a:cs typeface="Times New Roman" panose="02020603050405020304" pitchFamily="18" charset="0"/>
              </a:rPr>
              <a:t>Câu hỏi 2</a:t>
            </a:r>
            <a:r>
              <a:rPr lang="en-US" sz="2000" b="1" i="0" dirty="0">
                <a:solidFill>
                  <a:schemeClr val="bg1"/>
                </a:solidFill>
                <a:effectLst/>
                <a:latin typeface="Times New Roman" panose="02020603050405020304" pitchFamily="18" charset="0"/>
                <a:cs typeface="Times New Roman" panose="02020603050405020304" pitchFamily="18" charset="0"/>
              </a:rPr>
              <a:t>. </a:t>
            </a:r>
            <a:r>
              <a:rPr lang="vi-VN" sz="2000" b="0" i="0" dirty="0">
                <a:solidFill>
                  <a:schemeClr val="bg1"/>
                </a:solidFill>
                <a:effectLst/>
                <a:latin typeface="Times New Roman" panose="02020603050405020304" pitchFamily="18" charset="0"/>
                <a:cs typeface="Times New Roman" panose="02020603050405020304" pitchFamily="18" charset="0"/>
              </a:rPr>
              <a:t>Trình bày cách lấy hoá chất rắn và hoá chất lỏng.</a:t>
            </a:r>
          </a:p>
        </p:txBody>
      </p:sp>
    </p:spTree>
    <p:extLst>
      <p:ext uri="{BB962C8B-B14F-4D97-AF65-F5344CB8AC3E}">
        <p14:creationId xmlns:p14="http://schemas.microsoft.com/office/powerpoint/2010/main" val="1028810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57">
            <a:extLst>
              <a:ext uri="{FF2B5EF4-FFF2-40B4-BE49-F238E27FC236}">
                <a16:creationId xmlns:a16="http://schemas.microsoft.com/office/drawing/2014/main" id="{E76B3CB9-F4BF-BC7D-203D-8D241A94AB7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5550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0"/>
          <p:cNvSpPr txBox="1"/>
          <p:nvPr/>
        </p:nvSpPr>
        <p:spPr>
          <a:xfrm>
            <a:off x="325819" y="216234"/>
            <a:ext cx="8200113" cy="2839208"/>
          </a:xfrm>
          <a:prstGeom prst="rect">
            <a:avLst/>
          </a:prstGeom>
          <a:solidFill>
            <a:srgbClr val="CCECFF"/>
          </a:solidFill>
          <a:ln w="9525" cap="flat" cmpd="sng">
            <a:solidFill>
              <a:schemeClr val="dk2"/>
            </a:solidFill>
            <a:prstDash val="solid"/>
            <a:round/>
            <a:headEnd type="none" w="sm" len="sm"/>
            <a:tailEnd type="none" w="sm" len="sm"/>
          </a:ln>
        </p:spPr>
        <p:txBody>
          <a:bodyPr spcFirstLastPara="1" wrap="square" lIns="68569" tIns="34275" rIns="68569" bIns="34275" anchor="t" anchorCtr="0">
            <a:spAutoFit/>
          </a:bodyPr>
          <a:lstStyle/>
          <a:p>
            <a:pPr>
              <a:spcBef>
                <a:spcPts val="600"/>
              </a:spcBef>
              <a:spcAft>
                <a:spcPts val="600"/>
              </a:spcAft>
            </a:pPr>
            <a:r>
              <a:rPr lang="vi-VN" sz="3200" b="1" dirty="0">
                <a:latin typeface="Times New Roman" panose="02020603050405020304" pitchFamily="18" charset="0"/>
                <a:ea typeface="+mn-ea"/>
                <a:cs typeface="Times New Roman" panose="02020603050405020304" pitchFamily="18" charset="0"/>
              </a:rPr>
              <a:t>Câu 1. </a:t>
            </a:r>
          </a:p>
          <a:p>
            <a:pPr>
              <a:spcBef>
                <a:spcPts val="600"/>
              </a:spcBef>
              <a:spcAft>
                <a:spcPts val="600"/>
              </a:spcAft>
            </a:pP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thủy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vi-VN"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Đựng</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dịch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lỏng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nhanh</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r>
              <a:rPr lang="vi-VN" sz="3200" dirty="0">
                <a:latin typeface="Times New Roman" panose="02020603050405020304" pitchFamily="18" charset="0"/>
                <a:cs typeface="Times New Roman" panose="02020603050405020304" pitchFamily="18" charset="0"/>
              </a:rPr>
              <a:t>Mình hay </a:t>
            </a:r>
            <a:r>
              <a:rPr lang="en-US" sz="3200" dirty="0" err="1">
                <a:latin typeface="Times New Roman" panose="02020603050405020304" pitchFamily="18" charset="0"/>
                <a:cs typeface="Times New Roman" panose="02020603050405020304" pitchFamily="18" charset="0"/>
              </a:rPr>
              <a:t>đứng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nghiệm</a:t>
            </a:r>
            <a:r>
              <a:rPr lang="vi-VN"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vi-VN" sz="3200" dirty="0">
                <a:latin typeface="Times New Roman" panose="02020603050405020304" pitchFamily="18" charset="0"/>
                <a:cs typeface="Times New Roman" panose="02020603050405020304" pitchFamily="18" charset="0"/>
              </a:rPr>
              <a:t> là gì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a:t>
            </a:r>
            <a:endParaRPr lang="vi-VN" sz="3200" b="1" dirty="0">
              <a:latin typeface="Times New Roman" panose="02020603050405020304" pitchFamily="18" charset="0"/>
              <a:ea typeface="+mn-ea"/>
              <a:cs typeface="Times New Roman" panose="02020603050405020304" pitchFamily="18" charset="0"/>
            </a:endParaRPr>
          </a:p>
        </p:txBody>
      </p:sp>
      <p:pic>
        <p:nvPicPr>
          <p:cNvPr id="157" name="Google Shape;157;p10" descr="Animated illustration of a gift | UGOKAWA">
            <a:hlinkClick r:id="rId5" action="ppaction://hlinksldjump"/>
          </p:cNvPr>
          <p:cNvPicPr preferRelativeResize="0"/>
          <p:nvPr/>
        </p:nvPicPr>
        <p:blipFill rotWithShape="1">
          <a:blip r:embed="rId6">
            <a:alphaModFix/>
          </a:blip>
          <a:srcRect l="13508" t="16717" r="11415" b="18832"/>
          <a:stretch/>
        </p:blipFill>
        <p:spPr>
          <a:xfrm>
            <a:off x="8121365" y="0"/>
            <a:ext cx="1022635" cy="802908"/>
          </a:xfrm>
          <a:prstGeom prst="rect">
            <a:avLst/>
          </a:prstGeom>
          <a:noFill/>
          <a:ln>
            <a:noFill/>
          </a:ln>
        </p:spPr>
      </p:pic>
      <p:pic>
        <p:nvPicPr>
          <p:cNvPr id="2050" name="Picture 2" descr="Nơi mua ống nghiệm thủy tinh tại HCM - Công Ty Công Nghệ Trung Sơn">
            <a:extLst>
              <a:ext uri="{FF2B5EF4-FFF2-40B4-BE49-F238E27FC236}">
                <a16:creationId xmlns:a16="http://schemas.microsoft.com/office/drawing/2014/main" id="{68978003-3ED5-29E1-627F-E0668565C6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5600" y="3047997"/>
            <a:ext cx="2006600" cy="1481667"/>
          </a:xfrm>
          <a:prstGeom prst="rect">
            <a:avLst/>
          </a:prstGeom>
          <a:noFill/>
          <a:extLst>
            <a:ext uri="{909E8E84-426E-40DD-AFC4-6F175D3DCCD1}">
              <a14:hiddenFill xmlns:a14="http://schemas.microsoft.com/office/drawing/2010/main">
                <a:solidFill>
                  <a:srgbClr val="FFFFFF"/>
                </a:solidFill>
              </a14:hiddenFill>
            </a:ext>
          </a:extLst>
        </p:spPr>
      </p:pic>
      <p:pic>
        <p:nvPicPr>
          <p:cNvPr id="2" name="Câu 1. Thân dài">
            <a:hlinkClick r:id="" action="ppaction://media"/>
            <a:extLst>
              <a:ext uri="{FF2B5EF4-FFF2-40B4-BE49-F238E27FC236}">
                <a16:creationId xmlns:a16="http://schemas.microsoft.com/office/drawing/2014/main" id="{E09EC79F-DE71-D669-D4D9-C7CE69E94FF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816565" y="1019142"/>
            <a:ext cx="609600" cy="609600"/>
          </a:xfrm>
          <a:prstGeom prst="rect">
            <a:avLst/>
          </a:prstGeom>
        </p:spPr>
      </p:pic>
      <p:sp>
        <p:nvSpPr>
          <p:cNvPr id="3" name="TextBox 2">
            <a:extLst>
              <a:ext uri="{FF2B5EF4-FFF2-40B4-BE49-F238E27FC236}">
                <a16:creationId xmlns:a16="http://schemas.microsoft.com/office/drawing/2014/main" id="{AE928EE5-5195-ED7C-3207-10D2929435AC}"/>
              </a:ext>
            </a:extLst>
          </p:cNvPr>
          <p:cNvSpPr txBox="1"/>
          <p:nvPr/>
        </p:nvSpPr>
        <p:spPr>
          <a:xfrm>
            <a:off x="4572000" y="4258731"/>
            <a:ext cx="1361270" cy="307777"/>
          </a:xfrm>
          <a:prstGeom prst="rect">
            <a:avLst/>
          </a:prstGeom>
          <a:noFill/>
        </p:spPr>
        <p:txBody>
          <a:bodyPr wrap="none" rtlCol="0">
            <a:spAutoFit/>
          </a:bodyPr>
          <a:lstStyle/>
          <a:p>
            <a:r>
              <a:rPr lang="en-US" b="1" dirty="0">
                <a:solidFill>
                  <a:srgbClr val="FF0000"/>
                </a:solidFill>
              </a:rPr>
              <a:t>ỐNG NGHIỆM</a:t>
            </a:r>
          </a:p>
        </p:txBody>
      </p:sp>
    </p:spTree>
    <p:extLst>
      <p:ext uri="{BB962C8B-B14F-4D97-AF65-F5344CB8AC3E}">
        <p14:creationId xmlns:p14="http://schemas.microsoft.com/office/powerpoint/2010/main" val="57187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1000"/>
                                        <p:tgtEl>
                                          <p:spTgt spid="15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2"/>
                </p:tgtEl>
              </p:cMediaNode>
            </p:audio>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2"/>
          <p:cNvSpPr txBox="1"/>
          <p:nvPr/>
        </p:nvSpPr>
        <p:spPr>
          <a:xfrm>
            <a:off x="520262" y="210489"/>
            <a:ext cx="8166538" cy="3485539"/>
          </a:xfrm>
          <a:prstGeom prst="rect">
            <a:avLst/>
          </a:prstGeom>
          <a:solidFill>
            <a:srgbClr val="CCECFF"/>
          </a:solidFill>
          <a:ln w="9525" cap="flat" cmpd="sng">
            <a:solidFill>
              <a:schemeClr val="dk2"/>
            </a:solidFill>
            <a:prstDash val="solid"/>
            <a:round/>
            <a:headEnd type="none" w="sm" len="sm"/>
            <a:tailEnd type="none" w="sm" len="sm"/>
          </a:ln>
        </p:spPr>
        <p:txBody>
          <a:bodyPr spcFirstLastPara="1" wrap="square" lIns="68569" tIns="34275" rIns="68569" bIns="34275" anchor="t" anchorCtr="0">
            <a:spAutoFit/>
          </a:bodyPr>
          <a:lstStyle/>
          <a:p>
            <a:pPr>
              <a:spcBef>
                <a:spcPts val="600"/>
              </a:spcBef>
              <a:spcAft>
                <a:spcPts val="600"/>
              </a:spcAft>
            </a:pPr>
            <a:r>
              <a:rPr lang="vi-VN" sz="3200" b="1" dirty="0">
                <a:latin typeface="Times New Roman" panose="02020603050405020304" pitchFamily="18" charset="0"/>
                <a:ea typeface="+mn-ea"/>
                <a:cs typeface="Times New Roman" panose="02020603050405020304" pitchFamily="18" charset="0"/>
              </a:rPr>
              <a:t>Câu </a:t>
            </a:r>
            <a:r>
              <a:rPr lang="en-US" sz="3200" b="1" dirty="0">
                <a:latin typeface="Times New Roman" panose="02020603050405020304" pitchFamily="18" charset="0"/>
                <a:ea typeface="+mn-ea"/>
                <a:cs typeface="Times New Roman" panose="02020603050405020304" pitchFamily="18" charset="0"/>
              </a:rPr>
              <a:t>2</a:t>
            </a:r>
            <a:r>
              <a:rPr lang="vi-VN" sz="3200" b="1" dirty="0">
                <a:latin typeface="Times New Roman" panose="02020603050405020304" pitchFamily="18" charset="0"/>
                <a:ea typeface="+mn-ea"/>
                <a:cs typeface="Times New Roman" panose="02020603050405020304" pitchFamily="18" charset="0"/>
              </a:rPr>
              <a:t>. </a:t>
            </a:r>
          </a:p>
          <a:p>
            <a:pPr>
              <a:spcBef>
                <a:spcPts val="600"/>
              </a:spcBef>
              <a:spcAft>
                <a:spcPts val="600"/>
              </a:spcAft>
            </a:pPr>
            <a:r>
              <a:rPr lang="vi-VN" sz="3200" dirty="0">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mình nhỏ bé</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bằng thủy tinh trong</a:t>
            </a:r>
            <a:br>
              <a:rPr lang="en-US" sz="3200" dirty="0">
                <a:latin typeface="Times New Roman" panose="02020603050405020304" pitchFamily="18" charset="0"/>
                <a:cs typeface="Times New Roman" panose="02020603050405020304" pitchFamily="18" charset="0"/>
              </a:rPr>
            </a:br>
            <a:r>
              <a:rPr lang="vi-VN" sz="3200" dirty="0">
                <a:latin typeface="Times New Roman" panose="02020603050405020304" pitchFamily="18" charset="0"/>
                <a:cs typeface="Times New Roman" panose="02020603050405020304" pitchFamily="18" charset="0"/>
              </a:rPr>
              <a:t>Phần đầu phình ra, phần thân ống dài.</a:t>
            </a:r>
          </a:p>
          <a:p>
            <a:pPr>
              <a:spcBef>
                <a:spcPts val="600"/>
              </a:spcBef>
              <a:spcAft>
                <a:spcPts val="600"/>
              </a:spcAft>
            </a:pPr>
            <a:r>
              <a:rPr lang="en-US" sz="3200" dirty="0" err="1">
                <a:latin typeface="Times New Roman" panose="02020603050405020304" pitchFamily="18" charset="0"/>
                <a:cs typeface="Times New Roman" panose="02020603050405020304" pitchFamily="18" charset="0"/>
              </a:rPr>
              <a:t>Nhỏ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giọt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lỏng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nhanh</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Trong </a:t>
            </a:r>
            <a:r>
              <a:rPr lang="en-US" sz="3200" dirty="0" err="1">
                <a:latin typeface="Times New Roman" panose="02020603050405020304" pitchFamily="18" charset="0"/>
                <a:cs typeface="Times New Roman" panose="02020603050405020304" pitchFamily="18" charset="0"/>
              </a:rPr>
              <a:t>phòng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nghiệm</a:t>
            </a:r>
            <a:r>
              <a:rPr lang="en-US" sz="3200" dirty="0">
                <a:latin typeface="Times New Roman" panose="02020603050405020304" pitchFamily="18" charset="0"/>
                <a:cs typeface="Times New Roman" panose="02020603050405020304" pitchFamily="18" charset="0"/>
              </a:rPr>
              <a:t>, ai </a:t>
            </a:r>
            <a:r>
              <a:rPr lang="en-US" sz="3200" dirty="0" err="1">
                <a:latin typeface="Times New Roman" panose="02020603050405020304" pitchFamily="18" charset="0"/>
                <a:cs typeface="Times New Roman" panose="02020603050405020304" pitchFamily="18" charset="0"/>
              </a:rPr>
              <a:t>cũng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tên</a:t>
            </a:r>
            <a:r>
              <a:rPr lang="vi-VN"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Đố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chi?</a:t>
            </a:r>
            <a:endParaRPr lang="en-US" sz="3200" b="1" dirty="0">
              <a:latin typeface="Times New Roman" panose="02020603050405020304" pitchFamily="18" charset="0"/>
              <a:ea typeface="+mn-ea"/>
              <a:cs typeface="Times New Roman" panose="02020603050405020304" pitchFamily="18" charset="0"/>
            </a:endParaRPr>
          </a:p>
        </p:txBody>
      </p:sp>
      <p:pic>
        <p:nvPicPr>
          <p:cNvPr id="171" name="Google Shape;171;p12" descr="Ôn tập các số đến 100 000 (tiep theo) - Quizizz">
            <a:hlinkClick r:id="rId5" action="ppaction://hlinksldjump"/>
          </p:cNvPr>
          <p:cNvPicPr preferRelativeResize="0"/>
          <p:nvPr/>
        </p:nvPicPr>
        <p:blipFill rotWithShape="1">
          <a:blip r:embed="rId6">
            <a:alphaModFix/>
          </a:blip>
          <a:srcRect/>
          <a:stretch/>
        </p:blipFill>
        <p:spPr>
          <a:xfrm>
            <a:off x="7882759" y="-178676"/>
            <a:ext cx="1261241" cy="1218604"/>
          </a:xfrm>
          <a:prstGeom prst="rect">
            <a:avLst/>
          </a:prstGeom>
          <a:noFill/>
          <a:ln>
            <a:noFill/>
          </a:ln>
        </p:spPr>
      </p:pic>
      <p:pic>
        <p:nvPicPr>
          <p:cNvPr id="3076" name="Picture 4" descr="Pipet Paster Thủy Tinh - Ống hút nhỏ giọt bằng thủy tinh | Lazada.vn">
            <a:extLst>
              <a:ext uri="{FF2B5EF4-FFF2-40B4-BE49-F238E27FC236}">
                <a16:creationId xmlns:a16="http://schemas.microsoft.com/office/drawing/2014/main" id="{D62E1575-DF71-76A8-BAE5-95798886CC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3262431"/>
            <a:ext cx="1947968" cy="16705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4DF46C7-A54C-FE01-396D-817981CC6CCD}"/>
              </a:ext>
            </a:extLst>
          </p:cNvPr>
          <p:cNvSpPr txBox="1"/>
          <p:nvPr/>
        </p:nvSpPr>
        <p:spPr>
          <a:xfrm>
            <a:off x="5901267" y="4597400"/>
            <a:ext cx="1996059" cy="307777"/>
          </a:xfrm>
          <a:prstGeom prst="rect">
            <a:avLst/>
          </a:prstGeom>
          <a:noFill/>
        </p:spPr>
        <p:txBody>
          <a:bodyPr wrap="none" rtlCol="0">
            <a:spAutoFit/>
          </a:bodyPr>
          <a:lstStyle/>
          <a:p>
            <a:r>
              <a:rPr lang="en-US" b="1" dirty="0">
                <a:solidFill>
                  <a:srgbClr val="FF0000"/>
                </a:solidFill>
                <a:latin typeface="Times New Roman" panose="02020603050405020304" pitchFamily="18" charset="0"/>
                <a:cs typeface="Times New Roman" panose="02020603050405020304" pitchFamily="18" charset="0"/>
              </a:rPr>
              <a:t>ỐNG HÚT NHỎ GIỌT</a:t>
            </a:r>
          </a:p>
        </p:txBody>
      </p:sp>
      <p:pic>
        <p:nvPicPr>
          <p:cNvPr id="3" name="Câu 2. Thân mìn">
            <a:hlinkClick r:id="" action="ppaction://media"/>
            <a:extLst>
              <a:ext uri="{FF2B5EF4-FFF2-40B4-BE49-F238E27FC236}">
                <a16:creationId xmlns:a16="http://schemas.microsoft.com/office/drawing/2014/main" id="{0273C504-F817-2AFD-7229-11D307945BF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391400" y="881014"/>
            <a:ext cx="609600" cy="609600"/>
          </a:xfrm>
          <a:prstGeom prst="rect">
            <a:avLst/>
          </a:prstGeom>
        </p:spPr>
      </p:pic>
    </p:spTree>
    <p:extLst>
      <p:ext uri="{BB962C8B-B14F-4D97-AF65-F5344CB8AC3E}">
        <p14:creationId xmlns:p14="http://schemas.microsoft.com/office/powerpoint/2010/main" val="361132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fade">
                                      <p:cBhvr>
                                        <p:cTn id="7" dur="1000"/>
                                        <p:tgtEl>
                                          <p:spTgt spid="16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826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1"/>
          <p:cNvSpPr txBox="1"/>
          <p:nvPr/>
        </p:nvSpPr>
        <p:spPr>
          <a:xfrm>
            <a:off x="237067" y="405758"/>
            <a:ext cx="8432799" cy="4101092"/>
          </a:xfrm>
          <a:prstGeom prst="rect">
            <a:avLst/>
          </a:prstGeom>
          <a:solidFill>
            <a:srgbClr val="CCECFF"/>
          </a:solidFill>
          <a:ln w="9525" cap="flat" cmpd="sng">
            <a:solidFill>
              <a:schemeClr val="dk2"/>
            </a:solidFill>
            <a:prstDash val="solid"/>
            <a:round/>
            <a:headEnd type="none" w="sm" len="sm"/>
            <a:tailEnd type="none" w="sm" len="sm"/>
          </a:ln>
        </p:spPr>
        <p:txBody>
          <a:bodyPr spcFirstLastPara="1" wrap="square" lIns="68569" tIns="34275" rIns="68569" bIns="34275" anchor="t" anchorCtr="0">
            <a:spAutoFit/>
          </a:bodyPr>
          <a:lstStyle/>
          <a:p>
            <a:pPr>
              <a:spcBef>
                <a:spcPts val="600"/>
              </a:spcBef>
              <a:spcAft>
                <a:spcPts val="600"/>
              </a:spcAft>
            </a:pP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3:</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tỏa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ngời</a:t>
            </a:r>
            <a:r>
              <a:rPr lang="en-US" sz="2800"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lỏng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giây</a:t>
            </a:r>
            <a:r>
              <a:rPr lang="en-US" sz="2800"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xưa</a:t>
            </a:r>
            <a:r>
              <a:rPr lang="en-US" sz="2800" dirty="0">
                <a:latin typeface="Times New Roman" panose="02020603050405020304" pitchFamily="18" charset="0"/>
                <a:cs typeface="Times New Roman" panose="02020603050405020304" pitchFamily="18" charset="0"/>
              </a:rPr>
              <a:t> cha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bề</a:t>
            </a:r>
            <a:r>
              <a:rPr lang="en-US" sz="2800"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nay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niệm</a:t>
            </a:r>
            <a:r>
              <a:rPr lang="en-US" sz="2800" dirty="0">
                <a:latin typeface="Times New Roman" panose="02020603050405020304" pitchFamily="18" charset="0"/>
                <a:cs typeface="Times New Roman" panose="02020603050405020304" pitchFamily="18" charset="0"/>
              </a:rPr>
              <a:t> 80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a:t>
            </a:r>
            <a:endParaRPr lang="vi-VN" sz="2800" b="1" dirty="0">
              <a:latin typeface="Times New Roman" panose="02020603050405020304" pitchFamily="18" charset="0"/>
              <a:ea typeface="+mn-ea"/>
              <a:cs typeface="Times New Roman" panose="02020603050405020304" pitchFamily="18" charset="0"/>
            </a:endParaRPr>
          </a:p>
        </p:txBody>
      </p:sp>
      <p:pic>
        <p:nvPicPr>
          <p:cNvPr id="164" name="Google Shape;164;p11" descr="Powerpuff Girls Box Sticker by Cartoon Network for iOS &amp; Android | GIPHY">
            <a:hlinkClick r:id="rId5" action="ppaction://hlinksldjump"/>
          </p:cNvPr>
          <p:cNvPicPr preferRelativeResize="0"/>
          <p:nvPr/>
        </p:nvPicPr>
        <p:blipFill rotWithShape="1">
          <a:blip r:embed="rId6">
            <a:alphaModFix/>
          </a:blip>
          <a:srcRect l="18927" t="12847" r="16923" b="12692"/>
          <a:stretch/>
        </p:blipFill>
        <p:spPr>
          <a:xfrm>
            <a:off x="7998372" y="-271605"/>
            <a:ext cx="1145628" cy="1354726"/>
          </a:xfrm>
          <a:prstGeom prst="rect">
            <a:avLst/>
          </a:prstGeom>
          <a:noFill/>
          <a:ln>
            <a:noFill/>
          </a:ln>
        </p:spPr>
      </p:pic>
      <p:pic>
        <p:nvPicPr>
          <p:cNvPr id="2" name="Picture 2" descr="Đèn cồn 150ml">
            <a:extLst>
              <a:ext uri="{FF2B5EF4-FFF2-40B4-BE49-F238E27FC236}">
                <a16:creationId xmlns:a16="http://schemas.microsoft.com/office/drawing/2014/main" id="{CAE9E7F3-214F-B1AB-A515-FAADC8FFA9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68068" y="1587257"/>
            <a:ext cx="1564217" cy="14440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DDC5312-626E-456D-968F-662E18A2B8FB}"/>
              </a:ext>
            </a:extLst>
          </p:cNvPr>
          <p:cNvSpPr txBox="1"/>
          <p:nvPr/>
        </p:nvSpPr>
        <p:spPr>
          <a:xfrm>
            <a:off x="7467607" y="3064927"/>
            <a:ext cx="1013419" cy="307777"/>
          </a:xfrm>
          <a:prstGeom prst="rect">
            <a:avLst/>
          </a:prstGeom>
          <a:noFill/>
        </p:spPr>
        <p:txBody>
          <a:bodyPr wrap="none" rtlCol="0">
            <a:spAutoFit/>
          </a:bodyPr>
          <a:lstStyle/>
          <a:p>
            <a:r>
              <a:rPr lang="en-US" b="1" dirty="0">
                <a:solidFill>
                  <a:srgbClr val="FF0000"/>
                </a:solidFill>
                <a:latin typeface="Times New Roman" panose="02020603050405020304" pitchFamily="18" charset="0"/>
                <a:cs typeface="Times New Roman" panose="02020603050405020304" pitchFamily="18" charset="0"/>
              </a:rPr>
              <a:t>ĐÈN CỒN</a:t>
            </a:r>
          </a:p>
        </p:txBody>
      </p:sp>
      <p:pic>
        <p:nvPicPr>
          <p:cNvPr id="3" name="Câu 2_  Nhỏ bé">
            <a:hlinkClick r:id="" action="ppaction://media"/>
            <a:extLst>
              <a:ext uri="{FF2B5EF4-FFF2-40B4-BE49-F238E27FC236}">
                <a16:creationId xmlns:a16="http://schemas.microsoft.com/office/drawing/2014/main" id="{613CC8F8-E813-0DA3-6357-66BC854F48A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949848" y="714991"/>
            <a:ext cx="609600" cy="609600"/>
          </a:xfrm>
          <a:prstGeom prst="rect">
            <a:avLst/>
          </a:prstGeom>
        </p:spPr>
      </p:pic>
    </p:spTree>
    <p:extLst>
      <p:ext uri="{BB962C8B-B14F-4D97-AF65-F5344CB8AC3E}">
        <p14:creationId xmlns:p14="http://schemas.microsoft.com/office/powerpoint/2010/main" val="110925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1000"/>
                                        <p:tgtEl>
                                          <p:spTgt spid="16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228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3"/>
                </p:tgtEl>
              </p:cMediaNode>
            </p:audio>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445" name="Google Shape;445;p40"/>
          <p:cNvSpPr/>
          <p:nvPr/>
        </p:nvSpPr>
        <p:spPr>
          <a:xfrm>
            <a:off x="490225" y="449803"/>
            <a:ext cx="1170794" cy="679970"/>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6" name="Google Shape;446;p40"/>
          <p:cNvGrpSpPr/>
          <p:nvPr/>
        </p:nvGrpSpPr>
        <p:grpSpPr>
          <a:xfrm>
            <a:off x="-1208" y="3506288"/>
            <a:ext cx="9144294" cy="1637222"/>
            <a:chOff x="6554550" y="3707188"/>
            <a:chExt cx="7127831" cy="1637222"/>
          </a:xfrm>
        </p:grpSpPr>
        <p:sp>
          <p:nvSpPr>
            <p:cNvPr id="447" name="Google Shape;447;p40"/>
            <p:cNvSpPr/>
            <p:nvPr/>
          </p:nvSpPr>
          <p:spPr>
            <a:xfrm>
              <a:off x="6554550" y="3707188"/>
              <a:ext cx="7122500" cy="468875"/>
            </a:xfrm>
            <a:custGeom>
              <a:avLst/>
              <a:gdLst/>
              <a:ahLst/>
              <a:cxnLst/>
              <a:rect l="l" t="t" r="r" b="b"/>
              <a:pathLst>
                <a:path w="284900" h="18755" extrusionOk="0">
                  <a:moveTo>
                    <a:pt x="1" y="0"/>
                  </a:moveTo>
                  <a:lnTo>
                    <a:pt x="1" y="18754"/>
                  </a:lnTo>
                  <a:lnTo>
                    <a:pt x="284900" y="18754"/>
                  </a:lnTo>
                  <a:lnTo>
                    <a:pt x="284900" y="0"/>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0"/>
            <p:cNvSpPr/>
            <p:nvPr/>
          </p:nvSpPr>
          <p:spPr>
            <a:xfrm>
              <a:off x="6554550" y="4172238"/>
              <a:ext cx="7124025" cy="496225"/>
            </a:xfrm>
            <a:custGeom>
              <a:avLst/>
              <a:gdLst/>
              <a:ahLst/>
              <a:cxnLst/>
              <a:rect l="l" t="t" r="r" b="b"/>
              <a:pathLst>
                <a:path w="284961" h="19849" extrusionOk="0">
                  <a:moveTo>
                    <a:pt x="1" y="0"/>
                  </a:moveTo>
                  <a:lnTo>
                    <a:pt x="1" y="19849"/>
                  </a:lnTo>
                  <a:lnTo>
                    <a:pt x="284960" y="16475"/>
                  </a:lnTo>
                  <a:lnTo>
                    <a:pt x="284960" y="0"/>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0"/>
            <p:cNvSpPr/>
            <p:nvPr/>
          </p:nvSpPr>
          <p:spPr>
            <a:xfrm>
              <a:off x="6554556" y="4217140"/>
              <a:ext cx="7124025" cy="635279"/>
            </a:xfrm>
            <a:custGeom>
              <a:avLst/>
              <a:gdLst/>
              <a:ahLst/>
              <a:cxnLst/>
              <a:rect l="l" t="t" r="r" b="b"/>
              <a:pathLst>
                <a:path w="284961" h="6476" extrusionOk="0">
                  <a:moveTo>
                    <a:pt x="284960" y="1"/>
                  </a:moveTo>
                  <a:lnTo>
                    <a:pt x="1" y="3375"/>
                  </a:lnTo>
                  <a:lnTo>
                    <a:pt x="1" y="6475"/>
                  </a:lnTo>
                  <a:lnTo>
                    <a:pt x="284960" y="6475"/>
                  </a:lnTo>
                  <a:lnTo>
                    <a:pt x="284960" y="1"/>
                  </a:ln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40"/>
          <p:cNvGrpSpPr/>
          <p:nvPr/>
        </p:nvGrpSpPr>
        <p:grpSpPr>
          <a:xfrm>
            <a:off x="3572082" y="3023058"/>
            <a:ext cx="1999791" cy="956170"/>
            <a:chOff x="1313950" y="2027925"/>
            <a:chExt cx="6516100" cy="3115575"/>
          </a:xfrm>
        </p:grpSpPr>
        <p:sp>
          <p:nvSpPr>
            <p:cNvPr id="453" name="Google Shape;453;p40"/>
            <p:cNvSpPr/>
            <p:nvPr/>
          </p:nvSpPr>
          <p:spPr>
            <a:xfrm>
              <a:off x="6738075" y="4060625"/>
              <a:ext cx="1039550" cy="1050950"/>
            </a:xfrm>
            <a:custGeom>
              <a:avLst/>
              <a:gdLst/>
              <a:ahLst/>
              <a:cxnLst/>
              <a:rect l="l" t="t" r="r" b="b"/>
              <a:pathLst>
                <a:path w="41582" h="42038" extrusionOk="0">
                  <a:moveTo>
                    <a:pt x="41582" y="1"/>
                  </a:moveTo>
                  <a:lnTo>
                    <a:pt x="0" y="2311"/>
                  </a:lnTo>
                  <a:lnTo>
                    <a:pt x="3131" y="42038"/>
                  </a:lnTo>
                  <a:lnTo>
                    <a:pt x="39484" y="40944"/>
                  </a:lnTo>
                  <a:lnTo>
                    <a:pt x="41582"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0"/>
            <p:cNvSpPr/>
            <p:nvPr/>
          </p:nvSpPr>
          <p:spPr>
            <a:xfrm>
              <a:off x="6437150" y="3809875"/>
              <a:ext cx="1351125" cy="1313100"/>
            </a:xfrm>
            <a:custGeom>
              <a:avLst/>
              <a:gdLst/>
              <a:ahLst/>
              <a:cxnLst/>
              <a:rect l="l" t="t" r="r" b="b"/>
              <a:pathLst>
                <a:path w="54045" h="52524" extrusionOk="0">
                  <a:moveTo>
                    <a:pt x="1520" y="0"/>
                  </a:moveTo>
                  <a:lnTo>
                    <a:pt x="1" y="52524"/>
                  </a:lnTo>
                  <a:lnTo>
                    <a:pt x="15168" y="52068"/>
                  </a:lnTo>
                  <a:lnTo>
                    <a:pt x="12037" y="12341"/>
                  </a:lnTo>
                  <a:lnTo>
                    <a:pt x="53619" y="10031"/>
                  </a:lnTo>
                  <a:lnTo>
                    <a:pt x="54044" y="1702"/>
                  </a:lnTo>
                  <a:lnTo>
                    <a:pt x="1520"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0"/>
            <p:cNvSpPr/>
            <p:nvPr/>
          </p:nvSpPr>
          <p:spPr>
            <a:xfrm>
              <a:off x="6475150" y="3328100"/>
              <a:ext cx="1354900" cy="525100"/>
            </a:xfrm>
            <a:custGeom>
              <a:avLst/>
              <a:gdLst/>
              <a:ahLst/>
              <a:cxnLst/>
              <a:rect l="l" t="t" r="r" b="b"/>
              <a:pathLst>
                <a:path w="54196" h="21004" extrusionOk="0">
                  <a:moveTo>
                    <a:pt x="548" y="0"/>
                  </a:moveTo>
                  <a:lnTo>
                    <a:pt x="0" y="19271"/>
                  </a:lnTo>
                  <a:lnTo>
                    <a:pt x="54196" y="21004"/>
                  </a:lnTo>
                  <a:lnTo>
                    <a:pt x="54196" y="21004"/>
                  </a:lnTo>
                  <a:lnTo>
                    <a:pt x="47722" y="5137"/>
                  </a:lnTo>
                  <a:lnTo>
                    <a:pt x="54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0"/>
            <p:cNvSpPr/>
            <p:nvPr/>
          </p:nvSpPr>
          <p:spPr>
            <a:xfrm>
              <a:off x="6468300" y="3809875"/>
              <a:ext cx="1361750" cy="100325"/>
            </a:xfrm>
            <a:custGeom>
              <a:avLst/>
              <a:gdLst/>
              <a:ahLst/>
              <a:cxnLst/>
              <a:rect l="l" t="t" r="r" b="b"/>
              <a:pathLst>
                <a:path w="54470" h="4013" extrusionOk="0">
                  <a:moveTo>
                    <a:pt x="274" y="0"/>
                  </a:moveTo>
                  <a:lnTo>
                    <a:pt x="1" y="3435"/>
                  </a:lnTo>
                  <a:lnTo>
                    <a:pt x="53619" y="4012"/>
                  </a:lnTo>
                  <a:lnTo>
                    <a:pt x="54470" y="1733"/>
                  </a:lnTo>
                  <a:lnTo>
                    <a:pt x="274"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0"/>
            <p:cNvSpPr/>
            <p:nvPr/>
          </p:nvSpPr>
          <p:spPr>
            <a:xfrm>
              <a:off x="2639200" y="2169275"/>
              <a:ext cx="3892200" cy="955950"/>
            </a:xfrm>
            <a:custGeom>
              <a:avLst/>
              <a:gdLst/>
              <a:ahLst/>
              <a:cxnLst/>
              <a:rect l="l" t="t" r="r" b="b"/>
              <a:pathLst>
                <a:path w="155688" h="38238" extrusionOk="0">
                  <a:moveTo>
                    <a:pt x="76051" y="0"/>
                  </a:moveTo>
                  <a:lnTo>
                    <a:pt x="1" y="25259"/>
                  </a:lnTo>
                  <a:lnTo>
                    <a:pt x="305" y="35806"/>
                  </a:lnTo>
                  <a:lnTo>
                    <a:pt x="155171" y="38238"/>
                  </a:lnTo>
                  <a:lnTo>
                    <a:pt x="155688" y="25259"/>
                  </a:lnTo>
                  <a:lnTo>
                    <a:pt x="76051"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0"/>
            <p:cNvSpPr/>
            <p:nvPr/>
          </p:nvSpPr>
          <p:spPr>
            <a:xfrm>
              <a:off x="2812475" y="2277925"/>
              <a:ext cx="3559350" cy="705975"/>
            </a:xfrm>
            <a:custGeom>
              <a:avLst/>
              <a:gdLst/>
              <a:ahLst/>
              <a:cxnLst/>
              <a:rect l="l" t="t" r="r" b="b"/>
              <a:pathLst>
                <a:path w="142374" h="28239" extrusionOk="0">
                  <a:moveTo>
                    <a:pt x="69515" y="1"/>
                  </a:moveTo>
                  <a:lnTo>
                    <a:pt x="1277" y="20730"/>
                  </a:lnTo>
                  <a:lnTo>
                    <a:pt x="0" y="25776"/>
                  </a:lnTo>
                  <a:lnTo>
                    <a:pt x="142374" y="28238"/>
                  </a:lnTo>
                  <a:lnTo>
                    <a:pt x="142374" y="22676"/>
                  </a:lnTo>
                  <a:lnTo>
                    <a:pt x="69515"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0"/>
            <p:cNvSpPr/>
            <p:nvPr/>
          </p:nvSpPr>
          <p:spPr>
            <a:xfrm>
              <a:off x="2646800" y="3064425"/>
              <a:ext cx="3871675" cy="2079075"/>
            </a:xfrm>
            <a:custGeom>
              <a:avLst/>
              <a:gdLst/>
              <a:ahLst/>
              <a:cxnLst/>
              <a:rect l="l" t="t" r="r" b="b"/>
              <a:pathLst>
                <a:path w="154867" h="83163" extrusionOk="0">
                  <a:moveTo>
                    <a:pt x="1" y="0"/>
                  </a:moveTo>
                  <a:lnTo>
                    <a:pt x="2372" y="83162"/>
                  </a:lnTo>
                  <a:lnTo>
                    <a:pt x="31795" y="82919"/>
                  </a:lnTo>
                  <a:cubicBezTo>
                    <a:pt x="27387" y="64044"/>
                    <a:pt x="18725" y="25411"/>
                    <a:pt x="18725" y="25411"/>
                  </a:cubicBezTo>
                  <a:lnTo>
                    <a:pt x="154138" y="20487"/>
                  </a:lnTo>
                  <a:lnTo>
                    <a:pt x="154867" y="2432"/>
                  </a:lnTo>
                  <a:lnTo>
                    <a:pt x="1"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0"/>
            <p:cNvSpPr/>
            <p:nvPr/>
          </p:nvSpPr>
          <p:spPr>
            <a:xfrm>
              <a:off x="3114900" y="3576575"/>
              <a:ext cx="3385350" cy="1560850"/>
            </a:xfrm>
            <a:custGeom>
              <a:avLst/>
              <a:gdLst/>
              <a:ahLst/>
              <a:cxnLst/>
              <a:rect l="l" t="t" r="r" b="b"/>
              <a:pathLst>
                <a:path w="135414" h="62434" extrusionOk="0">
                  <a:moveTo>
                    <a:pt x="135414" y="1"/>
                  </a:moveTo>
                  <a:lnTo>
                    <a:pt x="1" y="4925"/>
                  </a:lnTo>
                  <a:cubicBezTo>
                    <a:pt x="1" y="4925"/>
                    <a:pt x="8663" y="43558"/>
                    <a:pt x="13071" y="62433"/>
                  </a:cubicBezTo>
                  <a:lnTo>
                    <a:pt x="132921" y="61339"/>
                  </a:lnTo>
                  <a:lnTo>
                    <a:pt x="135414"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0"/>
            <p:cNvSpPr/>
            <p:nvPr/>
          </p:nvSpPr>
          <p:spPr>
            <a:xfrm>
              <a:off x="3618700" y="3787075"/>
              <a:ext cx="1823775" cy="1345775"/>
            </a:xfrm>
            <a:custGeom>
              <a:avLst/>
              <a:gdLst/>
              <a:ahLst/>
              <a:cxnLst/>
              <a:rect l="l" t="t" r="r" b="b"/>
              <a:pathLst>
                <a:path w="72951" h="53831" extrusionOk="0">
                  <a:moveTo>
                    <a:pt x="72951" y="0"/>
                  </a:moveTo>
                  <a:lnTo>
                    <a:pt x="1" y="1064"/>
                  </a:lnTo>
                  <a:lnTo>
                    <a:pt x="5047" y="53162"/>
                  </a:lnTo>
                  <a:lnTo>
                    <a:pt x="8664" y="53162"/>
                  </a:lnTo>
                  <a:lnTo>
                    <a:pt x="66324" y="53831"/>
                  </a:lnTo>
                  <a:lnTo>
                    <a:pt x="70094" y="53831"/>
                  </a:lnTo>
                  <a:lnTo>
                    <a:pt x="72951"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0"/>
            <p:cNvSpPr/>
            <p:nvPr/>
          </p:nvSpPr>
          <p:spPr>
            <a:xfrm>
              <a:off x="3756250" y="3931450"/>
              <a:ext cx="1567675" cy="807025"/>
            </a:xfrm>
            <a:custGeom>
              <a:avLst/>
              <a:gdLst/>
              <a:ahLst/>
              <a:cxnLst/>
              <a:rect l="l" t="t" r="r" b="b"/>
              <a:pathLst>
                <a:path w="62707" h="32281" extrusionOk="0">
                  <a:moveTo>
                    <a:pt x="62707" y="0"/>
                  </a:moveTo>
                  <a:lnTo>
                    <a:pt x="1" y="5077"/>
                  </a:lnTo>
                  <a:lnTo>
                    <a:pt x="3162" y="32281"/>
                  </a:lnTo>
                  <a:lnTo>
                    <a:pt x="60944" y="23071"/>
                  </a:lnTo>
                  <a:lnTo>
                    <a:pt x="62707" y="0"/>
                  </a:lnTo>
                  <a:close/>
                </a:path>
              </a:pathLst>
            </a:custGeom>
            <a:solidFill>
              <a:srgbClr val="F9A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0"/>
            <p:cNvSpPr/>
            <p:nvPr/>
          </p:nvSpPr>
          <p:spPr>
            <a:xfrm>
              <a:off x="1355750" y="3830375"/>
              <a:ext cx="1325275" cy="1286525"/>
            </a:xfrm>
            <a:custGeom>
              <a:avLst/>
              <a:gdLst/>
              <a:ahLst/>
              <a:cxnLst/>
              <a:rect l="l" t="t" r="r" b="b"/>
              <a:pathLst>
                <a:path w="53011" h="51461" extrusionOk="0">
                  <a:moveTo>
                    <a:pt x="52524" y="1"/>
                  </a:moveTo>
                  <a:lnTo>
                    <a:pt x="1" y="1703"/>
                  </a:lnTo>
                  <a:lnTo>
                    <a:pt x="2523" y="51005"/>
                  </a:lnTo>
                  <a:lnTo>
                    <a:pt x="18542" y="51461"/>
                  </a:lnTo>
                  <a:lnTo>
                    <a:pt x="11338" y="14256"/>
                  </a:lnTo>
                  <a:lnTo>
                    <a:pt x="11338" y="14256"/>
                  </a:lnTo>
                  <a:lnTo>
                    <a:pt x="53011" y="17053"/>
                  </a:lnTo>
                  <a:lnTo>
                    <a:pt x="52524"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0"/>
            <p:cNvSpPr/>
            <p:nvPr/>
          </p:nvSpPr>
          <p:spPr>
            <a:xfrm>
              <a:off x="1639200" y="4186775"/>
              <a:ext cx="1066900" cy="956725"/>
            </a:xfrm>
            <a:custGeom>
              <a:avLst/>
              <a:gdLst/>
              <a:ahLst/>
              <a:cxnLst/>
              <a:rect l="l" t="t" r="r" b="b"/>
              <a:pathLst>
                <a:path w="42676" h="38269" extrusionOk="0">
                  <a:moveTo>
                    <a:pt x="0" y="0"/>
                  </a:moveTo>
                  <a:lnTo>
                    <a:pt x="7204" y="37205"/>
                  </a:lnTo>
                  <a:lnTo>
                    <a:pt x="42676" y="38268"/>
                  </a:lnTo>
                  <a:lnTo>
                    <a:pt x="42676" y="38268"/>
                  </a:lnTo>
                  <a:lnTo>
                    <a:pt x="41673" y="2797"/>
                  </a:lnTo>
                  <a:lnTo>
                    <a:pt x="0" y="0"/>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0"/>
            <p:cNvSpPr/>
            <p:nvPr/>
          </p:nvSpPr>
          <p:spPr>
            <a:xfrm>
              <a:off x="1313950" y="3349375"/>
              <a:ext cx="1354925" cy="525100"/>
            </a:xfrm>
            <a:custGeom>
              <a:avLst/>
              <a:gdLst/>
              <a:ahLst/>
              <a:cxnLst/>
              <a:rect l="l" t="t" r="r" b="b"/>
              <a:pathLst>
                <a:path w="54197" h="21004" extrusionOk="0">
                  <a:moveTo>
                    <a:pt x="53649" y="0"/>
                  </a:moveTo>
                  <a:lnTo>
                    <a:pt x="6475" y="5137"/>
                  </a:lnTo>
                  <a:lnTo>
                    <a:pt x="1" y="21004"/>
                  </a:lnTo>
                  <a:lnTo>
                    <a:pt x="54196" y="19241"/>
                  </a:lnTo>
                  <a:lnTo>
                    <a:pt x="53649"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0"/>
            <p:cNvSpPr/>
            <p:nvPr/>
          </p:nvSpPr>
          <p:spPr>
            <a:xfrm>
              <a:off x="2579175" y="2983875"/>
              <a:ext cx="3990975" cy="243950"/>
            </a:xfrm>
            <a:custGeom>
              <a:avLst/>
              <a:gdLst/>
              <a:ahLst/>
              <a:cxnLst/>
              <a:rect l="l" t="t" r="r" b="b"/>
              <a:pathLst>
                <a:path w="159639" h="9758" extrusionOk="0">
                  <a:moveTo>
                    <a:pt x="1" y="0"/>
                  </a:moveTo>
                  <a:lnTo>
                    <a:pt x="821" y="9757"/>
                  </a:lnTo>
                  <a:lnTo>
                    <a:pt x="159639" y="9757"/>
                  </a:lnTo>
                  <a:lnTo>
                    <a:pt x="159639" y="1429"/>
                  </a:lnTo>
                  <a:lnTo>
                    <a:pt x="1"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0"/>
            <p:cNvSpPr/>
            <p:nvPr/>
          </p:nvSpPr>
          <p:spPr>
            <a:xfrm>
              <a:off x="2599700" y="3227800"/>
              <a:ext cx="3970450" cy="76000"/>
            </a:xfrm>
            <a:custGeom>
              <a:avLst/>
              <a:gdLst/>
              <a:ahLst/>
              <a:cxnLst/>
              <a:rect l="l" t="t" r="r" b="b"/>
              <a:pathLst>
                <a:path w="158818" h="3040" extrusionOk="0">
                  <a:moveTo>
                    <a:pt x="0" y="0"/>
                  </a:moveTo>
                  <a:lnTo>
                    <a:pt x="1338" y="3040"/>
                  </a:lnTo>
                  <a:lnTo>
                    <a:pt x="157055" y="3040"/>
                  </a:lnTo>
                  <a:lnTo>
                    <a:pt x="158818"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0"/>
            <p:cNvSpPr/>
            <p:nvPr/>
          </p:nvSpPr>
          <p:spPr>
            <a:xfrm>
              <a:off x="2535875" y="2055275"/>
              <a:ext cx="4089000" cy="860225"/>
            </a:xfrm>
            <a:custGeom>
              <a:avLst/>
              <a:gdLst/>
              <a:ahLst/>
              <a:cxnLst/>
              <a:rect l="l" t="t" r="r" b="b"/>
              <a:pathLst>
                <a:path w="163560" h="34409" extrusionOk="0">
                  <a:moveTo>
                    <a:pt x="81734" y="1"/>
                  </a:moveTo>
                  <a:lnTo>
                    <a:pt x="0" y="26840"/>
                  </a:lnTo>
                  <a:lnTo>
                    <a:pt x="426" y="32828"/>
                  </a:lnTo>
                  <a:lnTo>
                    <a:pt x="80883" y="6262"/>
                  </a:lnTo>
                  <a:lnTo>
                    <a:pt x="163559" y="34409"/>
                  </a:lnTo>
                  <a:lnTo>
                    <a:pt x="163559" y="25685"/>
                  </a:lnTo>
                  <a:lnTo>
                    <a:pt x="81734" y="1"/>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0"/>
            <p:cNvSpPr/>
            <p:nvPr/>
          </p:nvSpPr>
          <p:spPr>
            <a:xfrm>
              <a:off x="2520675" y="2027925"/>
              <a:ext cx="4104200" cy="860225"/>
            </a:xfrm>
            <a:custGeom>
              <a:avLst/>
              <a:gdLst/>
              <a:ahLst/>
              <a:cxnLst/>
              <a:rect l="l" t="t" r="r" b="b"/>
              <a:pathLst>
                <a:path w="164168" h="34409" extrusionOk="0">
                  <a:moveTo>
                    <a:pt x="82342" y="1"/>
                  </a:moveTo>
                  <a:lnTo>
                    <a:pt x="0" y="26718"/>
                  </a:lnTo>
                  <a:lnTo>
                    <a:pt x="1034" y="32858"/>
                  </a:lnTo>
                  <a:lnTo>
                    <a:pt x="81491" y="6262"/>
                  </a:lnTo>
                  <a:lnTo>
                    <a:pt x="164167" y="34408"/>
                  </a:lnTo>
                  <a:lnTo>
                    <a:pt x="164167" y="25715"/>
                  </a:lnTo>
                  <a:lnTo>
                    <a:pt x="82342"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0"/>
            <p:cNvSpPr/>
            <p:nvPr/>
          </p:nvSpPr>
          <p:spPr>
            <a:xfrm>
              <a:off x="5776800" y="3874450"/>
              <a:ext cx="336650" cy="114025"/>
            </a:xfrm>
            <a:custGeom>
              <a:avLst/>
              <a:gdLst/>
              <a:ahLst/>
              <a:cxnLst/>
              <a:rect l="l" t="t" r="r" b="b"/>
              <a:pathLst>
                <a:path w="13466" h="4561" extrusionOk="0">
                  <a:moveTo>
                    <a:pt x="1" y="1"/>
                  </a:moveTo>
                  <a:lnTo>
                    <a:pt x="1"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0"/>
            <p:cNvSpPr/>
            <p:nvPr/>
          </p:nvSpPr>
          <p:spPr>
            <a:xfrm>
              <a:off x="3091350" y="3977050"/>
              <a:ext cx="337425" cy="114000"/>
            </a:xfrm>
            <a:custGeom>
              <a:avLst/>
              <a:gdLst/>
              <a:ahLst/>
              <a:cxnLst/>
              <a:rect l="l" t="t" r="r" b="b"/>
              <a:pathLst>
                <a:path w="13497" h="4560" extrusionOk="0">
                  <a:moveTo>
                    <a:pt x="0" y="0"/>
                  </a:moveTo>
                  <a:lnTo>
                    <a:pt x="0" y="4560"/>
                  </a:lnTo>
                  <a:lnTo>
                    <a:pt x="13496" y="4560"/>
                  </a:lnTo>
                  <a:lnTo>
                    <a:pt x="13496"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0"/>
            <p:cNvSpPr/>
            <p:nvPr/>
          </p:nvSpPr>
          <p:spPr>
            <a:xfrm>
              <a:off x="6062525" y="4135850"/>
              <a:ext cx="337425" cy="114025"/>
            </a:xfrm>
            <a:custGeom>
              <a:avLst/>
              <a:gdLst/>
              <a:ahLst/>
              <a:cxnLst/>
              <a:rect l="l" t="t" r="r" b="b"/>
              <a:pathLst>
                <a:path w="13497" h="4561" extrusionOk="0">
                  <a:moveTo>
                    <a:pt x="1" y="1"/>
                  </a:moveTo>
                  <a:lnTo>
                    <a:pt x="1"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0"/>
            <p:cNvSpPr/>
            <p:nvPr/>
          </p:nvSpPr>
          <p:spPr>
            <a:xfrm>
              <a:off x="7330800" y="4139650"/>
              <a:ext cx="337400" cy="114025"/>
            </a:xfrm>
            <a:custGeom>
              <a:avLst/>
              <a:gdLst/>
              <a:ahLst/>
              <a:cxnLst/>
              <a:rect l="l" t="t" r="r" b="b"/>
              <a:pathLst>
                <a:path w="13496" h="4561"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0"/>
            <p:cNvSpPr/>
            <p:nvPr/>
          </p:nvSpPr>
          <p:spPr>
            <a:xfrm>
              <a:off x="5656750" y="4588750"/>
              <a:ext cx="336650" cy="114000"/>
            </a:xfrm>
            <a:custGeom>
              <a:avLst/>
              <a:gdLst/>
              <a:ahLst/>
              <a:cxnLst/>
              <a:rect l="l" t="t" r="r" b="b"/>
              <a:pathLst>
                <a:path w="13466" h="4560" extrusionOk="0">
                  <a:moveTo>
                    <a:pt x="0" y="1"/>
                  </a:moveTo>
                  <a:lnTo>
                    <a:pt x="0"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0"/>
            <p:cNvSpPr/>
            <p:nvPr/>
          </p:nvSpPr>
          <p:spPr>
            <a:xfrm>
              <a:off x="2114875" y="4312925"/>
              <a:ext cx="337425" cy="114000"/>
            </a:xfrm>
            <a:custGeom>
              <a:avLst/>
              <a:gdLst/>
              <a:ahLst/>
              <a:cxnLst/>
              <a:rect l="l" t="t" r="r" b="b"/>
              <a:pathLst>
                <a:path w="13497" h="4560" extrusionOk="0">
                  <a:moveTo>
                    <a:pt x="1" y="0"/>
                  </a:moveTo>
                  <a:lnTo>
                    <a:pt x="1" y="4559"/>
                  </a:lnTo>
                  <a:lnTo>
                    <a:pt x="13497" y="4559"/>
                  </a:lnTo>
                  <a:lnTo>
                    <a:pt x="13497"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0"/>
            <p:cNvSpPr/>
            <p:nvPr/>
          </p:nvSpPr>
          <p:spPr>
            <a:xfrm>
              <a:off x="5331500" y="2713350"/>
              <a:ext cx="336675" cy="114000"/>
            </a:xfrm>
            <a:custGeom>
              <a:avLst/>
              <a:gdLst/>
              <a:ahLst/>
              <a:cxnLst/>
              <a:rect l="l" t="t" r="r" b="b"/>
              <a:pathLst>
                <a:path w="13467" h="4560" extrusionOk="0">
                  <a:moveTo>
                    <a:pt x="1" y="0"/>
                  </a:moveTo>
                  <a:lnTo>
                    <a:pt x="1" y="4560"/>
                  </a:lnTo>
                  <a:lnTo>
                    <a:pt x="13466" y="4560"/>
                  </a:lnTo>
                  <a:lnTo>
                    <a:pt x="13466"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0"/>
            <p:cNvSpPr/>
            <p:nvPr/>
          </p:nvSpPr>
          <p:spPr>
            <a:xfrm>
              <a:off x="3770700" y="2573525"/>
              <a:ext cx="337400" cy="114000"/>
            </a:xfrm>
            <a:custGeom>
              <a:avLst/>
              <a:gdLst/>
              <a:ahLst/>
              <a:cxnLst/>
              <a:rect l="l" t="t" r="r" b="b"/>
              <a:pathLst>
                <a:path w="13496" h="4560"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0"/>
            <p:cNvSpPr/>
            <p:nvPr/>
          </p:nvSpPr>
          <p:spPr>
            <a:xfrm>
              <a:off x="3560950" y="3746025"/>
              <a:ext cx="1938525" cy="1391400"/>
            </a:xfrm>
            <a:custGeom>
              <a:avLst/>
              <a:gdLst/>
              <a:ahLst/>
              <a:cxnLst/>
              <a:rect l="l" t="t" r="r" b="b"/>
              <a:pathLst>
                <a:path w="77541" h="55656" extrusionOk="0">
                  <a:moveTo>
                    <a:pt x="77540" y="1"/>
                  </a:moveTo>
                  <a:lnTo>
                    <a:pt x="1" y="1247"/>
                  </a:lnTo>
                  <a:lnTo>
                    <a:pt x="5381" y="54926"/>
                  </a:lnTo>
                  <a:lnTo>
                    <a:pt x="9211" y="54926"/>
                  </a:lnTo>
                  <a:lnTo>
                    <a:pt x="3466" y="3588"/>
                  </a:lnTo>
                  <a:lnTo>
                    <a:pt x="73954" y="2706"/>
                  </a:lnTo>
                  <a:lnTo>
                    <a:pt x="73954" y="2706"/>
                  </a:lnTo>
                  <a:lnTo>
                    <a:pt x="70519" y="55655"/>
                  </a:lnTo>
                  <a:lnTo>
                    <a:pt x="74501" y="55655"/>
                  </a:lnTo>
                  <a:lnTo>
                    <a:pt x="77540" y="1"/>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0"/>
            <p:cNvSpPr/>
            <p:nvPr/>
          </p:nvSpPr>
          <p:spPr>
            <a:xfrm>
              <a:off x="4445475" y="3801225"/>
              <a:ext cx="110125" cy="1322525"/>
            </a:xfrm>
            <a:custGeom>
              <a:avLst/>
              <a:gdLst/>
              <a:ahLst/>
              <a:cxnLst/>
              <a:rect l="l" t="t" r="r" b="b"/>
              <a:pathLst>
                <a:path w="4405" h="52901" extrusionOk="0">
                  <a:moveTo>
                    <a:pt x="4142" y="0"/>
                  </a:moveTo>
                  <a:lnTo>
                    <a:pt x="4142" y="0"/>
                  </a:lnTo>
                  <a:cubicBezTo>
                    <a:pt x="4139" y="0"/>
                    <a:pt x="4137" y="4"/>
                    <a:pt x="4134" y="12"/>
                  </a:cubicBezTo>
                  <a:cubicBezTo>
                    <a:pt x="4023" y="326"/>
                    <a:pt x="3570" y="431"/>
                    <a:pt x="3016" y="431"/>
                  </a:cubicBezTo>
                  <a:cubicBezTo>
                    <a:pt x="1909" y="431"/>
                    <a:pt x="396" y="12"/>
                    <a:pt x="396" y="12"/>
                  </a:cubicBezTo>
                  <a:lnTo>
                    <a:pt x="1" y="52718"/>
                  </a:lnTo>
                  <a:lnTo>
                    <a:pt x="2432" y="52900"/>
                  </a:lnTo>
                  <a:cubicBezTo>
                    <a:pt x="2432" y="52900"/>
                    <a:pt x="4405" y="0"/>
                    <a:pt x="4142" y="0"/>
                  </a:cubicBez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0"/>
            <p:cNvSpPr/>
            <p:nvPr/>
          </p:nvSpPr>
          <p:spPr>
            <a:xfrm>
              <a:off x="6518475" y="2882050"/>
              <a:ext cx="106400" cy="137550"/>
            </a:xfrm>
            <a:custGeom>
              <a:avLst/>
              <a:gdLst/>
              <a:ahLst/>
              <a:cxnLst/>
              <a:rect l="l" t="t" r="r" b="b"/>
              <a:pathLst>
                <a:path w="4256" h="5502" extrusionOk="0">
                  <a:moveTo>
                    <a:pt x="395" y="0"/>
                  </a:moveTo>
                  <a:lnTo>
                    <a:pt x="0" y="5502"/>
                  </a:lnTo>
                  <a:lnTo>
                    <a:pt x="4255" y="1338"/>
                  </a:lnTo>
                  <a:lnTo>
                    <a:pt x="395"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0"/>
            <p:cNvSpPr/>
            <p:nvPr/>
          </p:nvSpPr>
          <p:spPr>
            <a:xfrm>
              <a:off x="2546500" y="2845575"/>
              <a:ext cx="98825" cy="139075"/>
            </a:xfrm>
            <a:custGeom>
              <a:avLst/>
              <a:gdLst/>
              <a:ahLst/>
              <a:cxnLst/>
              <a:rect l="l" t="t" r="r" b="b"/>
              <a:pathLst>
                <a:path w="3953" h="5563" extrusionOk="0">
                  <a:moveTo>
                    <a:pt x="3739" y="0"/>
                  </a:moveTo>
                  <a:lnTo>
                    <a:pt x="1" y="1216"/>
                  </a:lnTo>
                  <a:lnTo>
                    <a:pt x="3952" y="5563"/>
                  </a:lnTo>
                  <a:lnTo>
                    <a:pt x="3739"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0"/>
            <p:cNvSpPr/>
            <p:nvPr/>
          </p:nvSpPr>
          <p:spPr>
            <a:xfrm>
              <a:off x="4265375" y="2362275"/>
              <a:ext cx="636050" cy="598050"/>
            </a:xfrm>
            <a:custGeom>
              <a:avLst/>
              <a:gdLst/>
              <a:ahLst/>
              <a:cxnLst/>
              <a:rect l="l" t="t" r="r" b="b"/>
              <a:pathLst>
                <a:path w="25442" h="23922" extrusionOk="0">
                  <a:moveTo>
                    <a:pt x="12098" y="1"/>
                  </a:moveTo>
                  <a:cubicBezTo>
                    <a:pt x="5290" y="1"/>
                    <a:pt x="1" y="5837"/>
                    <a:pt x="1" y="11946"/>
                  </a:cubicBezTo>
                  <a:cubicBezTo>
                    <a:pt x="1" y="19667"/>
                    <a:pt x="6688" y="23922"/>
                    <a:pt x="13527" y="23922"/>
                  </a:cubicBezTo>
                  <a:cubicBezTo>
                    <a:pt x="20335" y="23922"/>
                    <a:pt x="25442" y="17235"/>
                    <a:pt x="25442" y="11095"/>
                  </a:cubicBezTo>
                  <a:cubicBezTo>
                    <a:pt x="25442" y="4985"/>
                    <a:pt x="18907" y="1"/>
                    <a:pt x="12098" y="1"/>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0"/>
            <p:cNvSpPr/>
            <p:nvPr/>
          </p:nvSpPr>
          <p:spPr>
            <a:xfrm>
              <a:off x="4247150" y="2353150"/>
              <a:ext cx="636050" cy="598075"/>
            </a:xfrm>
            <a:custGeom>
              <a:avLst/>
              <a:gdLst/>
              <a:ahLst/>
              <a:cxnLst/>
              <a:rect l="l" t="t" r="r" b="b"/>
              <a:pathLst>
                <a:path w="25442" h="23923" extrusionOk="0">
                  <a:moveTo>
                    <a:pt x="12098" y="1"/>
                  </a:moveTo>
                  <a:cubicBezTo>
                    <a:pt x="5289" y="1"/>
                    <a:pt x="0" y="5837"/>
                    <a:pt x="0" y="11946"/>
                  </a:cubicBezTo>
                  <a:cubicBezTo>
                    <a:pt x="0" y="19697"/>
                    <a:pt x="6718" y="23922"/>
                    <a:pt x="13526" y="23922"/>
                  </a:cubicBezTo>
                  <a:cubicBezTo>
                    <a:pt x="20335" y="23922"/>
                    <a:pt x="25441" y="17235"/>
                    <a:pt x="25441" y="11095"/>
                  </a:cubicBezTo>
                  <a:cubicBezTo>
                    <a:pt x="25441" y="4986"/>
                    <a:pt x="18906" y="1"/>
                    <a:pt x="12098"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0"/>
            <p:cNvSpPr/>
            <p:nvPr/>
          </p:nvSpPr>
          <p:spPr>
            <a:xfrm>
              <a:off x="4331500" y="2385825"/>
              <a:ext cx="516750" cy="322225"/>
            </a:xfrm>
            <a:custGeom>
              <a:avLst/>
              <a:gdLst/>
              <a:ahLst/>
              <a:cxnLst/>
              <a:rect l="l" t="t" r="r" b="b"/>
              <a:pathLst>
                <a:path w="20670" h="12889" extrusionOk="0">
                  <a:moveTo>
                    <a:pt x="8785" y="1"/>
                  </a:moveTo>
                  <a:cubicBezTo>
                    <a:pt x="5107" y="1"/>
                    <a:pt x="1945" y="1885"/>
                    <a:pt x="0" y="4591"/>
                  </a:cubicBezTo>
                  <a:cubicBezTo>
                    <a:pt x="6626" y="7691"/>
                    <a:pt x="13313" y="10670"/>
                    <a:pt x="20244" y="12889"/>
                  </a:cubicBezTo>
                  <a:cubicBezTo>
                    <a:pt x="20517" y="11916"/>
                    <a:pt x="20669" y="10882"/>
                    <a:pt x="20669" y="9879"/>
                  </a:cubicBezTo>
                  <a:cubicBezTo>
                    <a:pt x="20669" y="4408"/>
                    <a:pt x="14864" y="1"/>
                    <a:pt x="8785" y="1"/>
                  </a:cubicBezTo>
                  <a:close/>
                </a:path>
              </a:pathLst>
            </a:custGeom>
            <a:solidFill>
              <a:srgbClr val="E6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0"/>
            <p:cNvSpPr/>
            <p:nvPr/>
          </p:nvSpPr>
          <p:spPr>
            <a:xfrm>
              <a:off x="4281350" y="2500575"/>
              <a:ext cx="556250" cy="417975"/>
            </a:xfrm>
            <a:custGeom>
              <a:avLst/>
              <a:gdLst/>
              <a:ahLst/>
              <a:cxnLst/>
              <a:rect l="l" t="t" r="r" b="b"/>
              <a:pathLst>
                <a:path w="22250" h="16719" extrusionOk="0">
                  <a:moveTo>
                    <a:pt x="2006" y="1"/>
                  </a:moveTo>
                  <a:cubicBezTo>
                    <a:pt x="760" y="1794"/>
                    <a:pt x="0" y="3891"/>
                    <a:pt x="0" y="6049"/>
                  </a:cubicBezTo>
                  <a:cubicBezTo>
                    <a:pt x="0" y="12949"/>
                    <a:pt x="5988" y="16718"/>
                    <a:pt x="12067" y="16718"/>
                  </a:cubicBezTo>
                  <a:cubicBezTo>
                    <a:pt x="17022" y="16718"/>
                    <a:pt x="20973" y="12736"/>
                    <a:pt x="22250" y="8299"/>
                  </a:cubicBezTo>
                  <a:cubicBezTo>
                    <a:pt x="15319" y="6080"/>
                    <a:pt x="8632" y="3101"/>
                    <a:pt x="20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0"/>
            <p:cNvSpPr/>
            <p:nvPr/>
          </p:nvSpPr>
          <p:spPr>
            <a:xfrm>
              <a:off x="4525275" y="2515775"/>
              <a:ext cx="79800" cy="160350"/>
            </a:xfrm>
            <a:custGeom>
              <a:avLst/>
              <a:gdLst/>
              <a:ahLst/>
              <a:cxnLst/>
              <a:rect l="l" t="t" r="r" b="b"/>
              <a:pathLst>
                <a:path w="3192" h="6414" extrusionOk="0">
                  <a:moveTo>
                    <a:pt x="1550" y="1"/>
                  </a:moveTo>
                  <a:lnTo>
                    <a:pt x="0" y="2189"/>
                  </a:lnTo>
                  <a:lnTo>
                    <a:pt x="1246" y="2189"/>
                  </a:lnTo>
                  <a:lnTo>
                    <a:pt x="1246" y="6414"/>
                  </a:lnTo>
                  <a:lnTo>
                    <a:pt x="2128" y="6414"/>
                  </a:lnTo>
                  <a:lnTo>
                    <a:pt x="1854" y="1885"/>
                  </a:lnTo>
                  <a:lnTo>
                    <a:pt x="3192" y="1885"/>
                  </a:lnTo>
                  <a:lnTo>
                    <a:pt x="1550" y="1"/>
                  </a:lnTo>
                  <a:close/>
                </a:path>
              </a:pathLst>
            </a:custGeom>
            <a:solidFill>
              <a:srgbClr val="645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0"/>
            <p:cNvSpPr/>
            <p:nvPr/>
          </p:nvSpPr>
          <p:spPr>
            <a:xfrm>
              <a:off x="4553375" y="2593275"/>
              <a:ext cx="252325" cy="88175"/>
            </a:xfrm>
            <a:custGeom>
              <a:avLst/>
              <a:gdLst/>
              <a:ahLst/>
              <a:cxnLst/>
              <a:rect l="l" t="t" r="r" b="b"/>
              <a:pathLst>
                <a:path w="10093" h="3527" extrusionOk="0">
                  <a:moveTo>
                    <a:pt x="7600" y="1"/>
                  </a:moveTo>
                  <a:lnTo>
                    <a:pt x="7934" y="1217"/>
                  </a:lnTo>
                  <a:lnTo>
                    <a:pt x="1" y="2676"/>
                  </a:lnTo>
                  <a:lnTo>
                    <a:pt x="244" y="3527"/>
                  </a:lnTo>
                  <a:lnTo>
                    <a:pt x="8390" y="1703"/>
                  </a:lnTo>
                  <a:lnTo>
                    <a:pt x="8755" y="3010"/>
                  </a:lnTo>
                  <a:lnTo>
                    <a:pt x="10092" y="913"/>
                  </a:lnTo>
                  <a:lnTo>
                    <a:pt x="7600" y="1"/>
                  </a:lnTo>
                  <a:close/>
                </a:path>
              </a:pathLst>
            </a:custGeom>
            <a:solidFill>
              <a:srgbClr val="645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0"/>
            <p:cNvSpPr/>
            <p:nvPr/>
          </p:nvSpPr>
          <p:spPr>
            <a:xfrm>
              <a:off x="1313950" y="3830375"/>
              <a:ext cx="1361750" cy="101100"/>
            </a:xfrm>
            <a:custGeom>
              <a:avLst/>
              <a:gdLst/>
              <a:ahLst/>
              <a:cxnLst/>
              <a:rect l="l" t="t" r="r" b="b"/>
              <a:pathLst>
                <a:path w="54470" h="4044" extrusionOk="0">
                  <a:moveTo>
                    <a:pt x="54196" y="1"/>
                  </a:moveTo>
                  <a:lnTo>
                    <a:pt x="1" y="1764"/>
                  </a:lnTo>
                  <a:lnTo>
                    <a:pt x="852" y="4043"/>
                  </a:lnTo>
                  <a:lnTo>
                    <a:pt x="54470" y="3466"/>
                  </a:lnTo>
                  <a:lnTo>
                    <a:pt x="54196" y="1"/>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9" name="Google Shape;489;p40">
            <a:hlinkClick r:id="rId3" action="ppaction://hlinksldjump"/>
          </p:cNvPr>
          <p:cNvSpPr/>
          <p:nvPr/>
        </p:nvSpPr>
        <p:spPr>
          <a:xfrm>
            <a:off x="3297700" y="3851225"/>
            <a:ext cx="2548500" cy="572700"/>
          </a:xfrm>
          <a:prstGeom prst="roundRect">
            <a:avLst>
              <a:gd name="adj" fmla="val 30219"/>
            </a:avLst>
          </a:prstGeom>
          <a:solidFill>
            <a:schemeClr val="lt2"/>
          </a:solidFill>
          <a:ln>
            <a:noFill/>
          </a:ln>
          <a:effectLst>
            <a:outerShdw blurRad="57150" dist="28575" dir="762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0"/>
          <p:cNvSpPr/>
          <p:nvPr/>
        </p:nvSpPr>
        <p:spPr>
          <a:xfrm>
            <a:off x="6542212" y="3762350"/>
            <a:ext cx="2616038" cy="888818"/>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0"/>
          <p:cNvSpPr/>
          <p:nvPr/>
        </p:nvSpPr>
        <p:spPr>
          <a:xfrm>
            <a:off x="-14225" y="3762361"/>
            <a:ext cx="2616038" cy="888818"/>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0"/>
          <p:cNvSpPr txBox="1">
            <a:spLocks noGrp="1"/>
          </p:cNvSpPr>
          <p:nvPr>
            <p:ph type="title"/>
          </p:nvPr>
        </p:nvSpPr>
        <p:spPr>
          <a:xfrm>
            <a:off x="677333" y="401223"/>
            <a:ext cx="7988411" cy="18405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2400" u="sng" dirty="0">
                <a:solidFill>
                  <a:srgbClr val="FFFF00"/>
                </a:solidFill>
                <a:latin typeface="Times New Roman" panose="02020603050405020304" pitchFamily="18" charset="0"/>
                <a:cs typeface="Times New Roman" panose="02020603050405020304" pitchFamily="18" charset="0"/>
              </a:rPr>
              <a:t>BÀI 1</a:t>
            </a:r>
            <a:r>
              <a:rPr lang="en-US" sz="2400" dirty="0">
                <a:solidFill>
                  <a:srgbClr val="FFFF00"/>
                </a:solidFill>
                <a:latin typeface="Times New Roman" panose="02020603050405020304" pitchFamily="18" charset="0"/>
                <a:cs typeface="Times New Roman" panose="02020603050405020304" pitchFamily="18" charset="0"/>
              </a:rPr>
              <a:t>: </a:t>
            </a:r>
            <a:br>
              <a:rPr lang="vi-VN" sz="2400" dirty="0">
                <a:solidFill>
                  <a:srgbClr val="FFFF00"/>
                </a:solidFill>
                <a:latin typeface="Times New Roman" panose="02020603050405020304" pitchFamily="18" charset="0"/>
                <a:cs typeface="Times New Roman" panose="02020603050405020304" pitchFamily="18" charset="0"/>
              </a:rPr>
            </a:br>
            <a:r>
              <a:rPr lang="en-US" sz="2400" dirty="0">
                <a:solidFill>
                  <a:srgbClr val="FFFF00"/>
                </a:solidFill>
                <a:latin typeface="Times New Roman" panose="02020603050405020304" pitchFamily="18" charset="0"/>
                <a:cs typeface="Times New Roman" panose="02020603050405020304" pitchFamily="18" charset="0"/>
              </a:rPr>
              <a:t>SỬ DỤNG MỘT SỐ HOÁ CHẤT, THIẾT BỊ C</a:t>
            </a:r>
            <a:r>
              <a:rPr lang="vi-VN" sz="2400" dirty="0">
                <a:solidFill>
                  <a:srgbClr val="FFFF00"/>
                </a:solidFill>
                <a:latin typeface="Times New Roman" panose="02020603050405020304" pitchFamily="18" charset="0"/>
                <a:cs typeface="Times New Roman" panose="02020603050405020304" pitchFamily="18" charset="0"/>
              </a:rPr>
              <a:t>Ơ</a:t>
            </a:r>
            <a:r>
              <a:rPr lang="en-US" sz="2400" dirty="0">
                <a:solidFill>
                  <a:srgbClr val="FFFF00"/>
                </a:solidFill>
                <a:latin typeface="Times New Roman" panose="02020603050405020304" pitchFamily="18" charset="0"/>
                <a:cs typeface="Times New Roman" panose="02020603050405020304" pitchFamily="18" charset="0"/>
              </a:rPr>
              <a:t> BẢN TRONG PHÒNG THÍ NGHIỆM (</a:t>
            </a:r>
            <a:r>
              <a:rPr lang="en-US" sz="2400" dirty="0" err="1">
                <a:solidFill>
                  <a:srgbClr val="FFFF00"/>
                </a:solidFill>
                <a:latin typeface="Times New Roman" panose="02020603050405020304" pitchFamily="18" charset="0"/>
                <a:cs typeface="Times New Roman" panose="02020603050405020304" pitchFamily="18" charset="0"/>
              </a:rPr>
              <a:t>tiết</a:t>
            </a:r>
            <a:r>
              <a:rPr lang="en-US" sz="2400" dirty="0">
                <a:solidFill>
                  <a:srgbClr val="FFFF00"/>
                </a:solidFill>
                <a:latin typeface="Times New Roman" panose="02020603050405020304" pitchFamily="18" charset="0"/>
                <a:cs typeface="Times New Roman" panose="02020603050405020304" pitchFamily="18" charset="0"/>
              </a:rPr>
              <a:t> 2)</a:t>
            </a:r>
            <a:endParaRPr sz="2400" b="1" dirty="0">
              <a:solidFill>
                <a:srgbClr val="FFFF00"/>
              </a:solidFill>
              <a:latin typeface="Times New Roman" panose="02020603050405020304" pitchFamily="18" charset="0"/>
              <a:cs typeface="Times New Roman" panose="02020603050405020304" pitchFamily="18" charset="0"/>
            </a:endParaRPr>
          </a:p>
        </p:txBody>
      </p:sp>
      <p:pic>
        <p:nvPicPr>
          <p:cNvPr id="621" name="Picture 2">
            <a:extLst>
              <a:ext uri="{FF2B5EF4-FFF2-40B4-BE49-F238E27FC236}">
                <a16:creationId xmlns:a16="http://schemas.microsoft.com/office/drawing/2014/main" id="{009B3FB9-5FD4-4FB9-8B4A-0F4A25D0CB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4272" y="148893"/>
            <a:ext cx="1221472" cy="1221472"/>
          </a:xfrm>
          <a:prstGeom prst="rect">
            <a:avLst/>
          </a:prstGeom>
          <a:noFill/>
          <a:extLst>
            <a:ext uri="{909E8E84-426E-40DD-AFC4-6F175D3DCCD1}">
              <a14:hiddenFill xmlns:a14="http://schemas.microsoft.com/office/drawing/2010/main">
                <a:solidFill>
                  <a:srgbClr val="FFFFFF"/>
                </a:solidFill>
              </a14:hiddenFill>
            </a:ext>
          </a:extLst>
        </p:spPr>
      </p:pic>
      <p:grpSp>
        <p:nvGrpSpPr>
          <p:cNvPr id="622" name="Google Shape;253;p59">
            <a:extLst>
              <a:ext uri="{FF2B5EF4-FFF2-40B4-BE49-F238E27FC236}">
                <a16:creationId xmlns:a16="http://schemas.microsoft.com/office/drawing/2014/main" id="{BFF9165B-6278-4B9C-9F76-285F30E6EF0A}"/>
              </a:ext>
            </a:extLst>
          </p:cNvPr>
          <p:cNvGrpSpPr/>
          <p:nvPr/>
        </p:nvGrpSpPr>
        <p:grpSpPr>
          <a:xfrm rot="5400000">
            <a:off x="4341521" y="-1369940"/>
            <a:ext cx="296666" cy="3148069"/>
            <a:chOff x="160205" y="1887156"/>
            <a:chExt cx="296666" cy="3148069"/>
          </a:xfrm>
        </p:grpSpPr>
        <p:sp>
          <p:nvSpPr>
            <p:cNvPr id="623" name="Google Shape;254;p59">
              <a:extLst>
                <a:ext uri="{FF2B5EF4-FFF2-40B4-BE49-F238E27FC236}">
                  <a16:creationId xmlns:a16="http://schemas.microsoft.com/office/drawing/2014/main" id="{FDD6CCA0-D612-4694-877F-6514ECE9D1C8}"/>
                </a:ext>
              </a:extLst>
            </p:cNvPr>
            <p:cNvSpPr/>
            <p:nvPr/>
          </p:nvSpPr>
          <p:spPr>
            <a:xfrm>
              <a:off x="160205" y="1887156"/>
              <a:ext cx="296666" cy="296666"/>
            </a:xfrm>
            <a:prstGeom prst="ellipse">
              <a:avLst/>
            </a:prstGeom>
            <a:solidFill>
              <a:srgbClr val="171616"/>
            </a:solidFill>
            <a:ln w="444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24" name="Google Shape;255;p59">
              <a:extLst>
                <a:ext uri="{FF2B5EF4-FFF2-40B4-BE49-F238E27FC236}">
                  <a16:creationId xmlns:a16="http://schemas.microsoft.com/office/drawing/2014/main" id="{8E35BD99-3B2F-4B4A-8012-311BE9D1C124}"/>
                </a:ext>
              </a:extLst>
            </p:cNvPr>
            <p:cNvSpPr/>
            <p:nvPr/>
          </p:nvSpPr>
          <p:spPr>
            <a:xfrm>
              <a:off x="160205" y="4738559"/>
              <a:ext cx="296666" cy="296666"/>
            </a:xfrm>
            <a:prstGeom prst="ellipse">
              <a:avLst/>
            </a:prstGeom>
            <a:solidFill>
              <a:srgbClr val="171616"/>
            </a:solidFill>
            <a:ln w="444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625" name="Google Shape;256;p59">
              <a:extLst>
                <a:ext uri="{FF2B5EF4-FFF2-40B4-BE49-F238E27FC236}">
                  <a16:creationId xmlns:a16="http://schemas.microsoft.com/office/drawing/2014/main" id="{DD471FAC-FF84-4974-854C-B284D8498D4F}"/>
                </a:ext>
              </a:extLst>
            </p:cNvPr>
            <p:cNvCxnSpPr/>
            <p:nvPr/>
          </p:nvCxnSpPr>
          <p:spPr>
            <a:xfrm>
              <a:off x="308538" y="2149023"/>
              <a:ext cx="0" cy="2643686"/>
            </a:xfrm>
            <a:prstGeom prst="straightConnector1">
              <a:avLst/>
            </a:prstGeom>
            <a:noFill/>
            <a:ln w="136525" cap="rnd" cmpd="sng">
              <a:solidFill>
                <a:schemeClr val="lt1"/>
              </a:solidFill>
              <a:prstDash val="solid"/>
              <a:miter lim="800000"/>
              <a:headEnd type="none" w="sm" len="sm"/>
              <a:tailEnd type="none" w="sm" len="sm"/>
            </a:ln>
          </p:spPr>
        </p:cxnSp>
      </p:grpSp>
      <p:sp>
        <p:nvSpPr>
          <p:cNvPr id="3" name="TextBox 2">
            <a:extLst>
              <a:ext uri="{FF2B5EF4-FFF2-40B4-BE49-F238E27FC236}">
                <a16:creationId xmlns:a16="http://schemas.microsoft.com/office/drawing/2014/main" id="{DCFC5741-2A97-D87B-ED44-2C3F6FB421ED}"/>
              </a:ext>
            </a:extLst>
          </p:cNvPr>
          <p:cNvSpPr txBox="1"/>
          <p:nvPr/>
        </p:nvSpPr>
        <p:spPr>
          <a:xfrm>
            <a:off x="298434" y="2606241"/>
            <a:ext cx="8312161" cy="461665"/>
          </a:xfrm>
          <a:prstGeom prst="rect">
            <a:avLst/>
          </a:prstGeom>
          <a:noFill/>
        </p:spPr>
        <p:txBody>
          <a:bodyPr wrap="square">
            <a:spAutoFit/>
          </a:bodyPr>
          <a:lstStyle/>
          <a:p>
            <a:r>
              <a:rPr lang="en-US" sz="2400" dirty="0">
                <a:solidFill>
                  <a:srgbClr val="FFFFFF"/>
                </a:solidFill>
                <a:latin typeface="Times New Roman" panose="02020603050405020304" pitchFamily="18" charset="0"/>
                <a:cs typeface="Times New Roman" panose="02020603050405020304" pitchFamily="18" charset="0"/>
              </a:rPr>
              <a:t>II. </a:t>
            </a:r>
            <a:r>
              <a:rPr lang="en-US" sz="2400" dirty="0" err="1">
                <a:solidFill>
                  <a:srgbClr val="FFFFFF"/>
                </a:solidFill>
                <a:latin typeface="Times New Roman" panose="02020603050405020304" pitchFamily="18" charset="0"/>
                <a:cs typeface="Times New Roman" panose="02020603050405020304" pitchFamily="18" charset="0"/>
              </a:rPr>
              <a:t>Giới</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thiệu</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một</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số</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dụng</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cụ</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thí</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nghiệm</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và</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cách</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sử</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dụng</a:t>
            </a:r>
            <a:endParaRPr lang="en-US" sz="2400" dirty="0">
              <a:solidFill>
                <a:srgbClr val="FFFFFF"/>
              </a:solidFill>
            </a:endParaRPr>
          </a:p>
        </p:txBody>
      </p:sp>
      <p:sp>
        <p:nvSpPr>
          <p:cNvPr id="4" name="TextBox 3">
            <a:extLst>
              <a:ext uri="{FF2B5EF4-FFF2-40B4-BE49-F238E27FC236}">
                <a16:creationId xmlns:a16="http://schemas.microsoft.com/office/drawing/2014/main" id="{488537F6-E3D4-A9C8-1ABA-4A3C99F636B7}"/>
              </a:ext>
            </a:extLst>
          </p:cNvPr>
          <p:cNvSpPr txBox="1"/>
          <p:nvPr/>
        </p:nvSpPr>
        <p:spPr>
          <a:xfrm>
            <a:off x="380999" y="2098241"/>
            <a:ext cx="8777251" cy="461665"/>
          </a:xfrm>
          <a:prstGeom prst="rect">
            <a:avLst/>
          </a:prstGeom>
          <a:noFill/>
        </p:spPr>
        <p:txBody>
          <a:bodyPr wrap="square">
            <a:spAutoFit/>
          </a:bodyPr>
          <a:lstStyle/>
          <a:p>
            <a:r>
              <a:rPr lang="en-US" sz="2400" dirty="0">
                <a:solidFill>
                  <a:srgbClr val="FFFFFF"/>
                </a:solidFill>
                <a:latin typeface="Times New Roman" panose="02020603050405020304" pitchFamily="18" charset="0"/>
                <a:cs typeface="Times New Roman" panose="02020603050405020304" pitchFamily="18" charset="0"/>
              </a:rPr>
              <a:t>I. </a:t>
            </a:r>
            <a:r>
              <a:rPr lang="en-US" sz="2400" dirty="0" err="1">
                <a:solidFill>
                  <a:srgbClr val="FFFFFF"/>
                </a:solidFill>
                <a:latin typeface="Times New Roman" panose="02020603050405020304" pitchFamily="18" charset="0"/>
                <a:cs typeface="Times New Roman" panose="02020603050405020304" pitchFamily="18" charset="0"/>
              </a:rPr>
              <a:t>Nhận</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biết</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hóa</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chất</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và</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quy</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tắc</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sử</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dụng</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hóa</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chất</a:t>
            </a:r>
            <a:r>
              <a:rPr lang="en-US" sz="2400" dirty="0">
                <a:solidFill>
                  <a:srgbClr val="FFFFFF"/>
                </a:solidFill>
                <a:latin typeface="Times New Roman" panose="02020603050405020304" pitchFamily="18" charset="0"/>
                <a:cs typeface="Times New Roman" panose="02020603050405020304" pitchFamily="18" charset="0"/>
              </a:rPr>
              <a:t> an </a:t>
            </a:r>
            <a:r>
              <a:rPr lang="en-US" sz="2400" dirty="0" err="1">
                <a:solidFill>
                  <a:srgbClr val="FFFFFF"/>
                </a:solidFill>
                <a:latin typeface="Times New Roman" panose="02020603050405020304" pitchFamily="18" charset="0"/>
                <a:cs typeface="Times New Roman" panose="02020603050405020304" pitchFamily="18" charset="0"/>
              </a:rPr>
              <a:t>toàn</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trong</a:t>
            </a:r>
            <a:r>
              <a:rPr lang="en-US" sz="2400" dirty="0">
                <a:solidFill>
                  <a:srgbClr val="FFFFFF"/>
                </a:solidFill>
                <a:latin typeface="Times New Roman" panose="02020603050405020304" pitchFamily="18" charset="0"/>
                <a:cs typeface="Times New Roman" panose="02020603050405020304" pitchFamily="18" charset="0"/>
              </a:rPr>
              <a:t> PTN</a:t>
            </a:r>
            <a:endParaRPr lang="en-US" sz="24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40" name="Google Shape;640;p42"/>
          <p:cNvSpPr/>
          <p:nvPr/>
        </p:nvSpPr>
        <p:spPr>
          <a:xfrm>
            <a:off x="7749886" y="77351"/>
            <a:ext cx="1211396" cy="966953"/>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1" name="Google Shape;641;p42"/>
          <p:cNvGrpSpPr/>
          <p:nvPr/>
        </p:nvGrpSpPr>
        <p:grpSpPr>
          <a:xfrm>
            <a:off x="7498213" y="3957605"/>
            <a:ext cx="1230754" cy="1438978"/>
            <a:chOff x="4786575" y="766525"/>
            <a:chExt cx="921775" cy="1077725"/>
          </a:xfrm>
        </p:grpSpPr>
        <p:sp>
          <p:nvSpPr>
            <p:cNvPr id="642" name="Google Shape;642;p42"/>
            <p:cNvSpPr/>
            <p:nvPr/>
          </p:nvSpPr>
          <p:spPr>
            <a:xfrm>
              <a:off x="4786575" y="768400"/>
              <a:ext cx="921775" cy="1075850"/>
            </a:xfrm>
            <a:custGeom>
              <a:avLst/>
              <a:gdLst/>
              <a:ahLst/>
              <a:cxnLst/>
              <a:rect l="l" t="t" r="r" b="b"/>
              <a:pathLst>
                <a:path w="36871" h="43034" extrusionOk="0">
                  <a:moveTo>
                    <a:pt x="7113" y="0"/>
                  </a:moveTo>
                  <a:cubicBezTo>
                    <a:pt x="6019" y="790"/>
                    <a:pt x="5502" y="4438"/>
                    <a:pt x="5502" y="4438"/>
                  </a:cubicBezTo>
                  <a:lnTo>
                    <a:pt x="92" y="34560"/>
                  </a:lnTo>
                  <a:cubicBezTo>
                    <a:pt x="1" y="35077"/>
                    <a:pt x="183" y="37691"/>
                    <a:pt x="2949" y="38207"/>
                  </a:cubicBezTo>
                  <a:lnTo>
                    <a:pt x="29819" y="43010"/>
                  </a:lnTo>
                  <a:cubicBezTo>
                    <a:pt x="29890" y="43026"/>
                    <a:pt x="29961" y="43033"/>
                    <a:pt x="30030" y="43033"/>
                  </a:cubicBezTo>
                  <a:cubicBezTo>
                    <a:pt x="30486" y="43033"/>
                    <a:pt x="30864" y="42699"/>
                    <a:pt x="30943" y="42250"/>
                  </a:cubicBezTo>
                  <a:lnTo>
                    <a:pt x="36871" y="9301"/>
                  </a:lnTo>
                  <a:lnTo>
                    <a:pt x="71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2"/>
            <p:cNvSpPr/>
            <p:nvPr/>
          </p:nvSpPr>
          <p:spPr>
            <a:xfrm>
              <a:off x="4812425" y="842100"/>
              <a:ext cx="869325" cy="973025"/>
            </a:xfrm>
            <a:custGeom>
              <a:avLst/>
              <a:gdLst/>
              <a:ahLst/>
              <a:cxnLst/>
              <a:rect l="l" t="t" r="r" b="b"/>
              <a:pathLst>
                <a:path w="34773" h="38921" extrusionOk="0">
                  <a:moveTo>
                    <a:pt x="5988" y="1"/>
                  </a:moveTo>
                  <a:lnTo>
                    <a:pt x="91" y="32949"/>
                  </a:lnTo>
                  <a:cubicBezTo>
                    <a:pt x="0" y="33466"/>
                    <a:pt x="334" y="33983"/>
                    <a:pt x="882" y="34074"/>
                  </a:cubicBezTo>
                  <a:lnTo>
                    <a:pt x="27751" y="38907"/>
                  </a:lnTo>
                  <a:cubicBezTo>
                    <a:pt x="27805" y="38916"/>
                    <a:pt x="27858" y="38921"/>
                    <a:pt x="27911" y="38921"/>
                  </a:cubicBezTo>
                  <a:cubicBezTo>
                    <a:pt x="28371" y="38921"/>
                    <a:pt x="28794" y="38580"/>
                    <a:pt x="28876" y="38117"/>
                  </a:cubicBezTo>
                  <a:lnTo>
                    <a:pt x="34773" y="5168"/>
                  </a:lnTo>
                  <a:lnTo>
                    <a:pt x="5988" y="1"/>
                  </a:lnTo>
                  <a:close/>
                </a:path>
              </a:pathLst>
            </a:custGeom>
            <a:solidFill>
              <a:srgbClr val="E6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2"/>
            <p:cNvSpPr/>
            <p:nvPr/>
          </p:nvSpPr>
          <p:spPr>
            <a:xfrm>
              <a:off x="4805575" y="820825"/>
              <a:ext cx="869350" cy="972275"/>
            </a:xfrm>
            <a:custGeom>
              <a:avLst/>
              <a:gdLst/>
              <a:ahLst/>
              <a:cxnLst/>
              <a:rect l="l" t="t" r="r" b="b"/>
              <a:pathLst>
                <a:path w="34774" h="38891" extrusionOk="0">
                  <a:moveTo>
                    <a:pt x="5988" y="0"/>
                  </a:moveTo>
                  <a:lnTo>
                    <a:pt x="92" y="32919"/>
                  </a:lnTo>
                  <a:cubicBezTo>
                    <a:pt x="1" y="33436"/>
                    <a:pt x="335" y="33952"/>
                    <a:pt x="852" y="34044"/>
                  </a:cubicBezTo>
                  <a:lnTo>
                    <a:pt x="27721" y="38876"/>
                  </a:lnTo>
                  <a:cubicBezTo>
                    <a:pt x="27778" y="38886"/>
                    <a:pt x="27834" y="38890"/>
                    <a:pt x="27889" y="38890"/>
                  </a:cubicBezTo>
                  <a:cubicBezTo>
                    <a:pt x="28365" y="38890"/>
                    <a:pt x="28767" y="38549"/>
                    <a:pt x="28876" y="38086"/>
                  </a:cubicBezTo>
                  <a:lnTo>
                    <a:pt x="34773" y="5168"/>
                  </a:lnTo>
                  <a:lnTo>
                    <a:pt x="59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2"/>
            <p:cNvSpPr/>
            <p:nvPr/>
          </p:nvSpPr>
          <p:spPr>
            <a:xfrm>
              <a:off x="4800250" y="766525"/>
              <a:ext cx="871625" cy="992400"/>
            </a:xfrm>
            <a:custGeom>
              <a:avLst/>
              <a:gdLst/>
              <a:ahLst/>
              <a:cxnLst/>
              <a:rect l="l" t="t" r="r" b="b"/>
              <a:pathLst>
                <a:path w="34865" h="39696" extrusionOk="0">
                  <a:moveTo>
                    <a:pt x="6976" y="0"/>
                  </a:moveTo>
                  <a:cubicBezTo>
                    <a:pt x="6500" y="0"/>
                    <a:pt x="6101" y="341"/>
                    <a:pt x="6019" y="805"/>
                  </a:cubicBezTo>
                  <a:lnTo>
                    <a:pt x="92" y="33723"/>
                  </a:lnTo>
                  <a:cubicBezTo>
                    <a:pt x="1" y="34270"/>
                    <a:pt x="366" y="34757"/>
                    <a:pt x="882" y="34848"/>
                  </a:cubicBezTo>
                  <a:lnTo>
                    <a:pt x="27752" y="39681"/>
                  </a:lnTo>
                  <a:cubicBezTo>
                    <a:pt x="27809" y="39691"/>
                    <a:pt x="27866" y="39696"/>
                    <a:pt x="27922" y="39696"/>
                  </a:cubicBezTo>
                  <a:cubicBezTo>
                    <a:pt x="28377" y="39696"/>
                    <a:pt x="28796" y="39377"/>
                    <a:pt x="28877" y="38890"/>
                  </a:cubicBezTo>
                  <a:lnTo>
                    <a:pt x="34773" y="5972"/>
                  </a:lnTo>
                  <a:cubicBezTo>
                    <a:pt x="34865" y="5455"/>
                    <a:pt x="34530" y="4938"/>
                    <a:pt x="33983" y="4847"/>
                  </a:cubicBezTo>
                  <a:lnTo>
                    <a:pt x="7144" y="14"/>
                  </a:lnTo>
                  <a:cubicBezTo>
                    <a:pt x="7087" y="5"/>
                    <a:pt x="7031" y="0"/>
                    <a:pt x="69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2"/>
            <p:cNvSpPr/>
            <p:nvPr/>
          </p:nvSpPr>
          <p:spPr>
            <a:xfrm>
              <a:off x="5063175" y="985375"/>
              <a:ext cx="364775" cy="252250"/>
            </a:xfrm>
            <a:custGeom>
              <a:avLst/>
              <a:gdLst/>
              <a:ahLst/>
              <a:cxnLst/>
              <a:rect l="l" t="t" r="r" b="b"/>
              <a:pathLst>
                <a:path w="14591" h="10090" extrusionOk="0">
                  <a:moveTo>
                    <a:pt x="2143" y="0"/>
                  </a:moveTo>
                  <a:cubicBezTo>
                    <a:pt x="1667" y="0"/>
                    <a:pt x="1268" y="341"/>
                    <a:pt x="1186" y="805"/>
                  </a:cubicBezTo>
                  <a:lnTo>
                    <a:pt x="92" y="6884"/>
                  </a:lnTo>
                  <a:cubicBezTo>
                    <a:pt x="1" y="7431"/>
                    <a:pt x="335" y="7917"/>
                    <a:pt x="882" y="8008"/>
                  </a:cubicBezTo>
                  <a:lnTo>
                    <a:pt x="12281" y="10075"/>
                  </a:lnTo>
                  <a:cubicBezTo>
                    <a:pt x="12334" y="10085"/>
                    <a:pt x="12388" y="10089"/>
                    <a:pt x="12441" y="10089"/>
                  </a:cubicBezTo>
                  <a:cubicBezTo>
                    <a:pt x="12900" y="10089"/>
                    <a:pt x="13323" y="9748"/>
                    <a:pt x="13405" y="9285"/>
                  </a:cubicBezTo>
                  <a:lnTo>
                    <a:pt x="14499" y="3206"/>
                  </a:lnTo>
                  <a:cubicBezTo>
                    <a:pt x="14591" y="2689"/>
                    <a:pt x="14256" y="2172"/>
                    <a:pt x="13709" y="2081"/>
                  </a:cubicBezTo>
                  <a:lnTo>
                    <a:pt x="2311" y="14"/>
                  </a:lnTo>
                  <a:cubicBezTo>
                    <a:pt x="2254" y="5"/>
                    <a:pt x="2198" y="0"/>
                    <a:pt x="2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7" name="Google Shape;647;p42"/>
          <p:cNvSpPr txBox="1">
            <a:spLocks noGrp="1"/>
          </p:cNvSpPr>
          <p:nvPr>
            <p:ph type="title"/>
          </p:nvPr>
        </p:nvSpPr>
        <p:spPr>
          <a:xfrm>
            <a:off x="633054" y="827457"/>
            <a:ext cx="4531613" cy="575400"/>
          </a:xfrm>
          <a:prstGeom prst="rect">
            <a:avLst/>
          </a:prstGeom>
        </p:spPr>
        <p:txBody>
          <a:bodyPr spcFirstLastPara="1" wrap="square" lIns="91425" tIns="91425" rIns="91425" bIns="91425" anchor="ctr" anchorCtr="0">
            <a:noAutofit/>
          </a:bodyPr>
          <a:lstStyle/>
          <a:p>
            <a:r>
              <a:rPr lang="en-US" sz="3200" dirty="0">
                <a:ln w="0"/>
                <a:solidFill>
                  <a:srgbClr val="FFFF00"/>
                </a:solidFill>
                <a:effectLst>
                  <a:outerShdw blurRad="38100" dist="19050" dir="2700000" algn="tl" rotWithShape="0">
                    <a:schemeClr val="dk1">
                      <a:alpha val="40000"/>
                    </a:schemeClr>
                  </a:outerShdw>
                </a:effectLst>
              </a:rPr>
              <a:t>MỤC TIÊU</a:t>
            </a:r>
          </a:p>
        </p:txBody>
      </p:sp>
      <p:grpSp>
        <p:nvGrpSpPr>
          <p:cNvPr id="656" name="Google Shape;656;p42"/>
          <p:cNvGrpSpPr/>
          <p:nvPr/>
        </p:nvGrpSpPr>
        <p:grpSpPr>
          <a:xfrm>
            <a:off x="285556" y="3645474"/>
            <a:ext cx="1380880" cy="1823176"/>
            <a:chOff x="-5969450" y="12871025"/>
            <a:chExt cx="1275875" cy="1684850"/>
          </a:xfrm>
        </p:grpSpPr>
        <p:sp>
          <p:nvSpPr>
            <p:cNvPr id="657" name="Google Shape;657;p42"/>
            <p:cNvSpPr/>
            <p:nvPr/>
          </p:nvSpPr>
          <p:spPr>
            <a:xfrm>
              <a:off x="-5932225" y="12871025"/>
              <a:ext cx="1221175" cy="1040575"/>
            </a:xfrm>
            <a:custGeom>
              <a:avLst/>
              <a:gdLst/>
              <a:ahLst/>
              <a:cxnLst/>
              <a:rect l="l" t="t" r="r" b="b"/>
              <a:pathLst>
                <a:path w="48847" h="41623" extrusionOk="0">
                  <a:moveTo>
                    <a:pt x="1156" y="0"/>
                  </a:moveTo>
                  <a:cubicBezTo>
                    <a:pt x="719" y="0"/>
                    <a:pt x="364" y="173"/>
                    <a:pt x="1" y="437"/>
                  </a:cubicBezTo>
                  <a:cubicBezTo>
                    <a:pt x="6171" y="8036"/>
                    <a:pt x="13831" y="13933"/>
                    <a:pt x="22129" y="20164"/>
                  </a:cubicBezTo>
                  <a:cubicBezTo>
                    <a:pt x="31217" y="27519"/>
                    <a:pt x="39059" y="34875"/>
                    <a:pt x="48847" y="41623"/>
                  </a:cubicBezTo>
                  <a:cubicBezTo>
                    <a:pt x="48634" y="41258"/>
                    <a:pt x="48360" y="41045"/>
                    <a:pt x="48360" y="41045"/>
                  </a:cubicBezTo>
                  <a:cubicBezTo>
                    <a:pt x="48360" y="41045"/>
                    <a:pt x="7813" y="4692"/>
                    <a:pt x="4712" y="2048"/>
                  </a:cubicBezTo>
                  <a:cubicBezTo>
                    <a:pt x="2948" y="536"/>
                    <a:pt x="1926" y="0"/>
                    <a:pt x="1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2"/>
            <p:cNvSpPr/>
            <p:nvPr/>
          </p:nvSpPr>
          <p:spPr>
            <a:xfrm>
              <a:off x="-5969450" y="12881925"/>
              <a:ext cx="1275875" cy="1673950"/>
            </a:xfrm>
            <a:custGeom>
              <a:avLst/>
              <a:gdLst/>
              <a:ahLst/>
              <a:cxnLst/>
              <a:rect l="l" t="t" r="r" b="b"/>
              <a:pathLst>
                <a:path w="51035" h="66958" extrusionOk="0">
                  <a:moveTo>
                    <a:pt x="18776" y="26232"/>
                  </a:moveTo>
                  <a:cubicBezTo>
                    <a:pt x="19069" y="26232"/>
                    <a:pt x="19453" y="26428"/>
                    <a:pt x="20122" y="26992"/>
                  </a:cubicBezTo>
                  <a:cubicBezTo>
                    <a:pt x="21278" y="27995"/>
                    <a:pt x="36445" y="41582"/>
                    <a:pt x="36445" y="41582"/>
                  </a:cubicBezTo>
                  <a:cubicBezTo>
                    <a:pt x="36445" y="41582"/>
                    <a:pt x="37114" y="42190"/>
                    <a:pt x="36506" y="42737"/>
                  </a:cubicBezTo>
                  <a:cubicBezTo>
                    <a:pt x="35503" y="43588"/>
                    <a:pt x="27083" y="51126"/>
                    <a:pt x="27083" y="51126"/>
                  </a:cubicBezTo>
                  <a:cubicBezTo>
                    <a:pt x="27083" y="51126"/>
                    <a:pt x="26799" y="51451"/>
                    <a:pt x="26439" y="51451"/>
                  </a:cubicBezTo>
                  <a:cubicBezTo>
                    <a:pt x="26259" y="51451"/>
                    <a:pt x="26060" y="51369"/>
                    <a:pt x="25867" y="51126"/>
                  </a:cubicBezTo>
                  <a:cubicBezTo>
                    <a:pt x="25823" y="51793"/>
                    <a:pt x="25735" y="52012"/>
                    <a:pt x="25604" y="52012"/>
                  </a:cubicBezTo>
                  <a:cubicBezTo>
                    <a:pt x="25466" y="52012"/>
                    <a:pt x="25280" y="51770"/>
                    <a:pt x="25047" y="51552"/>
                  </a:cubicBezTo>
                  <a:cubicBezTo>
                    <a:pt x="24469" y="50974"/>
                    <a:pt x="21247" y="40032"/>
                    <a:pt x="19150" y="33011"/>
                  </a:cubicBezTo>
                  <a:cubicBezTo>
                    <a:pt x="17334" y="26843"/>
                    <a:pt x="17981" y="26468"/>
                    <a:pt x="18165" y="26468"/>
                  </a:cubicBezTo>
                  <a:cubicBezTo>
                    <a:pt x="18191" y="26468"/>
                    <a:pt x="18208" y="26475"/>
                    <a:pt x="18208" y="26475"/>
                  </a:cubicBezTo>
                  <a:cubicBezTo>
                    <a:pt x="18399" y="26335"/>
                    <a:pt x="18564" y="26232"/>
                    <a:pt x="18776" y="26232"/>
                  </a:cubicBezTo>
                  <a:close/>
                  <a:moveTo>
                    <a:pt x="1490" y="1"/>
                  </a:moveTo>
                  <a:cubicBezTo>
                    <a:pt x="1368" y="62"/>
                    <a:pt x="1247" y="153"/>
                    <a:pt x="1156" y="244"/>
                  </a:cubicBezTo>
                  <a:cubicBezTo>
                    <a:pt x="1" y="1186"/>
                    <a:pt x="1611" y="6110"/>
                    <a:pt x="1611" y="6110"/>
                  </a:cubicBezTo>
                  <a:cubicBezTo>
                    <a:pt x="1611" y="6110"/>
                    <a:pt x="20639" y="64288"/>
                    <a:pt x="20974" y="65017"/>
                  </a:cubicBezTo>
                  <a:cubicBezTo>
                    <a:pt x="21623" y="66516"/>
                    <a:pt x="22386" y="66958"/>
                    <a:pt x="23058" y="66958"/>
                  </a:cubicBezTo>
                  <a:cubicBezTo>
                    <a:pt x="24023" y="66958"/>
                    <a:pt x="24803" y="66051"/>
                    <a:pt x="24803" y="66051"/>
                  </a:cubicBezTo>
                  <a:cubicBezTo>
                    <a:pt x="24803" y="66051"/>
                    <a:pt x="47357" y="45929"/>
                    <a:pt x="50001" y="43619"/>
                  </a:cubicBezTo>
                  <a:cubicBezTo>
                    <a:pt x="51035" y="42737"/>
                    <a:pt x="50731" y="41795"/>
                    <a:pt x="50336" y="41187"/>
                  </a:cubicBezTo>
                  <a:cubicBezTo>
                    <a:pt x="40548" y="34439"/>
                    <a:pt x="32706" y="27083"/>
                    <a:pt x="23618" y="19728"/>
                  </a:cubicBezTo>
                  <a:cubicBezTo>
                    <a:pt x="15320" y="13497"/>
                    <a:pt x="7660" y="7600"/>
                    <a:pt x="14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2"/>
            <p:cNvSpPr/>
            <p:nvPr/>
          </p:nvSpPr>
          <p:spPr>
            <a:xfrm>
              <a:off x="-5536100" y="13543625"/>
              <a:ext cx="213350" cy="638600"/>
            </a:xfrm>
            <a:custGeom>
              <a:avLst/>
              <a:gdLst/>
              <a:ahLst/>
              <a:cxnLst/>
              <a:rect l="l" t="t" r="r" b="b"/>
              <a:pathLst>
                <a:path w="8534" h="25544" extrusionOk="0">
                  <a:moveTo>
                    <a:pt x="831" y="0"/>
                  </a:moveTo>
                  <a:cubicBezTo>
                    <a:pt x="647" y="0"/>
                    <a:pt x="0" y="375"/>
                    <a:pt x="1816" y="6543"/>
                  </a:cubicBezTo>
                  <a:cubicBezTo>
                    <a:pt x="3913" y="13594"/>
                    <a:pt x="7135" y="24506"/>
                    <a:pt x="7713" y="25084"/>
                  </a:cubicBezTo>
                  <a:cubicBezTo>
                    <a:pt x="7931" y="25302"/>
                    <a:pt x="8117" y="25544"/>
                    <a:pt x="8259" y="25544"/>
                  </a:cubicBezTo>
                  <a:cubicBezTo>
                    <a:pt x="8394" y="25544"/>
                    <a:pt x="8489" y="25325"/>
                    <a:pt x="8533" y="24658"/>
                  </a:cubicBezTo>
                  <a:cubicBezTo>
                    <a:pt x="8442" y="24567"/>
                    <a:pt x="8381" y="24446"/>
                    <a:pt x="8290" y="24263"/>
                  </a:cubicBezTo>
                  <a:cubicBezTo>
                    <a:pt x="8199" y="23990"/>
                    <a:pt x="1056" y="2196"/>
                    <a:pt x="1056" y="2196"/>
                  </a:cubicBezTo>
                  <a:cubicBezTo>
                    <a:pt x="1056" y="2196"/>
                    <a:pt x="448" y="372"/>
                    <a:pt x="874" y="7"/>
                  </a:cubicBezTo>
                  <a:cubicBezTo>
                    <a:pt x="874" y="7"/>
                    <a:pt x="857" y="0"/>
                    <a:pt x="831" y="0"/>
                  </a:cubicBezTo>
                  <a:close/>
                </a:path>
              </a:pathLst>
            </a:custGeom>
            <a:solidFill>
              <a:srgbClr val="9A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2"/>
            <p:cNvSpPr/>
            <p:nvPr/>
          </p:nvSpPr>
          <p:spPr>
            <a:xfrm>
              <a:off x="-5845375" y="12930950"/>
              <a:ext cx="47075" cy="52700"/>
            </a:xfrm>
            <a:custGeom>
              <a:avLst/>
              <a:gdLst/>
              <a:ahLst/>
              <a:cxnLst/>
              <a:rect l="l" t="t" r="r" b="b"/>
              <a:pathLst>
                <a:path w="1883" h="2108" extrusionOk="0">
                  <a:moveTo>
                    <a:pt x="1730" y="1"/>
                  </a:moveTo>
                  <a:cubicBezTo>
                    <a:pt x="1705" y="1"/>
                    <a:pt x="1680" y="14"/>
                    <a:pt x="1664" y="46"/>
                  </a:cubicBezTo>
                  <a:cubicBezTo>
                    <a:pt x="1542" y="289"/>
                    <a:pt x="1329" y="502"/>
                    <a:pt x="1117" y="684"/>
                  </a:cubicBezTo>
                  <a:cubicBezTo>
                    <a:pt x="722" y="1079"/>
                    <a:pt x="387" y="1596"/>
                    <a:pt x="22" y="2022"/>
                  </a:cubicBezTo>
                  <a:cubicBezTo>
                    <a:pt x="1" y="2065"/>
                    <a:pt x="25" y="2108"/>
                    <a:pt x="52" y="2108"/>
                  </a:cubicBezTo>
                  <a:cubicBezTo>
                    <a:pt x="63" y="2108"/>
                    <a:pt x="74" y="2100"/>
                    <a:pt x="83" y="2083"/>
                  </a:cubicBezTo>
                  <a:cubicBezTo>
                    <a:pt x="478" y="1657"/>
                    <a:pt x="873" y="1231"/>
                    <a:pt x="1238" y="806"/>
                  </a:cubicBezTo>
                  <a:cubicBezTo>
                    <a:pt x="1421" y="593"/>
                    <a:pt x="1573" y="350"/>
                    <a:pt x="1816" y="168"/>
                  </a:cubicBezTo>
                  <a:cubicBezTo>
                    <a:pt x="1883" y="101"/>
                    <a:pt x="1802" y="1"/>
                    <a:pt x="1730"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2"/>
            <p:cNvSpPr/>
            <p:nvPr/>
          </p:nvSpPr>
          <p:spPr>
            <a:xfrm>
              <a:off x="-5728275" y="13041475"/>
              <a:ext cx="47050" cy="52700"/>
            </a:xfrm>
            <a:custGeom>
              <a:avLst/>
              <a:gdLst/>
              <a:ahLst/>
              <a:cxnLst/>
              <a:rect l="l" t="t" r="r" b="b"/>
              <a:pathLst>
                <a:path w="1882" h="2108" extrusionOk="0">
                  <a:moveTo>
                    <a:pt x="1736" y="0"/>
                  </a:moveTo>
                  <a:cubicBezTo>
                    <a:pt x="1710" y="0"/>
                    <a:pt x="1684" y="10"/>
                    <a:pt x="1661" y="32"/>
                  </a:cubicBezTo>
                  <a:cubicBezTo>
                    <a:pt x="1539" y="276"/>
                    <a:pt x="1326" y="488"/>
                    <a:pt x="1114" y="701"/>
                  </a:cubicBezTo>
                  <a:cubicBezTo>
                    <a:pt x="718" y="1066"/>
                    <a:pt x="384" y="1583"/>
                    <a:pt x="50" y="2008"/>
                  </a:cubicBezTo>
                  <a:cubicBezTo>
                    <a:pt x="0" y="2058"/>
                    <a:pt x="32" y="2107"/>
                    <a:pt x="78" y="2107"/>
                  </a:cubicBezTo>
                  <a:cubicBezTo>
                    <a:pt x="88" y="2107"/>
                    <a:pt x="99" y="2105"/>
                    <a:pt x="111" y="2099"/>
                  </a:cubicBezTo>
                  <a:cubicBezTo>
                    <a:pt x="475" y="1674"/>
                    <a:pt x="870" y="1248"/>
                    <a:pt x="1235" y="792"/>
                  </a:cubicBezTo>
                  <a:cubicBezTo>
                    <a:pt x="1448" y="580"/>
                    <a:pt x="1600" y="336"/>
                    <a:pt x="1813" y="154"/>
                  </a:cubicBezTo>
                  <a:cubicBezTo>
                    <a:pt x="1881" y="86"/>
                    <a:pt x="1813" y="0"/>
                    <a:pt x="1736" y="0"/>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2"/>
            <p:cNvSpPr/>
            <p:nvPr/>
          </p:nvSpPr>
          <p:spPr>
            <a:xfrm>
              <a:off x="-5609050" y="13144475"/>
              <a:ext cx="46325" cy="52700"/>
            </a:xfrm>
            <a:custGeom>
              <a:avLst/>
              <a:gdLst/>
              <a:ahLst/>
              <a:cxnLst/>
              <a:rect l="l" t="t" r="r" b="b"/>
              <a:pathLst>
                <a:path w="1853" h="2108" extrusionOk="0">
                  <a:moveTo>
                    <a:pt x="1725" y="1"/>
                  </a:moveTo>
                  <a:cubicBezTo>
                    <a:pt x="1702" y="1"/>
                    <a:pt x="1680" y="14"/>
                    <a:pt x="1664" y="46"/>
                  </a:cubicBezTo>
                  <a:cubicBezTo>
                    <a:pt x="1512" y="289"/>
                    <a:pt x="1299" y="502"/>
                    <a:pt x="1117" y="685"/>
                  </a:cubicBezTo>
                  <a:cubicBezTo>
                    <a:pt x="691" y="1080"/>
                    <a:pt x="357" y="1596"/>
                    <a:pt x="22" y="2022"/>
                  </a:cubicBezTo>
                  <a:cubicBezTo>
                    <a:pt x="1" y="2065"/>
                    <a:pt x="25" y="2108"/>
                    <a:pt x="52" y="2108"/>
                  </a:cubicBezTo>
                  <a:cubicBezTo>
                    <a:pt x="63" y="2108"/>
                    <a:pt x="74" y="2101"/>
                    <a:pt x="83" y="2083"/>
                  </a:cubicBezTo>
                  <a:cubicBezTo>
                    <a:pt x="478" y="1657"/>
                    <a:pt x="843" y="1232"/>
                    <a:pt x="1238" y="806"/>
                  </a:cubicBezTo>
                  <a:cubicBezTo>
                    <a:pt x="1421" y="593"/>
                    <a:pt x="1573" y="350"/>
                    <a:pt x="1785" y="168"/>
                  </a:cubicBezTo>
                  <a:cubicBezTo>
                    <a:pt x="1852" y="101"/>
                    <a:pt x="1788" y="1"/>
                    <a:pt x="1725"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2"/>
            <p:cNvSpPr/>
            <p:nvPr/>
          </p:nvSpPr>
          <p:spPr>
            <a:xfrm>
              <a:off x="-5490575" y="13252250"/>
              <a:ext cx="46300" cy="52425"/>
            </a:xfrm>
            <a:custGeom>
              <a:avLst/>
              <a:gdLst/>
              <a:ahLst/>
              <a:cxnLst/>
              <a:rect l="l" t="t" r="r" b="b"/>
              <a:pathLst>
                <a:path w="1852" h="2097" extrusionOk="0">
                  <a:moveTo>
                    <a:pt x="1737" y="0"/>
                  </a:moveTo>
                  <a:cubicBezTo>
                    <a:pt x="1711" y="0"/>
                    <a:pt x="1685" y="15"/>
                    <a:pt x="1667" y="51"/>
                  </a:cubicBezTo>
                  <a:cubicBezTo>
                    <a:pt x="1515" y="264"/>
                    <a:pt x="1302" y="477"/>
                    <a:pt x="1119" y="690"/>
                  </a:cubicBezTo>
                  <a:cubicBezTo>
                    <a:pt x="694" y="1085"/>
                    <a:pt x="360" y="1571"/>
                    <a:pt x="25" y="2027"/>
                  </a:cubicBezTo>
                  <a:cubicBezTo>
                    <a:pt x="1" y="2052"/>
                    <a:pt x="36" y="2096"/>
                    <a:pt x="66" y="2096"/>
                  </a:cubicBezTo>
                  <a:cubicBezTo>
                    <a:pt x="73" y="2096"/>
                    <a:pt x="80" y="2094"/>
                    <a:pt x="86" y="2088"/>
                  </a:cubicBezTo>
                  <a:cubicBezTo>
                    <a:pt x="481" y="1662"/>
                    <a:pt x="846" y="1237"/>
                    <a:pt x="1211" y="811"/>
                  </a:cubicBezTo>
                  <a:cubicBezTo>
                    <a:pt x="1423" y="568"/>
                    <a:pt x="1575" y="325"/>
                    <a:pt x="1788" y="143"/>
                  </a:cubicBezTo>
                  <a:cubicBezTo>
                    <a:pt x="1852" y="79"/>
                    <a:pt x="1797" y="0"/>
                    <a:pt x="1737" y="0"/>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2"/>
            <p:cNvSpPr/>
            <p:nvPr/>
          </p:nvSpPr>
          <p:spPr>
            <a:xfrm>
              <a:off x="-5391775" y="13339000"/>
              <a:ext cx="46375" cy="52300"/>
            </a:xfrm>
            <a:custGeom>
              <a:avLst/>
              <a:gdLst/>
              <a:ahLst/>
              <a:cxnLst/>
              <a:rect l="l" t="t" r="r" b="b"/>
              <a:pathLst>
                <a:path w="1855" h="2092" extrusionOk="0">
                  <a:moveTo>
                    <a:pt x="1729" y="1"/>
                  </a:moveTo>
                  <a:cubicBezTo>
                    <a:pt x="1706" y="1"/>
                    <a:pt x="1683" y="14"/>
                    <a:pt x="1666" y="46"/>
                  </a:cubicBezTo>
                  <a:cubicBezTo>
                    <a:pt x="1514" y="290"/>
                    <a:pt x="1301" y="502"/>
                    <a:pt x="1119" y="685"/>
                  </a:cubicBezTo>
                  <a:cubicBezTo>
                    <a:pt x="724" y="1080"/>
                    <a:pt x="359" y="1566"/>
                    <a:pt x="25" y="2022"/>
                  </a:cubicBezTo>
                  <a:cubicBezTo>
                    <a:pt x="0" y="2047"/>
                    <a:pt x="35" y="2091"/>
                    <a:pt x="66" y="2091"/>
                  </a:cubicBezTo>
                  <a:cubicBezTo>
                    <a:pt x="73" y="2091"/>
                    <a:pt x="80" y="2089"/>
                    <a:pt x="85" y="2083"/>
                  </a:cubicBezTo>
                  <a:cubicBezTo>
                    <a:pt x="481" y="1657"/>
                    <a:pt x="845" y="1232"/>
                    <a:pt x="1240" y="806"/>
                  </a:cubicBezTo>
                  <a:cubicBezTo>
                    <a:pt x="1423" y="594"/>
                    <a:pt x="1575" y="320"/>
                    <a:pt x="1788" y="138"/>
                  </a:cubicBezTo>
                  <a:cubicBezTo>
                    <a:pt x="1854" y="93"/>
                    <a:pt x="1791" y="1"/>
                    <a:pt x="1729"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2"/>
            <p:cNvSpPr/>
            <p:nvPr/>
          </p:nvSpPr>
          <p:spPr>
            <a:xfrm>
              <a:off x="-5298325" y="13421400"/>
              <a:ext cx="46425" cy="52725"/>
            </a:xfrm>
            <a:custGeom>
              <a:avLst/>
              <a:gdLst/>
              <a:ahLst/>
              <a:cxnLst/>
              <a:rect l="l" t="t" r="r" b="b"/>
              <a:pathLst>
                <a:path w="1857" h="2109" extrusionOk="0">
                  <a:moveTo>
                    <a:pt x="1724" y="1"/>
                  </a:moveTo>
                  <a:cubicBezTo>
                    <a:pt x="1703" y="1"/>
                    <a:pt x="1682" y="10"/>
                    <a:pt x="1667" y="33"/>
                  </a:cubicBezTo>
                  <a:cubicBezTo>
                    <a:pt x="1515" y="276"/>
                    <a:pt x="1302" y="489"/>
                    <a:pt x="1120" y="702"/>
                  </a:cubicBezTo>
                  <a:cubicBezTo>
                    <a:pt x="694" y="1067"/>
                    <a:pt x="360" y="1583"/>
                    <a:pt x="25" y="2009"/>
                  </a:cubicBezTo>
                  <a:cubicBezTo>
                    <a:pt x="0" y="2059"/>
                    <a:pt x="36" y="2108"/>
                    <a:pt x="67" y="2108"/>
                  </a:cubicBezTo>
                  <a:cubicBezTo>
                    <a:pt x="74" y="2108"/>
                    <a:pt x="81" y="2106"/>
                    <a:pt x="86" y="2100"/>
                  </a:cubicBezTo>
                  <a:cubicBezTo>
                    <a:pt x="481" y="1675"/>
                    <a:pt x="846" y="1249"/>
                    <a:pt x="1211" y="793"/>
                  </a:cubicBezTo>
                  <a:cubicBezTo>
                    <a:pt x="1424" y="580"/>
                    <a:pt x="1575" y="337"/>
                    <a:pt x="1788" y="155"/>
                  </a:cubicBezTo>
                  <a:cubicBezTo>
                    <a:pt x="1857" y="86"/>
                    <a:pt x="1788" y="1"/>
                    <a:pt x="1724"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2"/>
            <p:cNvSpPr/>
            <p:nvPr/>
          </p:nvSpPr>
          <p:spPr>
            <a:xfrm>
              <a:off x="-5211700" y="13502250"/>
              <a:ext cx="47075" cy="52425"/>
            </a:xfrm>
            <a:custGeom>
              <a:avLst/>
              <a:gdLst/>
              <a:ahLst/>
              <a:cxnLst/>
              <a:rect l="l" t="t" r="r" b="b"/>
              <a:pathLst>
                <a:path w="1883" h="2097" extrusionOk="0">
                  <a:moveTo>
                    <a:pt x="1757" y="0"/>
                  </a:moveTo>
                  <a:cubicBezTo>
                    <a:pt x="1727" y="0"/>
                    <a:pt x="1694" y="15"/>
                    <a:pt x="1667" y="52"/>
                  </a:cubicBezTo>
                  <a:cubicBezTo>
                    <a:pt x="1545" y="264"/>
                    <a:pt x="1332" y="477"/>
                    <a:pt x="1120" y="690"/>
                  </a:cubicBezTo>
                  <a:cubicBezTo>
                    <a:pt x="725" y="1085"/>
                    <a:pt x="390" y="1571"/>
                    <a:pt x="25" y="2027"/>
                  </a:cubicBezTo>
                  <a:cubicBezTo>
                    <a:pt x="1" y="2052"/>
                    <a:pt x="36" y="2096"/>
                    <a:pt x="82" y="2096"/>
                  </a:cubicBezTo>
                  <a:cubicBezTo>
                    <a:pt x="93" y="2096"/>
                    <a:pt x="105" y="2094"/>
                    <a:pt x="117" y="2088"/>
                  </a:cubicBezTo>
                  <a:cubicBezTo>
                    <a:pt x="481" y="1662"/>
                    <a:pt x="877" y="1237"/>
                    <a:pt x="1241" y="811"/>
                  </a:cubicBezTo>
                  <a:cubicBezTo>
                    <a:pt x="1424" y="568"/>
                    <a:pt x="1576" y="325"/>
                    <a:pt x="1819" y="143"/>
                  </a:cubicBezTo>
                  <a:cubicBezTo>
                    <a:pt x="1883" y="79"/>
                    <a:pt x="1827" y="0"/>
                    <a:pt x="1757" y="0"/>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2"/>
            <p:cNvSpPr/>
            <p:nvPr/>
          </p:nvSpPr>
          <p:spPr>
            <a:xfrm>
              <a:off x="-5120425" y="13584475"/>
              <a:ext cx="46875" cy="52675"/>
            </a:xfrm>
            <a:custGeom>
              <a:avLst/>
              <a:gdLst/>
              <a:ahLst/>
              <a:cxnLst/>
              <a:rect l="l" t="t" r="r" b="b"/>
              <a:pathLst>
                <a:path w="1875" h="2107" extrusionOk="0">
                  <a:moveTo>
                    <a:pt x="1729" y="0"/>
                  </a:moveTo>
                  <a:cubicBezTo>
                    <a:pt x="1704" y="0"/>
                    <a:pt x="1679" y="13"/>
                    <a:pt x="1663" y="45"/>
                  </a:cubicBezTo>
                  <a:cubicBezTo>
                    <a:pt x="1511" y="288"/>
                    <a:pt x="1299" y="501"/>
                    <a:pt x="1116" y="684"/>
                  </a:cubicBezTo>
                  <a:cubicBezTo>
                    <a:pt x="721" y="1079"/>
                    <a:pt x="387" y="1595"/>
                    <a:pt x="22" y="2021"/>
                  </a:cubicBezTo>
                  <a:cubicBezTo>
                    <a:pt x="0" y="2064"/>
                    <a:pt x="25" y="2107"/>
                    <a:pt x="51" y="2107"/>
                  </a:cubicBezTo>
                  <a:cubicBezTo>
                    <a:pt x="62" y="2107"/>
                    <a:pt x="74" y="2100"/>
                    <a:pt x="83" y="2082"/>
                  </a:cubicBezTo>
                  <a:cubicBezTo>
                    <a:pt x="478" y="1656"/>
                    <a:pt x="843" y="1231"/>
                    <a:pt x="1238" y="805"/>
                  </a:cubicBezTo>
                  <a:cubicBezTo>
                    <a:pt x="1420" y="592"/>
                    <a:pt x="1572" y="349"/>
                    <a:pt x="1785" y="167"/>
                  </a:cubicBezTo>
                  <a:cubicBezTo>
                    <a:pt x="1874" y="100"/>
                    <a:pt x="1799" y="0"/>
                    <a:pt x="1729" y="0"/>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2"/>
            <p:cNvSpPr/>
            <p:nvPr/>
          </p:nvSpPr>
          <p:spPr>
            <a:xfrm>
              <a:off x="-5039950" y="13649675"/>
              <a:ext cx="47050" cy="52400"/>
            </a:xfrm>
            <a:custGeom>
              <a:avLst/>
              <a:gdLst/>
              <a:ahLst/>
              <a:cxnLst/>
              <a:rect l="l" t="t" r="r" b="b"/>
              <a:pathLst>
                <a:path w="1882" h="2096" extrusionOk="0">
                  <a:moveTo>
                    <a:pt x="1757" y="0"/>
                  </a:moveTo>
                  <a:cubicBezTo>
                    <a:pt x="1727" y="0"/>
                    <a:pt x="1694" y="15"/>
                    <a:pt x="1666" y="51"/>
                  </a:cubicBezTo>
                  <a:cubicBezTo>
                    <a:pt x="1545" y="264"/>
                    <a:pt x="1332" y="477"/>
                    <a:pt x="1119" y="690"/>
                  </a:cubicBezTo>
                  <a:cubicBezTo>
                    <a:pt x="724" y="1085"/>
                    <a:pt x="390" y="1571"/>
                    <a:pt x="25" y="2027"/>
                  </a:cubicBezTo>
                  <a:cubicBezTo>
                    <a:pt x="0" y="2052"/>
                    <a:pt x="35" y="2096"/>
                    <a:pt x="66" y="2096"/>
                  </a:cubicBezTo>
                  <a:cubicBezTo>
                    <a:pt x="73" y="2096"/>
                    <a:pt x="80" y="2094"/>
                    <a:pt x="86" y="2088"/>
                  </a:cubicBezTo>
                  <a:cubicBezTo>
                    <a:pt x="481" y="1662"/>
                    <a:pt x="876" y="1237"/>
                    <a:pt x="1241" y="811"/>
                  </a:cubicBezTo>
                  <a:cubicBezTo>
                    <a:pt x="1423" y="568"/>
                    <a:pt x="1575" y="325"/>
                    <a:pt x="1818" y="142"/>
                  </a:cubicBezTo>
                  <a:cubicBezTo>
                    <a:pt x="1882" y="79"/>
                    <a:pt x="1827" y="0"/>
                    <a:pt x="1757" y="0"/>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2"/>
            <p:cNvSpPr/>
            <p:nvPr/>
          </p:nvSpPr>
          <p:spPr>
            <a:xfrm>
              <a:off x="-4959325" y="13725800"/>
              <a:ext cx="46300" cy="52700"/>
            </a:xfrm>
            <a:custGeom>
              <a:avLst/>
              <a:gdLst/>
              <a:ahLst/>
              <a:cxnLst/>
              <a:rect l="l" t="t" r="r" b="b"/>
              <a:pathLst>
                <a:path w="1852" h="2108" extrusionOk="0">
                  <a:moveTo>
                    <a:pt x="1725" y="1"/>
                  </a:moveTo>
                  <a:cubicBezTo>
                    <a:pt x="1702" y="1"/>
                    <a:pt x="1679" y="14"/>
                    <a:pt x="1663" y="46"/>
                  </a:cubicBezTo>
                  <a:cubicBezTo>
                    <a:pt x="1511" y="289"/>
                    <a:pt x="1298" y="502"/>
                    <a:pt x="1116" y="684"/>
                  </a:cubicBezTo>
                  <a:cubicBezTo>
                    <a:pt x="721" y="1079"/>
                    <a:pt x="356" y="1596"/>
                    <a:pt x="22" y="2022"/>
                  </a:cubicBezTo>
                  <a:cubicBezTo>
                    <a:pt x="0" y="2065"/>
                    <a:pt x="24" y="2108"/>
                    <a:pt x="51" y="2108"/>
                  </a:cubicBezTo>
                  <a:cubicBezTo>
                    <a:pt x="62" y="2108"/>
                    <a:pt x="74" y="2100"/>
                    <a:pt x="83" y="2082"/>
                  </a:cubicBezTo>
                  <a:cubicBezTo>
                    <a:pt x="478" y="1657"/>
                    <a:pt x="842" y="1231"/>
                    <a:pt x="1238" y="806"/>
                  </a:cubicBezTo>
                  <a:cubicBezTo>
                    <a:pt x="1420" y="593"/>
                    <a:pt x="1572" y="350"/>
                    <a:pt x="1785" y="167"/>
                  </a:cubicBezTo>
                  <a:cubicBezTo>
                    <a:pt x="1852" y="100"/>
                    <a:pt x="1787" y="1"/>
                    <a:pt x="1725"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2"/>
            <p:cNvSpPr/>
            <p:nvPr/>
          </p:nvSpPr>
          <p:spPr>
            <a:xfrm>
              <a:off x="-4866700" y="13806325"/>
              <a:ext cx="47125" cy="52300"/>
            </a:xfrm>
            <a:custGeom>
              <a:avLst/>
              <a:gdLst/>
              <a:ahLst/>
              <a:cxnLst/>
              <a:rect l="l" t="t" r="r" b="b"/>
              <a:pathLst>
                <a:path w="1885" h="2092" extrusionOk="0">
                  <a:moveTo>
                    <a:pt x="1735" y="1"/>
                  </a:moveTo>
                  <a:cubicBezTo>
                    <a:pt x="1708" y="1"/>
                    <a:pt x="1683" y="14"/>
                    <a:pt x="1666" y="47"/>
                  </a:cubicBezTo>
                  <a:cubicBezTo>
                    <a:pt x="1514" y="290"/>
                    <a:pt x="1332" y="503"/>
                    <a:pt x="1119" y="685"/>
                  </a:cubicBezTo>
                  <a:cubicBezTo>
                    <a:pt x="724" y="1080"/>
                    <a:pt x="390" y="1567"/>
                    <a:pt x="25" y="2022"/>
                  </a:cubicBezTo>
                  <a:cubicBezTo>
                    <a:pt x="0" y="2047"/>
                    <a:pt x="36" y="2092"/>
                    <a:pt x="66" y="2092"/>
                  </a:cubicBezTo>
                  <a:cubicBezTo>
                    <a:pt x="73" y="2092"/>
                    <a:pt x="80" y="2089"/>
                    <a:pt x="86" y="2083"/>
                  </a:cubicBezTo>
                  <a:cubicBezTo>
                    <a:pt x="481" y="1658"/>
                    <a:pt x="876" y="1232"/>
                    <a:pt x="1241" y="807"/>
                  </a:cubicBezTo>
                  <a:cubicBezTo>
                    <a:pt x="1423" y="594"/>
                    <a:pt x="1575" y="320"/>
                    <a:pt x="1818" y="138"/>
                  </a:cubicBezTo>
                  <a:cubicBezTo>
                    <a:pt x="1885" y="94"/>
                    <a:pt x="1806" y="1"/>
                    <a:pt x="1735" y="1"/>
                  </a:cubicBezTo>
                  <a:close/>
                </a:path>
              </a:pathLst>
            </a:custGeom>
            <a:solidFill>
              <a:srgbClr val="635B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 name="Google Shape;671;p42"/>
          <p:cNvGrpSpPr/>
          <p:nvPr/>
        </p:nvGrpSpPr>
        <p:grpSpPr>
          <a:xfrm>
            <a:off x="-385433" y="3639035"/>
            <a:ext cx="1211444" cy="1630231"/>
            <a:chOff x="-1138858" y="3639035"/>
            <a:chExt cx="1211444" cy="1630231"/>
          </a:xfrm>
        </p:grpSpPr>
        <p:sp>
          <p:nvSpPr>
            <p:cNvPr id="672" name="Google Shape;672;p42"/>
            <p:cNvSpPr/>
            <p:nvPr/>
          </p:nvSpPr>
          <p:spPr>
            <a:xfrm>
              <a:off x="-985216" y="4615716"/>
              <a:ext cx="897590" cy="653550"/>
            </a:xfrm>
            <a:custGeom>
              <a:avLst/>
              <a:gdLst/>
              <a:ahLst/>
              <a:cxnLst/>
              <a:rect l="l" t="t" r="r" b="b"/>
              <a:pathLst>
                <a:path w="12432" h="9051" extrusionOk="0">
                  <a:moveTo>
                    <a:pt x="0" y="1"/>
                  </a:moveTo>
                  <a:lnTo>
                    <a:pt x="0" y="1"/>
                  </a:lnTo>
                  <a:cubicBezTo>
                    <a:pt x="0" y="1"/>
                    <a:pt x="730" y="7934"/>
                    <a:pt x="1854" y="8390"/>
                  </a:cubicBezTo>
                  <a:cubicBezTo>
                    <a:pt x="2536" y="8648"/>
                    <a:pt x="5295" y="9051"/>
                    <a:pt x="7721" y="9051"/>
                  </a:cubicBezTo>
                  <a:cubicBezTo>
                    <a:pt x="9298" y="9051"/>
                    <a:pt x="10734" y="8881"/>
                    <a:pt x="11368" y="8390"/>
                  </a:cubicBezTo>
                  <a:cubicBezTo>
                    <a:pt x="12432" y="5958"/>
                    <a:pt x="12310" y="761"/>
                    <a:pt x="12310" y="761"/>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2"/>
            <p:cNvSpPr/>
            <p:nvPr/>
          </p:nvSpPr>
          <p:spPr>
            <a:xfrm>
              <a:off x="-1138858" y="4236121"/>
              <a:ext cx="1211444" cy="576505"/>
            </a:xfrm>
            <a:custGeom>
              <a:avLst/>
              <a:gdLst/>
              <a:ahLst/>
              <a:cxnLst/>
              <a:rect l="l" t="t" r="r" b="b"/>
              <a:pathLst>
                <a:path w="16779" h="7984" extrusionOk="0">
                  <a:moveTo>
                    <a:pt x="9380" y="0"/>
                  </a:moveTo>
                  <a:cubicBezTo>
                    <a:pt x="4747" y="0"/>
                    <a:pt x="456" y="1914"/>
                    <a:pt x="456" y="1914"/>
                  </a:cubicBezTo>
                  <a:cubicBezTo>
                    <a:pt x="456" y="1914"/>
                    <a:pt x="0" y="3829"/>
                    <a:pt x="1034" y="6352"/>
                  </a:cubicBezTo>
                  <a:cubicBezTo>
                    <a:pt x="2801" y="7604"/>
                    <a:pt x="5904" y="7984"/>
                    <a:pt x="8827" y="7984"/>
                  </a:cubicBezTo>
                  <a:cubicBezTo>
                    <a:pt x="12290" y="7984"/>
                    <a:pt x="15499" y="7450"/>
                    <a:pt x="15928" y="7203"/>
                  </a:cubicBezTo>
                  <a:cubicBezTo>
                    <a:pt x="16718" y="6717"/>
                    <a:pt x="16779" y="2461"/>
                    <a:pt x="16779" y="2461"/>
                  </a:cubicBezTo>
                  <a:cubicBezTo>
                    <a:pt x="14665" y="598"/>
                    <a:pt x="11969" y="0"/>
                    <a:pt x="93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2"/>
            <p:cNvSpPr/>
            <p:nvPr/>
          </p:nvSpPr>
          <p:spPr>
            <a:xfrm>
              <a:off x="-1105935" y="4242619"/>
              <a:ext cx="1178521" cy="342480"/>
            </a:xfrm>
            <a:custGeom>
              <a:avLst/>
              <a:gdLst/>
              <a:ahLst/>
              <a:cxnLst/>
              <a:rect l="l" t="t" r="r" b="b"/>
              <a:pathLst>
                <a:path w="16323" h="4743" extrusionOk="0">
                  <a:moveTo>
                    <a:pt x="8177" y="0"/>
                  </a:moveTo>
                  <a:cubicBezTo>
                    <a:pt x="3648" y="0"/>
                    <a:pt x="0" y="1064"/>
                    <a:pt x="0" y="2371"/>
                  </a:cubicBezTo>
                  <a:cubicBezTo>
                    <a:pt x="0" y="3678"/>
                    <a:pt x="3648" y="4742"/>
                    <a:pt x="8177" y="4742"/>
                  </a:cubicBezTo>
                  <a:cubicBezTo>
                    <a:pt x="12675" y="4742"/>
                    <a:pt x="16323" y="3678"/>
                    <a:pt x="16323" y="2371"/>
                  </a:cubicBezTo>
                  <a:cubicBezTo>
                    <a:pt x="16323" y="1064"/>
                    <a:pt x="12675" y="0"/>
                    <a:pt x="81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2"/>
            <p:cNvSpPr/>
            <p:nvPr/>
          </p:nvSpPr>
          <p:spPr>
            <a:xfrm>
              <a:off x="-934358" y="4335256"/>
              <a:ext cx="880200" cy="139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2"/>
            <p:cNvSpPr/>
            <p:nvPr/>
          </p:nvSpPr>
          <p:spPr>
            <a:xfrm>
              <a:off x="-631941" y="3639035"/>
              <a:ext cx="546554" cy="829736"/>
            </a:xfrm>
            <a:custGeom>
              <a:avLst/>
              <a:gdLst/>
              <a:ahLst/>
              <a:cxnLst/>
              <a:rect l="l" t="t" r="r" b="b"/>
              <a:pathLst>
                <a:path w="7570" h="11491" extrusionOk="0">
                  <a:moveTo>
                    <a:pt x="3905" y="0"/>
                  </a:moveTo>
                  <a:cubicBezTo>
                    <a:pt x="2721" y="0"/>
                    <a:pt x="1152" y="6248"/>
                    <a:pt x="426" y="9575"/>
                  </a:cubicBezTo>
                  <a:cubicBezTo>
                    <a:pt x="214" y="10487"/>
                    <a:pt x="62" y="11156"/>
                    <a:pt x="1" y="11460"/>
                  </a:cubicBezTo>
                  <a:cubicBezTo>
                    <a:pt x="426" y="11460"/>
                    <a:pt x="822" y="11490"/>
                    <a:pt x="1277" y="11490"/>
                  </a:cubicBezTo>
                  <a:cubicBezTo>
                    <a:pt x="2828" y="11490"/>
                    <a:pt x="4256" y="11369"/>
                    <a:pt x="5320" y="11217"/>
                  </a:cubicBezTo>
                  <a:cubicBezTo>
                    <a:pt x="5624" y="10882"/>
                    <a:pt x="6019" y="10457"/>
                    <a:pt x="6384" y="10031"/>
                  </a:cubicBezTo>
                  <a:cubicBezTo>
                    <a:pt x="6992" y="9271"/>
                    <a:pt x="7448" y="8542"/>
                    <a:pt x="7144" y="8299"/>
                  </a:cubicBezTo>
                  <a:cubicBezTo>
                    <a:pt x="7096" y="8263"/>
                    <a:pt x="7036" y="8247"/>
                    <a:pt x="6965" y="8247"/>
                  </a:cubicBezTo>
                  <a:cubicBezTo>
                    <a:pt x="6490" y="8247"/>
                    <a:pt x="5532" y="8991"/>
                    <a:pt x="4712" y="9758"/>
                  </a:cubicBezTo>
                  <a:cubicBezTo>
                    <a:pt x="3861" y="10487"/>
                    <a:pt x="3162" y="11217"/>
                    <a:pt x="3162" y="11217"/>
                  </a:cubicBezTo>
                  <a:cubicBezTo>
                    <a:pt x="3162" y="11217"/>
                    <a:pt x="3557" y="10578"/>
                    <a:pt x="4074" y="9666"/>
                  </a:cubicBezTo>
                  <a:cubicBezTo>
                    <a:pt x="5381" y="7448"/>
                    <a:pt x="7569" y="3496"/>
                    <a:pt x="7022" y="3223"/>
                  </a:cubicBezTo>
                  <a:cubicBezTo>
                    <a:pt x="7004" y="3214"/>
                    <a:pt x="6984" y="3210"/>
                    <a:pt x="6963" y="3210"/>
                  </a:cubicBezTo>
                  <a:cubicBezTo>
                    <a:pt x="6300" y="3210"/>
                    <a:pt x="4093" y="7192"/>
                    <a:pt x="2828" y="9606"/>
                  </a:cubicBezTo>
                  <a:cubicBezTo>
                    <a:pt x="2281" y="10639"/>
                    <a:pt x="1916" y="11369"/>
                    <a:pt x="1916" y="11369"/>
                  </a:cubicBezTo>
                  <a:cubicBezTo>
                    <a:pt x="1916" y="11369"/>
                    <a:pt x="2129" y="10669"/>
                    <a:pt x="2433" y="9575"/>
                  </a:cubicBezTo>
                  <a:cubicBezTo>
                    <a:pt x="3375" y="6384"/>
                    <a:pt x="5107" y="61"/>
                    <a:pt x="3922" y="1"/>
                  </a:cubicBezTo>
                  <a:cubicBezTo>
                    <a:pt x="3916" y="0"/>
                    <a:pt x="3911" y="0"/>
                    <a:pt x="39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7" name="Google Shape;677;p42"/>
          <p:cNvSpPr/>
          <p:nvPr/>
        </p:nvSpPr>
        <p:spPr>
          <a:xfrm>
            <a:off x="59028" y="150914"/>
            <a:ext cx="1170794" cy="679970"/>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9" name="Google Shape;679;p42"/>
          <p:cNvGrpSpPr/>
          <p:nvPr/>
        </p:nvGrpSpPr>
        <p:grpSpPr>
          <a:xfrm>
            <a:off x="8095965" y="4008298"/>
            <a:ext cx="1950884" cy="1283366"/>
            <a:chOff x="2238621" y="-1082064"/>
            <a:chExt cx="1831816" cy="1205152"/>
          </a:xfrm>
        </p:grpSpPr>
        <p:grpSp>
          <p:nvGrpSpPr>
            <p:cNvPr id="680" name="Google Shape;680;p42"/>
            <p:cNvGrpSpPr/>
            <p:nvPr/>
          </p:nvGrpSpPr>
          <p:grpSpPr>
            <a:xfrm>
              <a:off x="2238621" y="-1082064"/>
              <a:ext cx="1405317" cy="1205152"/>
              <a:chOff x="7020531" y="2940607"/>
              <a:chExt cx="1260261" cy="1080756"/>
            </a:xfrm>
          </p:grpSpPr>
          <p:sp>
            <p:nvSpPr>
              <p:cNvPr id="681" name="Google Shape;681;p42"/>
              <p:cNvSpPr/>
              <p:nvPr/>
            </p:nvSpPr>
            <p:spPr>
              <a:xfrm>
                <a:off x="7047373" y="2940607"/>
                <a:ext cx="1233419" cy="1080351"/>
              </a:xfrm>
              <a:custGeom>
                <a:avLst/>
                <a:gdLst/>
                <a:ahLst/>
                <a:cxnLst/>
                <a:rect l="l" t="t" r="r" b="b"/>
                <a:pathLst>
                  <a:path w="51694" h="45274" extrusionOk="0">
                    <a:moveTo>
                      <a:pt x="37153" y="14505"/>
                    </a:moveTo>
                    <a:cubicBezTo>
                      <a:pt x="37897" y="14505"/>
                      <a:pt x="38566" y="14735"/>
                      <a:pt x="39059" y="15216"/>
                    </a:cubicBezTo>
                    <a:cubicBezTo>
                      <a:pt x="40396" y="16523"/>
                      <a:pt x="39910" y="19167"/>
                      <a:pt x="37995" y="21143"/>
                    </a:cubicBezTo>
                    <a:cubicBezTo>
                      <a:pt x="36785" y="22391"/>
                      <a:pt x="35295" y="23069"/>
                      <a:pt x="34025" y="23069"/>
                    </a:cubicBezTo>
                    <a:cubicBezTo>
                      <a:pt x="33286" y="23069"/>
                      <a:pt x="32621" y="22840"/>
                      <a:pt x="32128" y="22359"/>
                    </a:cubicBezTo>
                    <a:cubicBezTo>
                      <a:pt x="30791" y="21052"/>
                      <a:pt x="31247" y="18407"/>
                      <a:pt x="33162" y="16431"/>
                    </a:cubicBezTo>
                    <a:cubicBezTo>
                      <a:pt x="34372" y="15183"/>
                      <a:pt x="35874" y="14505"/>
                      <a:pt x="37153" y="14505"/>
                    </a:cubicBezTo>
                    <a:close/>
                    <a:moveTo>
                      <a:pt x="32645" y="1"/>
                    </a:moveTo>
                    <a:cubicBezTo>
                      <a:pt x="28949" y="1"/>
                      <a:pt x="24832" y="1426"/>
                      <a:pt x="21368" y="4091"/>
                    </a:cubicBezTo>
                    <a:cubicBezTo>
                      <a:pt x="14742" y="9167"/>
                      <a:pt x="0" y="31568"/>
                      <a:pt x="13374" y="42055"/>
                    </a:cubicBezTo>
                    <a:cubicBezTo>
                      <a:pt x="16290" y="44329"/>
                      <a:pt x="19514" y="45273"/>
                      <a:pt x="22804" y="45273"/>
                    </a:cubicBezTo>
                    <a:cubicBezTo>
                      <a:pt x="34639" y="45273"/>
                      <a:pt x="47313" y="33053"/>
                      <a:pt x="49454" y="26584"/>
                    </a:cubicBezTo>
                    <a:cubicBezTo>
                      <a:pt x="51693" y="19714"/>
                      <a:pt x="48850" y="16719"/>
                      <a:pt x="46201" y="16719"/>
                    </a:cubicBezTo>
                    <a:cubicBezTo>
                      <a:pt x="45650" y="16719"/>
                      <a:pt x="45108" y="16849"/>
                      <a:pt x="44621" y="17100"/>
                    </a:cubicBezTo>
                    <a:cubicBezTo>
                      <a:pt x="43838" y="17513"/>
                      <a:pt x="43209" y="17676"/>
                      <a:pt x="42710" y="17676"/>
                    </a:cubicBezTo>
                    <a:cubicBezTo>
                      <a:pt x="41407" y="17676"/>
                      <a:pt x="40990" y="16566"/>
                      <a:pt x="41034" y="15884"/>
                    </a:cubicBezTo>
                    <a:cubicBezTo>
                      <a:pt x="41277" y="12906"/>
                      <a:pt x="44773" y="8863"/>
                      <a:pt x="40852" y="3635"/>
                    </a:cubicBezTo>
                    <a:cubicBezTo>
                      <a:pt x="38990" y="1166"/>
                      <a:pt x="35989" y="1"/>
                      <a:pt x="32645" y="1"/>
                    </a:cubicBezTo>
                    <a:close/>
                  </a:path>
                </a:pathLst>
              </a:custGeom>
              <a:solidFill>
                <a:srgbClr val="EC97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2"/>
              <p:cNvSpPr/>
              <p:nvPr/>
            </p:nvSpPr>
            <p:spPr>
              <a:xfrm>
                <a:off x="7020531" y="2940989"/>
                <a:ext cx="1018273" cy="1065532"/>
              </a:xfrm>
              <a:custGeom>
                <a:avLst/>
                <a:gdLst/>
                <a:ahLst/>
                <a:cxnLst/>
                <a:rect l="l" t="t" r="r" b="b"/>
                <a:pathLst>
                  <a:path w="42677" h="44653" extrusionOk="0">
                    <a:moveTo>
                      <a:pt x="32630" y="1"/>
                    </a:moveTo>
                    <a:cubicBezTo>
                      <a:pt x="28941" y="1"/>
                      <a:pt x="24838" y="1417"/>
                      <a:pt x="21369" y="4075"/>
                    </a:cubicBezTo>
                    <a:cubicBezTo>
                      <a:pt x="14773" y="9151"/>
                      <a:pt x="0" y="31583"/>
                      <a:pt x="13405" y="42039"/>
                    </a:cubicBezTo>
                    <a:cubicBezTo>
                      <a:pt x="14986" y="43285"/>
                      <a:pt x="16688" y="44136"/>
                      <a:pt x="18420" y="44653"/>
                    </a:cubicBezTo>
                    <a:cubicBezTo>
                      <a:pt x="25259" y="38270"/>
                      <a:pt x="30974" y="30853"/>
                      <a:pt x="35624" y="22738"/>
                    </a:cubicBezTo>
                    <a:lnTo>
                      <a:pt x="35624" y="22738"/>
                    </a:lnTo>
                    <a:cubicBezTo>
                      <a:pt x="35073" y="22951"/>
                      <a:pt x="34522" y="23060"/>
                      <a:pt x="34006" y="23060"/>
                    </a:cubicBezTo>
                    <a:cubicBezTo>
                      <a:pt x="33272" y="23060"/>
                      <a:pt x="32611" y="22837"/>
                      <a:pt x="32129" y="22373"/>
                    </a:cubicBezTo>
                    <a:cubicBezTo>
                      <a:pt x="30791" y="21066"/>
                      <a:pt x="31278" y="18422"/>
                      <a:pt x="33193" y="16446"/>
                    </a:cubicBezTo>
                    <a:cubicBezTo>
                      <a:pt x="34410" y="15190"/>
                      <a:pt x="35922" y="14511"/>
                      <a:pt x="37197" y="14511"/>
                    </a:cubicBezTo>
                    <a:cubicBezTo>
                      <a:pt x="37929" y="14511"/>
                      <a:pt x="38583" y="14734"/>
                      <a:pt x="39059" y="15200"/>
                    </a:cubicBezTo>
                    <a:cubicBezTo>
                      <a:pt x="39181" y="15321"/>
                      <a:pt x="39302" y="15473"/>
                      <a:pt x="39393" y="15595"/>
                    </a:cubicBezTo>
                    <a:cubicBezTo>
                      <a:pt x="40579" y="13133"/>
                      <a:pt x="41673" y="10610"/>
                      <a:pt x="42676" y="8057"/>
                    </a:cubicBezTo>
                    <a:cubicBezTo>
                      <a:pt x="42554" y="6689"/>
                      <a:pt x="42068" y="5230"/>
                      <a:pt x="40883" y="3649"/>
                    </a:cubicBezTo>
                    <a:cubicBezTo>
                      <a:pt x="39000" y="1173"/>
                      <a:pt x="35986" y="1"/>
                      <a:pt x="3263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2"/>
              <p:cNvSpPr/>
              <p:nvPr/>
            </p:nvSpPr>
            <p:spPr>
              <a:xfrm>
                <a:off x="7460032" y="3133225"/>
                <a:ext cx="794466" cy="888138"/>
              </a:xfrm>
              <a:custGeom>
                <a:avLst/>
                <a:gdLst/>
                <a:ahLst/>
                <a:cxnLst/>
                <a:rect l="l" t="t" r="r" b="b"/>
                <a:pathLst>
                  <a:path w="33297" h="37219" extrusionOk="0">
                    <a:moveTo>
                      <a:pt x="24256" y="1"/>
                    </a:moveTo>
                    <a:cubicBezTo>
                      <a:pt x="23253" y="2554"/>
                      <a:pt x="22159" y="5077"/>
                      <a:pt x="20973" y="7539"/>
                    </a:cubicBezTo>
                    <a:cubicBezTo>
                      <a:pt x="21885" y="8937"/>
                      <a:pt x="21338" y="11277"/>
                      <a:pt x="19606" y="13071"/>
                    </a:cubicBezTo>
                    <a:cubicBezTo>
                      <a:pt x="18876" y="13831"/>
                      <a:pt x="18025" y="14378"/>
                      <a:pt x="17204" y="14682"/>
                    </a:cubicBezTo>
                    <a:cubicBezTo>
                      <a:pt x="12554" y="22797"/>
                      <a:pt x="6839" y="30214"/>
                      <a:pt x="0" y="36597"/>
                    </a:cubicBezTo>
                    <a:cubicBezTo>
                      <a:pt x="1447" y="37024"/>
                      <a:pt x="2930" y="37219"/>
                      <a:pt x="4426" y="37219"/>
                    </a:cubicBezTo>
                    <a:cubicBezTo>
                      <a:pt x="16255" y="37219"/>
                      <a:pt x="28903" y="25015"/>
                      <a:pt x="31034" y="18512"/>
                    </a:cubicBezTo>
                    <a:cubicBezTo>
                      <a:pt x="33296" y="11651"/>
                      <a:pt x="30446" y="8675"/>
                      <a:pt x="27793" y="8675"/>
                    </a:cubicBezTo>
                    <a:cubicBezTo>
                      <a:pt x="27238" y="8675"/>
                      <a:pt x="26691" y="8806"/>
                      <a:pt x="26201" y="9059"/>
                    </a:cubicBezTo>
                    <a:cubicBezTo>
                      <a:pt x="25421" y="9461"/>
                      <a:pt x="24793" y="9621"/>
                      <a:pt x="24295" y="9621"/>
                    </a:cubicBezTo>
                    <a:cubicBezTo>
                      <a:pt x="22989" y="9621"/>
                      <a:pt x="22571" y="8525"/>
                      <a:pt x="22615" y="7843"/>
                    </a:cubicBezTo>
                    <a:cubicBezTo>
                      <a:pt x="22797" y="5745"/>
                      <a:pt x="24530" y="3162"/>
                      <a:pt x="24256" y="1"/>
                    </a:cubicBezTo>
                    <a:close/>
                  </a:path>
                </a:pathLst>
              </a:custGeom>
              <a:solidFill>
                <a:srgbClr val="F4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2"/>
              <p:cNvSpPr/>
              <p:nvPr/>
            </p:nvSpPr>
            <p:spPr>
              <a:xfrm>
                <a:off x="7640604" y="3017230"/>
                <a:ext cx="159576" cy="175509"/>
              </a:xfrm>
              <a:custGeom>
                <a:avLst/>
                <a:gdLst/>
                <a:ahLst/>
                <a:cxnLst/>
                <a:rect l="l" t="t" r="r" b="b"/>
                <a:pathLst>
                  <a:path w="6688" h="7355" extrusionOk="0">
                    <a:moveTo>
                      <a:pt x="5311" y="0"/>
                    </a:moveTo>
                    <a:cubicBezTo>
                      <a:pt x="4164" y="0"/>
                      <a:pt x="2986" y="468"/>
                      <a:pt x="2037" y="1761"/>
                    </a:cubicBezTo>
                    <a:cubicBezTo>
                      <a:pt x="1" y="4558"/>
                      <a:pt x="2129" y="6746"/>
                      <a:pt x="4591" y="7354"/>
                    </a:cubicBezTo>
                    <a:cubicBezTo>
                      <a:pt x="4499" y="4679"/>
                      <a:pt x="5077" y="2096"/>
                      <a:pt x="6688" y="211"/>
                    </a:cubicBezTo>
                    <a:cubicBezTo>
                      <a:pt x="6246" y="79"/>
                      <a:pt x="5781" y="0"/>
                      <a:pt x="53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2"/>
              <p:cNvSpPr/>
              <p:nvPr/>
            </p:nvSpPr>
            <p:spPr>
              <a:xfrm>
                <a:off x="7747950" y="3022265"/>
                <a:ext cx="155233" cy="174387"/>
              </a:xfrm>
              <a:custGeom>
                <a:avLst/>
                <a:gdLst/>
                <a:ahLst/>
                <a:cxnLst/>
                <a:rect l="l" t="t" r="r" b="b"/>
                <a:pathLst>
                  <a:path w="6506" h="7308" extrusionOk="0">
                    <a:moveTo>
                      <a:pt x="2189" y="0"/>
                    </a:moveTo>
                    <a:cubicBezTo>
                      <a:pt x="578" y="1885"/>
                      <a:pt x="0" y="4468"/>
                      <a:pt x="92" y="7143"/>
                    </a:cubicBezTo>
                    <a:cubicBezTo>
                      <a:pt x="541" y="7251"/>
                      <a:pt x="999" y="7308"/>
                      <a:pt x="1446" y="7308"/>
                    </a:cubicBezTo>
                    <a:cubicBezTo>
                      <a:pt x="2390" y="7308"/>
                      <a:pt x="3282" y="7052"/>
                      <a:pt x="3921" y="6474"/>
                    </a:cubicBezTo>
                    <a:cubicBezTo>
                      <a:pt x="6505" y="4104"/>
                      <a:pt x="5441" y="2523"/>
                      <a:pt x="4651" y="1550"/>
                    </a:cubicBezTo>
                    <a:cubicBezTo>
                      <a:pt x="4195" y="973"/>
                      <a:pt x="3283" y="335"/>
                      <a:pt x="2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2"/>
              <p:cNvSpPr/>
              <p:nvPr/>
            </p:nvSpPr>
            <p:spPr>
              <a:xfrm>
                <a:off x="7405798" y="3186176"/>
                <a:ext cx="123881" cy="177513"/>
              </a:xfrm>
              <a:custGeom>
                <a:avLst/>
                <a:gdLst/>
                <a:ahLst/>
                <a:cxnLst/>
                <a:rect l="l" t="t" r="r" b="b"/>
                <a:pathLst>
                  <a:path w="5192" h="7439" extrusionOk="0">
                    <a:moveTo>
                      <a:pt x="4918" y="1"/>
                    </a:moveTo>
                    <a:lnTo>
                      <a:pt x="4918" y="1"/>
                    </a:lnTo>
                    <a:cubicBezTo>
                      <a:pt x="3337" y="31"/>
                      <a:pt x="1665" y="760"/>
                      <a:pt x="966" y="2919"/>
                    </a:cubicBezTo>
                    <a:cubicBezTo>
                      <a:pt x="1" y="6014"/>
                      <a:pt x="2299" y="7438"/>
                      <a:pt x="4688" y="7438"/>
                    </a:cubicBezTo>
                    <a:cubicBezTo>
                      <a:pt x="4855" y="7438"/>
                      <a:pt x="5024" y="7431"/>
                      <a:pt x="5191" y="7417"/>
                    </a:cubicBezTo>
                    <a:cubicBezTo>
                      <a:pt x="4249" y="4925"/>
                      <a:pt x="3975" y="2280"/>
                      <a:pt x="4918" y="1"/>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2"/>
              <p:cNvSpPr/>
              <p:nvPr/>
            </p:nvSpPr>
            <p:spPr>
              <a:xfrm>
                <a:off x="7500642" y="3186129"/>
                <a:ext cx="150867" cy="177060"/>
              </a:xfrm>
              <a:custGeom>
                <a:avLst/>
                <a:gdLst/>
                <a:ahLst/>
                <a:cxnLst/>
                <a:rect l="l" t="t" r="r" b="b"/>
                <a:pathLst>
                  <a:path w="6323" h="7420" extrusionOk="0">
                    <a:moveTo>
                      <a:pt x="1098" y="0"/>
                    </a:moveTo>
                    <a:cubicBezTo>
                      <a:pt x="1046" y="0"/>
                      <a:pt x="995" y="1"/>
                      <a:pt x="943" y="3"/>
                    </a:cubicBezTo>
                    <a:cubicBezTo>
                      <a:pt x="0" y="2282"/>
                      <a:pt x="274" y="4927"/>
                      <a:pt x="1216" y="7419"/>
                    </a:cubicBezTo>
                    <a:cubicBezTo>
                      <a:pt x="2645" y="7298"/>
                      <a:pt x="4013" y="6690"/>
                      <a:pt x="4621" y="5565"/>
                    </a:cubicBezTo>
                    <a:cubicBezTo>
                      <a:pt x="6323" y="2525"/>
                      <a:pt x="4803" y="1370"/>
                      <a:pt x="3769" y="702"/>
                    </a:cubicBezTo>
                    <a:cubicBezTo>
                      <a:pt x="3161" y="296"/>
                      <a:pt x="2165" y="0"/>
                      <a:pt x="10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2"/>
              <p:cNvSpPr/>
              <p:nvPr/>
            </p:nvSpPr>
            <p:spPr>
              <a:xfrm>
                <a:off x="7295398" y="3487178"/>
                <a:ext cx="149411" cy="174029"/>
              </a:xfrm>
              <a:custGeom>
                <a:avLst/>
                <a:gdLst/>
                <a:ahLst/>
                <a:cxnLst/>
                <a:rect l="l" t="t" r="r" b="b"/>
                <a:pathLst>
                  <a:path w="6262" h="7293" extrusionOk="0">
                    <a:moveTo>
                      <a:pt x="2493" y="1"/>
                    </a:moveTo>
                    <a:cubicBezTo>
                      <a:pt x="1125" y="791"/>
                      <a:pt x="0" y="2220"/>
                      <a:pt x="426" y="4469"/>
                    </a:cubicBezTo>
                    <a:cubicBezTo>
                      <a:pt x="812" y="6508"/>
                      <a:pt x="2085" y="7292"/>
                      <a:pt x="3502" y="7292"/>
                    </a:cubicBezTo>
                    <a:cubicBezTo>
                      <a:pt x="4430" y="7292"/>
                      <a:pt x="5420" y="6956"/>
                      <a:pt x="6262" y="6414"/>
                    </a:cubicBezTo>
                    <a:cubicBezTo>
                      <a:pt x="4256" y="4651"/>
                      <a:pt x="2766" y="2463"/>
                      <a:pt x="24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2"/>
              <p:cNvSpPr/>
              <p:nvPr/>
            </p:nvSpPr>
            <p:spPr>
              <a:xfrm>
                <a:off x="7354857" y="3469544"/>
                <a:ext cx="141466" cy="170712"/>
              </a:xfrm>
              <a:custGeom>
                <a:avLst/>
                <a:gdLst/>
                <a:ahLst/>
                <a:cxnLst/>
                <a:rect l="l" t="t" r="r" b="b"/>
                <a:pathLst>
                  <a:path w="5929" h="7154" extrusionOk="0">
                    <a:moveTo>
                      <a:pt x="2575" y="0"/>
                    </a:moveTo>
                    <a:cubicBezTo>
                      <a:pt x="1855" y="0"/>
                      <a:pt x="867" y="225"/>
                      <a:pt x="1" y="740"/>
                    </a:cubicBezTo>
                    <a:cubicBezTo>
                      <a:pt x="244" y="3202"/>
                      <a:pt x="1764" y="5390"/>
                      <a:pt x="3770" y="7153"/>
                    </a:cubicBezTo>
                    <a:cubicBezTo>
                      <a:pt x="4986" y="6363"/>
                      <a:pt x="5867" y="5147"/>
                      <a:pt x="5898" y="3901"/>
                    </a:cubicBezTo>
                    <a:cubicBezTo>
                      <a:pt x="5928" y="405"/>
                      <a:pt x="4074" y="101"/>
                      <a:pt x="2828" y="10"/>
                    </a:cubicBezTo>
                    <a:cubicBezTo>
                      <a:pt x="2748" y="4"/>
                      <a:pt x="2664" y="0"/>
                      <a:pt x="25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2"/>
              <p:cNvSpPr/>
              <p:nvPr/>
            </p:nvSpPr>
            <p:spPr>
              <a:xfrm>
                <a:off x="7376617" y="3753364"/>
                <a:ext cx="164658" cy="168350"/>
              </a:xfrm>
              <a:custGeom>
                <a:avLst/>
                <a:gdLst/>
                <a:ahLst/>
                <a:cxnLst/>
                <a:rect l="l" t="t" r="r" b="b"/>
                <a:pathLst>
                  <a:path w="6901" h="7055" extrusionOk="0">
                    <a:moveTo>
                      <a:pt x="2068" y="1"/>
                    </a:moveTo>
                    <a:cubicBezTo>
                      <a:pt x="852" y="1004"/>
                      <a:pt x="1" y="2615"/>
                      <a:pt x="821" y="4743"/>
                    </a:cubicBezTo>
                    <a:cubicBezTo>
                      <a:pt x="1448" y="6403"/>
                      <a:pt x="2551" y="7054"/>
                      <a:pt x="3727" y="7054"/>
                    </a:cubicBezTo>
                    <a:cubicBezTo>
                      <a:pt x="4832" y="7054"/>
                      <a:pt x="6002" y="6478"/>
                      <a:pt x="6901" y="5624"/>
                    </a:cubicBezTo>
                    <a:cubicBezTo>
                      <a:pt x="4621" y="4256"/>
                      <a:pt x="2736" y="2372"/>
                      <a:pt x="2068" y="1"/>
                    </a:cubicBez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2"/>
              <p:cNvSpPr/>
              <p:nvPr/>
            </p:nvSpPr>
            <p:spPr>
              <a:xfrm>
                <a:off x="7425936" y="3722749"/>
                <a:ext cx="156689" cy="164842"/>
              </a:xfrm>
              <a:custGeom>
                <a:avLst/>
                <a:gdLst/>
                <a:ahLst/>
                <a:cxnLst/>
                <a:rect l="l" t="t" r="r" b="b"/>
                <a:pathLst>
                  <a:path w="6567" h="6908" extrusionOk="0">
                    <a:moveTo>
                      <a:pt x="3302" y="0"/>
                    </a:moveTo>
                    <a:cubicBezTo>
                      <a:pt x="3071" y="0"/>
                      <a:pt x="2850" y="18"/>
                      <a:pt x="2645" y="38"/>
                    </a:cubicBezTo>
                    <a:cubicBezTo>
                      <a:pt x="1916" y="129"/>
                      <a:pt x="852" y="554"/>
                      <a:pt x="1" y="1284"/>
                    </a:cubicBezTo>
                    <a:cubicBezTo>
                      <a:pt x="669" y="3655"/>
                      <a:pt x="2554" y="5539"/>
                      <a:pt x="4834" y="6907"/>
                    </a:cubicBezTo>
                    <a:cubicBezTo>
                      <a:pt x="5867" y="5934"/>
                      <a:pt x="6566" y="4597"/>
                      <a:pt x="6353" y="3351"/>
                    </a:cubicBezTo>
                    <a:cubicBezTo>
                      <a:pt x="5871" y="454"/>
                      <a:pt x="4475" y="0"/>
                      <a:pt x="3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 name="Google Shape;692;p42"/>
            <p:cNvGrpSpPr/>
            <p:nvPr/>
          </p:nvGrpSpPr>
          <p:grpSpPr>
            <a:xfrm rot="-3668426">
              <a:off x="3073974" y="-844863"/>
              <a:ext cx="912500" cy="730750"/>
              <a:chOff x="2179003" y="2368249"/>
              <a:chExt cx="1738088" cy="1391899"/>
            </a:xfrm>
          </p:grpSpPr>
          <p:sp>
            <p:nvSpPr>
              <p:cNvPr id="693" name="Google Shape;693;p42"/>
              <p:cNvSpPr/>
              <p:nvPr/>
            </p:nvSpPr>
            <p:spPr>
              <a:xfrm rot="3281200">
                <a:off x="2454539" y="2964003"/>
                <a:ext cx="322662" cy="842178"/>
              </a:xfrm>
              <a:custGeom>
                <a:avLst/>
                <a:gdLst/>
                <a:ahLst/>
                <a:cxnLst/>
                <a:rect l="l" t="t" r="r" b="b"/>
                <a:pathLst>
                  <a:path w="4378" h="11427" extrusionOk="0">
                    <a:moveTo>
                      <a:pt x="547" y="1"/>
                    </a:moveTo>
                    <a:cubicBezTo>
                      <a:pt x="91" y="3983"/>
                      <a:pt x="0" y="9363"/>
                      <a:pt x="2401" y="11247"/>
                    </a:cubicBezTo>
                    <a:cubicBezTo>
                      <a:pt x="2557" y="11373"/>
                      <a:pt x="2696" y="11427"/>
                      <a:pt x="2823" y="11427"/>
                    </a:cubicBezTo>
                    <a:cubicBezTo>
                      <a:pt x="3217" y="11427"/>
                      <a:pt x="3493" y="10909"/>
                      <a:pt x="3769" y="10427"/>
                    </a:cubicBezTo>
                    <a:cubicBezTo>
                      <a:pt x="4012" y="9971"/>
                      <a:pt x="4225" y="9332"/>
                      <a:pt x="4377" y="8542"/>
                    </a:cubicBezTo>
                    <a:cubicBezTo>
                      <a:pt x="2584" y="6050"/>
                      <a:pt x="1368" y="3040"/>
                      <a:pt x="547" y="1"/>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2"/>
              <p:cNvSpPr/>
              <p:nvPr/>
            </p:nvSpPr>
            <p:spPr>
              <a:xfrm rot="3281200">
                <a:off x="2704715" y="2770707"/>
                <a:ext cx="342782" cy="983536"/>
              </a:xfrm>
              <a:custGeom>
                <a:avLst/>
                <a:gdLst/>
                <a:ahLst/>
                <a:cxnLst/>
                <a:rect l="l" t="t" r="r" b="b"/>
                <a:pathLst>
                  <a:path w="4651" h="13345" extrusionOk="0">
                    <a:moveTo>
                      <a:pt x="3009" y="0"/>
                    </a:moveTo>
                    <a:lnTo>
                      <a:pt x="760" y="152"/>
                    </a:lnTo>
                    <a:cubicBezTo>
                      <a:pt x="760" y="152"/>
                      <a:pt x="304" y="2158"/>
                      <a:pt x="0" y="4803"/>
                    </a:cubicBezTo>
                    <a:cubicBezTo>
                      <a:pt x="821" y="7842"/>
                      <a:pt x="2037" y="10852"/>
                      <a:pt x="3830" y="13344"/>
                    </a:cubicBezTo>
                    <a:cubicBezTo>
                      <a:pt x="4651" y="8997"/>
                      <a:pt x="3952" y="608"/>
                      <a:pt x="30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2"/>
              <p:cNvSpPr/>
              <p:nvPr/>
            </p:nvSpPr>
            <p:spPr>
              <a:xfrm rot="3281200">
                <a:off x="3315949" y="2423720"/>
                <a:ext cx="403290" cy="535362"/>
              </a:xfrm>
              <a:custGeom>
                <a:avLst/>
                <a:gdLst/>
                <a:ahLst/>
                <a:cxnLst/>
                <a:rect l="l" t="t" r="r" b="b"/>
                <a:pathLst>
                  <a:path w="5472" h="7264" extrusionOk="0">
                    <a:moveTo>
                      <a:pt x="2948" y="0"/>
                    </a:moveTo>
                    <a:cubicBezTo>
                      <a:pt x="3404" y="2432"/>
                      <a:pt x="0" y="4772"/>
                      <a:pt x="2584" y="6991"/>
                    </a:cubicBezTo>
                    <a:cubicBezTo>
                      <a:pt x="2614" y="7022"/>
                      <a:pt x="2584" y="7052"/>
                      <a:pt x="2553" y="7052"/>
                    </a:cubicBezTo>
                    <a:cubicBezTo>
                      <a:pt x="2657" y="7091"/>
                      <a:pt x="2889" y="7174"/>
                      <a:pt x="3184" y="7224"/>
                    </a:cubicBezTo>
                    <a:lnTo>
                      <a:pt x="3184" y="7224"/>
                    </a:lnTo>
                    <a:cubicBezTo>
                      <a:pt x="1587" y="4947"/>
                      <a:pt x="3525" y="2398"/>
                      <a:pt x="2948" y="0"/>
                    </a:cubicBezTo>
                    <a:close/>
                    <a:moveTo>
                      <a:pt x="3344" y="547"/>
                    </a:moveTo>
                    <a:lnTo>
                      <a:pt x="3344" y="547"/>
                    </a:lnTo>
                    <a:cubicBezTo>
                      <a:pt x="3435" y="912"/>
                      <a:pt x="3496" y="1277"/>
                      <a:pt x="3647" y="1581"/>
                    </a:cubicBezTo>
                    <a:cubicBezTo>
                      <a:pt x="3860" y="2037"/>
                      <a:pt x="4012" y="2584"/>
                      <a:pt x="3982" y="3070"/>
                    </a:cubicBezTo>
                    <a:cubicBezTo>
                      <a:pt x="3951" y="4499"/>
                      <a:pt x="3344" y="5715"/>
                      <a:pt x="3587" y="7174"/>
                    </a:cubicBezTo>
                    <a:cubicBezTo>
                      <a:pt x="3587" y="7211"/>
                      <a:pt x="3563" y="7237"/>
                      <a:pt x="3539" y="7237"/>
                    </a:cubicBezTo>
                    <a:cubicBezTo>
                      <a:pt x="3523" y="7237"/>
                      <a:pt x="3507" y="7227"/>
                      <a:pt x="3496" y="7204"/>
                    </a:cubicBezTo>
                    <a:cubicBezTo>
                      <a:pt x="3192" y="6049"/>
                      <a:pt x="3526" y="5107"/>
                      <a:pt x="3739" y="3952"/>
                    </a:cubicBezTo>
                    <a:cubicBezTo>
                      <a:pt x="3921" y="2918"/>
                      <a:pt x="3647" y="2189"/>
                      <a:pt x="3283" y="1216"/>
                    </a:cubicBezTo>
                    <a:cubicBezTo>
                      <a:pt x="3252" y="1186"/>
                      <a:pt x="3252" y="1125"/>
                      <a:pt x="3222" y="1064"/>
                    </a:cubicBezTo>
                    <a:lnTo>
                      <a:pt x="3222" y="1064"/>
                    </a:lnTo>
                    <a:cubicBezTo>
                      <a:pt x="3222" y="3131"/>
                      <a:pt x="2097" y="5137"/>
                      <a:pt x="3252" y="7204"/>
                    </a:cubicBezTo>
                    <a:cubicBezTo>
                      <a:pt x="3252" y="7215"/>
                      <a:pt x="3249" y="7225"/>
                      <a:pt x="3243" y="7233"/>
                    </a:cubicBezTo>
                    <a:lnTo>
                      <a:pt x="3243" y="7233"/>
                    </a:lnTo>
                    <a:cubicBezTo>
                      <a:pt x="3223" y="7230"/>
                      <a:pt x="3203" y="7227"/>
                      <a:pt x="3184" y="7224"/>
                    </a:cubicBezTo>
                    <a:lnTo>
                      <a:pt x="3184" y="7224"/>
                    </a:lnTo>
                    <a:cubicBezTo>
                      <a:pt x="3187" y="7227"/>
                      <a:pt x="3189" y="7231"/>
                      <a:pt x="3192" y="7234"/>
                    </a:cubicBezTo>
                    <a:cubicBezTo>
                      <a:pt x="3200" y="7243"/>
                      <a:pt x="3209" y="7247"/>
                      <a:pt x="3218" y="7247"/>
                    </a:cubicBezTo>
                    <a:cubicBezTo>
                      <a:pt x="3228" y="7247"/>
                      <a:pt x="3236" y="7241"/>
                      <a:pt x="3243" y="7233"/>
                    </a:cubicBezTo>
                    <a:lnTo>
                      <a:pt x="3243" y="7233"/>
                    </a:lnTo>
                    <a:cubicBezTo>
                      <a:pt x="3366" y="7251"/>
                      <a:pt x="3499" y="7263"/>
                      <a:pt x="3638" y="7263"/>
                    </a:cubicBezTo>
                    <a:cubicBezTo>
                      <a:pt x="3934" y="7263"/>
                      <a:pt x="4255" y="7210"/>
                      <a:pt x="4559" y="7052"/>
                    </a:cubicBezTo>
                    <a:cubicBezTo>
                      <a:pt x="4559" y="7052"/>
                      <a:pt x="4529" y="7022"/>
                      <a:pt x="4559" y="6991"/>
                    </a:cubicBezTo>
                    <a:cubicBezTo>
                      <a:pt x="5106" y="5745"/>
                      <a:pt x="5471" y="4286"/>
                      <a:pt x="5076" y="2918"/>
                    </a:cubicBezTo>
                    <a:cubicBezTo>
                      <a:pt x="4833" y="1976"/>
                      <a:pt x="4286" y="1277"/>
                      <a:pt x="3647" y="639"/>
                    </a:cubicBezTo>
                    <a:lnTo>
                      <a:pt x="3647" y="639"/>
                    </a:lnTo>
                    <a:cubicBezTo>
                      <a:pt x="4134" y="1398"/>
                      <a:pt x="4651" y="2067"/>
                      <a:pt x="4772" y="3070"/>
                    </a:cubicBezTo>
                    <a:cubicBezTo>
                      <a:pt x="4833" y="3648"/>
                      <a:pt x="4863" y="4256"/>
                      <a:pt x="4711" y="4833"/>
                    </a:cubicBezTo>
                    <a:cubicBezTo>
                      <a:pt x="4529" y="5563"/>
                      <a:pt x="4225" y="6262"/>
                      <a:pt x="4347" y="7052"/>
                    </a:cubicBezTo>
                    <a:cubicBezTo>
                      <a:pt x="4365" y="7090"/>
                      <a:pt x="4338" y="7116"/>
                      <a:pt x="4307" y="7116"/>
                    </a:cubicBezTo>
                    <a:cubicBezTo>
                      <a:pt x="4288" y="7116"/>
                      <a:pt x="4267" y="7106"/>
                      <a:pt x="4255" y="7082"/>
                    </a:cubicBezTo>
                    <a:cubicBezTo>
                      <a:pt x="3982" y="5988"/>
                      <a:pt x="4711" y="5046"/>
                      <a:pt x="4681" y="3952"/>
                    </a:cubicBezTo>
                    <a:cubicBezTo>
                      <a:pt x="4620" y="2918"/>
                      <a:pt x="4407" y="1946"/>
                      <a:pt x="3769" y="1094"/>
                    </a:cubicBezTo>
                    <a:cubicBezTo>
                      <a:pt x="3617" y="912"/>
                      <a:pt x="3496" y="730"/>
                      <a:pt x="3344" y="547"/>
                    </a:cubicBezTo>
                    <a:close/>
                  </a:path>
                </a:pathLst>
              </a:custGeom>
              <a:solidFill>
                <a:srgbClr val="8C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2"/>
              <p:cNvSpPr/>
              <p:nvPr/>
            </p:nvSpPr>
            <p:spPr>
              <a:xfrm rot="3281200">
                <a:off x="3411557" y="2385923"/>
                <a:ext cx="174818" cy="461587"/>
              </a:xfrm>
              <a:custGeom>
                <a:avLst/>
                <a:gdLst/>
                <a:ahLst/>
                <a:cxnLst/>
                <a:rect l="l" t="t" r="r" b="b"/>
                <a:pathLst>
                  <a:path w="2372" h="6263" extrusionOk="0">
                    <a:moveTo>
                      <a:pt x="2219" y="1"/>
                    </a:moveTo>
                    <a:cubicBezTo>
                      <a:pt x="2219" y="31"/>
                      <a:pt x="2219" y="31"/>
                      <a:pt x="2219" y="31"/>
                    </a:cubicBezTo>
                    <a:cubicBezTo>
                      <a:pt x="2098" y="1521"/>
                      <a:pt x="1156" y="1156"/>
                      <a:pt x="669" y="3436"/>
                    </a:cubicBezTo>
                    <a:cubicBezTo>
                      <a:pt x="365" y="4712"/>
                      <a:pt x="821" y="5685"/>
                      <a:pt x="1277" y="6262"/>
                    </a:cubicBezTo>
                    <a:cubicBezTo>
                      <a:pt x="1" y="4408"/>
                      <a:pt x="2371" y="1977"/>
                      <a:pt x="2219" y="1"/>
                    </a:cubicBezTo>
                    <a:close/>
                  </a:path>
                </a:pathLst>
              </a:custGeom>
              <a:solidFill>
                <a:srgbClr val="8C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2"/>
              <p:cNvSpPr/>
              <p:nvPr/>
            </p:nvSpPr>
            <p:spPr>
              <a:xfrm rot="3281200">
                <a:off x="3496570" y="2567043"/>
                <a:ext cx="271145" cy="506324"/>
              </a:xfrm>
              <a:custGeom>
                <a:avLst/>
                <a:gdLst/>
                <a:ahLst/>
                <a:cxnLst/>
                <a:rect l="l" t="t" r="r" b="b"/>
                <a:pathLst>
                  <a:path w="3679" h="6870" extrusionOk="0">
                    <a:moveTo>
                      <a:pt x="1" y="0"/>
                    </a:moveTo>
                    <a:cubicBezTo>
                      <a:pt x="31" y="92"/>
                      <a:pt x="92" y="183"/>
                      <a:pt x="153" y="274"/>
                    </a:cubicBezTo>
                    <a:cubicBezTo>
                      <a:pt x="2250" y="1885"/>
                      <a:pt x="2615" y="4469"/>
                      <a:pt x="1582" y="6870"/>
                    </a:cubicBezTo>
                    <a:cubicBezTo>
                      <a:pt x="3679" y="4165"/>
                      <a:pt x="1065" y="487"/>
                      <a:pt x="1" y="0"/>
                    </a:cubicBezTo>
                    <a:close/>
                  </a:path>
                </a:pathLst>
              </a:custGeom>
              <a:solidFill>
                <a:srgbClr val="8C4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2"/>
              <p:cNvSpPr/>
              <p:nvPr/>
            </p:nvSpPr>
            <p:spPr>
              <a:xfrm rot="3281200">
                <a:off x="3438478" y="2414098"/>
                <a:ext cx="145706" cy="533225"/>
              </a:xfrm>
              <a:custGeom>
                <a:avLst/>
                <a:gdLst/>
                <a:ahLst/>
                <a:cxnLst/>
                <a:rect l="l" t="t" r="r" b="b"/>
                <a:pathLst>
                  <a:path w="1977" h="7235" extrusionOk="0">
                    <a:moveTo>
                      <a:pt x="1399" y="0"/>
                    </a:moveTo>
                    <a:cubicBezTo>
                      <a:pt x="1976" y="2401"/>
                      <a:pt x="1" y="4955"/>
                      <a:pt x="1581" y="7234"/>
                    </a:cubicBezTo>
                    <a:cubicBezTo>
                      <a:pt x="1581" y="7234"/>
                      <a:pt x="1612" y="7234"/>
                      <a:pt x="1612" y="7204"/>
                    </a:cubicBezTo>
                    <a:cubicBezTo>
                      <a:pt x="487" y="5107"/>
                      <a:pt x="1672" y="3131"/>
                      <a:pt x="1703" y="1064"/>
                    </a:cubicBezTo>
                    <a:cubicBezTo>
                      <a:pt x="1612" y="730"/>
                      <a:pt x="1581" y="304"/>
                      <a:pt x="1429"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2"/>
              <p:cNvSpPr/>
              <p:nvPr/>
            </p:nvSpPr>
            <p:spPr>
              <a:xfrm rot="3281200">
                <a:off x="3515869" y="2489403"/>
                <a:ext cx="62793" cy="515684"/>
              </a:xfrm>
              <a:custGeom>
                <a:avLst/>
                <a:gdLst/>
                <a:ahLst/>
                <a:cxnLst/>
                <a:rect l="l" t="t" r="r" b="b"/>
                <a:pathLst>
                  <a:path w="852" h="6997" extrusionOk="0">
                    <a:moveTo>
                      <a:pt x="61" y="0"/>
                    </a:moveTo>
                    <a:lnTo>
                      <a:pt x="61" y="0"/>
                    </a:lnTo>
                    <a:cubicBezTo>
                      <a:pt x="91" y="274"/>
                      <a:pt x="122" y="548"/>
                      <a:pt x="122" y="821"/>
                    </a:cubicBezTo>
                    <a:cubicBezTo>
                      <a:pt x="122" y="882"/>
                      <a:pt x="152" y="912"/>
                      <a:pt x="152" y="973"/>
                    </a:cubicBezTo>
                    <a:cubicBezTo>
                      <a:pt x="517" y="1976"/>
                      <a:pt x="760" y="2675"/>
                      <a:pt x="578" y="3739"/>
                    </a:cubicBezTo>
                    <a:cubicBezTo>
                      <a:pt x="365" y="4864"/>
                      <a:pt x="0" y="5806"/>
                      <a:pt x="304" y="6961"/>
                    </a:cubicBezTo>
                    <a:cubicBezTo>
                      <a:pt x="304" y="6987"/>
                      <a:pt x="315" y="6996"/>
                      <a:pt x="328" y="6996"/>
                    </a:cubicBezTo>
                    <a:cubicBezTo>
                      <a:pt x="345" y="6996"/>
                      <a:pt x="365" y="6979"/>
                      <a:pt x="365" y="6961"/>
                    </a:cubicBezTo>
                    <a:cubicBezTo>
                      <a:pt x="183" y="5472"/>
                      <a:pt x="790" y="4286"/>
                      <a:pt x="851" y="2858"/>
                    </a:cubicBezTo>
                    <a:cubicBezTo>
                      <a:pt x="851" y="2341"/>
                      <a:pt x="730" y="1794"/>
                      <a:pt x="517" y="1338"/>
                    </a:cubicBezTo>
                    <a:cubicBezTo>
                      <a:pt x="395" y="1064"/>
                      <a:pt x="335" y="669"/>
                      <a:pt x="243" y="304"/>
                    </a:cubicBezTo>
                    <a:cubicBezTo>
                      <a:pt x="183" y="213"/>
                      <a:pt x="122" y="122"/>
                      <a:pt x="6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2"/>
              <p:cNvSpPr/>
              <p:nvPr/>
            </p:nvSpPr>
            <p:spPr>
              <a:xfrm rot="3281200">
                <a:off x="3711370" y="2544766"/>
                <a:ext cx="20194" cy="78491"/>
              </a:xfrm>
              <a:custGeom>
                <a:avLst/>
                <a:gdLst/>
                <a:ahLst/>
                <a:cxnLst/>
                <a:rect l="l" t="t" r="r" b="b"/>
                <a:pathLst>
                  <a:path w="274" h="1065" extrusionOk="0">
                    <a:moveTo>
                      <a:pt x="0" y="0"/>
                    </a:moveTo>
                    <a:cubicBezTo>
                      <a:pt x="152" y="304"/>
                      <a:pt x="183" y="730"/>
                      <a:pt x="274" y="1064"/>
                    </a:cubicBezTo>
                    <a:cubicBezTo>
                      <a:pt x="274" y="791"/>
                      <a:pt x="243" y="517"/>
                      <a:pt x="213" y="243"/>
                    </a:cubicBezTo>
                    <a:cubicBezTo>
                      <a:pt x="183" y="213"/>
                      <a:pt x="183" y="183"/>
                      <a:pt x="152" y="152"/>
                    </a:cubicBezTo>
                    <a:cubicBezTo>
                      <a:pt x="91" y="91"/>
                      <a:pt x="61" y="61"/>
                      <a:pt x="0"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2"/>
              <p:cNvSpPr/>
              <p:nvPr/>
            </p:nvSpPr>
            <p:spPr>
              <a:xfrm rot="3281200">
                <a:off x="3749911" y="2548728"/>
                <a:ext cx="4569" cy="2285"/>
              </a:xfrm>
              <a:custGeom>
                <a:avLst/>
                <a:gdLst/>
                <a:ahLst/>
                <a:cxnLst/>
                <a:rect l="l" t="t" r="r" b="b"/>
                <a:pathLst>
                  <a:path w="62" h="31" extrusionOk="0">
                    <a:moveTo>
                      <a:pt x="1" y="0"/>
                    </a:moveTo>
                    <a:cubicBezTo>
                      <a:pt x="1" y="0"/>
                      <a:pt x="1" y="30"/>
                      <a:pt x="1" y="30"/>
                    </a:cubicBezTo>
                    <a:cubicBezTo>
                      <a:pt x="1" y="30"/>
                      <a:pt x="14" y="17"/>
                      <a:pt x="32" y="17"/>
                    </a:cubicBezTo>
                    <a:cubicBezTo>
                      <a:pt x="41" y="17"/>
                      <a:pt x="51" y="20"/>
                      <a:pt x="62" y="30"/>
                    </a:cubicBezTo>
                    <a:cubicBezTo>
                      <a:pt x="62" y="0"/>
                      <a:pt x="62" y="0"/>
                      <a:pt x="62"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2"/>
              <p:cNvSpPr/>
              <p:nvPr/>
            </p:nvSpPr>
            <p:spPr>
              <a:xfrm rot="3281200">
                <a:off x="3515055" y="2525910"/>
                <a:ext cx="112099" cy="502197"/>
              </a:xfrm>
              <a:custGeom>
                <a:avLst/>
                <a:gdLst/>
                <a:ahLst/>
                <a:cxnLst/>
                <a:rect l="l" t="t" r="r" b="b"/>
                <a:pathLst>
                  <a:path w="1521" h="6814" extrusionOk="0">
                    <a:moveTo>
                      <a:pt x="1" y="0"/>
                    </a:moveTo>
                    <a:lnTo>
                      <a:pt x="1" y="0"/>
                    </a:lnTo>
                    <a:cubicBezTo>
                      <a:pt x="31" y="91"/>
                      <a:pt x="31" y="152"/>
                      <a:pt x="61" y="243"/>
                    </a:cubicBezTo>
                    <a:cubicBezTo>
                      <a:pt x="183" y="426"/>
                      <a:pt x="335" y="608"/>
                      <a:pt x="456" y="821"/>
                    </a:cubicBezTo>
                    <a:cubicBezTo>
                      <a:pt x="1095" y="1672"/>
                      <a:pt x="1308" y="2614"/>
                      <a:pt x="1338" y="3678"/>
                    </a:cubicBezTo>
                    <a:cubicBezTo>
                      <a:pt x="1368" y="4742"/>
                      <a:pt x="608" y="5684"/>
                      <a:pt x="882" y="6778"/>
                    </a:cubicBezTo>
                    <a:cubicBezTo>
                      <a:pt x="882" y="6804"/>
                      <a:pt x="898" y="6813"/>
                      <a:pt x="917" y="6813"/>
                    </a:cubicBezTo>
                    <a:cubicBezTo>
                      <a:pt x="943" y="6813"/>
                      <a:pt x="973" y="6796"/>
                      <a:pt x="973" y="6778"/>
                    </a:cubicBezTo>
                    <a:cubicBezTo>
                      <a:pt x="852" y="5988"/>
                      <a:pt x="1156" y="5289"/>
                      <a:pt x="1368" y="4560"/>
                    </a:cubicBezTo>
                    <a:cubicBezTo>
                      <a:pt x="1520" y="3982"/>
                      <a:pt x="1490" y="3374"/>
                      <a:pt x="1429" y="2797"/>
                    </a:cubicBezTo>
                    <a:cubicBezTo>
                      <a:pt x="1338" y="1794"/>
                      <a:pt x="852" y="1094"/>
                      <a:pt x="335" y="335"/>
                    </a:cubicBezTo>
                    <a:cubicBezTo>
                      <a:pt x="244" y="243"/>
                      <a:pt x="122" y="122"/>
                      <a:pt x="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2"/>
              <p:cNvSpPr/>
              <p:nvPr/>
            </p:nvSpPr>
            <p:spPr>
              <a:xfrm rot="3281200">
                <a:off x="3747947" y="2562766"/>
                <a:ext cx="17983" cy="22405"/>
              </a:xfrm>
              <a:custGeom>
                <a:avLst/>
                <a:gdLst/>
                <a:ahLst/>
                <a:cxnLst/>
                <a:rect l="l" t="t" r="r" b="b"/>
                <a:pathLst>
                  <a:path w="244" h="304" extrusionOk="0">
                    <a:moveTo>
                      <a:pt x="1" y="0"/>
                    </a:moveTo>
                    <a:cubicBezTo>
                      <a:pt x="31" y="61"/>
                      <a:pt x="61" y="152"/>
                      <a:pt x="92" y="213"/>
                    </a:cubicBezTo>
                    <a:cubicBezTo>
                      <a:pt x="122" y="243"/>
                      <a:pt x="183" y="274"/>
                      <a:pt x="244" y="304"/>
                    </a:cubicBezTo>
                    <a:cubicBezTo>
                      <a:pt x="183" y="213"/>
                      <a:pt x="122" y="122"/>
                      <a:pt x="92" y="30"/>
                    </a:cubicBezTo>
                    <a:cubicBezTo>
                      <a:pt x="61" y="30"/>
                      <a:pt x="31" y="0"/>
                      <a:pt x="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2"/>
              <p:cNvSpPr/>
              <p:nvPr/>
            </p:nvSpPr>
            <p:spPr>
              <a:xfrm rot="3281200">
                <a:off x="3731875" y="2573432"/>
                <a:ext cx="13561" cy="26974"/>
              </a:xfrm>
              <a:custGeom>
                <a:avLst/>
                <a:gdLst/>
                <a:ahLst/>
                <a:cxnLst/>
                <a:rect l="l" t="t" r="r" b="b"/>
                <a:pathLst>
                  <a:path w="184" h="366" extrusionOk="0">
                    <a:moveTo>
                      <a:pt x="1" y="1"/>
                    </a:moveTo>
                    <a:cubicBezTo>
                      <a:pt x="1" y="31"/>
                      <a:pt x="1" y="61"/>
                      <a:pt x="1" y="61"/>
                    </a:cubicBezTo>
                    <a:cubicBezTo>
                      <a:pt x="62" y="183"/>
                      <a:pt x="123" y="274"/>
                      <a:pt x="183" y="365"/>
                    </a:cubicBezTo>
                    <a:cubicBezTo>
                      <a:pt x="153" y="274"/>
                      <a:pt x="153" y="213"/>
                      <a:pt x="123" y="122"/>
                    </a:cubicBezTo>
                    <a:lnTo>
                      <a:pt x="1" y="1"/>
                    </a:ln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2"/>
              <p:cNvSpPr/>
              <p:nvPr/>
            </p:nvSpPr>
            <p:spPr>
              <a:xfrm rot="3281200">
                <a:off x="3751302" y="2558708"/>
                <a:ext cx="8991" cy="15698"/>
              </a:xfrm>
              <a:custGeom>
                <a:avLst/>
                <a:gdLst/>
                <a:ahLst/>
                <a:cxnLst/>
                <a:rect l="l" t="t" r="r" b="b"/>
                <a:pathLst>
                  <a:path w="122" h="213" extrusionOk="0">
                    <a:moveTo>
                      <a:pt x="0" y="0"/>
                    </a:moveTo>
                    <a:cubicBezTo>
                      <a:pt x="0" y="61"/>
                      <a:pt x="31" y="91"/>
                      <a:pt x="31" y="152"/>
                    </a:cubicBezTo>
                    <a:cubicBezTo>
                      <a:pt x="61" y="152"/>
                      <a:pt x="91" y="182"/>
                      <a:pt x="122" y="213"/>
                    </a:cubicBezTo>
                    <a:cubicBezTo>
                      <a:pt x="91" y="152"/>
                      <a:pt x="61" y="61"/>
                      <a:pt x="3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2"/>
              <p:cNvSpPr/>
              <p:nvPr/>
            </p:nvSpPr>
            <p:spPr>
              <a:xfrm rot="3281200">
                <a:off x="3741275" y="2569108"/>
                <a:ext cx="4496" cy="6780"/>
              </a:xfrm>
              <a:custGeom>
                <a:avLst/>
                <a:gdLst/>
                <a:ahLst/>
                <a:cxnLst/>
                <a:rect l="l" t="t" r="r" b="b"/>
                <a:pathLst>
                  <a:path w="61" h="92" extrusionOk="0">
                    <a:moveTo>
                      <a:pt x="0" y="0"/>
                    </a:moveTo>
                    <a:cubicBezTo>
                      <a:pt x="31" y="31"/>
                      <a:pt x="31" y="61"/>
                      <a:pt x="61" y="91"/>
                    </a:cubicBezTo>
                    <a:cubicBezTo>
                      <a:pt x="61" y="91"/>
                      <a:pt x="61" y="61"/>
                      <a:pt x="61" y="31"/>
                    </a:cubicBezTo>
                    <a:cubicBezTo>
                      <a:pt x="31" y="31"/>
                      <a:pt x="31" y="0"/>
                      <a:pt x="0"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2"/>
              <p:cNvSpPr/>
              <p:nvPr/>
            </p:nvSpPr>
            <p:spPr>
              <a:xfrm rot="3281200">
                <a:off x="3748780" y="2552904"/>
                <a:ext cx="11276" cy="10023"/>
              </a:xfrm>
              <a:custGeom>
                <a:avLst/>
                <a:gdLst/>
                <a:ahLst/>
                <a:cxnLst/>
                <a:rect l="l" t="t" r="r" b="b"/>
                <a:pathLst>
                  <a:path w="153" h="136" extrusionOk="0">
                    <a:moveTo>
                      <a:pt x="32" y="1"/>
                    </a:moveTo>
                    <a:cubicBezTo>
                      <a:pt x="21" y="1"/>
                      <a:pt x="11" y="4"/>
                      <a:pt x="1" y="14"/>
                    </a:cubicBezTo>
                    <a:cubicBezTo>
                      <a:pt x="1" y="14"/>
                      <a:pt x="1" y="14"/>
                      <a:pt x="1" y="44"/>
                    </a:cubicBezTo>
                    <a:cubicBezTo>
                      <a:pt x="61" y="75"/>
                      <a:pt x="92" y="105"/>
                      <a:pt x="153" y="136"/>
                    </a:cubicBezTo>
                    <a:cubicBezTo>
                      <a:pt x="122" y="105"/>
                      <a:pt x="122" y="44"/>
                      <a:pt x="122" y="14"/>
                    </a:cubicBezTo>
                    <a:cubicBezTo>
                      <a:pt x="82" y="14"/>
                      <a:pt x="55" y="1"/>
                      <a:pt x="32"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2"/>
              <p:cNvSpPr/>
              <p:nvPr/>
            </p:nvSpPr>
            <p:spPr>
              <a:xfrm rot="3281200">
                <a:off x="3283186" y="2762538"/>
                <a:ext cx="51590" cy="51590"/>
              </a:xfrm>
              <a:custGeom>
                <a:avLst/>
                <a:gdLst/>
                <a:ahLst/>
                <a:cxnLst/>
                <a:rect l="l" t="t" r="r" b="b"/>
                <a:pathLst>
                  <a:path w="700" h="700" extrusionOk="0">
                    <a:moveTo>
                      <a:pt x="1" y="1"/>
                    </a:moveTo>
                    <a:lnTo>
                      <a:pt x="1" y="1"/>
                    </a:lnTo>
                    <a:cubicBezTo>
                      <a:pt x="153" y="244"/>
                      <a:pt x="366" y="457"/>
                      <a:pt x="639" y="700"/>
                    </a:cubicBezTo>
                    <a:lnTo>
                      <a:pt x="700" y="700"/>
                    </a:lnTo>
                    <a:cubicBezTo>
                      <a:pt x="669" y="670"/>
                      <a:pt x="639" y="670"/>
                      <a:pt x="639" y="670"/>
                    </a:cubicBezTo>
                    <a:cubicBezTo>
                      <a:pt x="639" y="670"/>
                      <a:pt x="305" y="426"/>
                      <a:pt x="1"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2"/>
              <p:cNvSpPr/>
              <p:nvPr/>
            </p:nvSpPr>
            <p:spPr>
              <a:xfrm rot="3281200">
                <a:off x="3356734" y="2360472"/>
                <a:ext cx="253162" cy="526444"/>
              </a:xfrm>
              <a:custGeom>
                <a:avLst/>
                <a:gdLst/>
                <a:ahLst/>
                <a:cxnLst/>
                <a:rect l="l" t="t" r="r" b="b"/>
                <a:pathLst>
                  <a:path w="3435" h="7143" extrusionOk="0">
                    <a:moveTo>
                      <a:pt x="2979" y="0"/>
                    </a:moveTo>
                    <a:cubicBezTo>
                      <a:pt x="2888" y="30"/>
                      <a:pt x="2857" y="91"/>
                      <a:pt x="2857" y="213"/>
                    </a:cubicBezTo>
                    <a:cubicBezTo>
                      <a:pt x="2979" y="2189"/>
                      <a:pt x="578" y="4559"/>
                      <a:pt x="1824" y="6444"/>
                    </a:cubicBezTo>
                    <a:cubicBezTo>
                      <a:pt x="2158" y="6869"/>
                      <a:pt x="2462" y="7113"/>
                      <a:pt x="2462" y="7113"/>
                    </a:cubicBezTo>
                    <a:cubicBezTo>
                      <a:pt x="2462" y="7113"/>
                      <a:pt x="2492" y="7113"/>
                      <a:pt x="2523" y="7143"/>
                    </a:cubicBezTo>
                    <a:cubicBezTo>
                      <a:pt x="2553" y="7113"/>
                      <a:pt x="2553" y="7082"/>
                      <a:pt x="2523" y="7052"/>
                    </a:cubicBezTo>
                    <a:cubicBezTo>
                      <a:pt x="0" y="4803"/>
                      <a:pt x="3435" y="2492"/>
                      <a:pt x="2979" y="91"/>
                    </a:cubicBezTo>
                    <a:lnTo>
                      <a:pt x="2979" y="61"/>
                    </a:lnTo>
                    <a:cubicBezTo>
                      <a:pt x="2979" y="61"/>
                      <a:pt x="2979" y="61"/>
                      <a:pt x="2979" y="30"/>
                    </a:cubicBezTo>
                    <a:cubicBezTo>
                      <a:pt x="2979" y="0"/>
                      <a:pt x="2979" y="0"/>
                      <a:pt x="2979"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2"/>
              <p:cNvSpPr/>
              <p:nvPr/>
            </p:nvSpPr>
            <p:spPr>
              <a:xfrm rot="3281200">
                <a:off x="3751851" y="2542911"/>
                <a:ext cx="2285" cy="4569"/>
              </a:xfrm>
              <a:custGeom>
                <a:avLst/>
                <a:gdLst/>
                <a:ahLst/>
                <a:cxnLst/>
                <a:rect l="l" t="t" r="r" b="b"/>
                <a:pathLst>
                  <a:path w="31" h="62" extrusionOk="0">
                    <a:moveTo>
                      <a:pt x="0" y="0"/>
                    </a:moveTo>
                    <a:cubicBezTo>
                      <a:pt x="0" y="31"/>
                      <a:pt x="0" y="61"/>
                      <a:pt x="0" y="61"/>
                    </a:cubicBezTo>
                    <a:lnTo>
                      <a:pt x="31" y="61"/>
                    </a:lnTo>
                    <a:lnTo>
                      <a:pt x="31" y="31"/>
                    </a:lnTo>
                    <a:cubicBezTo>
                      <a:pt x="31" y="31"/>
                      <a:pt x="31" y="31"/>
                      <a:pt x="0"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2"/>
              <p:cNvSpPr/>
              <p:nvPr/>
            </p:nvSpPr>
            <p:spPr>
              <a:xfrm rot="3281200">
                <a:off x="3750860" y="2546894"/>
                <a:ext cx="74" cy="2285"/>
              </a:xfrm>
              <a:custGeom>
                <a:avLst/>
                <a:gdLst/>
                <a:ahLst/>
                <a:cxnLst/>
                <a:rect l="l" t="t" r="r" b="b"/>
                <a:pathLst>
                  <a:path w="1" h="31" extrusionOk="0">
                    <a:moveTo>
                      <a:pt x="1" y="0"/>
                    </a:moveTo>
                    <a:cubicBezTo>
                      <a:pt x="1" y="0"/>
                      <a:pt x="1" y="0"/>
                      <a:pt x="1" y="0"/>
                    </a:cubicBezTo>
                    <a:cubicBezTo>
                      <a:pt x="1" y="0"/>
                      <a:pt x="1" y="30"/>
                      <a:pt x="1" y="30"/>
                    </a:cubicBezTo>
                    <a:lnTo>
                      <a:pt x="1" y="30"/>
                    </a:lnTo>
                    <a:lnTo>
                      <a:pt x="1" y="30"/>
                    </a:lnTo>
                    <a:cubicBezTo>
                      <a:pt x="1" y="30"/>
                      <a:pt x="1" y="0"/>
                      <a:pt x="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2"/>
              <p:cNvSpPr/>
              <p:nvPr/>
            </p:nvSpPr>
            <p:spPr>
              <a:xfrm rot="3281200">
                <a:off x="3509519" y="2552166"/>
                <a:ext cx="174818" cy="506397"/>
              </a:xfrm>
              <a:custGeom>
                <a:avLst/>
                <a:gdLst/>
                <a:ahLst/>
                <a:cxnLst/>
                <a:rect l="l" t="t" r="r" b="b"/>
                <a:pathLst>
                  <a:path w="2372" h="6871" extrusionOk="0">
                    <a:moveTo>
                      <a:pt x="1" y="1"/>
                    </a:moveTo>
                    <a:lnTo>
                      <a:pt x="1" y="1"/>
                    </a:lnTo>
                    <a:cubicBezTo>
                      <a:pt x="62" y="153"/>
                      <a:pt x="153" y="305"/>
                      <a:pt x="244" y="427"/>
                    </a:cubicBezTo>
                    <a:cubicBezTo>
                      <a:pt x="882" y="1095"/>
                      <a:pt x="1399" y="1794"/>
                      <a:pt x="1672" y="2737"/>
                    </a:cubicBezTo>
                    <a:cubicBezTo>
                      <a:pt x="2037" y="4104"/>
                      <a:pt x="1642" y="5563"/>
                      <a:pt x="1065" y="6810"/>
                    </a:cubicBezTo>
                    <a:cubicBezTo>
                      <a:pt x="1065" y="6810"/>
                      <a:pt x="1065" y="6840"/>
                      <a:pt x="1065" y="6870"/>
                    </a:cubicBezTo>
                    <a:cubicBezTo>
                      <a:pt x="1095" y="6840"/>
                      <a:pt x="1125" y="6840"/>
                      <a:pt x="1156" y="6810"/>
                    </a:cubicBezTo>
                    <a:cubicBezTo>
                      <a:pt x="1217" y="6749"/>
                      <a:pt x="1277" y="6688"/>
                      <a:pt x="1308" y="6597"/>
                    </a:cubicBezTo>
                    <a:cubicBezTo>
                      <a:pt x="2372" y="4226"/>
                      <a:pt x="2037" y="1642"/>
                      <a:pt x="1"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2"/>
              <p:cNvSpPr/>
              <p:nvPr/>
            </p:nvSpPr>
            <p:spPr>
              <a:xfrm rot="3281200">
                <a:off x="3747221" y="2549434"/>
                <a:ext cx="74" cy="2358"/>
              </a:xfrm>
              <a:custGeom>
                <a:avLst/>
                <a:gdLst/>
                <a:ahLst/>
                <a:cxnLst/>
                <a:rect l="l" t="t" r="r" b="b"/>
                <a:pathLst>
                  <a:path w="1" h="32" extrusionOk="0">
                    <a:moveTo>
                      <a:pt x="1" y="1"/>
                    </a:moveTo>
                    <a:cubicBezTo>
                      <a:pt x="1" y="1"/>
                      <a:pt x="1" y="1"/>
                      <a:pt x="1" y="31"/>
                    </a:cubicBezTo>
                    <a:lnTo>
                      <a:pt x="1" y="31"/>
                    </a:lnTo>
                    <a:cubicBezTo>
                      <a:pt x="1" y="1"/>
                      <a:pt x="1" y="1"/>
                      <a:pt x="1"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2"/>
              <p:cNvSpPr/>
              <p:nvPr/>
            </p:nvSpPr>
            <p:spPr>
              <a:xfrm rot="3281200">
                <a:off x="3746739" y="2550367"/>
                <a:ext cx="2358" cy="2358"/>
              </a:xfrm>
              <a:custGeom>
                <a:avLst/>
                <a:gdLst/>
                <a:ahLst/>
                <a:cxnLst/>
                <a:rect l="l" t="t" r="r" b="b"/>
                <a:pathLst>
                  <a:path w="32" h="32" extrusionOk="0">
                    <a:moveTo>
                      <a:pt x="1" y="1"/>
                    </a:moveTo>
                    <a:cubicBezTo>
                      <a:pt x="1" y="1"/>
                      <a:pt x="1" y="1"/>
                      <a:pt x="1" y="31"/>
                    </a:cubicBezTo>
                    <a:lnTo>
                      <a:pt x="31" y="31"/>
                    </a:lnTo>
                    <a:cubicBezTo>
                      <a:pt x="31" y="31"/>
                      <a:pt x="1" y="1"/>
                      <a:pt x="1"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2"/>
              <p:cNvSpPr/>
              <p:nvPr/>
            </p:nvSpPr>
            <p:spPr>
              <a:xfrm rot="3281200">
                <a:off x="3748153" y="2549916"/>
                <a:ext cx="74" cy="74"/>
              </a:xfrm>
              <a:custGeom>
                <a:avLst/>
                <a:gdLst/>
                <a:ahLst/>
                <a:cxnLst/>
                <a:rect l="l" t="t" r="r" b="b"/>
                <a:pathLst>
                  <a:path w="1" h="1" extrusionOk="0">
                    <a:moveTo>
                      <a:pt x="1" y="1"/>
                    </a:moveTo>
                    <a:lnTo>
                      <a:pt x="1" y="1"/>
                    </a:lnTo>
                    <a:lnTo>
                      <a:pt x="1" y="1"/>
                    </a:ln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2"/>
              <p:cNvSpPr/>
              <p:nvPr/>
            </p:nvSpPr>
            <p:spPr>
              <a:xfrm rot="3281200">
                <a:off x="3741128" y="2550015"/>
                <a:ext cx="13561" cy="16804"/>
              </a:xfrm>
              <a:custGeom>
                <a:avLst/>
                <a:gdLst/>
                <a:ahLst/>
                <a:cxnLst/>
                <a:rect l="l" t="t" r="r" b="b"/>
                <a:pathLst>
                  <a:path w="184" h="228" extrusionOk="0">
                    <a:moveTo>
                      <a:pt x="32" y="1"/>
                    </a:moveTo>
                    <a:cubicBezTo>
                      <a:pt x="14" y="1"/>
                      <a:pt x="1" y="14"/>
                      <a:pt x="1" y="14"/>
                    </a:cubicBezTo>
                    <a:lnTo>
                      <a:pt x="1" y="45"/>
                    </a:lnTo>
                    <a:cubicBezTo>
                      <a:pt x="1" y="45"/>
                      <a:pt x="31" y="75"/>
                      <a:pt x="31" y="75"/>
                    </a:cubicBezTo>
                    <a:cubicBezTo>
                      <a:pt x="92" y="136"/>
                      <a:pt x="122" y="166"/>
                      <a:pt x="183" y="227"/>
                    </a:cubicBezTo>
                    <a:cubicBezTo>
                      <a:pt x="153" y="166"/>
                      <a:pt x="122" y="106"/>
                      <a:pt x="62" y="14"/>
                    </a:cubicBezTo>
                    <a:cubicBezTo>
                      <a:pt x="51" y="4"/>
                      <a:pt x="41" y="1"/>
                      <a:pt x="32"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2"/>
              <p:cNvSpPr/>
              <p:nvPr/>
            </p:nvSpPr>
            <p:spPr>
              <a:xfrm rot="3281200">
                <a:off x="3730275" y="2578513"/>
                <a:ext cx="29185" cy="38177"/>
              </a:xfrm>
              <a:custGeom>
                <a:avLst/>
                <a:gdLst/>
                <a:ahLst/>
                <a:cxnLst/>
                <a:rect l="l" t="t" r="r" b="b"/>
                <a:pathLst>
                  <a:path w="396" h="518" extrusionOk="0">
                    <a:moveTo>
                      <a:pt x="1" y="1"/>
                    </a:moveTo>
                    <a:cubicBezTo>
                      <a:pt x="31" y="62"/>
                      <a:pt x="31" y="122"/>
                      <a:pt x="62" y="183"/>
                    </a:cubicBezTo>
                    <a:cubicBezTo>
                      <a:pt x="183" y="305"/>
                      <a:pt x="305" y="426"/>
                      <a:pt x="396" y="518"/>
                    </a:cubicBezTo>
                    <a:cubicBezTo>
                      <a:pt x="305" y="396"/>
                      <a:pt x="214" y="244"/>
                      <a:pt x="153" y="92"/>
                    </a:cubicBezTo>
                    <a:cubicBezTo>
                      <a:pt x="92" y="62"/>
                      <a:pt x="31" y="31"/>
                      <a:pt x="1"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2"/>
              <p:cNvSpPr/>
              <p:nvPr/>
            </p:nvSpPr>
            <p:spPr>
              <a:xfrm rot="3281200">
                <a:off x="3742025" y="2567438"/>
                <a:ext cx="11276" cy="17983"/>
              </a:xfrm>
              <a:custGeom>
                <a:avLst/>
                <a:gdLst/>
                <a:ahLst/>
                <a:cxnLst/>
                <a:rect l="l" t="t" r="r" b="b"/>
                <a:pathLst>
                  <a:path w="153" h="244" extrusionOk="0">
                    <a:moveTo>
                      <a:pt x="1" y="0"/>
                    </a:moveTo>
                    <a:cubicBezTo>
                      <a:pt x="1" y="30"/>
                      <a:pt x="1" y="91"/>
                      <a:pt x="31" y="122"/>
                    </a:cubicBezTo>
                    <a:lnTo>
                      <a:pt x="153" y="243"/>
                    </a:lnTo>
                    <a:cubicBezTo>
                      <a:pt x="122" y="182"/>
                      <a:pt x="122" y="122"/>
                      <a:pt x="92" y="61"/>
                    </a:cubicBezTo>
                    <a:cubicBezTo>
                      <a:pt x="61" y="30"/>
                      <a:pt x="31" y="0"/>
                      <a:pt x="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2"/>
              <p:cNvSpPr/>
              <p:nvPr/>
            </p:nvSpPr>
            <p:spPr>
              <a:xfrm rot="3281200">
                <a:off x="3742886" y="2553099"/>
                <a:ext cx="11276" cy="17983"/>
              </a:xfrm>
              <a:custGeom>
                <a:avLst/>
                <a:gdLst/>
                <a:ahLst/>
                <a:cxnLst/>
                <a:rect l="l" t="t" r="r" b="b"/>
                <a:pathLst>
                  <a:path w="153" h="244" extrusionOk="0">
                    <a:moveTo>
                      <a:pt x="1" y="0"/>
                    </a:moveTo>
                    <a:lnTo>
                      <a:pt x="1" y="0"/>
                    </a:lnTo>
                    <a:cubicBezTo>
                      <a:pt x="31" y="61"/>
                      <a:pt x="92" y="152"/>
                      <a:pt x="122" y="213"/>
                    </a:cubicBezTo>
                    <a:cubicBezTo>
                      <a:pt x="122" y="213"/>
                      <a:pt x="153" y="244"/>
                      <a:pt x="153" y="244"/>
                    </a:cubicBezTo>
                    <a:cubicBezTo>
                      <a:pt x="153" y="213"/>
                      <a:pt x="153" y="152"/>
                      <a:pt x="153" y="92"/>
                    </a:cubicBezTo>
                    <a:cubicBezTo>
                      <a:pt x="92" y="61"/>
                      <a:pt x="61" y="31"/>
                      <a:pt x="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2"/>
              <p:cNvSpPr/>
              <p:nvPr/>
            </p:nvSpPr>
            <p:spPr>
              <a:xfrm rot="3281200">
                <a:off x="3747221" y="2549434"/>
                <a:ext cx="74" cy="2358"/>
              </a:xfrm>
              <a:custGeom>
                <a:avLst/>
                <a:gdLst/>
                <a:ahLst/>
                <a:cxnLst/>
                <a:rect l="l" t="t" r="r" b="b"/>
                <a:pathLst>
                  <a:path w="1" h="32" extrusionOk="0">
                    <a:moveTo>
                      <a:pt x="1" y="1"/>
                    </a:moveTo>
                    <a:cubicBezTo>
                      <a:pt x="1" y="1"/>
                      <a:pt x="1" y="1"/>
                      <a:pt x="1" y="31"/>
                    </a:cubicBezTo>
                    <a:lnTo>
                      <a:pt x="1" y="31"/>
                    </a:lnTo>
                    <a:cubicBezTo>
                      <a:pt x="1" y="1"/>
                      <a:pt x="1" y="1"/>
                      <a:pt x="1" y="1"/>
                    </a:cubicBezTo>
                    <a:cubicBezTo>
                      <a:pt x="1" y="1"/>
                      <a:pt x="1" y="1"/>
                      <a:pt x="1" y="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2"/>
              <p:cNvSpPr/>
              <p:nvPr/>
            </p:nvSpPr>
            <p:spPr>
              <a:xfrm rot="3281200">
                <a:off x="3749056" y="2548172"/>
                <a:ext cx="74" cy="2285"/>
              </a:xfrm>
              <a:custGeom>
                <a:avLst/>
                <a:gdLst/>
                <a:ahLst/>
                <a:cxnLst/>
                <a:rect l="l" t="t" r="r" b="b"/>
                <a:pathLst>
                  <a:path w="1" h="31" extrusionOk="0">
                    <a:moveTo>
                      <a:pt x="1" y="31"/>
                    </a:moveTo>
                    <a:lnTo>
                      <a:pt x="1" y="0"/>
                    </a:lnTo>
                    <a:lnTo>
                      <a:pt x="1" y="0"/>
                    </a:lnTo>
                    <a:cubicBezTo>
                      <a:pt x="1" y="31"/>
                      <a:pt x="1" y="31"/>
                      <a:pt x="1" y="31"/>
                    </a:cubicBezTo>
                    <a:cubicBezTo>
                      <a:pt x="1" y="31"/>
                      <a:pt x="1" y="31"/>
                      <a:pt x="1" y="31"/>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2"/>
              <p:cNvSpPr/>
              <p:nvPr/>
            </p:nvSpPr>
            <p:spPr>
              <a:xfrm rot="3281200">
                <a:off x="3749056" y="2548172"/>
                <a:ext cx="74" cy="2285"/>
              </a:xfrm>
              <a:custGeom>
                <a:avLst/>
                <a:gdLst/>
                <a:ahLst/>
                <a:cxnLst/>
                <a:rect l="l" t="t" r="r" b="b"/>
                <a:pathLst>
                  <a:path w="1" h="31" extrusionOk="0">
                    <a:moveTo>
                      <a:pt x="1" y="0"/>
                    </a:moveTo>
                    <a:lnTo>
                      <a:pt x="1" y="31"/>
                    </a:lnTo>
                    <a:cubicBezTo>
                      <a:pt x="1" y="31"/>
                      <a:pt x="1" y="0"/>
                      <a:pt x="1" y="0"/>
                    </a:cubicBezTo>
                    <a:close/>
                  </a:path>
                </a:pathLst>
              </a:custGeom>
              <a:solidFill>
                <a:srgbClr val="673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2"/>
              <p:cNvSpPr/>
              <p:nvPr/>
            </p:nvSpPr>
            <p:spPr>
              <a:xfrm rot="3281200">
                <a:off x="3178614" y="2832990"/>
                <a:ext cx="217343" cy="146370"/>
              </a:xfrm>
              <a:custGeom>
                <a:avLst/>
                <a:gdLst/>
                <a:ahLst/>
                <a:cxnLst/>
                <a:rect l="l" t="t" r="r" b="b"/>
                <a:pathLst>
                  <a:path w="2949" h="1986" extrusionOk="0">
                    <a:moveTo>
                      <a:pt x="791" y="0"/>
                    </a:moveTo>
                    <a:cubicBezTo>
                      <a:pt x="0" y="456"/>
                      <a:pt x="669" y="1763"/>
                      <a:pt x="669" y="1763"/>
                    </a:cubicBezTo>
                    <a:cubicBezTo>
                      <a:pt x="954" y="1927"/>
                      <a:pt x="1258" y="1986"/>
                      <a:pt x="1547" y="1986"/>
                    </a:cubicBezTo>
                    <a:cubicBezTo>
                      <a:pt x="2279" y="1986"/>
                      <a:pt x="2918" y="1611"/>
                      <a:pt x="2918" y="1611"/>
                    </a:cubicBezTo>
                    <a:cubicBezTo>
                      <a:pt x="2949" y="1581"/>
                      <a:pt x="2949" y="1551"/>
                      <a:pt x="2949" y="1520"/>
                    </a:cubicBezTo>
                    <a:cubicBezTo>
                      <a:pt x="2098" y="1186"/>
                      <a:pt x="1338" y="700"/>
                      <a:pt x="7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2"/>
              <p:cNvSpPr/>
              <p:nvPr/>
            </p:nvSpPr>
            <p:spPr>
              <a:xfrm rot="3281200">
                <a:off x="3236367" y="2858296"/>
                <a:ext cx="177840" cy="128976"/>
              </a:xfrm>
              <a:custGeom>
                <a:avLst/>
                <a:gdLst/>
                <a:ahLst/>
                <a:cxnLst/>
                <a:rect l="l" t="t" r="r" b="b"/>
                <a:pathLst>
                  <a:path w="2413" h="1750" extrusionOk="0">
                    <a:moveTo>
                      <a:pt x="1113" y="1"/>
                    </a:moveTo>
                    <a:cubicBezTo>
                      <a:pt x="865" y="1"/>
                      <a:pt x="590" y="42"/>
                      <a:pt x="305" y="108"/>
                    </a:cubicBezTo>
                    <a:cubicBezTo>
                      <a:pt x="183" y="138"/>
                      <a:pt x="92" y="199"/>
                      <a:pt x="1" y="229"/>
                    </a:cubicBezTo>
                    <a:cubicBezTo>
                      <a:pt x="548" y="929"/>
                      <a:pt x="1308" y="1415"/>
                      <a:pt x="2159" y="1749"/>
                    </a:cubicBezTo>
                    <a:cubicBezTo>
                      <a:pt x="2413" y="411"/>
                      <a:pt x="1895" y="1"/>
                      <a:pt x="1113" y="1"/>
                    </a:cubicBezTo>
                    <a:close/>
                  </a:path>
                </a:pathLst>
              </a:custGeom>
              <a:solidFill>
                <a:srgbClr val="F17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 name="Group 2">
            <a:extLst>
              <a:ext uri="{FF2B5EF4-FFF2-40B4-BE49-F238E27FC236}">
                <a16:creationId xmlns:a16="http://schemas.microsoft.com/office/drawing/2014/main" id="{1BE98AD2-3EE0-4377-854C-F6F0515106CE}"/>
              </a:ext>
            </a:extLst>
          </p:cNvPr>
          <p:cNvGrpSpPr/>
          <p:nvPr/>
        </p:nvGrpSpPr>
        <p:grpSpPr>
          <a:xfrm>
            <a:off x="870025" y="1465614"/>
            <a:ext cx="4434587" cy="1550564"/>
            <a:chOff x="853954" y="1231613"/>
            <a:chExt cx="4434587" cy="1550564"/>
          </a:xfrm>
        </p:grpSpPr>
        <p:grpSp>
          <p:nvGrpSpPr>
            <p:cNvPr id="2" name="Group 1">
              <a:extLst>
                <a:ext uri="{FF2B5EF4-FFF2-40B4-BE49-F238E27FC236}">
                  <a16:creationId xmlns:a16="http://schemas.microsoft.com/office/drawing/2014/main" id="{71870ED5-D9E6-43A3-8FFE-92A61B06B1E9}"/>
                </a:ext>
              </a:extLst>
            </p:cNvPr>
            <p:cNvGrpSpPr/>
            <p:nvPr/>
          </p:nvGrpSpPr>
          <p:grpSpPr>
            <a:xfrm>
              <a:off x="853954" y="1231613"/>
              <a:ext cx="4434587" cy="1550564"/>
              <a:chOff x="853954" y="1231613"/>
              <a:chExt cx="4434587" cy="1550564"/>
            </a:xfrm>
          </p:grpSpPr>
          <p:sp>
            <p:nvSpPr>
              <p:cNvPr id="81" name="Freeform 7306">
                <a:extLst>
                  <a:ext uri="{FF2B5EF4-FFF2-40B4-BE49-F238E27FC236}">
                    <a16:creationId xmlns:a16="http://schemas.microsoft.com/office/drawing/2014/main" id="{82A6728E-D405-418F-B6D6-F6BE7D16FBA2}"/>
                  </a:ext>
                </a:extLst>
              </p:cNvPr>
              <p:cNvSpPr>
                <a:spLocks/>
              </p:cNvSpPr>
              <p:nvPr/>
            </p:nvSpPr>
            <p:spPr bwMode="auto">
              <a:xfrm>
                <a:off x="853954" y="1345702"/>
                <a:ext cx="4434587" cy="1436475"/>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solidFill>
                <a:srgbClr val="BEAFD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algn="ct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endParaRPr lang="en-US" sz="3200" dirty="0">
                  <a:latin typeface="Times New Roman" panose="02020603050405020304" pitchFamily="18" charset="0"/>
                  <a:cs typeface="Times New Roman" panose="02020603050405020304" pitchFamily="18" charset="0"/>
                </a:endParaRPr>
              </a:p>
            </p:txBody>
          </p:sp>
          <p:pic>
            <p:nvPicPr>
              <p:cNvPr id="82" name="Picture 81">
                <a:extLst>
                  <a:ext uri="{FF2B5EF4-FFF2-40B4-BE49-F238E27FC236}">
                    <a16:creationId xmlns:a16="http://schemas.microsoft.com/office/drawing/2014/main" id="{062BF7BA-89F4-45F5-97EF-09B8E67E6B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72" y="1240294"/>
                <a:ext cx="372440" cy="24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AutoShape 7304">
                <a:extLst>
                  <a:ext uri="{FF2B5EF4-FFF2-40B4-BE49-F238E27FC236}">
                    <a16:creationId xmlns:a16="http://schemas.microsoft.com/office/drawing/2014/main" id="{060BE434-B5EA-4B18-8E75-A0EB0850B98E}"/>
                  </a:ext>
                </a:extLst>
              </p:cNvPr>
              <p:cNvSpPr>
                <a:spLocks/>
              </p:cNvSpPr>
              <p:nvPr/>
            </p:nvSpPr>
            <p:spPr bwMode="auto">
              <a:xfrm>
                <a:off x="877058" y="1231613"/>
                <a:ext cx="396469" cy="301963"/>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90" name="Picture 89">
              <a:extLst>
                <a:ext uri="{FF2B5EF4-FFF2-40B4-BE49-F238E27FC236}">
                  <a16:creationId xmlns:a16="http://schemas.microsoft.com/office/drawing/2014/main" id="{77FE001E-8308-4394-AB6B-F2163C068F1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78383" y="1254928"/>
              <a:ext cx="201295" cy="20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5" name="Google Shape;253;p59">
            <a:extLst>
              <a:ext uri="{FF2B5EF4-FFF2-40B4-BE49-F238E27FC236}">
                <a16:creationId xmlns:a16="http://schemas.microsoft.com/office/drawing/2014/main" id="{F8ED43DC-CF75-46F3-AB00-D58D1A114C5A}"/>
              </a:ext>
            </a:extLst>
          </p:cNvPr>
          <p:cNvGrpSpPr/>
          <p:nvPr/>
        </p:nvGrpSpPr>
        <p:grpSpPr>
          <a:xfrm rot="5400000">
            <a:off x="4341521" y="-1369940"/>
            <a:ext cx="296666" cy="3148069"/>
            <a:chOff x="160205" y="1887156"/>
            <a:chExt cx="296666" cy="3148069"/>
          </a:xfrm>
        </p:grpSpPr>
        <p:sp>
          <p:nvSpPr>
            <p:cNvPr id="96" name="Google Shape;254;p59">
              <a:extLst>
                <a:ext uri="{FF2B5EF4-FFF2-40B4-BE49-F238E27FC236}">
                  <a16:creationId xmlns:a16="http://schemas.microsoft.com/office/drawing/2014/main" id="{2AE97043-C784-4BA2-B4B1-A737FC0A0659}"/>
                </a:ext>
              </a:extLst>
            </p:cNvPr>
            <p:cNvSpPr/>
            <p:nvPr/>
          </p:nvSpPr>
          <p:spPr>
            <a:xfrm>
              <a:off x="160205" y="1887156"/>
              <a:ext cx="296666" cy="296666"/>
            </a:xfrm>
            <a:prstGeom prst="ellipse">
              <a:avLst/>
            </a:prstGeom>
            <a:solidFill>
              <a:srgbClr val="171616"/>
            </a:solidFill>
            <a:ln w="444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7" name="Google Shape;255;p59">
              <a:extLst>
                <a:ext uri="{FF2B5EF4-FFF2-40B4-BE49-F238E27FC236}">
                  <a16:creationId xmlns:a16="http://schemas.microsoft.com/office/drawing/2014/main" id="{DEEFCD75-544C-4C15-8FD0-D5DB7D802430}"/>
                </a:ext>
              </a:extLst>
            </p:cNvPr>
            <p:cNvSpPr/>
            <p:nvPr/>
          </p:nvSpPr>
          <p:spPr>
            <a:xfrm>
              <a:off x="160205" y="4738559"/>
              <a:ext cx="296666" cy="296666"/>
            </a:xfrm>
            <a:prstGeom prst="ellipse">
              <a:avLst/>
            </a:prstGeom>
            <a:solidFill>
              <a:srgbClr val="171616"/>
            </a:solidFill>
            <a:ln w="444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98" name="Google Shape;256;p59">
              <a:extLst>
                <a:ext uri="{FF2B5EF4-FFF2-40B4-BE49-F238E27FC236}">
                  <a16:creationId xmlns:a16="http://schemas.microsoft.com/office/drawing/2014/main" id="{1D59D5F6-AF78-4C82-9FE6-C2C3545C9D1D}"/>
                </a:ext>
              </a:extLst>
            </p:cNvPr>
            <p:cNvCxnSpPr/>
            <p:nvPr/>
          </p:nvCxnSpPr>
          <p:spPr>
            <a:xfrm>
              <a:off x="308538" y="2149023"/>
              <a:ext cx="0" cy="2643686"/>
            </a:xfrm>
            <a:prstGeom prst="straightConnector1">
              <a:avLst/>
            </a:prstGeom>
            <a:noFill/>
            <a:ln w="136525" cap="rnd" cmpd="sng">
              <a:solidFill>
                <a:schemeClr val="lt1"/>
              </a:solidFill>
              <a:prstDash val="solid"/>
              <a:miter lim="800000"/>
              <a:headEnd type="none" w="sm" len="sm"/>
              <a:tailEnd type="none" w="sm" len="sm"/>
            </a:ln>
          </p:spPr>
        </p:cxnSp>
      </p:grpSp>
      <p:pic>
        <p:nvPicPr>
          <p:cNvPr id="7" name="Picture 6">
            <a:extLst>
              <a:ext uri="{FF2B5EF4-FFF2-40B4-BE49-F238E27FC236}">
                <a16:creationId xmlns:a16="http://schemas.microsoft.com/office/drawing/2014/main" id="{C23507C6-0936-E320-B8D4-190F6F971098}"/>
              </a:ext>
            </a:extLst>
          </p:cNvPr>
          <p:cNvPicPr>
            <a:picLocks noChangeAspect="1"/>
          </p:cNvPicPr>
          <p:nvPr/>
        </p:nvPicPr>
        <p:blipFill>
          <a:blip r:embed="rId5"/>
          <a:stretch>
            <a:fillRect/>
          </a:stretch>
        </p:blipFill>
        <p:spPr>
          <a:xfrm>
            <a:off x="5407437" y="240449"/>
            <a:ext cx="3511600" cy="46646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2" name="Text Placeholder 1"/>
          <p:cNvSpPr>
            <a:spLocks noGrp="1"/>
          </p:cNvSpPr>
          <p:nvPr>
            <p:ph type="body" idx="1"/>
          </p:nvPr>
        </p:nvSpPr>
        <p:spPr>
          <a:xfrm>
            <a:off x="479641" y="466978"/>
            <a:ext cx="6369892" cy="718355"/>
          </a:xfrm>
        </p:spPr>
        <p:txBody>
          <a:bodyPr/>
          <a:lstStyle/>
          <a:p>
            <a:pPr marL="0" lvl="0" indent="0" defTabSz="914400">
              <a:lnSpc>
                <a:spcPct val="100000"/>
              </a:lnSpc>
              <a:buClrTx/>
              <a:buSzTx/>
              <a:buNone/>
            </a:pPr>
            <a:r>
              <a:rPr lang="vi-VN" sz="3600" dirty="0">
                <a:solidFill>
                  <a:schemeClr val="accent2">
                    <a:lumMod val="75000"/>
                  </a:schemeClr>
                </a:solidFill>
                <a:latin typeface="Times New Roman" panose="02020603050405020304" pitchFamily="18" charset="0"/>
                <a:cs typeface="Times New Roman" panose="02020603050405020304" pitchFamily="18" charset="0"/>
                <a:sym typeface="+mn-ea"/>
              </a:rPr>
              <a:t>Học sinh thống nhất bảng KWL </a:t>
            </a:r>
            <a:endParaRPr lang="en-US" sz="3600" dirty="0">
              <a:solidFill>
                <a:schemeClr val="accent2">
                  <a:lumMod val="75000"/>
                </a:schemeClr>
              </a:solidFill>
              <a:latin typeface="Times New Roman" panose="02020603050405020304" pitchFamily="18" charset="0"/>
              <a:cs typeface="Times New Roman" panose="02020603050405020304" pitchFamily="18" charset="0"/>
              <a:sym typeface="+mn-ea"/>
            </a:endParaRPr>
          </a:p>
        </p:txBody>
      </p:sp>
      <p:pic>
        <p:nvPicPr>
          <p:cNvPr id="10" name="Picture 2" descr="10 dụng cụ thí nghiệm hóa học thông dụng (Phần 1) – Dụng cụ thí nghiệm ...">
            <a:extLst>
              <a:ext uri="{FF2B5EF4-FFF2-40B4-BE49-F238E27FC236}">
                <a16:creationId xmlns:a16="http://schemas.microsoft.com/office/drawing/2014/main" id="{71526977-6764-4766-A4E6-2B584E5CE2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2933" y="278297"/>
            <a:ext cx="1572224" cy="12965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51573C1-3059-427D-8971-081B9016C471}"/>
              </a:ext>
            </a:extLst>
          </p:cNvPr>
          <p:cNvPicPr>
            <a:picLocks noChangeAspect="1"/>
          </p:cNvPicPr>
          <p:nvPr/>
        </p:nvPicPr>
        <p:blipFill>
          <a:blip r:embed="rId4"/>
          <a:stretch>
            <a:fillRect/>
          </a:stretch>
        </p:blipFill>
        <p:spPr>
          <a:xfrm>
            <a:off x="237065" y="1582297"/>
            <a:ext cx="8687861" cy="27526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D2D6F-443A-5855-9445-B562EA7DEC09}"/>
            </a:ext>
          </a:extLst>
        </p:cNvPr>
        <p:cNvGrpSpPr/>
        <p:nvPr/>
      </p:nvGrpSpPr>
      <p:grpSpPr>
        <a:xfrm>
          <a:off x="0" y="0"/>
          <a:ext cx="0" cy="0"/>
          <a:chOff x="0" y="0"/>
          <a:chExt cx="0" cy="0"/>
        </a:xfrm>
      </p:grpSpPr>
      <p:sp>
        <p:nvSpPr>
          <p:cNvPr id="3" name="Google Shape;844;p44">
            <a:extLst>
              <a:ext uri="{FF2B5EF4-FFF2-40B4-BE49-F238E27FC236}">
                <a16:creationId xmlns:a16="http://schemas.microsoft.com/office/drawing/2014/main" id="{7A9BF415-68E1-DAF6-6F4F-3DA8A10911CD}"/>
              </a:ext>
            </a:extLst>
          </p:cNvPr>
          <p:cNvSpPr txBox="1">
            <a:spLocks/>
          </p:cNvSpPr>
          <p:nvPr/>
        </p:nvSpPr>
        <p:spPr>
          <a:xfrm>
            <a:off x="720900" y="211820"/>
            <a:ext cx="7713600" cy="575400"/>
          </a:xfrm>
          <a:prstGeom prst="rect">
            <a:avLst/>
          </a:prstGeom>
        </p:spPr>
        <p:txBody>
          <a:bodyPr spcFirstLastPara="1" wrap="square" lIns="91425" tIns="91425" rIns="91425" bIns="9142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n-US" sz="1800" b="1" dirty="0">
                <a:solidFill>
                  <a:srgbClr val="FF0000"/>
                </a:solidFill>
                <a:latin typeface="Times New Roman" panose="02020603050405020304" pitchFamily="18" charset="0"/>
                <a:cs typeface="Times New Roman" panose="02020603050405020304" pitchFamily="18" charset="0"/>
              </a:rPr>
              <a:t>II. GIỚI THIỆU MỘT SỐ DỤNG CỤ THÍ NGHIỆM VÀ CÁCH SỬ DỤNG</a:t>
            </a:r>
          </a:p>
        </p:txBody>
      </p:sp>
      <p:sp>
        <p:nvSpPr>
          <p:cNvPr id="5" name="Google Shape;844;p44">
            <a:extLst>
              <a:ext uri="{FF2B5EF4-FFF2-40B4-BE49-F238E27FC236}">
                <a16:creationId xmlns:a16="http://schemas.microsoft.com/office/drawing/2014/main" id="{30464C07-09BD-835B-7A49-14218353587E}"/>
              </a:ext>
            </a:extLst>
          </p:cNvPr>
          <p:cNvSpPr txBox="1">
            <a:spLocks/>
          </p:cNvSpPr>
          <p:nvPr/>
        </p:nvSpPr>
        <p:spPr>
          <a:xfrm>
            <a:off x="587687" y="849108"/>
            <a:ext cx="6880836"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800" dirty="0">
                <a:solidFill>
                  <a:srgbClr val="92D050"/>
                </a:solidFill>
                <a:latin typeface="Times New Roman" panose="02020603050405020304" pitchFamily="18" charset="0"/>
                <a:cs typeface="Times New Roman" panose="02020603050405020304" pitchFamily="18" charset="0"/>
              </a:rPr>
              <a:t>1. </a:t>
            </a:r>
            <a:r>
              <a:rPr lang="en-US" sz="2800" u="sng" dirty="0" err="1">
                <a:solidFill>
                  <a:srgbClr val="92D050"/>
                </a:solidFill>
                <a:latin typeface="Times New Roman" panose="02020603050405020304" pitchFamily="18" charset="0"/>
                <a:cs typeface="Times New Roman" panose="02020603050405020304" pitchFamily="18" charset="0"/>
              </a:rPr>
              <a:t>Một</a:t>
            </a:r>
            <a:r>
              <a:rPr lang="en-US" sz="2800" u="sng" dirty="0">
                <a:solidFill>
                  <a:srgbClr val="92D050"/>
                </a:solidFill>
                <a:latin typeface="Times New Roman" panose="02020603050405020304" pitchFamily="18" charset="0"/>
                <a:cs typeface="Times New Roman" panose="02020603050405020304" pitchFamily="18" charset="0"/>
              </a:rPr>
              <a:t> </a:t>
            </a:r>
            <a:r>
              <a:rPr lang="en-US" sz="2800" u="sng" dirty="0" err="1">
                <a:solidFill>
                  <a:srgbClr val="92D050"/>
                </a:solidFill>
                <a:latin typeface="Times New Roman" panose="02020603050405020304" pitchFamily="18" charset="0"/>
                <a:cs typeface="Times New Roman" panose="02020603050405020304" pitchFamily="18" charset="0"/>
              </a:rPr>
              <a:t>số</a:t>
            </a:r>
            <a:r>
              <a:rPr lang="en-US" sz="2800" u="sng" dirty="0">
                <a:solidFill>
                  <a:srgbClr val="92D050"/>
                </a:solidFill>
                <a:latin typeface="Times New Roman" panose="02020603050405020304" pitchFamily="18" charset="0"/>
                <a:cs typeface="Times New Roman" panose="02020603050405020304" pitchFamily="18" charset="0"/>
              </a:rPr>
              <a:t> </a:t>
            </a:r>
            <a:r>
              <a:rPr lang="en-US" sz="2800" u="sng" dirty="0" err="1">
                <a:solidFill>
                  <a:srgbClr val="92D050"/>
                </a:solidFill>
                <a:latin typeface="Times New Roman" panose="02020603050405020304" pitchFamily="18" charset="0"/>
                <a:cs typeface="Times New Roman" panose="02020603050405020304" pitchFamily="18" charset="0"/>
              </a:rPr>
              <a:t>dụng</a:t>
            </a:r>
            <a:r>
              <a:rPr lang="en-US" sz="2800" u="sng" dirty="0">
                <a:solidFill>
                  <a:srgbClr val="92D050"/>
                </a:solidFill>
                <a:latin typeface="Times New Roman" panose="02020603050405020304" pitchFamily="18" charset="0"/>
                <a:cs typeface="Times New Roman" panose="02020603050405020304" pitchFamily="18" charset="0"/>
              </a:rPr>
              <a:t> </a:t>
            </a:r>
            <a:r>
              <a:rPr lang="en-US" sz="2800" u="sng" dirty="0" err="1">
                <a:solidFill>
                  <a:srgbClr val="92D050"/>
                </a:solidFill>
                <a:latin typeface="Times New Roman" panose="02020603050405020304" pitchFamily="18" charset="0"/>
                <a:cs typeface="Times New Roman" panose="02020603050405020304" pitchFamily="18" charset="0"/>
              </a:rPr>
              <a:t>cụ</a:t>
            </a:r>
            <a:r>
              <a:rPr lang="en-US" sz="2800" u="sng" dirty="0">
                <a:solidFill>
                  <a:srgbClr val="92D050"/>
                </a:solidFill>
                <a:latin typeface="Times New Roman" panose="02020603050405020304" pitchFamily="18" charset="0"/>
                <a:cs typeface="Times New Roman" panose="02020603050405020304" pitchFamily="18" charset="0"/>
              </a:rPr>
              <a:t> </a:t>
            </a:r>
            <a:r>
              <a:rPr lang="en-US" sz="2800" u="sng" dirty="0" err="1">
                <a:solidFill>
                  <a:srgbClr val="92D050"/>
                </a:solidFill>
                <a:latin typeface="Times New Roman" panose="02020603050405020304" pitchFamily="18" charset="0"/>
                <a:cs typeface="Times New Roman" panose="02020603050405020304" pitchFamily="18" charset="0"/>
              </a:rPr>
              <a:t>thí</a:t>
            </a:r>
            <a:r>
              <a:rPr lang="en-US" sz="2800" u="sng" dirty="0">
                <a:solidFill>
                  <a:srgbClr val="92D050"/>
                </a:solidFill>
                <a:latin typeface="Times New Roman" panose="02020603050405020304" pitchFamily="18" charset="0"/>
                <a:cs typeface="Times New Roman" panose="02020603050405020304" pitchFamily="18" charset="0"/>
              </a:rPr>
              <a:t> </a:t>
            </a:r>
            <a:r>
              <a:rPr lang="en-US" sz="2800" u="sng" dirty="0" err="1">
                <a:solidFill>
                  <a:srgbClr val="92D050"/>
                </a:solidFill>
                <a:latin typeface="Times New Roman" panose="02020603050405020304" pitchFamily="18" charset="0"/>
                <a:cs typeface="Times New Roman" panose="02020603050405020304" pitchFamily="18" charset="0"/>
              </a:rPr>
              <a:t>nghiệm</a:t>
            </a:r>
            <a:r>
              <a:rPr lang="en-US" sz="2800" u="sng" dirty="0">
                <a:solidFill>
                  <a:srgbClr val="92D050"/>
                </a:solidFill>
                <a:latin typeface="Times New Roman" panose="02020603050405020304" pitchFamily="18" charset="0"/>
                <a:cs typeface="Times New Roman" panose="02020603050405020304" pitchFamily="18" charset="0"/>
              </a:rPr>
              <a:t> </a:t>
            </a:r>
            <a:r>
              <a:rPr lang="en-US" sz="2800" u="sng" dirty="0" err="1">
                <a:solidFill>
                  <a:srgbClr val="92D050"/>
                </a:solidFill>
                <a:latin typeface="Times New Roman" panose="02020603050405020304" pitchFamily="18" charset="0"/>
                <a:cs typeface="Times New Roman" panose="02020603050405020304" pitchFamily="18" charset="0"/>
              </a:rPr>
              <a:t>thông</a:t>
            </a:r>
            <a:r>
              <a:rPr lang="en-US" sz="2800" u="sng" dirty="0">
                <a:solidFill>
                  <a:srgbClr val="92D050"/>
                </a:solidFill>
                <a:latin typeface="Times New Roman" panose="02020603050405020304" pitchFamily="18" charset="0"/>
                <a:cs typeface="Times New Roman" panose="02020603050405020304" pitchFamily="18" charset="0"/>
              </a:rPr>
              <a:t> </a:t>
            </a:r>
            <a:r>
              <a:rPr lang="en-US" sz="2800" u="sng" dirty="0" err="1">
                <a:solidFill>
                  <a:srgbClr val="92D050"/>
                </a:solidFill>
                <a:latin typeface="Times New Roman" panose="02020603050405020304" pitchFamily="18" charset="0"/>
                <a:cs typeface="Times New Roman" panose="02020603050405020304" pitchFamily="18" charset="0"/>
              </a:rPr>
              <a:t>dụng</a:t>
            </a:r>
            <a:r>
              <a:rPr lang="en-US" sz="2800" u="sng" dirty="0">
                <a:solidFill>
                  <a:srgbClr val="92D05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17736476"/>
      </p:ext>
    </p:extLst>
  </p:cSld>
  <p:clrMapOvr>
    <a:masterClrMapping/>
  </p:clrMapOvr>
</p:sld>
</file>

<file path=ppt/theme/theme1.xml><?xml version="1.0" encoding="utf-8"?>
<a:theme xmlns:a="http://schemas.openxmlformats.org/drawingml/2006/main" name="Theme1">
  <a:themeElements>
    <a:clrScheme name="自定义 50">
      <a:dk1>
        <a:sysClr val="windowText" lastClr="000000"/>
      </a:dk1>
      <a:lt1>
        <a:sysClr val="window" lastClr="FFFFFF"/>
      </a:lt1>
      <a:dk2>
        <a:srgbClr val="44546A"/>
      </a:dk2>
      <a:lt2>
        <a:srgbClr val="E7E6E6"/>
      </a:lt2>
      <a:accent1>
        <a:srgbClr val="FFE469"/>
      </a:accent1>
      <a:accent2>
        <a:srgbClr val="FF9CAF"/>
      </a:accent2>
      <a:accent3>
        <a:srgbClr val="81D4DE"/>
      </a:accent3>
      <a:accent4>
        <a:srgbClr val="88E5A9"/>
      </a:accent4>
      <a:accent5>
        <a:srgbClr val="FFE469"/>
      </a:accent5>
      <a:accent6>
        <a:srgbClr val="FF9CA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EF81409C-D64A-4F82-ADA4-EDC4E47DAA9D}" vid="{7E9AA9F5-72CF-44A9-A83D-925EA7B7EF90}"/>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1091</TotalTime>
  <Words>1023</Words>
  <Application>Microsoft Office PowerPoint</Application>
  <PresentationFormat>On-screen Show (16:9)</PresentationFormat>
  <Paragraphs>65</Paragraphs>
  <Slides>21</Slides>
  <Notes>9</Notes>
  <HiddenSlides>0</HiddenSlides>
  <MMClips>4</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Patrick Hand</vt:lpstr>
      <vt:lpstr>VNI-Times</vt:lpstr>
      <vt:lpstr>Calibri</vt:lpstr>
      <vt:lpstr>Abril Fatface</vt:lpstr>
      <vt:lpstr>Arial</vt:lpstr>
      <vt:lpstr>Times New Roman</vt:lpstr>
      <vt:lpstr>Aldrich</vt:lpstr>
      <vt:lpstr>Roboto Condensed Light</vt:lpstr>
      <vt:lpstr>Lato</vt:lpstr>
      <vt:lpstr>Theme1</vt:lpstr>
      <vt:lpstr>PowerPoint Presentation</vt:lpstr>
      <vt:lpstr> HỘP QUÀ MAY MẮN</vt:lpstr>
      <vt:lpstr>PowerPoint Presentation</vt:lpstr>
      <vt:lpstr>PowerPoint Presentation</vt:lpstr>
      <vt:lpstr>PowerPoint Presentation</vt:lpstr>
      <vt:lpstr>BÀI 1:  SỬ DỤNG MỘT SỐ HOÁ CHẤT, THIẾT BỊ CƠ BẢN TRONG PHÒNG THÍ NGHIỆM (tiết 2)</vt:lpstr>
      <vt:lpstr>MỤC TIÊU</vt:lpstr>
      <vt:lpstr>PowerPoint Presentation</vt:lpstr>
      <vt:lpstr>PowerPoint Presentation</vt:lpstr>
      <vt:lpstr>PowerPoint Presentation</vt:lpstr>
      <vt:lpstr>II. GIỚI THIỆU MỘT SỐ DỤNG CỤ THÍ NGHIỆM VÀ CÁCH SỬ DỤNG</vt:lpstr>
      <vt:lpstr>II. GIỚI THIỆU MỘT SỐ DỤNG CỤ THÍ NGHIỆM VÀ CÁCH SỬ DỤNG</vt:lpstr>
      <vt:lpstr>PowerPoint Presentation</vt:lpstr>
      <vt:lpstr>II. GIỚI THIỆU MỘT SỐ DỤNG CỤ THÍ NGHIỆM VÀ CÁCH SỬ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 SỬ DỤNG MỘT SỐ HOÁ CHẤT, THIẾT BỊ CƠ BẢN TRONG PHÒNG THÍ NGHIỆM </dc:title>
  <dc:creator>VnTeach.Com</dc:creator>
  <cp:keywords>VnTeach.Com</cp:keywords>
  <cp:lastModifiedBy>Giang Dang Thi</cp:lastModifiedBy>
  <cp:revision>46</cp:revision>
  <dcterms:modified xsi:type="dcterms:W3CDTF">2025-09-10T13:45:11Z</dcterms:modified>
  <cp:version>n</cp:version>
</cp:coreProperties>
</file>