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</p:sldMasterIdLst>
  <p:notesMasterIdLst>
    <p:notesMasterId r:id="rId19"/>
  </p:notesMasterIdLst>
  <p:sldIdLst>
    <p:sldId id="470" r:id="rId3"/>
    <p:sldId id="513" r:id="rId4"/>
    <p:sldId id="514" r:id="rId5"/>
    <p:sldId id="549" r:id="rId6"/>
    <p:sldId id="550" r:id="rId7"/>
    <p:sldId id="551" r:id="rId8"/>
    <p:sldId id="552" r:id="rId9"/>
    <p:sldId id="553" r:id="rId10"/>
    <p:sldId id="554" r:id="rId11"/>
    <p:sldId id="555" r:id="rId12"/>
    <p:sldId id="519" r:id="rId13"/>
    <p:sldId id="536" r:id="rId14"/>
    <p:sldId id="556" r:id="rId15"/>
    <p:sldId id="523" r:id="rId16"/>
    <p:sldId id="557" r:id="rId17"/>
    <p:sldId id="53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E461C-C99A-4EF1-95D9-6E0469D77722}" type="datetimeFigureOut">
              <a:rPr lang="en-US" smtClean="0"/>
              <a:t>29/10/2025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00302-9B6D-49B7-BFFC-DCE1AFC9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7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41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021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59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40575"/>
      </p:ext>
    </p:extLst>
  </p:cSld>
  <p:clrMapOvr>
    <a:masterClrMapping/>
  </p:clrMapOvr>
  <p:transition spd="slow" advClick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88055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72990"/>
      </p:ext>
    </p:extLst>
  </p:cSld>
  <p:clrMapOvr>
    <a:masterClrMapping/>
  </p:clrMapOvr>
  <p:transition spd="slow" advClick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30744"/>
      </p:ext>
    </p:extLst>
  </p:cSld>
  <p:clrMapOvr>
    <a:masterClrMapping/>
  </p:clrMapOvr>
  <p:transition spd="slow" advClick="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015906"/>
      </p:ext>
    </p:extLst>
  </p:cSld>
  <p:clrMapOvr>
    <a:masterClrMapping/>
  </p:clrMapOvr>
  <p:transition spd="slow" advClick="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35292"/>
      </p:ext>
    </p:extLst>
  </p:cSld>
  <p:clrMapOvr>
    <a:masterClrMapping/>
  </p:clrMapOvr>
  <p:transition spd="slow" advClick="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37713"/>
      </p:ext>
    </p:extLst>
  </p:cSld>
  <p:clrMapOvr>
    <a:masterClrMapping/>
  </p:clrMapOvr>
  <p:transition spd="slow" advClick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2500"/>
      </p:ext>
    </p:extLst>
  </p:cSld>
  <p:clrMapOvr>
    <a:masterClrMapping/>
  </p:clrMapOvr>
  <p:transition spd="slow" advClick="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189363"/>
      </p:ext>
    </p:extLst>
  </p:cSld>
  <p:clrMapOvr>
    <a:masterClrMapping/>
  </p:clrMapOvr>
  <p:transition spd="slow" advClick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385958"/>
      </p:ext>
    </p:extLst>
  </p:cSld>
  <p:clrMapOvr>
    <a:masterClrMapping/>
  </p:clrMapOvr>
  <p:transition spd="slow" advClick="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167540"/>
      </p:ext>
    </p:extLst>
  </p:cSld>
  <p:clrMapOvr>
    <a:masterClrMapping/>
  </p:clrMapOvr>
  <p:transition spd="slow" advClick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14022"/>
      </p:ext>
    </p:extLst>
  </p:cSld>
  <p:clrMapOvr>
    <a:masterClrMapping/>
  </p:clrMapOvr>
  <p:transition spd="slow" advClick="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17495"/>
      </p:ext>
    </p:extLst>
  </p:cSld>
  <p:clrMapOvr>
    <a:masterClrMapping/>
  </p:clrMapOvr>
  <p:transition spd="slow" advClick="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484042"/>
      </p:ext>
    </p:extLst>
  </p:cSld>
  <p:clrMapOvr>
    <a:masterClrMapping/>
  </p:clrMapOvr>
  <p:transition spd="slow" advClick="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630168"/>
      </p:ext>
    </p:extLst>
  </p:cSld>
  <p:clrMapOvr>
    <a:masterClrMapping/>
  </p:clrMapOvr>
  <p:transition spd="slow" advClick="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796035"/>
      </p:ext>
    </p:extLst>
  </p:cSld>
  <p:clrMapOvr>
    <a:masterClrMapping/>
  </p:clrMapOvr>
  <p:transition spd="slow" advClick="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363784"/>
      </p:ext>
    </p:extLst>
  </p:cSld>
  <p:clrMapOvr>
    <a:masterClrMapping/>
  </p:clrMapOvr>
  <p:transition spd="slow" advClick="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2025/10/29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02283"/>
      </p:ext>
    </p:extLst>
  </p:cSld>
  <p:clrMapOvr>
    <a:masterClrMapping/>
  </p:clrMapOvr>
  <p:transition spd="slow" advClick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63032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54432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01496"/>
      </p:ext>
    </p:extLst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05562"/>
      </p:ext>
    </p:extLst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64191"/>
      </p:ext>
    </p:extLst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367666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54771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 advClick="0">
    <p:push dir="u"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16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ransition spd="slow" advClick="0">
    <p:push dir="u"/>
  </p:transition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ABA815-2EC0-4698-B31D-75D66391D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11589"/>
            <a:ext cx="12187592" cy="685552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3915620" y="3772295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877874D-0A72-48B5-A4C2-63E4B1A9DBF2}"/>
              </a:ext>
            </a:extLst>
          </p:cNvPr>
          <p:cNvSpPr txBox="1"/>
          <p:nvPr/>
        </p:nvSpPr>
        <p:spPr>
          <a:xfrm>
            <a:off x="1445256" y="552692"/>
            <a:ext cx="9816047" cy="1938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/>
            <a:r>
              <a:rPr lang="en-US" sz="599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99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99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</a:p>
          <a:p>
            <a:pPr algn="ctr" defTabSz="914217"/>
            <a:r>
              <a:rPr lang="en-US" sz="599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DC530D-6923-A670-4A64-66EE96E0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5B1B9-A383-B831-0E14-02B10F2F6645}"/>
              </a:ext>
            </a:extLst>
          </p:cNvPr>
          <p:cNvSpPr txBox="1"/>
          <p:nvPr/>
        </p:nvSpPr>
        <p:spPr>
          <a:xfrm>
            <a:off x="678873" y="1338911"/>
            <a:ext cx="10806545" cy="4845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sừng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D2F6A-F69A-0EC3-5420-C4BDD7F277D5}"/>
              </a:ext>
            </a:extLst>
          </p:cNvPr>
          <p:cNvSpPr txBox="1"/>
          <p:nvPr/>
        </p:nvSpPr>
        <p:spPr>
          <a:xfrm>
            <a:off x="3172691" y="346362"/>
            <a:ext cx="6096000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39526"/>
      </p:ext>
    </p:extLst>
  </p:cSld>
  <p:clrMapOvr>
    <a:masterClrMapping/>
  </p:clrMapOvr>
  <p:transition spd="slow" advClick="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B86284D-B57D-4787-9CFE-598548A20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7669892-921E-4C06-8E87-4D7BEE52D011}"/>
              </a:ext>
            </a:extLst>
          </p:cNvPr>
          <p:cNvGrpSpPr/>
          <p:nvPr/>
        </p:nvGrpSpPr>
        <p:grpSpPr>
          <a:xfrm>
            <a:off x="3239162" y="2342288"/>
            <a:ext cx="5713677" cy="1208402"/>
            <a:chOff x="3238500" y="2919354"/>
            <a:chExt cx="5715000" cy="1208682"/>
          </a:xfrm>
        </p:grpSpPr>
        <p:sp>
          <p:nvSpPr>
            <p:cNvPr id="13" name="文本框 283">
              <a:extLst>
                <a:ext uri="{FF2B5EF4-FFF2-40B4-BE49-F238E27FC236}">
                  <a16:creationId xmlns:a16="http://schemas.microsoft.com/office/drawing/2014/main" id="{192A6D67-F623-4427-AD7F-F91A32D1486D}"/>
                </a:ext>
              </a:extLst>
            </p:cNvPr>
            <p:cNvSpPr txBox="1"/>
            <p:nvPr/>
          </p:nvSpPr>
          <p:spPr>
            <a:xfrm>
              <a:off x="3594117" y="3019913"/>
              <a:ext cx="5034082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r>
                <a:rPr lang="en-US" altLang="zh-CN" sz="6599" b="1">
                  <a:solidFill>
                    <a:srgbClr val="00206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LUYỆN TẬP</a:t>
              </a:r>
              <a:endParaRPr lang="zh-CN" altLang="en-US" sz="6599" b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F37DA67-2B19-40B2-8914-1F2B01AE222F}"/>
                </a:ext>
              </a:extLst>
            </p:cNvPr>
            <p:cNvGrpSpPr/>
            <p:nvPr/>
          </p:nvGrpSpPr>
          <p:grpSpPr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18B1C8CB-7B25-480F-BD9C-857ACA24BCE1}"/>
                  </a:ext>
                </a:extLst>
              </p:cNvPr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E3C1D5F9-47DE-4F73-9961-26EC5267FC8E}"/>
                  </a:ext>
                </a:extLst>
              </p:cNvPr>
              <p:cNvCxnSpPr/>
              <p:nvPr/>
            </p:nvCxnSpPr>
            <p:spPr>
              <a:xfrm>
                <a:off x="3200400" y="4075054"/>
                <a:ext cx="5715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45865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8706" y="4128466"/>
            <a:ext cx="2287228" cy="2287228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8898" y="4311846"/>
            <a:ext cx="2103848" cy="2103848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39909" y="2696956"/>
            <a:ext cx="1614890" cy="1614890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19255" y="3202823"/>
            <a:ext cx="1651879" cy="16518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6974" y="-60615"/>
            <a:ext cx="2345812" cy="978882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7501" y="-344158"/>
            <a:ext cx="1183102" cy="1183102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4050" y="480313"/>
            <a:ext cx="717265" cy="717265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5" name="图片 59">
            <a:extLst>
              <a:ext uri="{FF2B5EF4-FFF2-40B4-BE49-F238E27FC236}">
                <a16:creationId xmlns:a16="http://schemas.microsoft.com/office/drawing/2014/main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830" y="1761967"/>
            <a:ext cx="4588155" cy="3076961"/>
          </a:xfrm>
          <a:prstGeom prst="rect">
            <a:avLst/>
          </a:prstGeom>
        </p:spPr>
      </p:pic>
      <p:pic>
        <p:nvPicPr>
          <p:cNvPr id="21" name="图片 69">
            <a:extLst>
              <a:ext uri="{FF2B5EF4-FFF2-40B4-BE49-F238E27FC236}">
                <a16:creationId xmlns:a16="http://schemas.microsoft.com/office/drawing/2014/main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7994" y="730614"/>
            <a:ext cx="1104692" cy="781721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7128" y="436544"/>
            <a:ext cx="1246880" cy="1620501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1645" y="5121488"/>
            <a:ext cx="1837058" cy="12999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927DBB-6E79-4F87-A7E2-B1AF9FC2FF95}"/>
              </a:ext>
            </a:extLst>
          </p:cNvPr>
          <p:cNvSpPr/>
          <p:nvPr/>
        </p:nvSpPr>
        <p:spPr>
          <a:xfrm>
            <a:off x="4139331" y="2522467"/>
            <a:ext cx="3663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AI NHANH HƠN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27" name="图片 2">
            <a:extLst>
              <a:ext uri="{FF2B5EF4-FFF2-40B4-BE49-F238E27FC236}">
                <a16:creationId xmlns:a16="http://schemas.microsoft.com/office/drawing/2014/main" id="{03F0522A-2427-410F-8DD0-9EB80E452C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4056942"/>
            <a:ext cx="1387026" cy="2632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90729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DC530D-6923-A670-4A64-66EE96E0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D2F6A-F69A-0EC3-5420-C4BDD7F277D5}"/>
              </a:ext>
            </a:extLst>
          </p:cNvPr>
          <p:cNvSpPr txBox="1"/>
          <p:nvPr/>
        </p:nvSpPr>
        <p:spPr>
          <a:xfrm>
            <a:off x="3172691" y="346362"/>
            <a:ext cx="6096000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0CC596-1D61-9921-9EC7-E74B16709C15}"/>
              </a:ext>
            </a:extLst>
          </p:cNvPr>
          <p:cNvSpPr txBox="1"/>
          <p:nvPr/>
        </p:nvSpPr>
        <p:spPr>
          <a:xfrm>
            <a:off x="110836" y="1127472"/>
            <a:ext cx="12081164" cy="5003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No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hè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lam,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nghề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3230900"/>
      </p:ext>
    </p:extLst>
  </p:cSld>
  <p:clrMapOvr>
    <a:masterClrMapping/>
  </p:clrMapOvr>
  <p:transition spd="slow" advClick="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B86284D-B57D-4787-9CFE-598548A20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F7669892-921E-4C06-8E87-4D7BEE52D011}"/>
              </a:ext>
            </a:extLst>
          </p:cNvPr>
          <p:cNvGrpSpPr/>
          <p:nvPr/>
        </p:nvGrpSpPr>
        <p:grpSpPr>
          <a:xfrm>
            <a:off x="3239162" y="1213162"/>
            <a:ext cx="5713677" cy="2337529"/>
            <a:chOff x="3238500" y="1789966"/>
            <a:chExt cx="5715000" cy="2338070"/>
          </a:xfrm>
        </p:grpSpPr>
        <p:sp>
          <p:nvSpPr>
            <p:cNvPr id="13" name="文本框 283">
              <a:extLst>
                <a:ext uri="{FF2B5EF4-FFF2-40B4-BE49-F238E27FC236}">
                  <a16:creationId xmlns:a16="http://schemas.microsoft.com/office/drawing/2014/main" id="{192A6D67-F623-4427-AD7F-F91A32D1486D}"/>
                </a:ext>
              </a:extLst>
            </p:cNvPr>
            <p:cNvSpPr txBox="1"/>
            <p:nvPr/>
          </p:nvSpPr>
          <p:spPr>
            <a:xfrm>
              <a:off x="3750834" y="3019913"/>
              <a:ext cx="4720655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r>
                <a:rPr lang="en-US" altLang="zh-CN" sz="6599" b="1">
                  <a:solidFill>
                    <a:srgbClr val="00206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VẬN DỤNG</a:t>
              </a:r>
              <a:endParaRPr lang="zh-CN" altLang="en-US" sz="6599" b="1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5F37DA67-2B19-40B2-8914-1F2B01AE222F}"/>
                </a:ext>
              </a:extLst>
            </p:cNvPr>
            <p:cNvGrpSpPr/>
            <p:nvPr/>
          </p:nvGrpSpPr>
          <p:grpSpPr>
            <a:xfrm>
              <a:off x="3238500" y="2919354"/>
              <a:ext cx="5715000" cy="1155700"/>
              <a:chOff x="3200400" y="2919354"/>
              <a:chExt cx="5715000" cy="11557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18B1C8CB-7B25-480F-BD9C-857ACA24BCE1}"/>
                  </a:ext>
                </a:extLst>
              </p:cNvPr>
              <p:cNvCxnSpPr/>
              <p:nvPr/>
            </p:nvCxnSpPr>
            <p:spPr>
              <a:xfrm>
                <a:off x="3200400" y="2919354"/>
                <a:ext cx="5715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E3C1D5F9-47DE-4F73-9961-26EC5267FC8E}"/>
                  </a:ext>
                </a:extLst>
              </p:cNvPr>
              <p:cNvCxnSpPr/>
              <p:nvPr/>
            </p:nvCxnSpPr>
            <p:spPr>
              <a:xfrm>
                <a:off x="3200400" y="4075054"/>
                <a:ext cx="57150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文本框 283">
              <a:extLst>
                <a:ext uri="{FF2B5EF4-FFF2-40B4-BE49-F238E27FC236}">
                  <a16:creationId xmlns:a16="http://schemas.microsoft.com/office/drawing/2014/main" id="{9C6ACA75-01C4-483A-8EA7-A8C0D2092203}"/>
                </a:ext>
              </a:extLst>
            </p:cNvPr>
            <p:cNvSpPr txBox="1"/>
            <p:nvPr/>
          </p:nvSpPr>
          <p:spPr>
            <a:xfrm>
              <a:off x="6027435" y="1789966"/>
              <a:ext cx="184773" cy="1108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17"/>
              <a:endParaRPr lang="zh-CN" altLang="en-US" sz="6599" b="1" spc="600" dirty="0">
                <a:solidFill>
                  <a:srgbClr val="00206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79722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DC530D-6923-A670-4A64-66EE96E0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A23389-3042-9F2D-E5B3-6EF041677A9C}"/>
              </a:ext>
            </a:extLst>
          </p:cNvPr>
          <p:cNvSpPr txBox="1"/>
          <p:nvPr/>
        </p:nvSpPr>
        <p:spPr>
          <a:xfrm>
            <a:off x="1884219" y="1576080"/>
            <a:ext cx="7855526" cy="4524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binh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[…]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trưa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bay,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hờn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căm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luỹ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hầm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sập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nhố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7D3FA3-9FFF-A4CF-39F6-102FE1A8EC2F}"/>
              </a:ext>
            </a:extLst>
          </p:cNvPr>
          <p:cNvSpPr txBox="1"/>
          <p:nvPr/>
        </p:nvSpPr>
        <p:spPr>
          <a:xfrm>
            <a:off x="1316181" y="129612"/>
            <a:ext cx="9947564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en-US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28527"/>
      </p:ext>
    </p:extLst>
  </p:cSld>
  <p:clrMapOvr>
    <a:masterClrMapping/>
  </p:clrMapOvr>
  <p:transition spd="slow" advClick="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ABA815-2EC0-4698-B31D-75D66391D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11589"/>
            <a:ext cx="12187592" cy="685552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928D08-CBC1-47DA-8C48-8196F1B2EEA6}"/>
              </a:ext>
            </a:extLst>
          </p:cNvPr>
          <p:cNvGrpSpPr/>
          <p:nvPr/>
        </p:nvGrpSpPr>
        <p:grpSpPr>
          <a:xfrm>
            <a:off x="3915620" y="3772295"/>
            <a:ext cx="4295235" cy="182228"/>
            <a:chOff x="1839287" y="5184146"/>
            <a:chExt cx="2767715" cy="95254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577B934-137D-471F-92A8-745622A85719}"/>
                </a:ext>
              </a:extLst>
            </p:cNvPr>
            <p:cNvGrpSpPr/>
            <p:nvPr/>
          </p:nvGrpSpPr>
          <p:grpSpPr>
            <a:xfrm>
              <a:off x="2591031" y="5184150"/>
              <a:ext cx="2015971" cy="95250"/>
              <a:chOff x="2425983" y="5170170"/>
              <a:chExt cx="2015971" cy="156210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3A04EEC0-C353-4807-9231-1E063470048C}"/>
                  </a:ext>
                </a:extLst>
              </p:cNvPr>
              <p:cNvGrpSpPr/>
              <p:nvPr/>
            </p:nvGrpSpPr>
            <p:grpSpPr>
              <a:xfrm>
                <a:off x="2425983" y="5179695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44" name="组合 43">
                  <a:extLst>
                    <a:ext uri="{FF2B5EF4-FFF2-40B4-BE49-F238E27FC236}">
                      <a16:creationId xmlns:a16="http://schemas.microsoft.com/office/drawing/2014/main" id="{E3168D90-88BF-4838-96ED-600CB882BAE9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52" name="组合 51">
                    <a:extLst>
                      <a:ext uri="{FF2B5EF4-FFF2-40B4-BE49-F238E27FC236}">
                        <a16:creationId xmlns:a16="http://schemas.microsoft.com/office/drawing/2014/main" id="{ABC0AB3A-61F2-4CC9-8F76-A9B55C054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6" name="直接连接符 55">
                      <a:extLst>
                        <a:ext uri="{FF2B5EF4-FFF2-40B4-BE49-F238E27FC236}">
                          <a16:creationId xmlns:a16="http://schemas.microsoft.com/office/drawing/2014/main" id="{BA278040-AE0D-4B79-9A0B-3937FFB327A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>
                      <a:extLst>
                        <a:ext uri="{FF2B5EF4-FFF2-40B4-BE49-F238E27FC236}">
                          <a16:creationId xmlns:a16="http://schemas.microsoft.com/office/drawing/2014/main" id="{4B97F930-11FE-4B76-B9EA-6F360ED937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8BC2509A-32C5-47D8-A144-AF79AB805221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4" name="直接连接符 53">
                      <a:extLst>
                        <a:ext uri="{FF2B5EF4-FFF2-40B4-BE49-F238E27FC236}">
                          <a16:creationId xmlns:a16="http://schemas.microsoft.com/office/drawing/2014/main" id="{8FB7C591-8E2E-48EB-A211-BD5B74B8EEB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接连接符 54">
                      <a:extLst>
                        <a:ext uri="{FF2B5EF4-FFF2-40B4-BE49-F238E27FC236}">
                          <a16:creationId xmlns:a16="http://schemas.microsoft.com/office/drawing/2014/main" id="{3D991750-E596-42DE-9919-241299CBDB3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" name="组合 44">
                  <a:extLst>
                    <a:ext uri="{FF2B5EF4-FFF2-40B4-BE49-F238E27FC236}">
                      <a16:creationId xmlns:a16="http://schemas.microsoft.com/office/drawing/2014/main" id="{5B35DF56-71FE-448A-838A-CFB36F4682E0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46" name="组合 45">
                    <a:extLst>
                      <a:ext uri="{FF2B5EF4-FFF2-40B4-BE49-F238E27FC236}">
                        <a16:creationId xmlns:a16="http://schemas.microsoft.com/office/drawing/2014/main" id="{A1C008D4-5B1E-4E08-A537-4A6ED56F4EF3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50" name="直接连接符 49">
                      <a:extLst>
                        <a:ext uri="{FF2B5EF4-FFF2-40B4-BE49-F238E27FC236}">
                          <a16:creationId xmlns:a16="http://schemas.microsoft.com/office/drawing/2014/main" id="{8962AF4E-C2B4-4C61-A64D-16D369D4101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接连接符 50">
                      <a:extLst>
                        <a:ext uri="{FF2B5EF4-FFF2-40B4-BE49-F238E27FC236}">
                          <a16:creationId xmlns:a16="http://schemas.microsoft.com/office/drawing/2014/main" id="{AF01E6DB-BD06-4F3E-B418-8E4431EEBE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7" name="组合 46">
                    <a:extLst>
                      <a:ext uri="{FF2B5EF4-FFF2-40B4-BE49-F238E27FC236}">
                        <a16:creationId xmlns:a16="http://schemas.microsoft.com/office/drawing/2014/main" id="{A41ED293-A4FC-4106-8EC7-5EE00D610F94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8" name="直接连接符 47">
                      <a:extLst>
                        <a:ext uri="{FF2B5EF4-FFF2-40B4-BE49-F238E27FC236}">
                          <a16:creationId xmlns:a16="http://schemas.microsoft.com/office/drawing/2014/main" id="{65C60AB7-0C14-4587-BD87-C8D88AD31F6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接连接符 48">
                      <a:extLst>
                        <a:ext uri="{FF2B5EF4-FFF2-40B4-BE49-F238E27FC236}">
                          <a16:creationId xmlns:a16="http://schemas.microsoft.com/office/drawing/2014/main" id="{2F5AFBF0-84AA-4E7C-8096-B330C69057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43F09D8A-7AA2-4647-BFD1-CEFCDB814F50}"/>
                  </a:ext>
                </a:extLst>
              </p:cNvPr>
              <p:cNvGrpSpPr/>
              <p:nvPr/>
            </p:nvGrpSpPr>
            <p:grpSpPr>
              <a:xfrm>
                <a:off x="3432611" y="5170170"/>
                <a:ext cx="1009343" cy="146685"/>
                <a:chOff x="2425983" y="5179695"/>
                <a:chExt cx="1009343" cy="146685"/>
              </a:xfrm>
            </p:grpSpPr>
            <p:grpSp>
              <p:nvGrpSpPr>
                <p:cNvPr id="30" name="组合 29">
                  <a:extLst>
                    <a:ext uri="{FF2B5EF4-FFF2-40B4-BE49-F238E27FC236}">
                      <a16:creationId xmlns:a16="http://schemas.microsoft.com/office/drawing/2014/main" id="{AF08E449-FEC8-43DE-A7B3-E0E30FECBDB0}"/>
                    </a:ext>
                  </a:extLst>
                </p:cNvPr>
                <p:cNvGrpSpPr/>
                <p:nvPr/>
              </p:nvGrpSpPr>
              <p:grpSpPr>
                <a:xfrm>
                  <a:off x="2425983" y="518604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8" name="组合 37">
                    <a:extLst>
                      <a:ext uri="{FF2B5EF4-FFF2-40B4-BE49-F238E27FC236}">
                        <a16:creationId xmlns:a16="http://schemas.microsoft.com/office/drawing/2014/main" id="{5C6A4EC3-7785-4A60-853B-9E56F0893C38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2" name="直接连接符 41">
                      <a:extLst>
                        <a:ext uri="{FF2B5EF4-FFF2-40B4-BE49-F238E27FC236}">
                          <a16:creationId xmlns:a16="http://schemas.microsoft.com/office/drawing/2014/main" id="{2B1BBD35-240F-4421-B5CA-7D522002850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>
                      <a:extLst>
                        <a:ext uri="{FF2B5EF4-FFF2-40B4-BE49-F238E27FC236}">
                          <a16:creationId xmlns:a16="http://schemas.microsoft.com/office/drawing/2014/main" id="{8FEF4AEA-A4A4-4420-AAA0-631E396565D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" name="组合 38">
                    <a:extLst>
                      <a:ext uri="{FF2B5EF4-FFF2-40B4-BE49-F238E27FC236}">
                        <a16:creationId xmlns:a16="http://schemas.microsoft.com/office/drawing/2014/main" id="{71182518-79A1-4254-B4DD-5F03D89FA7A3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40" name="直接连接符 39">
                      <a:extLst>
                        <a:ext uri="{FF2B5EF4-FFF2-40B4-BE49-F238E27FC236}">
                          <a16:creationId xmlns:a16="http://schemas.microsoft.com/office/drawing/2014/main" id="{F853FC5F-0598-49A2-BCEB-9D46AA1EFC8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>
                      <a:extLst>
                        <a:ext uri="{FF2B5EF4-FFF2-40B4-BE49-F238E27FC236}">
                          <a16:creationId xmlns:a16="http://schemas.microsoft.com/office/drawing/2014/main" id="{45861C6C-8AAC-4546-9FED-5C6AA5B273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1" name="组合 30">
                  <a:extLst>
                    <a:ext uri="{FF2B5EF4-FFF2-40B4-BE49-F238E27FC236}">
                      <a16:creationId xmlns:a16="http://schemas.microsoft.com/office/drawing/2014/main" id="{13883051-94D2-4FC8-8956-00028E125C04}"/>
                    </a:ext>
                  </a:extLst>
                </p:cNvPr>
                <p:cNvGrpSpPr/>
                <p:nvPr/>
              </p:nvGrpSpPr>
              <p:grpSpPr>
                <a:xfrm>
                  <a:off x="2930808" y="5179695"/>
                  <a:ext cx="504518" cy="140335"/>
                  <a:chOff x="2425983" y="5186045"/>
                  <a:chExt cx="504518" cy="140335"/>
                </a:xfrm>
              </p:grpSpPr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AA0852F7-EF8F-470F-8C46-3EEC5502928A}"/>
                      </a:ext>
                    </a:extLst>
                  </p:cNvPr>
                  <p:cNvGrpSpPr/>
                  <p:nvPr/>
                </p:nvGrpSpPr>
                <p:grpSpPr>
                  <a:xfrm>
                    <a:off x="2425983" y="5189220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6" name="直接连接符 35">
                      <a:extLst>
                        <a:ext uri="{FF2B5EF4-FFF2-40B4-BE49-F238E27FC236}">
                          <a16:creationId xmlns:a16="http://schemas.microsoft.com/office/drawing/2014/main" id="{C016293A-5F02-4A33-8C03-943D25BC8B1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直接连接符 36">
                      <a:extLst>
                        <a:ext uri="{FF2B5EF4-FFF2-40B4-BE49-F238E27FC236}">
                          <a16:creationId xmlns:a16="http://schemas.microsoft.com/office/drawing/2014/main" id="{954877A3-84A8-44EB-86BA-CD3619B7D8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" name="组合 32">
                    <a:extLst>
                      <a:ext uri="{FF2B5EF4-FFF2-40B4-BE49-F238E27FC236}">
                        <a16:creationId xmlns:a16="http://schemas.microsoft.com/office/drawing/2014/main" id="{11D56664-0055-4964-9581-B8590E5C2168}"/>
                      </a:ext>
                    </a:extLst>
                  </p:cNvPr>
                  <p:cNvGrpSpPr/>
                  <p:nvPr/>
                </p:nvGrpSpPr>
                <p:grpSpPr>
                  <a:xfrm>
                    <a:off x="2676808" y="5186045"/>
                    <a:ext cx="253693" cy="137160"/>
                    <a:chOff x="2425983" y="5189220"/>
                    <a:chExt cx="253693" cy="137160"/>
                  </a:xfrm>
                </p:grpSpPr>
                <p:cxnSp>
                  <p:nvCxnSpPr>
                    <p:cNvPr id="34" name="直接连接符 33">
                      <a:extLst>
                        <a:ext uri="{FF2B5EF4-FFF2-40B4-BE49-F238E27FC236}">
                          <a16:creationId xmlns:a16="http://schemas.microsoft.com/office/drawing/2014/main" id="{F3D755C6-89D4-4AD9-9437-B3DC4B82653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425983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直接连接符 34">
                      <a:extLst>
                        <a:ext uri="{FF2B5EF4-FFF2-40B4-BE49-F238E27FC236}">
                          <a16:creationId xmlns:a16="http://schemas.microsoft.com/office/drawing/2014/main" id="{4D6746C3-0B2E-46B5-8A5F-2A7065EC60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552959" y="5189220"/>
                      <a:ext cx="126717" cy="137160"/>
                    </a:xfrm>
                    <a:prstGeom prst="line">
                      <a:avLst/>
                    </a:prstGeom>
                    <a:ln>
                      <a:solidFill>
                        <a:srgbClr val="63C1B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83B6EEB-1A8D-4DA8-A1F9-78A7B3C05126}"/>
                </a:ext>
              </a:extLst>
            </p:cNvPr>
            <p:cNvGrpSpPr/>
            <p:nvPr/>
          </p:nvGrpSpPr>
          <p:grpSpPr>
            <a:xfrm>
              <a:off x="1839287" y="5184146"/>
              <a:ext cx="758518" cy="87506"/>
              <a:chOff x="2676808" y="5179695"/>
              <a:chExt cx="758518" cy="14351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45CF4E7A-635B-4350-BD21-2FFC7E3D641D}"/>
                  </a:ext>
                </a:extLst>
              </p:cNvPr>
              <p:cNvGrpSpPr/>
              <p:nvPr/>
            </p:nvGrpSpPr>
            <p:grpSpPr>
              <a:xfrm>
                <a:off x="2676808" y="5186045"/>
                <a:ext cx="253693" cy="137160"/>
                <a:chOff x="2425983" y="5189220"/>
                <a:chExt cx="253693" cy="137160"/>
              </a:xfrm>
            </p:grpSpPr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CB579A2F-B672-4872-A880-05766ABA687A}"/>
                    </a:ext>
                  </a:extLst>
                </p:cNvPr>
                <p:cNvCxnSpPr/>
                <p:nvPr/>
              </p:nvCxnSpPr>
              <p:spPr>
                <a:xfrm>
                  <a:off x="2425983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4A507684-B782-4CCC-9BEA-8401E4F970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552959" y="5189220"/>
                  <a:ext cx="126717" cy="137160"/>
                </a:xfrm>
                <a:prstGeom prst="line">
                  <a:avLst/>
                </a:prstGeom>
                <a:ln>
                  <a:solidFill>
                    <a:srgbClr val="63C1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A7EDAAB-1F76-4B0B-95B7-EDD3C99DCF62}"/>
                  </a:ext>
                </a:extLst>
              </p:cNvPr>
              <p:cNvGrpSpPr/>
              <p:nvPr/>
            </p:nvGrpSpPr>
            <p:grpSpPr>
              <a:xfrm>
                <a:off x="2930808" y="5179695"/>
                <a:ext cx="504518" cy="140335"/>
                <a:chOff x="2425983" y="5186045"/>
                <a:chExt cx="504518" cy="140335"/>
              </a:xfrm>
            </p:grpSpPr>
            <p:grpSp>
              <p:nvGrpSpPr>
                <p:cNvPr id="20" name="组合 19">
                  <a:extLst>
                    <a:ext uri="{FF2B5EF4-FFF2-40B4-BE49-F238E27FC236}">
                      <a16:creationId xmlns:a16="http://schemas.microsoft.com/office/drawing/2014/main" id="{834324F8-997A-4820-9FCC-F7EAC809AF94}"/>
                    </a:ext>
                  </a:extLst>
                </p:cNvPr>
                <p:cNvGrpSpPr/>
                <p:nvPr/>
              </p:nvGrpSpPr>
              <p:grpSpPr>
                <a:xfrm>
                  <a:off x="2425983" y="5189220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4" name="直接连接符 23">
                    <a:extLst>
                      <a:ext uri="{FF2B5EF4-FFF2-40B4-BE49-F238E27FC236}">
                        <a16:creationId xmlns:a16="http://schemas.microsoft.com/office/drawing/2014/main" id="{79B0D6E4-BBCF-4986-9701-BD340734C4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接连接符 24">
                    <a:extLst>
                      <a:ext uri="{FF2B5EF4-FFF2-40B4-BE49-F238E27FC236}">
                        <a16:creationId xmlns:a16="http://schemas.microsoft.com/office/drawing/2014/main" id="{49D3BFD0-7F67-407E-A629-420D055934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组合 20">
                  <a:extLst>
                    <a:ext uri="{FF2B5EF4-FFF2-40B4-BE49-F238E27FC236}">
                      <a16:creationId xmlns:a16="http://schemas.microsoft.com/office/drawing/2014/main" id="{2BBEAB88-9923-4EB8-A058-CF71B92027F3}"/>
                    </a:ext>
                  </a:extLst>
                </p:cNvPr>
                <p:cNvGrpSpPr/>
                <p:nvPr/>
              </p:nvGrpSpPr>
              <p:grpSpPr>
                <a:xfrm>
                  <a:off x="2676808" y="5186045"/>
                  <a:ext cx="253693" cy="137160"/>
                  <a:chOff x="2425983" y="5189220"/>
                  <a:chExt cx="253693" cy="137160"/>
                </a:xfrm>
              </p:grpSpPr>
              <p:cxnSp>
                <p:nvCxnSpPr>
                  <p:cNvPr id="22" name="直接连接符 21">
                    <a:extLst>
                      <a:ext uri="{FF2B5EF4-FFF2-40B4-BE49-F238E27FC236}">
                        <a16:creationId xmlns:a16="http://schemas.microsoft.com/office/drawing/2014/main" id="{D9F1A1D6-1DCF-468C-9AAC-633AECED1746}"/>
                      </a:ext>
                    </a:extLst>
                  </p:cNvPr>
                  <p:cNvCxnSpPr/>
                  <p:nvPr/>
                </p:nvCxnSpPr>
                <p:spPr>
                  <a:xfrm>
                    <a:off x="2425983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接连接符 22">
                    <a:extLst>
                      <a:ext uri="{FF2B5EF4-FFF2-40B4-BE49-F238E27FC236}">
                        <a16:creationId xmlns:a16="http://schemas.microsoft.com/office/drawing/2014/main" id="{85009E07-6E68-4671-8847-5703C04CFA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552959" y="5189220"/>
                    <a:ext cx="126717" cy="137160"/>
                  </a:xfrm>
                  <a:prstGeom prst="line">
                    <a:avLst/>
                  </a:prstGeom>
                  <a:ln>
                    <a:solidFill>
                      <a:srgbClr val="63C1B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F877874D-0A72-48B5-A4C2-63E4B1A9DBF2}"/>
              </a:ext>
            </a:extLst>
          </p:cNvPr>
          <p:cNvSpPr txBox="1"/>
          <p:nvPr/>
        </p:nvSpPr>
        <p:spPr>
          <a:xfrm>
            <a:off x="1642311" y="2858990"/>
            <a:ext cx="9816047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999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5999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CÁC EM HỌC TỐT!</a:t>
            </a:r>
            <a:endParaRPr kumimoji="0" lang="en-US" sz="5999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0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组合 44">
            <a:extLst>
              <a:ext uri="{FF2B5EF4-FFF2-40B4-BE49-F238E27FC236}">
                <a16:creationId xmlns:a16="http://schemas.microsoft.com/office/drawing/2014/main" id="{468826E0-7A31-44C3-B4BF-CB0C0E7DFDF2}"/>
              </a:ext>
            </a:extLst>
          </p:cNvPr>
          <p:cNvGrpSpPr/>
          <p:nvPr/>
        </p:nvGrpSpPr>
        <p:grpSpPr>
          <a:xfrm>
            <a:off x="5513755" y="3853774"/>
            <a:ext cx="4356573" cy="324283"/>
            <a:chOff x="4531763" y="904319"/>
            <a:chExt cx="3274666" cy="206375"/>
          </a:xfrm>
        </p:grpSpPr>
        <p:sp>
          <p:nvSpPr>
            <p:cNvPr id="6" name="Freeform 139">
              <a:extLst>
                <a:ext uri="{FF2B5EF4-FFF2-40B4-BE49-F238E27FC236}">
                  <a16:creationId xmlns:a16="http://schemas.microsoft.com/office/drawing/2014/main" id="{3334795B-D984-482A-8725-2D89E833542B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7" name="Freeform 139">
              <a:extLst>
                <a:ext uri="{FF2B5EF4-FFF2-40B4-BE49-F238E27FC236}">
                  <a16:creationId xmlns:a16="http://schemas.microsoft.com/office/drawing/2014/main" id="{84A03756-DF49-49BE-82EC-BA836447529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8" name="Freeform 139">
              <a:extLst>
                <a:ext uri="{FF2B5EF4-FFF2-40B4-BE49-F238E27FC236}">
                  <a16:creationId xmlns:a16="http://schemas.microsoft.com/office/drawing/2014/main" id="{B534F5A7-9C12-46E3-ACF0-624A389FDC0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9" name="Freeform 139">
              <a:extLst>
                <a:ext uri="{FF2B5EF4-FFF2-40B4-BE49-F238E27FC236}">
                  <a16:creationId xmlns:a16="http://schemas.microsoft.com/office/drawing/2014/main" id="{ED4F990B-E02A-4CA3-AF16-01EF903809C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Freeform 139">
              <a:extLst>
                <a:ext uri="{FF2B5EF4-FFF2-40B4-BE49-F238E27FC236}">
                  <a16:creationId xmlns:a16="http://schemas.microsoft.com/office/drawing/2014/main" id="{F5CD93D2-58E1-4910-BCAF-B876386704D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" name="Freeform 139">
              <a:extLst>
                <a:ext uri="{FF2B5EF4-FFF2-40B4-BE49-F238E27FC236}">
                  <a16:creationId xmlns:a16="http://schemas.microsoft.com/office/drawing/2014/main" id="{7C2AB468-64D6-4212-90F6-AFF631EA071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" name="Freeform 139">
              <a:extLst>
                <a:ext uri="{FF2B5EF4-FFF2-40B4-BE49-F238E27FC236}">
                  <a16:creationId xmlns:a16="http://schemas.microsoft.com/office/drawing/2014/main" id="{6119CB78-9CEE-49A1-B016-FFE6BE50F12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A3569A2E-8D3B-4CFE-B5E3-3EABF6387441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7BE8F02B-2708-4A5A-9D7B-A3F26219C7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EBE50E00-2B9C-4370-BB08-F402DD2119E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5" name="图片 68">
            <a:extLst>
              <a:ext uri="{FF2B5EF4-FFF2-40B4-BE49-F238E27FC236}">
                <a16:creationId xmlns:a16="http://schemas.microsoft.com/office/drawing/2014/main" id="{182AC1EC-00BC-4BF0-A841-749EADF55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2292" y="1137888"/>
            <a:ext cx="3167669" cy="5150808"/>
          </a:xfrm>
          <a:prstGeom prst="rect">
            <a:avLst/>
          </a:prstGeom>
        </p:spPr>
      </p:pic>
      <p:pic>
        <p:nvPicPr>
          <p:cNvPr id="17" name="图片 11">
            <a:extLst>
              <a:ext uri="{FF2B5EF4-FFF2-40B4-BE49-F238E27FC236}">
                <a16:creationId xmlns:a16="http://schemas.microsoft.com/office/drawing/2014/main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329" y="6145341"/>
            <a:ext cx="1777590" cy="6836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5373" y="6129221"/>
            <a:ext cx="1777590" cy="6836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218" y="6129220"/>
            <a:ext cx="1777590" cy="683601"/>
          </a:xfrm>
          <a:prstGeom prst="rect">
            <a:avLst/>
          </a:prstGeom>
        </p:spPr>
      </p:pic>
      <p:sp>
        <p:nvSpPr>
          <p:cNvPr id="20" name="Freeform 123">
            <a:extLst>
              <a:ext uri="{FF2B5EF4-FFF2-40B4-BE49-F238E27FC236}">
                <a16:creationId xmlns:a16="http://schemas.microsoft.com/office/drawing/2014/main" id="{541BEC1A-4E02-4ED4-8E23-A40B767C9C5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172673" y="5045895"/>
            <a:ext cx="421912" cy="1258115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defTabSz="1218926">
              <a:defRPr/>
            </a:pPr>
            <a:endParaRPr lang="zh-CN" altLang="en-US" sz="240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图片 32">
            <a:extLst>
              <a:ext uri="{FF2B5EF4-FFF2-40B4-BE49-F238E27FC236}">
                <a16:creationId xmlns:a16="http://schemas.microsoft.com/office/drawing/2014/main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209" y="5851860"/>
            <a:ext cx="2574243" cy="989967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:a16="http://schemas.microsoft.com/office/drawing/2014/main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155" y="6337363"/>
            <a:ext cx="1278264" cy="491577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:a16="http://schemas.microsoft.com/office/drawing/2014/main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1" y="6011022"/>
            <a:ext cx="2160368" cy="830805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:a16="http://schemas.microsoft.com/office/drawing/2014/main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434" y="6288696"/>
            <a:ext cx="1326564" cy="510152"/>
          </a:xfrm>
          <a:prstGeom prst="rect">
            <a:avLst/>
          </a:prstGeom>
        </p:spPr>
      </p:pic>
      <p:sp>
        <p:nvSpPr>
          <p:cNvPr id="25" name="文本框 41">
            <a:extLst>
              <a:ext uri="{FF2B5EF4-FFF2-40B4-BE49-F238E27FC236}">
                <a16:creationId xmlns:a16="http://schemas.microsoft.com/office/drawing/2014/main" id="{25EFD4B2-71A3-4CE8-8336-8C143AADE4EF}"/>
              </a:ext>
            </a:extLst>
          </p:cNvPr>
          <p:cNvSpPr txBox="1"/>
          <p:nvPr/>
        </p:nvSpPr>
        <p:spPr>
          <a:xfrm>
            <a:off x="4510501" y="1214495"/>
            <a:ext cx="7469558" cy="25847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914217"/>
            <a:endParaRPr lang="en-US" altLang="zh-CN" sz="5399" b="1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217"/>
            <a:r>
              <a:rPr lang="en-US" altLang="zh-CN" sz="5399" b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Tìm hiểu tri thức </a:t>
            </a:r>
          </a:p>
          <a:p>
            <a:pPr defTabSz="914217"/>
            <a:r>
              <a:rPr lang="en-US" altLang="zh-CN" sz="5399" b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tiếng Việt</a:t>
            </a:r>
            <a:endParaRPr lang="zh-CN" altLang="en-US" sz="5399" b="1" dirty="0">
              <a:ln w="12700">
                <a:noFill/>
              </a:ln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89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>
              <a:defRPr/>
            </a:pPr>
            <a:fld id="{601EE9E8-4134-49B0-9AA7-3089E652162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217"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文本框 41">
            <a:extLst>
              <a:ext uri="{FF2B5EF4-FFF2-40B4-BE49-F238E27FC236}">
                <a16:creationId xmlns:a16="http://schemas.microsoft.com/office/drawing/2014/main" id="{56100E42-1B9F-4C8D-B484-B237526F1280}"/>
              </a:ext>
            </a:extLst>
          </p:cNvPr>
          <p:cNvSpPr txBox="1"/>
          <p:nvPr/>
        </p:nvSpPr>
        <p:spPr>
          <a:xfrm>
            <a:off x="1191145" y="181141"/>
            <a:ext cx="9732185" cy="830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914217"/>
            <a:r>
              <a:rPr lang="en-US" altLang="zh-CN" sz="47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47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7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endParaRPr lang="en-US" altLang="zh-CN" sz="4799" b="1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329" y="6145341"/>
            <a:ext cx="1777590" cy="6836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5373" y="6129221"/>
            <a:ext cx="1777590" cy="6836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218" y="6129220"/>
            <a:ext cx="1777590" cy="683601"/>
          </a:xfrm>
          <a:prstGeom prst="rect">
            <a:avLst/>
          </a:prstGeom>
        </p:spPr>
      </p:pic>
      <p:pic>
        <p:nvPicPr>
          <p:cNvPr id="21" name="图片 32">
            <a:extLst>
              <a:ext uri="{FF2B5EF4-FFF2-40B4-BE49-F238E27FC236}">
                <a16:creationId xmlns:a16="http://schemas.microsoft.com/office/drawing/2014/main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209" y="5851860"/>
            <a:ext cx="2574243" cy="989967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:a16="http://schemas.microsoft.com/office/drawing/2014/main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155" y="6337363"/>
            <a:ext cx="1278264" cy="491577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:a16="http://schemas.microsoft.com/office/drawing/2014/main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1" y="6011022"/>
            <a:ext cx="2160368" cy="830805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:a16="http://schemas.microsoft.com/office/drawing/2014/main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434" y="6288696"/>
            <a:ext cx="1326564" cy="510152"/>
          </a:xfrm>
          <a:prstGeom prst="rect">
            <a:avLst/>
          </a:prstGeom>
        </p:spPr>
      </p:pic>
      <p:sp>
        <p:nvSpPr>
          <p:cNvPr id="437" name="TextBox 436">
            <a:extLst>
              <a:ext uri="{FF2B5EF4-FFF2-40B4-BE49-F238E27FC236}">
                <a16:creationId xmlns:a16="http://schemas.microsoft.com/office/drawing/2014/main" id="{D3D69B2C-360B-728B-1D44-1F210D51F0CF}"/>
              </a:ext>
            </a:extLst>
          </p:cNvPr>
          <p:cNvSpPr txBox="1"/>
          <p:nvPr/>
        </p:nvSpPr>
        <p:spPr>
          <a:xfrm>
            <a:off x="471053" y="1887734"/>
            <a:ext cx="10986655" cy="13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52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DDFD4E-9C54-D4C3-059F-7A20104F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8C8258-F30C-366A-C4FC-DF405F6A1E17}"/>
              </a:ext>
            </a:extLst>
          </p:cNvPr>
          <p:cNvSpPr txBox="1"/>
          <p:nvPr/>
        </p:nvSpPr>
        <p:spPr>
          <a:xfrm>
            <a:off x="0" y="1188253"/>
            <a:ext cx="12210452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E82BE-817A-84AA-A9E5-4482189A1A3C}"/>
              </a:ext>
            </a:extLst>
          </p:cNvPr>
          <p:cNvSpPr txBox="1"/>
          <p:nvPr/>
        </p:nvSpPr>
        <p:spPr>
          <a:xfrm>
            <a:off x="20300" y="1926685"/>
            <a:ext cx="12171699" cy="4304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chừng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dăm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dăm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,…).</a:t>
            </a: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文本框 41">
            <a:extLst>
              <a:ext uri="{FF2B5EF4-FFF2-40B4-BE49-F238E27FC236}">
                <a16:creationId xmlns:a16="http://schemas.microsoft.com/office/drawing/2014/main" id="{19D7CA40-F06F-E1E5-F199-8D347E0CD784}"/>
              </a:ext>
            </a:extLst>
          </p:cNvPr>
          <p:cNvSpPr txBox="1"/>
          <p:nvPr/>
        </p:nvSpPr>
        <p:spPr>
          <a:xfrm>
            <a:off x="1191145" y="181141"/>
            <a:ext cx="9732185" cy="830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914217"/>
            <a:r>
              <a:rPr lang="en-US" altLang="zh-CN" sz="47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4799" b="1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799" b="1" dirty="0" err="1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từ</a:t>
            </a:r>
            <a:endParaRPr lang="en-US" altLang="zh-CN" sz="4799" b="1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1825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30DAFC-402F-A7DF-95F4-E93450D8A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B6B8D-C5C7-1D5C-A266-58562853B35C}"/>
              </a:ext>
            </a:extLst>
          </p:cNvPr>
          <p:cNvSpPr txBox="1"/>
          <p:nvPr/>
        </p:nvSpPr>
        <p:spPr>
          <a:xfrm>
            <a:off x="374073" y="1371601"/>
            <a:ext cx="11430000" cy="4011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trứng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26844"/>
      </p:ext>
    </p:extLst>
  </p:cSld>
  <p:clrMapOvr>
    <a:masterClrMapping/>
  </p:clrMapOvr>
  <p:transition spd="slow" advClick="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C9E6F7-ED01-4857-BBCF-E7782D6A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ITC Avant Garde Std Bk" panose="020B0502020202020204" pitchFamily="34" charset="0"/>
                <a:ea typeface="+mn-ea"/>
                <a:cs typeface="+mn-cs"/>
              </a:rPr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ITC Avant Garde Std Bk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4" name="组合 44">
            <a:extLst>
              <a:ext uri="{FF2B5EF4-FFF2-40B4-BE49-F238E27FC236}">
                <a16:creationId xmlns:a16="http://schemas.microsoft.com/office/drawing/2014/main" id="{468826E0-7A31-44C3-B4BF-CB0C0E7DFDF2}"/>
              </a:ext>
            </a:extLst>
          </p:cNvPr>
          <p:cNvGrpSpPr/>
          <p:nvPr/>
        </p:nvGrpSpPr>
        <p:grpSpPr>
          <a:xfrm>
            <a:off x="5513755" y="3853774"/>
            <a:ext cx="4356573" cy="324283"/>
            <a:chOff x="4531763" y="904319"/>
            <a:chExt cx="3274666" cy="206375"/>
          </a:xfrm>
        </p:grpSpPr>
        <p:sp>
          <p:nvSpPr>
            <p:cNvPr id="6" name="Freeform 139">
              <a:extLst>
                <a:ext uri="{FF2B5EF4-FFF2-40B4-BE49-F238E27FC236}">
                  <a16:creationId xmlns:a16="http://schemas.microsoft.com/office/drawing/2014/main" id="{3334795B-D984-482A-8725-2D89E833542B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139">
              <a:extLst>
                <a:ext uri="{FF2B5EF4-FFF2-40B4-BE49-F238E27FC236}">
                  <a16:creationId xmlns:a16="http://schemas.microsoft.com/office/drawing/2014/main" id="{84A03756-DF49-49BE-82EC-BA836447529E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39">
              <a:extLst>
                <a:ext uri="{FF2B5EF4-FFF2-40B4-BE49-F238E27FC236}">
                  <a16:creationId xmlns:a16="http://schemas.microsoft.com/office/drawing/2014/main" id="{B534F5A7-9C12-46E3-ACF0-624A389FDC0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39">
              <a:extLst>
                <a:ext uri="{FF2B5EF4-FFF2-40B4-BE49-F238E27FC236}">
                  <a16:creationId xmlns:a16="http://schemas.microsoft.com/office/drawing/2014/main" id="{ED4F990B-E02A-4CA3-AF16-01EF903809C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39">
              <a:extLst>
                <a:ext uri="{FF2B5EF4-FFF2-40B4-BE49-F238E27FC236}">
                  <a16:creationId xmlns:a16="http://schemas.microsoft.com/office/drawing/2014/main" id="{F5CD93D2-58E1-4910-BCAF-B876386704D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39">
              <a:extLst>
                <a:ext uri="{FF2B5EF4-FFF2-40B4-BE49-F238E27FC236}">
                  <a16:creationId xmlns:a16="http://schemas.microsoft.com/office/drawing/2014/main" id="{7C2AB468-64D6-4212-90F6-AFF631EA071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39">
              <a:extLst>
                <a:ext uri="{FF2B5EF4-FFF2-40B4-BE49-F238E27FC236}">
                  <a16:creationId xmlns:a16="http://schemas.microsoft.com/office/drawing/2014/main" id="{6119CB78-9CEE-49A1-B016-FFE6BE50F12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id="{A3569A2E-8D3B-4CFE-B5E3-3EABF6387441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id="{7BE8F02B-2708-4A5A-9D7B-A3F26219C71C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id="{EBE50E00-2B9C-4370-BB08-F402DD2119E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" name="图片 68">
            <a:extLst>
              <a:ext uri="{FF2B5EF4-FFF2-40B4-BE49-F238E27FC236}">
                <a16:creationId xmlns:a16="http://schemas.microsoft.com/office/drawing/2014/main" id="{182AC1EC-00BC-4BF0-A841-749EADF55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0336" y="1137888"/>
            <a:ext cx="3167669" cy="5150808"/>
          </a:xfrm>
          <a:prstGeom prst="rect">
            <a:avLst/>
          </a:prstGeom>
        </p:spPr>
      </p:pic>
      <p:pic>
        <p:nvPicPr>
          <p:cNvPr id="17" name="图片 11">
            <a:extLst>
              <a:ext uri="{FF2B5EF4-FFF2-40B4-BE49-F238E27FC236}">
                <a16:creationId xmlns:a16="http://schemas.microsoft.com/office/drawing/2014/main" id="{2B95A3F4-F6B7-4BAC-BB49-6D0D5EDA6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6329" y="6145341"/>
            <a:ext cx="1777590" cy="683601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id="{210DAB6B-DA50-4C70-B363-5987612488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5373" y="6129221"/>
            <a:ext cx="1777590" cy="683601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id="{FB0D5F7B-CD06-4D9A-8334-21BA4770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218" y="6129220"/>
            <a:ext cx="1777590" cy="683601"/>
          </a:xfrm>
          <a:prstGeom prst="rect">
            <a:avLst/>
          </a:prstGeom>
        </p:spPr>
      </p:pic>
      <p:sp>
        <p:nvSpPr>
          <p:cNvPr id="20" name="Freeform 123">
            <a:extLst>
              <a:ext uri="{FF2B5EF4-FFF2-40B4-BE49-F238E27FC236}">
                <a16:creationId xmlns:a16="http://schemas.microsoft.com/office/drawing/2014/main" id="{541BEC1A-4E02-4ED4-8E23-A40B767C9C5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172673" y="5045895"/>
            <a:ext cx="421912" cy="1258115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1" name="图片 32">
            <a:extLst>
              <a:ext uri="{FF2B5EF4-FFF2-40B4-BE49-F238E27FC236}">
                <a16:creationId xmlns:a16="http://schemas.microsoft.com/office/drawing/2014/main" id="{C5E65F22-6F3A-4B3B-918B-0676FB0C2E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6209" y="5851860"/>
            <a:ext cx="2574243" cy="989967"/>
          </a:xfrm>
          <a:prstGeom prst="rect">
            <a:avLst/>
          </a:prstGeom>
        </p:spPr>
      </p:pic>
      <p:pic>
        <p:nvPicPr>
          <p:cNvPr id="22" name="图片 65">
            <a:extLst>
              <a:ext uri="{FF2B5EF4-FFF2-40B4-BE49-F238E27FC236}">
                <a16:creationId xmlns:a16="http://schemas.microsoft.com/office/drawing/2014/main" id="{04BB644F-80A0-4339-8040-F422C22C2A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1155" y="6337363"/>
            <a:ext cx="1278264" cy="491577"/>
          </a:xfrm>
          <a:prstGeom prst="rect">
            <a:avLst/>
          </a:prstGeom>
        </p:spPr>
      </p:pic>
      <p:pic>
        <p:nvPicPr>
          <p:cNvPr id="23" name="图片 66">
            <a:extLst>
              <a:ext uri="{FF2B5EF4-FFF2-40B4-BE49-F238E27FC236}">
                <a16:creationId xmlns:a16="http://schemas.microsoft.com/office/drawing/2014/main" id="{177FB685-A0CF-4A80-9E5C-AD17198023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1" y="6011022"/>
            <a:ext cx="2160368" cy="830805"/>
          </a:xfrm>
          <a:prstGeom prst="rect">
            <a:avLst/>
          </a:prstGeom>
        </p:spPr>
      </p:pic>
      <p:pic>
        <p:nvPicPr>
          <p:cNvPr id="24" name="图片 67">
            <a:extLst>
              <a:ext uri="{FF2B5EF4-FFF2-40B4-BE49-F238E27FC236}">
                <a16:creationId xmlns:a16="http://schemas.microsoft.com/office/drawing/2014/main" id="{511098DF-AA42-4B9B-82F2-2F6100A4C5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434" y="6288696"/>
            <a:ext cx="1326564" cy="510152"/>
          </a:xfrm>
          <a:prstGeom prst="rect">
            <a:avLst/>
          </a:prstGeom>
        </p:spPr>
      </p:pic>
      <p:sp>
        <p:nvSpPr>
          <p:cNvPr id="25" name="文本框 41">
            <a:extLst>
              <a:ext uri="{FF2B5EF4-FFF2-40B4-BE49-F238E27FC236}">
                <a16:creationId xmlns:a16="http://schemas.microsoft.com/office/drawing/2014/main" id="{25EFD4B2-71A3-4CE8-8336-8C143AADE4EF}"/>
              </a:ext>
            </a:extLst>
          </p:cNvPr>
          <p:cNvSpPr txBox="1"/>
          <p:nvPr/>
        </p:nvSpPr>
        <p:spPr>
          <a:xfrm>
            <a:off x="4510501" y="1650112"/>
            <a:ext cx="7469558" cy="17540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399" b="1" i="0" u="none" strike="noStrike" kern="1200" cap="none" spc="0" normalizeH="0" baseline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</a:t>
            </a:r>
            <a:r>
              <a:rPr kumimoji="0" lang="en-US" altLang="zh-CN" sz="5399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tiếng</a:t>
            </a:r>
            <a:r>
              <a:rPr lang="en-US" altLang="zh-CN" sz="5399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399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Việt</a:t>
            </a:r>
            <a:endParaRPr kumimoji="0" lang="zh-CN" altLang="en-US" sz="5399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0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73499F-CCFB-7B94-F3F5-7C91244A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165AA2-143F-D728-9190-3CEC0D93102B}"/>
              </a:ext>
            </a:extLst>
          </p:cNvPr>
          <p:cNvSpPr txBox="1"/>
          <p:nvPr/>
        </p:nvSpPr>
        <p:spPr>
          <a:xfrm>
            <a:off x="2424545" y="1835727"/>
            <a:ext cx="7938655" cy="2742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tưới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923B9-30FE-76B5-09E2-A841AD111F1C}"/>
              </a:ext>
            </a:extLst>
          </p:cNvPr>
          <p:cNvSpPr txBox="1"/>
          <p:nvPr/>
        </p:nvSpPr>
        <p:spPr>
          <a:xfrm>
            <a:off x="2424545" y="243324"/>
            <a:ext cx="6483928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96432"/>
      </p:ext>
    </p:extLst>
  </p:cSld>
  <p:clrMapOvr>
    <a:masterClrMapping/>
  </p:clrMapOvr>
  <p:transition spd="slow" advClick="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5BE322-F801-E17B-C323-924AB804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B1F49-3ECD-506C-569F-C157C6A76101}"/>
              </a:ext>
            </a:extLst>
          </p:cNvPr>
          <p:cNvSpPr txBox="1"/>
          <p:nvPr/>
        </p:nvSpPr>
        <p:spPr>
          <a:xfrm>
            <a:off x="1900382" y="1870751"/>
            <a:ext cx="8169563" cy="2742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DBF8B4-3447-0474-505C-8B8C5AE56BD5}"/>
              </a:ext>
            </a:extLst>
          </p:cNvPr>
          <p:cNvSpPr txBox="1"/>
          <p:nvPr/>
        </p:nvSpPr>
        <p:spPr>
          <a:xfrm>
            <a:off x="2937164" y="324210"/>
            <a:ext cx="6096000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06397"/>
      </p:ext>
    </p:extLst>
  </p:cSld>
  <p:clrMapOvr>
    <a:masterClrMapping/>
  </p:clrMapOvr>
  <p:transition spd="slow" advClick="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70490B-36CE-E2A9-94C2-1C35295D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C0F14-CA45-426B-1946-B42953451423}"/>
              </a:ext>
            </a:extLst>
          </p:cNvPr>
          <p:cNvSpPr txBox="1"/>
          <p:nvPr/>
        </p:nvSpPr>
        <p:spPr>
          <a:xfrm>
            <a:off x="928256" y="1573107"/>
            <a:ext cx="10612580" cy="4212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Ở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Hai.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5B016B-E245-1461-CB83-C6E663BA0855}"/>
              </a:ext>
            </a:extLst>
          </p:cNvPr>
          <p:cNvSpPr txBox="1"/>
          <p:nvPr/>
        </p:nvSpPr>
        <p:spPr>
          <a:xfrm>
            <a:off x="3048000" y="240100"/>
            <a:ext cx="6096000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97954"/>
      </p:ext>
    </p:extLst>
  </p:cSld>
  <p:clrMapOvr>
    <a:masterClrMapping/>
  </p:clrMapOvr>
  <p:transition spd="slow" advClick="0">
    <p:push dir="u"/>
  </p:transition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772</Words>
  <Application>Microsoft Office PowerPoint</Application>
  <PresentationFormat>Widescreen</PresentationFormat>
  <Paragraphs>64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等线</vt:lpstr>
      <vt:lpstr>Arial</vt:lpstr>
      <vt:lpstr>Arial Unicode MS</vt:lpstr>
      <vt:lpstr>Calibri</vt:lpstr>
      <vt:lpstr>ITC Avant Garde Std Bk</vt:lpstr>
      <vt:lpstr>Times New Roman</vt:lpstr>
      <vt:lpstr>Wingdings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</dc:creator>
  <cp:lastModifiedBy>Admin</cp:lastModifiedBy>
  <cp:revision>61</cp:revision>
  <dcterms:created xsi:type="dcterms:W3CDTF">2021-11-30T15:42:07Z</dcterms:created>
  <dcterms:modified xsi:type="dcterms:W3CDTF">2025-10-29T02:11:37Z</dcterms:modified>
</cp:coreProperties>
</file>