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92" r:id="rId14"/>
    <p:sldId id="275" r:id="rId15"/>
    <p:sldId id="276" r:id="rId16"/>
    <p:sldId id="277" r:id="rId17"/>
    <p:sldId id="279" r:id="rId18"/>
    <p:sldId id="280" r:id="rId19"/>
    <p:sldId id="282" r:id="rId20"/>
    <p:sldId id="296" r:id="rId21"/>
    <p:sldId id="298" r:id="rId22"/>
    <p:sldId id="284" r:id="rId23"/>
    <p:sldId id="288" r:id="rId24"/>
    <p:sldId id="283" r:id="rId25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lay game" id="{251E4AB0-B648-47FF-A914-301552CAB0D3}">
          <p14:sldIdLst>
            <p14:sldId id="258"/>
          </p14:sldIdLst>
        </p14:section>
        <p14:section name="Game 01" id="{10A0B069-2D9E-474B-BEF5-CCBC88A4BBCC}">
          <p14:sldIdLst>
            <p14:sldId id="257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92"/>
            <p14:sldId id="275"/>
            <p14:sldId id="276"/>
            <p14:sldId id="277"/>
            <p14:sldId id="279"/>
            <p14:sldId id="280"/>
            <p14:sldId id="282"/>
            <p14:sldId id="296"/>
            <p14:sldId id="298"/>
            <p14:sldId id="284"/>
            <p14:sldId id="288"/>
            <p14:sldId id="28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00CC"/>
    <a:srgbClr val="FCE77C"/>
    <a:srgbClr val="E7F18C"/>
    <a:srgbClr val="2A98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504" y="510"/>
      </p:cViewPr>
      <p:guideLst>
        <p:guide orient="horz" pos="202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66859B-F808-41FB-A704-40845745B2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4AE9940-77FB-487D-ACE0-BBB24946DE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D8FB3C-04D2-4423-8265-7AE5099DC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CABECB-DBA6-4947-91A3-7E8521644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57BC83C-850A-4F8E-80EB-125C30EF6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94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309438-E74E-4B0D-B6F1-A5C9C84B1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D216BB7-3303-4F32-9AFD-A1BF1B2201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4C8B5A7-B07F-4D91-8154-D3C304ED2E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0C94839-0CD8-4E53-8A6E-81C76A8F6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D442B1F-888F-465A-9993-5F52E284B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02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63AC4A1-326F-425F-897E-089D2B9F4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790A29-9ECB-4613-9BF6-8574EAE41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2A14EA-21A4-4D26-93E4-F44AC32B8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0FEBB7-0A36-40F2-B1DB-6C03CE563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2959ACC-3591-4D6E-A39A-ECC60599B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67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82144C-21F2-403F-9E0E-6A4C0D38C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6FFE4A7-254C-4357-9CF2-4ED0A2735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FBAEF0-3745-4901-8954-8DA9FB16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C1928F-D807-43EE-9821-77AAB63EB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A461644-A521-46D5-8B47-E474FD5EC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26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1CC59EB-C2F6-4F99-8EB1-336F2356D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1AA1310-95B0-4C77-94CC-BE9F8B1B3C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52A6B3-D97A-4224-8DD0-5D5C056E5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AC47626-099B-4F65-89B5-8CF30C43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EC9DAA-FDCA-4E73-AA11-615EE629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56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8BFBF-8ED5-4CCA-8ACD-1423CC5E3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358922B-4882-4895-B6D1-9A0F00377F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EE270F4-F1ED-4E27-93F9-C79338DD6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398253C-9CB4-49EE-90DA-12D1D46BA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4ADDE5D-A731-4500-8C72-578A23614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DC81417-1EE5-4714-BF41-CC96EC91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9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E08216-CF98-4F03-9322-8856E669B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38048FD-B710-4695-9B50-32B202CB26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45BE973-33D3-449D-951D-1E841F60D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D1A0B06-7D2A-4265-A080-0B3EE2C469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187C55-8B7B-49F6-BAF6-3449DF8E5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73C325C-4B1B-451F-9CBB-6881FAB43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7566D2B-0565-4A4D-90D8-82C29D11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215C296-17E5-4CB9-B2AD-67CEF936A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53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54505D-E7B4-4A6D-A49D-2C6B1EF3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CCB3E9C-560F-4A83-AD0B-B460F82F0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B4AF810-AD0E-4B8E-952B-E7C317537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13B14A1-D149-4C35-9603-C004562CC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70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0EA4303-FFFE-4728-972F-BAC16AF1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6ABDD29-1DAD-46C9-B4CD-5CC0852D7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C760AD6-F39F-4C35-9823-C280542EE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06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BFF3D0-A1C6-4C15-B13E-B7CE420F9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77BC0B-3597-4ADA-9812-8C2156860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3657A80-8B49-4C6C-AA35-8FEE8DBCC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29A01B2-34E8-4EBB-98B8-ECBF5AB15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459FFD6-31AB-43FD-B219-C796726A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AD7A0E0-59D0-407C-9AC3-5DE57336E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68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176C2-7501-4631-ABE8-A76B9DACC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D23DBF7-9447-4D35-AA6D-FD575C4477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282E6E3-87CD-4AF3-8AA7-4C89DA5A65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B0F6A4-1BD6-426B-849E-2B08E0789B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204D0-D7E2-4563-AEFA-F50DF77A8FC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31E591-7196-4330-81FB-2E36D2734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CB647E2-BC38-4089-9BB9-F2442CDF5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426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D6D275-C3BC-4E78-B0C3-ED503DC6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24605B8-D4E2-45E2-8F8B-C56C4E0A9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E7778C-0E31-4E94-9158-0CF2CF7560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204D0-D7E2-4563-AEFA-F50DF77A8FC4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C8C0BEC-A0D6-4DD5-A1AE-6B4DC2FCD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95E2FFA-6530-48EF-B031-6A27995543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9287E-CF77-4CF8-9D00-D8C5606415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89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2.svg"/><Relationship Id="rId18" Type="http://schemas.openxmlformats.org/officeDocument/2006/relationships/image" Target="../media/image42.png"/><Relationship Id="rId21" Type="http://schemas.openxmlformats.org/officeDocument/2006/relationships/image" Target="../media/image44.png"/><Relationship Id="rId7" Type="http://schemas.openxmlformats.org/officeDocument/2006/relationships/image" Target="../media/image26.svg"/><Relationship Id="rId12" Type="http://schemas.openxmlformats.org/officeDocument/2006/relationships/image" Target="../media/image40.png"/><Relationship Id="rId17" Type="http://schemas.openxmlformats.org/officeDocument/2006/relationships/image" Target="../media/image36.svg"/><Relationship Id="rId2" Type="http://schemas.openxmlformats.org/officeDocument/2006/relationships/image" Target="../media/image22.png"/><Relationship Id="rId16" Type="http://schemas.openxmlformats.org/officeDocument/2006/relationships/image" Target="../media/image34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0.svg"/><Relationship Id="rId5" Type="http://schemas.openxmlformats.org/officeDocument/2006/relationships/image" Target="../media/image2.svg"/><Relationship Id="rId15" Type="http://schemas.openxmlformats.org/officeDocument/2006/relationships/image" Target="../media/image34.svg"/><Relationship Id="rId10" Type="http://schemas.openxmlformats.org/officeDocument/2006/relationships/image" Target="../media/image39.png"/><Relationship Id="rId19" Type="http://schemas.openxmlformats.org/officeDocument/2006/relationships/image" Target="../media/image38.svg"/><Relationship Id="rId9" Type="http://schemas.openxmlformats.org/officeDocument/2006/relationships/image" Target="../media/image28.sv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2.svg"/><Relationship Id="rId18" Type="http://schemas.openxmlformats.org/officeDocument/2006/relationships/image" Target="../media/image42.png"/><Relationship Id="rId21" Type="http://schemas.openxmlformats.org/officeDocument/2006/relationships/image" Target="../media/image46.png"/><Relationship Id="rId7" Type="http://schemas.openxmlformats.org/officeDocument/2006/relationships/image" Target="../media/image26.svg"/><Relationship Id="rId12" Type="http://schemas.openxmlformats.org/officeDocument/2006/relationships/image" Target="../media/image40.png"/><Relationship Id="rId17" Type="http://schemas.openxmlformats.org/officeDocument/2006/relationships/image" Target="../media/image36.svg"/><Relationship Id="rId2" Type="http://schemas.openxmlformats.org/officeDocument/2006/relationships/image" Target="../media/image22.png"/><Relationship Id="rId16" Type="http://schemas.openxmlformats.org/officeDocument/2006/relationships/image" Target="../media/image34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0.svg"/><Relationship Id="rId5" Type="http://schemas.openxmlformats.org/officeDocument/2006/relationships/image" Target="../media/image2.svg"/><Relationship Id="rId15" Type="http://schemas.openxmlformats.org/officeDocument/2006/relationships/image" Target="../media/image34.svg"/><Relationship Id="rId10" Type="http://schemas.openxmlformats.org/officeDocument/2006/relationships/image" Target="../media/image39.png"/><Relationship Id="rId19" Type="http://schemas.openxmlformats.org/officeDocument/2006/relationships/image" Target="../media/image38.svg"/><Relationship Id="rId9" Type="http://schemas.openxmlformats.org/officeDocument/2006/relationships/image" Target="../media/image28.sv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12" Type="http://schemas.openxmlformats.org/officeDocument/2006/relationships/image" Target="../media/image41.png"/><Relationship Id="rId17" Type="http://schemas.openxmlformats.org/officeDocument/2006/relationships/image" Target="../media/image38.svg"/><Relationship Id="rId2" Type="http://schemas.openxmlformats.org/officeDocument/2006/relationships/image" Target="../media/image22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0.sv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audio" Target="../media/audio10.wav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11.wav"/><Relationship Id="rId12" Type="http://schemas.openxmlformats.org/officeDocument/2006/relationships/image" Target="../media/image51.emf"/><Relationship Id="rId17" Type="http://schemas.openxmlformats.org/officeDocument/2006/relationships/audio" Target="../media/audio9.wav"/><Relationship Id="rId2" Type="http://schemas.openxmlformats.org/officeDocument/2006/relationships/audio" Target="../media/media4.mp3"/><Relationship Id="rId16" Type="http://schemas.openxmlformats.org/officeDocument/2006/relationships/audio" Target="../media/audio8.wav"/><Relationship Id="rId1" Type="http://schemas.microsoft.com/office/2007/relationships/media" Target="../media/media4.mp3"/><Relationship Id="rId6" Type="http://schemas.openxmlformats.org/officeDocument/2006/relationships/audio" Target="../media/audio10.wav"/><Relationship Id="rId11" Type="http://schemas.openxmlformats.org/officeDocument/2006/relationships/image" Target="../media/image50.png"/><Relationship Id="rId5" Type="http://schemas.openxmlformats.org/officeDocument/2006/relationships/audio" Target="../media/audio9.wav"/><Relationship Id="rId15" Type="http://schemas.openxmlformats.org/officeDocument/2006/relationships/image" Target="../media/image2.png"/><Relationship Id="rId10" Type="http://schemas.openxmlformats.org/officeDocument/2006/relationships/image" Target="../media/image49.png"/><Relationship Id="rId19" Type="http://schemas.openxmlformats.org/officeDocument/2006/relationships/audio" Target="../media/audio11.wav"/><Relationship Id="rId4" Type="http://schemas.openxmlformats.org/officeDocument/2006/relationships/audio" Target="../media/audio8.wav"/><Relationship Id="rId9" Type="http://schemas.openxmlformats.org/officeDocument/2006/relationships/image" Target="../media/image48.emf"/><Relationship Id="rId1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12" Type="http://schemas.openxmlformats.org/officeDocument/2006/relationships/image" Target="../media/image41.png"/><Relationship Id="rId17" Type="http://schemas.openxmlformats.org/officeDocument/2006/relationships/image" Target="../media/image38.svg"/><Relationship Id="rId2" Type="http://schemas.openxmlformats.org/officeDocument/2006/relationships/image" Target="../media/image22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0.svg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7" Type="http://schemas.openxmlformats.org/officeDocument/2006/relationships/image" Target="../media/image44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4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30.svg"/><Relationship Id="rId18" Type="http://schemas.openxmlformats.org/officeDocument/2006/relationships/image" Target="../media/image64.png"/><Relationship Id="rId26" Type="http://schemas.openxmlformats.org/officeDocument/2006/relationships/image" Target="../media/image66.png"/><Relationship Id="rId3" Type="http://schemas.openxmlformats.org/officeDocument/2006/relationships/image" Target="../media/image2.svg"/><Relationship Id="rId21" Type="http://schemas.openxmlformats.org/officeDocument/2006/relationships/image" Target="../media/image54.svg"/><Relationship Id="rId7" Type="http://schemas.openxmlformats.org/officeDocument/2006/relationships/image" Target="../media/image26.svg"/><Relationship Id="rId17" Type="http://schemas.openxmlformats.org/officeDocument/2006/relationships/image" Target="../media/image50.svg"/><Relationship Id="rId25" Type="http://schemas.openxmlformats.org/officeDocument/2006/relationships/image" Target="../media/image16.svg"/><Relationship Id="rId2" Type="http://schemas.openxmlformats.org/officeDocument/2006/relationships/image" Target="../media/image22.png"/><Relationship Id="rId16" Type="http://schemas.openxmlformats.org/officeDocument/2006/relationships/image" Target="../media/image63.png"/><Relationship Id="rId20" Type="http://schemas.openxmlformats.org/officeDocument/2006/relationships/image" Target="../media/image65.png"/><Relationship Id="rId29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24" Type="http://schemas.openxmlformats.org/officeDocument/2006/relationships/image" Target="../media/image29.png"/><Relationship Id="rId32" Type="http://schemas.openxmlformats.org/officeDocument/2006/relationships/image" Target="../media/image72.png"/><Relationship Id="rId5" Type="http://schemas.openxmlformats.org/officeDocument/2006/relationships/image" Target="../media/image46.svg"/><Relationship Id="rId15" Type="http://schemas.openxmlformats.org/officeDocument/2006/relationships/image" Target="../media/image32.svg"/><Relationship Id="rId23" Type="http://schemas.openxmlformats.org/officeDocument/2006/relationships/image" Target="../media/image36.svg"/><Relationship Id="rId28" Type="http://schemas.openxmlformats.org/officeDocument/2006/relationships/image" Target="../media/image68.png"/><Relationship Id="rId10" Type="http://schemas.openxmlformats.org/officeDocument/2006/relationships/image" Target="../media/image39.png"/><Relationship Id="rId19" Type="http://schemas.openxmlformats.org/officeDocument/2006/relationships/image" Target="../media/image52.svg"/><Relationship Id="rId31" Type="http://schemas.openxmlformats.org/officeDocument/2006/relationships/image" Target="../media/image71.png"/><Relationship Id="rId4" Type="http://schemas.openxmlformats.org/officeDocument/2006/relationships/image" Target="../media/image62.png"/><Relationship Id="rId9" Type="http://schemas.openxmlformats.org/officeDocument/2006/relationships/image" Target="../media/image28.svg"/><Relationship Id="rId14" Type="http://schemas.openxmlformats.org/officeDocument/2006/relationships/image" Target="../media/image40.png"/><Relationship Id="rId22" Type="http://schemas.openxmlformats.org/officeDocument/2006/relationships/image" Target="../media/image34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4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36.sv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slide" Target="slide3.xml"/><Relationship Id="rId18" Type="http://schemas.openxmlformats.org/officeDocument/2006/relationships/image" Target="../media/image12.png"/><Relationship Id="rId26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14.jpeg"/><Relationship Id="rId7" Type="http://schemas.openxmlformats.org/officeDocument/2006/relationships/image" Target="../media/image4.jpg"/><Relationship Id="rId12" Type="http://schemas.openxmlformats.org/officeDocument/2006/relationships/image" Target="../media/image9.png"/><Relationship Id="rId17" Type="http://schemas.openxmlformats.org/officeDocument/2006/relationships/slide" Target="slide5.xml"/><Relationship Id="rId25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8.png"/><Relationship Id="rId24" Type="http://schemas.openxmlformats.org/officeDocument/2006/relationships/image" Target="../media/image16.png"/><Relationship Id="rId5" Type="http://schemas.openxmlformats.org/officeDocument/2006/relationships/audio" Target="../media/audio4.wav"/><Relationship Id="rId15" Type="http://schemas.openxmlformats.org/officeDocument/2006/relationships/slide" Target="slide4.xml"/><Relationship Id="rId23" Type="http://schemas.microsoft.com/office/2007/relationships/hdphoto" Target="../media/hdphoto1.wdp"/><Relationship Id="rId10" Type="http://schemas.openxmlformats.org/officeDocument/2006/relationships/image" Target="../media/image7.gif"/><Relationship Id="rId19" Type="http://schemas.openxmlformats.org/officeDocument/2006/relationships/slide" Target="slide6.xml"/><Relationship Id="rId4" Type="http://schemas.openxmlformats.org/officeDocument/2006/relationships/audio" Target="../media/audio3.wav"/><Relationship Id="rId9" Type="http://schemas.openxmlformats.org/officeDocument/2006/relationships/image" Target="../media/image6.gif"/><Relationship Id="rId14" Type="http://schemas.openxmlformats.org/officeDocument/2006/relationships/image" Target="../media/image10.png"/><Relationship Id="rId22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12" Type="http://schemas.openxmlformats.org/officeDocument/2006/relationships/image" Target="../media/image41.png"/><Relationship Id="rId17" Type="http://schemas.openxmlformats.org/officeDocument/2006/relationships/image" Target="../media/image38.svg"/><Relationship Id="rId2" Type="http://schemas.openxmlformats.org/officeDocument/2006/relationships/image" Target="../media/image22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0.sv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png"/><Relationship Id="rId18" Type="http://schemas.openxmlformats.org/officeDocument/2006/relationships/image" Target="../media/image38.sv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12" Type="http://schemas.openxmlformats.org/officeDocument/2006/relationships/slide" Target="slide24.xml"/><Relationship Id="rId17" Type="http://schemas.openxmlformats.org/officeDocument/2006/relationships/image" Target="../media/image42.png"/><Relationship Id="rId2" Type="http://schemas.openxmlformats.org/officeDocument/2006/relationships/image" Target="../media/image22.png"/><Relationship Id="rId16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4.pn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0.svg"/><Relationship Id="rId14" Type="http://schemas.openxmlformats.org/officeDocument/2006/relationships/image" Target="../media/image3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12" Type="http://schemas.openxmlformats.org/officeDocument/2006/relationships/image" Target="../media/image41.png"/><Relationship Id="rId17" Type="http://schemas.openxmlformats.org/officeDocument/2006/relationships/image" Target="../media/image38.svg"/><Relationship Id="rId2" Type="http://schemas.openxmlformats.org/officeDocument/2006/relationships/image" Target="../media/image22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0.svg"/><Relationship Id="rId1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28.svg"/><Relationship Id="rId12" Type="http://schemas.openxmlformats.org/officeDocument/2006/relationships/image" Target="../media/image41.png"/><Relationship Id="rId17" Type="http://schemas.openxmlformats.org/officeDocument/2006/relationships/image" Target="../media/image38.svg"/><Relationship Id="rId2" Type="http://schemas.openxmlformats.org/officeDocument/2006/relationships/image" Target="../media/image22.png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30.svg"/><Relationship Id="rId1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6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18.jpg"/><Relationship Id="rId4" Type="http://schemas.openxmlformats.org/officeDocument/2006/relationships/audio" Target="../media/audio7.wav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2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6.wav"/><Relationship Id="rId7" Type="http://schemas.openxmlformats.org/officeDocument/2006/relationships/image" Target="../media/image2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7.wav"/><Relationship Id="rId7" Type="http://schemas.openxmlformats.org/officeDocument/2006/relationships/image" Target="../media/image20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31.png"/><Relationship Id="rId4" Type="http://schemas.openxmlformats.org/officeDocument/2006/relationships/image" Target="../media/image28.png"/><Relationship Id="rId9" Type="http://schemas.openxmlformats.org/officeDocument/2006/relationships/image" Target="../media/image18.svg"/><Relationship Id="rId1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5.png"/><Relationship Id="rId3" Type="http://schemas.microsoft.com/office/2007/relationships/media" Target="../media/media3.mp4"/><Relationship Id="rId17" Type="http://schemas.openxmlformats.org/officeDocument/2006/relationships/image" Target="../media/image36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7.xml"/><Relationship Id="rId19" Type="http://schemas.openxmlformats.org/officeDocument/2006/relationships/image" Target="../media/image36.png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razyDaveIntroTheme-LauraShigihara-4869831">
            <a:hlinkClick r:id="" action="ppaction://media"/>
            <a:extLst>
              <a:ext uri="{FF2B5EF4-FFF2-40B4-BE49-F238E27FC236}">
                <a16:creationId xmlns:a16="http://schemas.microsoft.com/office/drawing/2014/main" xmlns="" id="{D71D27BA-38F6-45DC-A1B7-FA3B2F40F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0"/>
            <a:ext cx="609600" cy="609600"/>
          </a:xfrm>
          <a:prstGeom prst="rect">
            <a:avLst/>
          </a:prstGeom>
        </p:spPr>
      </p:pic>
      <p:pic>
        <p:nvPicPr>
          <p:cNvPr id="14344" name="Picture 8" descr="Boxhead The Zombie Wars - Unblocked Games 66 77 76 99 - Hacked">
            <a:extLst>
              <a:ext uri="{FF2B5EF4-FFF2-40B4-BE49-F238E27FC236}">
                <a16:creationId xmlns:a16="http://schemas.microsoft.com/office/drawing/2014/main" xmlns="" id="{1C405025-A389-4990-B9A5-98374D20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43" y="2732315"/>
            <a:ext cx="3062514" cy="17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867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3968" y="1068354"/>
            <a:ext cx="9757633" cy="6140633"/>
            <a:chOff x="0" y="0"/>
            <a:chExt cx="16644377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6644251" cy="10858644"/>
            </a:xfrm>
            <a:custGeom>
              <a:avLst/>
              <a:gdLst/>
              <a:ahLst/>
              <a:cxnLst/>
              <a:rect l="l" t="t" r="r" b="b"/>
              <a:pathLst>
                <a:path w="16644251" h="10858644">
                  <a:moveTo>
                    <a:pt x="16243184" y="10845944"/>
                  </a:moveTo>
                  <a:cubicBezTo>
                    <a:pt x="16187305" y="10858644"/>
                    <a:pt x="16161905" y="10845944"/>
                    <a:pt x="16104755" y="10845944"/>
                  </a:cubicBezTo>
                  <a:cubicBezTo>
                    <a:pt x="16047605" y="10845944"/>
                    <a:pt x="15956545" y="10833244"/>
                    <a:pt x="15956545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6125202" y="0"/>
                  </a:lnTo>
                  <a:cubicBezTo>
                    <a:pt x="16225278" y="0"/>
                    <a:pt x="16293731" y="12700"/>
                    <a:pt x="16293731" y="12700"/>
                  </a:cubicBezTo>
                  <a:cubicBezTo>
                    <a:pt x="16357865" y="12700"/>
                    <a:pt x="16446638" y="36322"/>
                    <a:pt x="16504551" y="50800"/>
                  </a:cubicBezTo>
                  <a:cubicBezTo>
                    <a:pt x="16606151" y="76200"/>
                    <a:pt x="16631551" y="254000"/>
                    <a:pt x="16631551" y="350520"/>
                  </a:cubicBezTo>
                  <a:lnTo>
                    <a:pt x="16631551" y="9979550"/>
                  </a:lnTo>
                  <a:cubicBezTo>
                    <a:pt x="16631551" y="9979550"/>
                    <a:pt x="16644251" y="10348231"/>
                    <a:pt x="16644251" y="10381251"/>
                  </a:cubicBezTo>
                  <a:cubicBezTo>
                    <a:pt x="16644251" y="10414271"/>
                    <a:pt x="16621771" y="10522221"/>
                    <a:pt x="16603864" y="10568449"/>
                  </a:cubicBezTo>
                  <a:cubicBezTo>
                    <a:pt x="16578845" y="10633092"/>
                    <a:pt x="16589006" y="10689988"/>
                    <a:pt x="16537189" y="10734184"/>
                  </a:cubicBezTo>
                  <a:cubicBezTo>
                    <a:pt x="16501121" y="10765045"/>
                    <a:pt x="16447019" y="10802383"/>
                    <a:pt x="16401806" y="10819528"/>
                  </a:cubicBezTo>
                  <a:cubicBezTo>
                    <a:pt x="16356595" y="10836673"/>
                    <a:pt x="16298810" y="10833371"/>
                    <a:pt x="16242931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02129" y="1049693"/>
            <a:ext cx="9402161" cy="5509539"/>
            <a:chOff x="0" y="0"/>
            <a:chExt cx="18685861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8685734" cy="10858644"/>
            </a:xfrm>
            <a:custGeom>
              <a:avLst/>
              <a:gdLst/>
              <a:ahLst/>
              <a:cxnLst/>
              <a:rect l="l" t="t" r="r" b="b"/>
              <a:pathLst>
                <a:path w="18685734" h="10858644">
                  <a:moveTo>
                    <a:pt x="18284668" y="10845944"/>
                  </a:moveTo>
                  <a:cubicBezTo>
                    <a:pt x="18228788" y="10858644"/>
                    <a:pt x="18203388" y="10845944"/>
                    <a:pt x="18146238" y="10845944"/>
                  </a:cubicBezTo>
                  <a:cubicBezTo>
                    <a:pt x="18089088" y="10845944"/>
                    <a:pt x="17998028" y="10833244"/>
                    <a:pt x="1799802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8166685" y="0"/>
                  </a:lnTo>
                  <a:cubicBezTo>
                    <a:pt x="18266761" y="0"/>
                    <a:pt x="18335214" y="12700"/>
                    <a:pt x="18335214" y="12700"/>
                  </a:cubicBezTo>
                  <a:cubicBezTo>
                    <a:pt x="18399350" y="12700"/>
                    <a:pt x="18488123" y="36322"/>
                    <a:pt x="18546034" y="50800"/>
                  </a:cubicBezTo>
                  <a:cubicBezTo>
                    <a:pt x="18647634" y="76200"/>
                    <a:pt x="18673034" y="254000"/>
                    <a:pt x="18673034" y="350520"/>
                  </a:cubicBezTo>
                  <a:lnTo>
                    <a:pt x="18673034" y="9979550"/>
                  </a:lnTo>
                  <a:cubicBezTo>
                    <a:pt x="18673034" y="9979550"/>
                    <a:pt x="18685734" y="10348231"/>
                    <a:pt x="18685734" y="10381251"/>
                  </a:cubicBezTo>
                  <a:cubicBezTo>
                    <a:pt x="18685734" y="10414271"/>
                    <a:pt x="18663254" y="10522221"/>
                    <a:pt x="18645349" y="10568449"/>
                  </a:cubicBezTo>
                  <a:cubicBezTo>
                    <a:pt x="18620328" y="10633092"/>
                    <a:pt x="18630489" y="10689988"/>
                    <a:pt x="18578674" y="10734184"/>
                  </a:cubicBezTo>
                  <a:cubicBezTo>
                    <a:pt x="18542604" y="10765045"/>
                    <a:pt x="18488502" y="10802383"/>
                    <a:pt x="18443291" y="10819528"/>
                  </a:cubicBezTo>
                  <a:cubicBezTo>
                    <a:pt x="18398078" y="10836673"/>
                    <a:pt x="18340294" y="10833371"/>
                    <a:pt x="18284414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85801" y="6426534"/>
            <a:ext cx="5108247" cy="265393"/>
          </a:xfrm>
          <a:custGeom>
            <a:avLst/>
            <a:gdLst/>
            <a:ahLst/>
            <a:cxnLst/>
            <a:rect l="l" t="t" r="r" b="b"/>
            <a:pathLst>
              <a:path w="7662371" h="398090">
                <a:moveTo>
                  <a:pt x="0" y="0"/>
                </a:moveTo>
                <a:lnTo>
                  <a:pt x="7662371" y="0"/>
                </a:lnTo>
                <a:lnTo>
                  <a:pt x="7662371" y="398090"/>
                </a:lnTo>
                <a:lnTo>
                  <a:pt x="0" y="398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14281" y="6426534"/>
            <a:ext cx="5306145" cy="265393"/>
          </a:xfrm>
          <a:custGeom>
            <a:avLst/>
            <a:gdLst/>
            <a:ahLst/>
            <a:cxnLst/>
            <a:rect l="l" t="t" r="r" b="b"/>
            <a:pathLst>
              <a:path w="7662371" h="398090">
                <a:moveTo>
                  <a:pt x="0" y="0"/>
                </a:moveTo>
                <a:lnTo>
                  <a:pt x="7662371" y="0"/>
                </a:lnTo>
                <a:lnTo>
                  <a:pt x="7662371" y="398090"/>
                </a:lnTo>
                <a:lnTo>
                  <a:pt x="0" y="3980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685800" y="771058"/>
            <a:ext cx="5722307" cy="297296"/>
          </a:xfrm>
          <a:custGeom>
            <a:avLst/>
            <a:gdLst/>
            <a:ahLst/>
            <a:cxnLst/>
            <a:rect l="l" t="t" r="r" b="b"/>
            <a:pathLst>
              <a:path w="8583460" h="445944">
                <a:moveTo>
                  <a:pt x="0" y="445944"/>
                </a:moveTo>
                <a:lnTo>
                  <a:pt x="8583460" y="445944"/>
                </a:lnTo>
                <a:lnTo>
                  <a:pt x="8583460" y="0"/>
                </a:lnTo>
                <a:lnTo>
                  <a:pt x="0" y="0"/>
                </a:lnTo>
                <a:lnTo>
                  <a:pt x="0" y="44594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4559431" y="771058"/>
            <a:ext cx="5544731" cy="278627"/>
          </a:xfrm>
          <a:custGeom>
            <a:avLst/>
            <a:gdLst/>
            <a:ahLst/>
            <a:cxnLst/>
            <a:rect l="l" t="t" r="r" b="b"/>
            <a:pathLst>
              <a:path w="8044647" h="417951">
                <a:moveTo>
                  <a:pt x="0" y="417951"/>
                </a:moveTo>
                <a:lnTo>
                  <a:pt x="8044647" y="417951"/>
                </a:lnTo>
                <a:lnTo>
                  <a:pt x="8044647" y="0"/>
                </a:lnTo>
                <a:lnTo>
                  <a:pt x="0" y="0"/>
                </a:lnTo>
                <a:lnTo>
                  <a:pt x="0" y="41795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91088" y="357808"/>
            <a:ext cx="133453" cy="127114"/>
          </a:xfrm>
          <a:custGeom>
            <a:avLst/>
            <a:gdLst/>
            <a:ahLst/>
            <a:cxnLst/>
            <a:rect l="l" t="t" r="r" b="b"/>
            <a:pathLst>
              <a:path w="200180" h="190671">
                <a:moveTo>
                  <a:pt x="0" y="0"/>
                </a:moveTo>
                <a:lnTo>
                  <a:pt x="200179" y="0"/>
                </a:lnTo>
                <a:lnTo>
                  <a:pt x="200179" y="190671"/>
                </a:lnTo>
                <a:lnTo>
                  <a:pt x="0" y="190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5168">
            <a:off x="2827816" y="581449"/>
            <a:ext cx="2706501" cy="59051"/>
          </a:xfrm>
          <a:custGeom>
            <a:avLst/>
            <a:gdLst/>
            <a:ahLst/>
            <a:cxnLst/>
            <a:rect l="l" t="t" r="r" b="b"/>
            <a:pathLst>
              <a:path w="4059751" h="88576">
                <a:moveTo>
                  <a:pt x="0" y="0"/>
                </a:moveTo>
                <a:lnTo>
                  <a:pt x="4059751" y="0"/>
                </a:lnTo>
                <a:lnTo>
                  <a:pt x="4059751" y="88576"/>
                </a:lnTo>
                <a:lnTo>
                  <a:pt x="0" y="88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74972">
            <a:off x="5373108" y="581449"/>
            <a:ext cx="2706501" cy="59051"/>
          </a:xfrm>
          <a:custGeom>
            <a:avLst/>
            <a:gdLst/>
            <a:ahLst/>
            <a:cxnLst/>
            <a:rect l="l" t="t" r="r" b="b"/>
            <a:pathLst>
              <a:path w="4059751" h="88576">
                <a:moveTo>
                  <a:pt x="0" y="0"/>
                </a:moveTo>
                <a:lnTo>
                  <a:pt x="4059751" y="0"/>
                </a:lnTo>
                <a:lnTo>
                  <a:pt x="4059751" y="88576"/>
                </a:lnTo>
                <a:lnTo>
                  <a:pt x="0" y="88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922528" y="1880023"/>
            <a:ext cx="2304378" cy="6925725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7" y="0"/>
                </a:lnTo>
                <a:lnTo>
                  <a:pt x="3456567" y="10388589"/>
                </a:lnTo>
                <a:lnTo>
                  <a:pt x="0" y="103885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22845" flipH="1">
            <a:off x="9641198" y="675197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320394" y="6426534"/>
            <a:ext cx="2547434" cy="3155605"/>
          </a:xfrm>
          <a:custGeom>
            <a:avLst/>
            <a:gdLst/>
            <a:ahLst/>
            <a:cxnLst/>
            <a:rect l="l" t="t" r="r" b="b"/>
            <a:pathLst>
              <a:path w="3821151" h="4733407">
                <a:moveTo>
                  <a:pt x="3821151" y="0"/>
                </a:moveTo>
                <a:lnTo>
                  <a:pt x="0" y="0"/>
                </a:lnTo>
                <a:lnTo>
                  <a:pt x="0" y="4733408"/>
                </a:lnTo>
                <a:lnTo>
                  <a:pt x="3821151" y="4733408"/>
                </a:lnTo>
                <a:lnTo>
                  <a:pt x="382115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3487" y="1224096"/>
            <a:ext cx="4825930" cy="4706232"/>
          </a:xfrm>
          <a:prstGeom prst="rect">
            <a:avLst/>
          </a:prstGeom>
        </p:spPr>
      </p:pic>
      <p:sp>
        <p:nvSpPr>
          <p:cNvPr id="25" name="TextBox 17"/>
          <p:cNvSpPr txBox="1"/>
          <p:nvPr/>
        </p:nvSpPr>
        <p:spPr>
          <a:xfrm>
            <a:off x="953811" y="3524631"/>
            <a:ext cx="1883780" cy="4456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vi-VN" sz="2667" b="1" spc="-75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Hình ảnh</a:t>
            </a:r>
            <a:endParaRPr lang="en-US" sz="2667" b="1" spc="-75">
              <a:solidFill>
                <a:srgbClr val="FF0000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1594111" y="5549171"/>
            <a:ext cx="1883780" cy="4456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vi-VN" sz="2667" b="1" spc="-75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Văn bản</a:t>
            </a:r>
            <a:endParaRPr lang="en-US" sz="2667" b="1" spc="-75">
              <a:solidFill>
                <a:srgbClr val="FF0000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30839" y="1265000"/>
            <a:ext cx="4291689" cy="5032449"/>
          </a:xfrm>
          <a:prstGeom prst="rect">
            <a:avLst/>
          </a:prstGeom>
        </p:spPr>
      </p:pic>
      <p:sp>
        <p:nvSpPr>
          <p:cNvPr id="27" name="TextBox 17"/>
          <p:cNvSpPr txBox="1"/>
          <p:nvPr/>
        </p:nvSpPr>
        <p:spPr>
          <a:xfrm>
            <a:off x="8451020" y="2433819"/>
            <a:ext cx="1522930" cy="14619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vi-VN" sz="2667" b="1" spc="-75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Âm thanh</a:t>
            </a:r>
          </a:p>
          <a:p>
            <a:pPr algn="ctr">
              <a:lnSpc>
                <a:spcPts val="3760"/>
              </a:lnSpc>
            </a:pPr>
            <a:r>
              <a:rPr lang="vi-VN" sz="2667" b="1" spc="-75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Video </a:t>
            </a:r>
          </a:p>
          <a:p>
            <a:pPr algn="ctr">
              <a:lnSpc>
                <a:spcPts val="3760"/>
              </a:lnSpc>
            </a:pPr>
            <a:r>
              <a:rPr lang="vi-VN" sz="2667" b="1" spc="-75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....</a:t>
            </a:r>
            <a:endParaRPr lang="en-US" sz="2667" b="1" spc="-75">
              <a:solidFill>
                <a:srgbClr val="FF0000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</p:spTree>
    <p:extLst>
      <p:ext uri="{BB962C8B-B14F-4D97-AF65-F5344CB8AC3E}">
        <p14:creationId xmlns:p14="http://schemas.microsoft.com/office/powerpoint/2010/main" val="50262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3968" y="1068354"/>
            <a:ext cx="9757633" cy="6140633"/>
            <a:chOff x="0" y="0"/>
            <a:chExt cx="16644377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6644251" cy="10858644"/>
            </a:xfrm>
            <a:custGeom>
              <a:avLst/>
              <a:gdLst/>
              <a:ahLst/>
              <a:cxnLst/>
              <a:rect l="l" t="t" r="r" b="b"/>
              <a:pathLst>
                <a:path w="16644251" h="10858644">
                  <a:moveTo>
                    <a:pt x="16243184" y="10845944"/>
                  </a:moveTo>
                  <a:cubicBezTo>
                    <a:pt x="16187305" y="10858644"/>
                    <a:pt x="16161905" y="10845944"/>
                    <a:pt x="16104755" y="10845944"/>
                  </a:cubicBezTo>
                  <a:cubicBezTo>
                    <a:pt x="16047605" y="10845944"/>
                    <a:pt x="15956545" y="10833244"/>
                    <a:pt x="15956545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6125202" y="0"/>
                  </a:lnTo>
                  <a:cubicBezTo>
                    <a:pt x="16225278" y="0"/>
                    <a:pt x="16293731" y="12700"/>
                    <a:pt x="16293731" y="12700"/>
                  </a:cubicBezTo>
                  <a:cubicBezTo>
                    <a:pt x="16357865" y="12700"/>
                    <a:pt x="16446638" y="36322"/>
                    <a:pt x="16504551" y="50800"/>
                  </a:cubicBezTo>
                  <a:cubicBezTo>
                    <a:pt x="16606151" y="76200"/>
                    <a:pt x="16631551" y="254000"/>
                    <a:pt x="16631551" y="350520"/>
                  </a:cubicBezTo>
                  <a:lnTo>
                    <a:pt x="16631551" y="9979550"/>
                  </a:lnTo>
                  <a:cubicBezTo>
                    <a:pt x="16631551" y="9979550"/>
                    <a:pt x="16644251" y="10348231"/>
                    <a:pt x="16644251" y="10381251"/>
                  </a:cubicBezTo>
                  <a:cubicBezTo>
                    <a:pt x="16644251" y="10414271"/>
                    <a:pt x="16621771" y="10522221"/>
                    <a:pt x="16603864" y="10568449"/>
                  </a:cubicBezTo>
                  <a:cubicBezTo>
                    <a:pt x="16578845" y="10633092"/>
                    <a:pt x="16589006" y="10689988"/>
                    <a:pt x="16537189" y="10734184"/>
                  </a:cubicBezTo>
                  <a:cubicBezTo>
                    <a:pt x="16501121" y="10765045"/>
                    <a:pt x="16447019" y="10802383"/>
                    <a:pt x="16401806" y="10819528"/>
                  </a:cubicBezTo>
                  <a:cubicBezTo>
                    <a:pt x="16356595" y="10836673"/>
                    <a:pt x="16298810" y="10833371"/>
                    <a:pt x="16242931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02129" y="1049693"/>
            <a:ext cx="9402161" cy="5509539"/>
            <a:chOff x="0" y="0"/>
            <a:chExt cx="18685861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8685734" cy="10858644"/>
            </a:xfrm>
            <a:custGeom>
              <a:avLst/>
              <a:gdLst/>
              <a:ahLst/>
              <a:cxnLst/>
              <a:rect l="l" t="t" r="r" b="b"/>
              <a:pathLst>
                <a:path w="18685734" h="10858644">
                  <a:moveTo>
                    <a:pt x="18284668" y="10845944"/>
                  </a:moveTo>
                  <a:cubicBezTo>
                    <a:pt x="18228788" y="10858644"/>
                    <a:pt x="18203388" y="10845944"/>
                    <a:pt x="18146238" y="10845944"/>
                  </a:cubicBezTo>
                  <a:cubicBezTo>
                    <a:pt x="18089088" y="10845944"/>
                    <a:pt x="17998028" y="10833244"/>
                    <a:pt x="1799802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8166685" y="0"/>
                  </a:lnTo>
                  <a:cubicBezTo>
                    <a:pt x="18266761" y="0"/>
                    <a:pt x="18335214" y="12700"/>
                    <a:pt x="18335214" y="12700"/>
                  </a:cubicBezTo>
                  <a:cubicBezTo>
                    <a:pt x="18399350" y="12700"/>
                    <a:pt x="18488123" y="36322"/>
                    <a:pt x="18546034" y="50800"/>
                  </a:cubicBezTo>
                  <a:cubicBezTo>
                    <a:pt x="18647634" y="76200"/>
                    <a:pt x="18673034" y="254000"/>
                    <a:pt x="18673034" y="350520"/>
                  </a:cubicBezTo>
                  <a:lnTo>
                    <a:pt x="18673034" y="9979550"/>
                  </a:lnTo>
                  <a:cubicBezTo>
                    <a:pt x="18673034" y="9979550"/>
                    <a:pt x="18685734" y="10348231"/>
                    <a:pt x="18685734" y="10381251"/>
                  </a:cubicBezTo>
                  <a:cubicBezTo>
                    <a:pt x="18685734" y="10414271"/>
                    <a:pt x="18663254" y="10522221"/>
                    <a:pt x="18645349" y="10568449"/>
                  </a:cubicBezTo>
                  <a:cubicBezTo>
                    <a:pt x="18620328" y="10633092"/>
                    <a:pt x="18630489" y="10689988"/>
                    <a:pt x="18578674" y="10734184"/>
                  </a:cubicBezTo>
                  <a:cubicBezTo>
                    <a:pt x="18542604" y="10765045"/>
                    <a:pt x="18488502" y="10802383"/>
                    <a:pt x="18443291" y="10819528"/>
                  </a:cubicBezTo>
                  <a:cubicBezTo>
                    <a:pt x="18398078" y="10836673"/>
                    <a:pt x="18340294" y="10833371"/>
                    <a:pt x="18284414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85801" y="6426534"/>
            <a:ext cx="5108247" cy="265393"/>
          </a:xfrm>
          <a:custGeom>
            <a:avLst/>
            <a:gdLst/>
            <a:ahLst/>
            <a:cxnLst/>
            <a:rect l="l" t="t" r="r" b="b"/>
            <a:pathLst>
              <a:path w="7662371" h="398090">
                <a:moveTo>
                  <a:pt x="0" y="0"/>
                </a:moveTo>
                <a:lnTo>
                  <a:pt x="7662371" y="0"/>
                </a:lnTo>
                <a:lnTo>
                  <a:pt x="7662371" y="398090"/>
                </a:lnTo>
                <a:lnTo>
                  <a:pt x="0" y="398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14281" y="6426534"/>
            <a:ext cx="5306145" cy="265393"/>
          </a:xfrm>
          <a:custGeom>
            <a:avLst/>
            <a:gdLst/>
            <a:ahLst/>
            <a:cxnLst/>
            <a:rect l="l" t="t" r="r" b="b"/>
            <a:pathLst>
              <a:path w="7662371" h="398090">
                <a:moveTo>
                  <a:pt x="0" y="0"/>
                </a:moveTo>
                <a:lnTo>
                  <a:pt x="7662371" y="0"/>
                </a:lnTo>
                <a:lnTo>
                  <a:pt x="7662371" y="398090"/>
                </a:lnTo>
                <a:lnTo>
                  <a:pt x="0" y="3980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685800" y="771058"/>
            <a:ext cx="5722307" cy="297296"/>
          </a:xfrm>
          <a:custGeom>
            <a:avLst/>
            <a:gdLst/>
            <a:ahLst/>
            <a:cxnLst/>
            <a:rect l="l" t="t" r="r" b="b"/>
            <a:pathLst>
              <a:path w="8583460" h="445944">
                <a:moveTo>
                  <a:pt x="0" y="445944"/>
                </a:moveTo>
                <a:lnTo>
                  <a:pt x="8583460" y="445944"/>
                </a:lnTo>
                <a:lnTo>
                  <a:pt x="8583460" y="0"/>
                </a:lnTo>
                <a:lnTo>
                  <a:pt x="0" y="0"/>
                </a:lnTo>
                <a:lnTo>
                  <a:pt x="0" y="44594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4559431" y="771058"/>
            <a:ext cx="5544731" cy="278627"/>
          </a:xfrm>
          <a:custGeom>
            <a:avLst/>
            <a:gdLst/>
            <a:ahLst/>
            <a:cxnLst/>
            <a:rect l="l" t="t" r="r" b="b"/>
            <a:pathLst>
              <a:path w="8044647" h="417951">
                <a:moveTo>
                  <a:pt x="0" y="417951"/>
                </a:moveTo>
                <a:lnTo>
                  <a:pt x="8044647" y="417951"/>
                </a:lnTo>
                <a:lnTo>
                  <a:pt x="8044647" y="0"/>
                </a:lnTo>
                <a:lnTo>
                  <a:pt x="0" y="0"/>
                </a:lnTo>
                <a:lnTo>
                  <a:pt x="0" y="41795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91088" y="357808"/>
            <a:ext cx="133453" cy="127114"/>
          </a:xfrm>
          <a:custGeom>
            <a:avLst/>
            <a:gdLst/>
            <a:ahLst/>
            <a:cxnLst/>
            <a:rect l="l" t="t" r="r" b="b"/>
            <a:pathLst>
              <a:path w="200180" h="190671">
                <a:moveTo>
                  <a:pt x="0" y="0"/>
                </a:moveTo>
                <a:lnTo>
                  <a:pt x="200179" y="0"/>
                </a:lnTo>
                <a:lnTo>
                  <a:pt x="200179" y="190671"/>
                </a:lnTo>
                <a:lnTo>
                  <a:pt x="0" y="1906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5168">
            <a:off x="2827816" y="581449"/>
            <a:ext cx="2706501" cy="59051"/>
          </a:xfrm>
          <a:custGeom>
            <a:avLst/>
            <a:gdLst/>
            <a:ahLst/>
            <a:cxnLst/>
            <a:rect l="l" t="t" r="r" b="b"/>
            <a:pathLst>
              <a:path w="4059751" h="88576">
                <a:moveTo>
                  <a:pt x="0" y="0"/>
                </a:moveTo>
                <a:lnTo>
                  <a:pt x="4059751" y="0"/>
                </a:lnTo>
                <a:lnTo>
                  <a:pt x="4059751" y="88576"/>
                </a:lnTo>
                <a:lnTo>
                  <a:pt x="0" y="88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74972">
            <a:off x="5373108" y="581449"/>
            <a:ext cx="2706501" cy="59051"/>
          </a:xfrm>
          <a:custGeom>
            <a:avLst/>
            <a:gdLst/>
            <a:ahLst/>
            <a:cxnLst/>
            <a:rect l="l" t="t" r="r" b="b"/>
            <a:pathLst>
              <a:path w="4059751" h="88576">
                <a:moveTo>
                  <a:pt x="0" y="0"/>
                </a:moveTo>
                <a:lnTo>
                  <a:pt x="4059751" y="0"/>
                </a:lnTo>
                <a:lnTo>
                  <a:pt x="4059751" y="88576"/>
                </a:lnTo>
                <a:lnTo>
                  <a:pt x="0" y="885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922528" y="1880023"/>
            <a:ext cx="2304378" cy="6925725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7" y="0"/>
                </a:lnTo>
                <a:lnTo>
                  <a:pt x="3456567" y="10388589"/>
                </a:lnTo>
                <a:lnTo>
                  <a:pt x="0" y="1038858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22845" flipH="1">
            <a:off x="9641198" y="675197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320394" y="6426534"/>
            <a:ext cx="2547434" cy="3155605"/>
          </a:xfrm>
          <a:custGeom>
            <a:avLst/>
            <a:gdLst/>
            <a:ahLst/>
            <a:cxnLst/>
            <a:rect l="l" t="t" r="r" b="b"/>
            <a:pathLst>
              <a:path w="3821151" h="4733407">
                <a:moveTo>
                  <a:pt x="3821151" y="0"/>
                </a:moveTo>
                <a:lnTo>
                  <a:pt x="0" y="0"/>
                </a:lnTo>
                <a:lnTo>
                  <a:pt x="0" y="4733408"/>
                </a:lnTo>
                <a:lnTo>
                  <a:pt x="3821151" y="4733408"/>
                </a:lnTo>
                <a:lnTo>
                  <a:pt x="3821151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17"/>
          <p:cNvSpPr txBox="1"/>
          <p:nvPr/>
        </p:nvSpPr>
        <p:spPr>
          <a:xfrm>
            <a:off x="1162152" y="3795430"/>
            <a:ext cx="2183439" cy="45365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vi-VN" sz="2933" b="1" spc="-75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Siêu liên kết</a:t>
            </a:r>
            <a:endParaRPr lang="en-US" sz="2933" b="1" spc="-75">
              <a:solidFill>
                <a:srgbClr val="FF0000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77109" y="1000004"/>
            <a:ext cx="5729758" cy="252486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024791" y="1835314"/>
            <a:ext cx="2579901" cy="1941447"/>
            <a:chOff x="2024791" y="1835314"/>
            <a:chExt cx="2579901" cy="1941447"/>
          </a:xfrm>
        </p:grpSpPr>
        <p:sp>
          <p:nvSpPr>
            <p:cNvPr id="26" name="Oval 25"/>
            <p:cNvSpPr/>
            <p:nvPr/>
          </p:nvSpPr>
          <p:spPr>
            <a:xfrm>
              <a:off x="2024791" y="1835314"/>
              <a:ext cx="1154507" cy="591532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2876076" y="2426846"/>
              <a:ext cx="1728616" cy="1349915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40384" y="3740006"/>
            <a:ext cx="4666851" cy="259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5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3968" y="1068354"/>
            <a:ext cx="9418561" cy="6140633"/>
            <a:chOff x="0" y="0"/>
            <a:chExt cx="16644377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6644251" cy="10858644"/>
            </a:xfrm>
            <a:custGeom>
              <a:avLst/>
              <a:gdLst/>
              <a:ahLst/>
              <a:cxnLst/>
              <a:rect l="l" t="t" r="r" b="b"/>
              <a:pathLst>
                <a:path w="16644251" h="10858644">
                  <a:moveTo>
                    <a:pt x="16243184" y="10845944"/>
                  </a:moveTo>
                  <a:cubicBezTo>
                    <a:pt x="16187305" y="10858644"/>
                    <a:pt x="16161905" y="10845944"/>
                    <a:pt x="16104755" y="10845944"/>
                  </a:cubicBezTo>
                  <a:cubicBezTo>
                    <a:pt x="16047605" y="10845944"/>
                    <a:pt x="15956545" y="10833244"/>
                    <a:pt x="15956545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6125202" y="0"/>
                  </a:lnTo>
                  <a:cubicBezTo>
                    <a:pt x="16225278" y="0"/>
                    <a:pt x="16293731" y="12700"/>
                    <a:pt x="16293731" y="12700"/>
                  </a:cubicBezTo>
                  <a:cubicBezTo>
                    <a:pt x="16357865" y="12700"/>
                    <a:pt x="16446638" y="36322"/>
                    <a:pt x="16504551" y="50800"/>
                  </a:cubicBezTo>
                  <a:cubicBezTo>
                    <a:pt x="16606151" y="76200"/>
                    <a:pt x="16631551" y="254000"/>
                    <a:pt x="16631551" y="350520"/>
                  </a:cubicBezTo>
                  <a:lnTo>
                    <a:pt x="16631551" y="9979550"/>
                  </a:lnTo>
                  <a:cubicBezTo>
                    <a:pt x="16631551" y="9979550"/>
                    <a:pt x="16644251" y="10348231"/>
                    <a:pt x="16644251" y="10381251"/>
                  </a:cubicBezTo>
                  <a:cubicBezTo>
                    <a:pt x="16644251" y="10414271"/>
                    <a:pt x="16621771" y="10522221"/>
                    <a:pt x="16603864" y="10568449"/>
                  </a:cubicBezTo>
                  <a:cubicBezTo>
                    <a:pt x="16578845" y="10633092"/>
                    <a:pt x="16589006" y="10689988"/>
                    <a:pt x="16537189" y="10734184"/>
                  </a:cubicBezTo>
                  <a:cubicBezTo>
                    <a:pt x="16501121" y="10765045"/>
                    <a:pt x="16447019" y="10802383"/>
                    <a:pt x="16401806" y="10819528"/>
                  </a:cubicBezTo>
                  <a:cubicBezTo>
                    <a:pt x="16356595" y="10836673"/>
                    <a:pt x="16298810" y="10833371"/>
                    <a:pt x="16242931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02129" y="1319641"/>
            <a:ext cx="9022238" cy="5239590"/>
            <a:chOff x="0" y="0"/>
            <a:chExt cx="18685861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8685734" cy="10858644"/>
            </a:xfrm>
            <a:custGeom>
              <a:avLst/>
              <a:gdLst/>
              <a:ahLst/>
              <a:cxnLst/>
              <a:rect l="l" t="t" r="r" b="b"/>
              <a:pathLst>
                <a:path w="18685734" h="10858644">
                  <a:moveTo>
                    <a:pt x="18284668" y="10845944"/>
                  </a:moveTo>
                  <a:cubicBezTo>
                    <a:pt x="18228788" y="10858644"/>
                    <a:pt x="18203388" y="10845944"/>
                    <a:pt x="18146238" y="10845944"/>
                  </a:cubicBezTo>
                  <a:cubicBezTo>
                    <a:pt x="18089088" y="10845944"/>
                    <a:pt x="17998028" y="10833244"/>
                    <a:pt x="1799802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8166685" y="0"/>
                  </a:lnTo>
                  <a:cubicBezTo>
                    <a:pt x="18266761" y="0"/>
                    <a:pt x="18335214" y="12700"/>
                    <a:pt x="18335214" y="12700"/>
                  </a:cubicBezTo>
                  <a:cubicBezTo>
                    <a:pt x="18399350" y="12700"/>
                    <a:pt x="18488123" y="36322"/>
                    <a:pt x="18546034" y="50800"/>
                  </a:cubicBezTo>
                  <a:cubicBezTo>
                    <a:pt x="18647634" y="76200"/>
                    <a:pt x="18673034" y="254000"/>
                    <a:pt x="18673034" y="350520"/>
                  </a:cubicBezTo>
                  <a:lnTo>
                    <a:pt x="18673034" y="9979550"/>
                  </a:lnTo>
                  <a:cubicBezTo>
                    <a:pt x="18673034" y="9979550"/>
                    <a:pt x="18685734" y="10348231"/>
                    <a:pt x="18685734" y="10381251"/>
                  </a:cubicBezTo>
                  <a:cubicBezTo>
                    <a:pt x="18685734" y="10414271"/>
                    <a:pt x="18663254" y="10522221"/>
                    <a:pt x="18645349" y="10568449"/>
                  </a:cubicBezTo>
                  <a:cubicBezTo>
                    <a:pt x="18620328" y="10633092"/>
                    <a:pt x="18630489" y="10689988"/>
                    <a:pt x="18578674" y="10734184"/>
                  </a:cubicBezTo>
                  <a:cubicBezTo>
                    <a:pt x="18542604" y="10765045"/>
                    <a:pt x="18488502" y="10802383"/>
                    <a:pt x="18443291" y="10819528"/>
                  </a:cubicBezTo>
                  <a:cubicBezTo>
                    <a:pt x="18398078" y="10836673"/>
                    <a:pt x="18340294" y="10833371"/>
                    <a:pt x="18284414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85801" y="6426534"/>
            <a:ext cx="5108247" cy="265393"/>
          </a:xfrm>
          <a:custGeom>
            <a:avLst/>
            <a:gdLst/>
            <a:ahLst/>
            <a:cxnLst/>
            <a:rect l="l" t="t" r="r" b="b"/>
            <a:pathLst>
              <a:path w="7662371" h="398090">
                <a:moveTo>
                  <a:pt x="0" y="0"/>
                </a:moveTo>
                <a:lnTo>
                  <a:pt x="7662371" y="0"/>
                </a:lnTo>
                <a:lnTo>
                  <a:pt x="7662371" y="398090"/>
                </a:lnTo>
                <a:lnTo>
                  <a:pt x="0" y="398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14585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14281" y="6426534"/>
            <a:ext cx="5108247" cy="265393"/>
          </a:xfrm>
          <a:custGeom>
            <a:avLst/>
            <a:gdLst/>
            <a:ahLst/>
            <a:cxnLst/>
            <a:rect l="l" t="t" r="r" b="b"/>
            <a:pathLst>
              <a:path w="7662371" h="398090">
                <a:moveTo>
                  <a:pt x="0" y="0"/>
                </a:moveTo>
                <a:lnTo>
                  <a:pt x="7662371" y="0"/>
                </a:lnTo>
                <a:lnTo>
                  <a:pt x="7662371" y="398090"/>
                </a:lnTo>
                <a:lnTo>
                  <a:pt x="0" y="398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685800" y="771058"/>
            <a:ext cx="5722307" cy="297296"/>
          </a:xfrm>
          <a:custGeom>
            <a:avLst/>
            <a:gdLst/>
            <a:ahLst/>
            <a:cxnLst/>
            <a:rect l="l" t="t" r="r" b="b"/>
            <a:pathLst>
              <a:path w="8583460" h="445944">
                <a:moveTo>
                  <a:pt x="0" y="445944"/>
                </a:moveTo>
                <a:lnTo>
                  <a:pt x="8583460" y="445944"/>
                </a:lnTo>
                <a:lnTo>
                  <a:pt x="8583460" y="0"/>
                </a:lnTo>
                <a:lnTo>
                  <a:pt x="0" y="0"/>
                </a:lnTo>
                <a:lnTo>
                  <a:pt x="0" y="44594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4559430" y="771058"/>
            <a:ext cx="5363098" cy="278634"/>
          </a:xfrm>
          <a:custGeom>
            <a:avLst/>
            <a:gdLst/>
            <a:ahLst/>
            <a:cxnLst/>
            <a:rect l="l" t="t" r="r" b="b"/>
            <a:pathLst>
              <a:path w="8044647" h="417951">
                <a:moveTo>
                  <a:pt x="0" y="417951"/>
                </a:moveTo>
                <a:lnTo>
                  <a:pt x="8044647" y="417951"/>
                </a:lnTo>
                <a:lnTo>
                  <a:pt x="8044647" y="0"/>
                </a:lnTo>
                <a:lnTo>
                  <a:pt x="0" y="0"/>
                </a:lnTo>
                <a:lnTo>
                  <a:pt x="0" y="41795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91088" y="357808"/>
            <a:ext cx="133453" cy="127114"/>
          </a:xfrm>
          <a:custGeom>
            <a:avLst/>
            <a:gdLst/>
            <a:ahLst/>
            <a:cxnLst/>
            <a:rect l="l" t="t" r="r" b="b"/>
            <a:pathLst>
              <a:path w="200180" h="190671">
                <a:moveTo>
                  <a:pt x="0" y="0"/>
                </a:moveTo>
                <a:lnTo>
                  <a:pt x="200179" y="0"/>
                </a:lnTo>
                <a:lnTo>
                  <a:pt x="200179" y="190671"/>
                </a:lnTo>
                <a:lnTo>
                  <a:pt x="0" y="1906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5168">
            <a:off x="2827816" y="581449"/>
            <a:ext cx="2706501" cy="59051"/>
          </a:xfrm>
          <a:custGeom>
            <a:avLst/>
            <a:gdLst/>
            <a:ahLst/>
            <a:cxnLst/>
            <a:rect l="l" t="t" r="r" b="b"/>
            <a:pathLst>
              <a:path w="4059751" h="88576">
                <a:moveTo>
                  <a:pt x="0" y="0"/>
                </a:moveTo>
                <a:lnTo>
                  <a:pt x="4059751" y="0"/>
                </a:lnTo>
                <a:lnTo>
                  <a:pt x="4059751" y="88576"/>
                </a:lnTo>
                <a:lnTo>
                  <a:pt x="0" y="88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74972">
            <a:off x="5373108" y="581449"/>
            <a:ext cx="2706501" cy="59051"/>
          </a:xfrm>
          <a:custGeom>
            <a:avLst/>
            <a:gdLst/>
            <a:ahLst/>
            <a:cxnLst/>
            <a:rect l="l" t="t" r="r" b="b"/>
            <a:pathLst>
              <a:path w="4059751" h="88576">
                <a:moveTo>
                  <a:pt x="0" y="0"/>
                </a:moveTo>
                <a:lnTo>
                  <a:pt x="4059751" y="0"/>
                </a:lnTo>
                <a:lnTo>
                  <a:pt x="4059751" y="88576"/>
                </a:lnTo>
                <a:lnTo>
                  <a:pt x="0" y="88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922528" y="1880023"/>
            <a:ext cx="2304378" cy="6925725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7" y="0"/>
                </a:lnTo>
                <a:lnTo>
                  <a:pt x="3456567" y="10388589"/>
                </a:lnTo>
                <a:lnTo>
                  <a:pt x="0" y="10388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22845" flipH="1">
            <a:off x="9641198" y="675197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320394" y="6426534"/>
            <a:ext cx="2547434" cy="3155605"/>
          </a:xfrm>
          <a:custGeom>
            <a:avLst/>
            <a:gdLst/>
            <a:ahLst/>
            <a:cxnLst/>
            <a:rect l="l" t="t" r="r" b="b"/>
            <a:pathLst>
              <a:path w="3821151" h="4733407">
                <a:moveTo>
                  <a:pt x="3821151" y="0"/>
                </a:moveTo>
                <a:lnTo>
                  <a:pt x="0" y="0"/>
                </a:lnTo>
                <a:lnTo>
                  <a:pt x="0" y="4733408"/>
                </a:lnTo>
                <a:lnTo>
                  <a:pt x="3821151" y="4733408"/>
                </a:lnTo>
                <a:lnTo>
                  <a:pt x="382115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17"/>
          <p:cNvSpPr txBox="1"/>
          <p:nvPr/>
        </p:nvSpPr>
        <p:spPr>
          <a:xfrm>
            <a:off x="1248407" y="2245620"/>
            <a:ext cx="8087173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60"/>
              </a:lnSpc>
            </a:pPr>
            <a:r>
              <a:rPr lang="vi-VN" sz="3200" b="1" spc="-75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Trang web </a:t>
            </a:r>
            <a:r>
              <a:rPr lang="vi-VN" sz="3200" b="1" spc="-75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là một trang siêu văn bản </a:t>
            </a:r>
            <a:endParaRPr lang="en-US" sz="3200" b="1" spc="-75" smtClean="0"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  <a:p>
            <a:pPr algn="just">
              <a:lnSpc>
                <a:spcPts val="3760"/>
              </a:lnSpc>
            </a:pPr>
            <a:r>
              <a:rPr lang="vi-VN" sz="3200" b="1" spc="-75" smtClean="0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được </a:t>
            </a:r>
            <a:r>
              <a:rPr lang="vi-VN" sz="3200" b="1" spc="-75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gán cho 1 địa chỉ truy cập trên Internet.</a:t>
            </a:r>
            <a:endParaRPr lang="en-US" sz="3200" b="1" spc="-75"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</p:spTree>
    <p:extLst>
      <p:ext uri="{BB962C8B-B14F-4D97-AF65-F5344CB8AC3E}">
        <p14:creationId xmlns:p14="http://schemas.microsoft.com/office/powerpoint/2010/main" val="331239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6"/>
            <a:ext cx="9486901" cy="2739472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747346" y="1037246"/>
              <a:ext cx="9029103" cy="12873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altLang="en-US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Em hãy chọn phương án đúng:</a:t>
              </a:r>
            </a:p>
            <a:p>
              <a:pPr>
                <a:spcBef>
                  <a:spcPct val="0"/>
                </a:spcBef>
              </a:pPr>
              <a:r>
                <a:rPr lang="vi-VN" alt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Trang siêu văn bản là: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=""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=""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363719" y="3439886"/>
            <a:ext cx="4008052" cy="2194972"/>
            <a:chOff x="2363719" y="3642361"/>
            <a:chExt cx="4675710" cy="199705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=""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363719" y="3642361"/>
              <a:ext cx="4675710" cy="1526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2363719" y="3669645"/>
              <a:ext cx="4675710" cy="19697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en-US" sz="3200" b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r>
                <a:rPr lang="vi-VN" altLang="en-US" sz="3200" b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Trang văn bản thông thường không chứa liên kết </a:t>
              </a:r>
              <a:r>
                <a:rPr lang="en-US" altLang="en-US" sz="3200" b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32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altLang="en-US" sz="3200" b="1" baseline="300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r>
                <a:rPr lang="vi-VN" altLang="en-US" sz="32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  </a:t>
              </a:r>
              <a:endParaRPr lang="en-US" sz="3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=""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6609591" y="3439887"/>
            <a:ext cx="5311416" cy="1876646"/>
            <a:chOff x="6609591" y="3439887"/>
            <a:chExt cx="5311416" cy="1876646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=""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6609591" y="3439887"/>
              <a:ext cx="5311416" cy="185894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6980538" y="3469874"/>
              <a:ext cx="4587347" cy="1846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just"/>
              <a:r>
                <a:rPr lang="vi-VN" altLang="en-US" sz="3000" b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altLang="en-US" sz="3000" b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altLang="en-US" sz="3000" b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Trang văn bản đặc biệt tích hợp nhiều dạng dữ liệu khác nhau và chứa các liên kết.</a:t>
              </a:r>
              <a:endParaRPr lang="en-US" sz="30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363719" y="5431946"/>
            <a:ext cx="7593082" cy="1534155"/>
            <a:chOff x="2363719" y="5431946"/>
            <a:chExt cx="7593082" cy="153415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=""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363719" y="5431946"/>
              <a:ext cx="7593082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2387450" y="5581106"/>
              <a:ext cx="7436763" cy="138499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vi-VN" altLang="en-US" sz="3000" b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en-US" sz="3000" b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vi-VN" altLang="en-US" sz="3000" b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Trang văn bản đặc biệt tích hợp nhiều dạng dữ liệu khác nhau và chứa các liên kết</a:t>
              </a:r>
              <a:endParaRPr lang="en-US" altLang="en-US" sz="30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altLang="en-US" sz="30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  <a:endParaRPr lang="en-US" sz="30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đến mỗi Slide, thầy cô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1 lần hoặc</a:t>
            </a:r>
            <a:b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chuyển sang câu hỏi tiếp theo, thầy cô nhấp phím mũi tên qua phải 2 lần hoặc</a:t>
            </a:r>
            <a:b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304480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8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2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9300"/>
                                </p:stCondLst>
                                <p:childTnLst>
                                  <p:par>
                                    <p:cTn id="45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8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2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37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38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2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19300"/>
                                </p:stCondLst>
                                <p:childTnLst>
                                  <p:par>
                                    <p:cTn id="45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6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7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8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0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2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9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2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3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4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793" y="1996665"/>
            <a:ext cx="2057502" cy="23106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876" y="285549"/>
            <a:ext cx="2537384" cy="1561165"/>
          </a:xfrm>
          <a:prstGeom prst="rect">
            <a:avLst/>
          </a:prstGeom>
        </p:spPr>
      </p:pic>
      <p:sp>
        <p:nvSpPr>
          <p:cNvPr id="45" name="Oval 44"/>
          <p:cNvSpPr/>
          <p:nvPr/>
        </p:nvSpPr>
        <p:spPr>
          <a:xfrm>
            <a:off x="3997874" y="2286000"/>
            <a:ext cx="3522642" cy="358377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756953" y="4993156"/>
            <a:ext cx="19030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spc="-75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Trang </a:t>
            </a:r>
            <a:r>
              <a:rPr lang="en-US" sz="3200" b="1" spc="-75" smtClean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chủ</a:t>
            </a:r>
            <a:endParaRPr lang="en-US" sz="3200"/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477000" y="1432262"/>
            <a:ext cx="1744574" cy="135902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2984961" y="1783027"/>
            <a:ext cx="1658258" cy="10082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169610" y="5094845"/>
            <a:ext cx="15552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spc="-75" smtClean="0">
                <a:solidFill>
                  <a:srgbClr val="0033CC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Liên kết</a:t>
            </a:r>
            <a:endParaRPr lang="en-US" sz="3200">
              <a:solidFill>
                <a:srgbClr val="0033CC"/>
              </a:solidFill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219200" y="152400"/>
            <a:ext cx="10210800" cy="5842000"/>
          </a:xfrm>
          <a:prstGeom prst="round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796256" y="5940811"/>
            <a:ext cx="18571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pc="-75" smtClean="0">
                <a:latin typeface="Times New Roman" panose="02020603050405020304" pitchFamily="18" charset="0"/>
                <a:cs typeface="Times New Roman" panose="02020603050405020304" pitchFamily="18" charset="0"/>
                <a:sym typeface="Cabin Bold"/>
              </a:rPr>
              <a:t>Website</a:t>
            </a:r>
            <a:endParaRPr lang="en-US" sz="4000"/>
          </a:p>
        </p:txBody>
      </p:sp>
      <p:cxnSp>
        <p:nvCxnSpPr>
          <p:cNvPr id="42" name="Straight Arrow Connector 41"/>
          <p:cNvCxnSpPr/>
          <p:nvPr/>
        </p:nvCxnSpPr>
        <p:spPr>
          <a:xfrm flipH="1" flipV="1">
            <a:off x="7735976" y="4206991"/>
            <a:ext cx="13838" cy="894939"/>
          </a:xfrm>
          <a:prstGeom prst="straightConnector1">
            <a:avLst/>
          </a:prstGeom>
          <a:ln w="28575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0496" y="2104275"/>
            <a:ext cx="2724071" cy="24970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859" y="2791282"/>
            <a:ext cx="2155307" cy="2225825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 flipV="1">
            <a:off x="5419993" y="1386849"/>
            <a:ext cx="202857" cy="168105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6571260" y="3986580"/>
            <a:ext cx="1580328" cy="6242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24600" y="3254318"/>
            <a:ext cx="189697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3048000" y="3352800"/>
            <a:ext cx="1595219" cy="30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5662638" y="2385013"/>
            <a:ext cx="1570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spc="-75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Trang web 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0594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7" grpId="0"/>
      <p:bldP spid="35" grpId="0"/>
      <p:bldP spid="38" grpId="0" animBg="1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3968" y="1068354"/>
            <a:ext cx="9418561" cy="6140633"/>
            <a:chOff x="0" y="0"/>
            <a:chExt cx="16644377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6644251" cy="10858644"/>
            </a:xfrm>
            <a:custGeom>
              <a:avLst/>
              <a:gdLst/>
              <a:ahLst/>
              <a:cxnLst/>
              <a:rect l="l" t="t" r="r" b="b"/>
              <a:pathLst>
                <a:path w="16644251" h="10858644">
                  <a:moveTo>
                    <a:pt x="16243184" y="10845944"/>
                  </a:moveTo>
                  <a:cubicBezTo>
                    <a:pt x="16187305" y="10858644"/>
                    <a:pt x="16161905" y="10845944"/>
                    <a:pt x="16104755" y="10845944"/>
                  </a:cubicBezTo>
                  <a:cubicBezTo>
                    <a:pt x="16047605" y="10845944"/>
                    <a:pt x="15956545" y="10833244"/>
                    <a:pt x="15956545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6125202" y="0"/>
                  </a:lnTo>
                  <a:cubicBezTo>
                    <a:pt x="16225278" y="0"/>
                    <a:pt x="16293731" y="12700"/>
                    <a:pt x="16293731" y="12700"/>
                  </a:cubicBezTo>
                  <a:cubicBezTo>
                    <a:pt x="16357865" y="12700"/>
                    <a:pt x="16446638" y="36322"/>
                    <a:pt x="16504551" y="50800"/>
                  </a:cubicBezTo>
                  <a:cubicBezTo>
                    <a:pt x="16606151" y="76200"/>
                    <a:pt x="16631551" y="254000"/>
                    <a:pt x="16631551" y="350520"/>
                  </a:cubicBezTo>
                  <a:lnTo>
                    <a:pt x="16631551" y="9979550"/>
                  </a:lnTo>
                  <a:cubicBezTo>
                    <a:pt x="16631551" y="9979550"/>
                    <a:pt x="16644251" y="10348231"/>
                    <a:pt x="16644251" y="10381251"/>
                  </a:cubicBezTo>
                  <a:cubicBezTo>
                    <a:pt x="16644251" y="10414271"/>
                    <a:pt x="16621771" y="10522221"/>
                    <a:pt x="16603864" y="10568449"/>
                  </a:cubicBezTo>
                  <a:cubicBezTo>
                    <a:pt x="16578845" y="10633092"/>
                    <a:pt x="16589006" y="10689988"/>
                    <a:pt x="16537189" y="10734184"/>
                  </a:cubicBezTo>
                  <a:cubicBezTo>
                    <a:pt x="16501121" y="10765045"/>
                    <a:pt x="16447019" y="10802383"/>
                    <a:pt x="16401806" y="10819528"/>
                  </a:cubicBezTo>
                  <a:cubicBezTo>
                    <a:pt x="16356595" y="10836673"/>
                    <a:pt x="16298810" y="10833371"/>
                    <a:pt x="16242931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02129" y="1319641"/>
            <a:ext cx="9022238" cy="5239590"/>
            <a:chOff x="0" y="0"/>
            <a:chExt cx="18685861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8685734" cy="10858644"/>
            </a:xfrm>
            <a:custGeom>
              <a:avLst/>
              <a:gdLst/>
              <a:ahLst/>
              <a:cxnLst/>
              <a:rect l="l" t="t" r="r" b="b"/>
              <a:pathLst>
                <a:path w="18685734" h="10858644">
                  <a:moveTo>
                    <a:pt x="18284668" y="10845944"/>
                  </a:moveTo>
                  <a:cubicBezTo>
                    <a:pt x="18228788" y="10858644"/>
                    <a:pt x="18203388" y="10845944"/>
                    <a:pt x="18146238" y="10845944"/>
                  </a:cubicBezTo>
                  <a:cubicBezTo>
                    <a:pt x="18089088" y="10845944"/>
                    <a:pt x="17998028" y="10833244"/>
                    <a:pt x="1799802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8166685" y="0"/>
                  </a:lnTo>
                  <a:cubicBezTo>
                    <a:pt x="18266761" y="0"/>
                    <a:pt x="18335214" y="12700"/>
                    <a:pt x="18335214" y="12700"/>
                  </a:cubicBezTo>
                  <a:cubicBezTo>
                    <a:pt x="18399350" y="12700"/>
                    <a:pt x="18488123" y="36322"/>
                    <a:pt x="18546034" y="50800"/>
                  </a:cubicBezTo>
                  <a:cubicBezTo>
                    <a:pt x="18647634" y="76200"/>
                    <a:pt x="18673034" y="254000"/>
                    <a:pt x="18673034" y="350520"/>
                  </a:cubicBezTo>
                  <a:lnTo>
                    <a:pt x="18673034" y="9979550"/>
                  </a:lnTo>
                  <a:cubicBezTo>
                    <a:pt x="18673034" y="9979550"/>
                    <a:pt x="18685734" y="10348231"/>
                    <a:pt x="18685734" y="10381251"/>
                  </a:cubicBezTo>
                  <a:cubicBezTo>
                    <a:pt x="18685734" y="10414271"/>
                    <a:pt x="18663254" y="10522221"/>
                    <a:pt x="18645349" y="10568449"/>
                  </a:cubicBezTo>
                  <a:cubicBezTo>
                    <a:pt x="18620328" y="10633092"/>
                    <a:pt x="18630489" y="10689988"/>
                    <a:pt x="18578674" y="10734184"/>
                  </a:cubicBezTo>
                  <a:cubicBezTo>
                    <a:pt x="18542604" y="10765045"/>
                    <a:pt x="18488502" y="10802383"/>
                    <a:pt x="18443291" y="10819528"/>
                  </a:cubicBezTo>
                  <a:cubicBezTo>
                    <a:pt x="18398078" y="10836673"/>
                    <a:pt x="18340294" y="10833371"/>
                    <a:pt x="18284414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85801" y="6426534"/>
            <a:ext cx="5108247" cy="265393"/>
          </a:xfrm>
          <a:custGeom>
            <a:avLst/>
            <a:gdLst/>
            <a:ahLst/>
            <a:cxnLst/>
            <a:rect l="l" t="t" r="r" b="b"/>
            <a:pathLst>
              <a:path w="7662371" h="398090">
                <a:moveTo>
                  <a:pt x="0" y="0"/>
                </a:moveTo>
                <a:lnTo>
                  <a:pt x="7662371" y="0"/>
                </a:lnTo>
                <a:lnTo>
                  <a:pt x="7662371" y="398090"/>
                </a:lnTo>
                <a:lnTo>
                  <a:pt x="0" y="398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14585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14281" y="6426534"/>
            <a:ext cx="5108247" cy="265393"/>
          </a:xfrm>
          <a:custGeom>
            <a:avLst/>
            <a:gdLst/>
            <a:ahLst/>
            <a:cxnLst/>
            <a:rect l="l" t="t" r="r" b="b"/>
            <a:pathLst>
              <a:path w="7662371" h="398090">
                <a:moveTo>
                  <a:pt x="0" y="0"/>
                </a:moveTo>
                <a:lnTo>
                  <a:pt x="7662371" y="0"/>
                </a:lnTo>
                <a:lnTo>
                  <a:pt x="7662371" y="398090"/>
                </a:lnTo>
                <a:lnTo>
                  <a:pt x="0" y="398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685800" y="771058"/>
            <a:ext cx="5722307" cy="297296"/>
          </a:xfrm>
          <a:custGeom>
            <a:avLst/>
            <a:gdLst/>
            <a:ahLst/>
            <a:cxnLst/>
            <a:rect l="l" t="t" r="r" b="b"/>
            <a:pathLst>
              <a:path w="8583460" h="445944">
                <a:moveTo>
                  <a:pt x="0" y="445944"/>
                </a:moveTo>
                <a:lnTo>
                  <a:pt x="8583460" y="445944"/>
                </a:lnTo>
                <a:lnTo>
                  <a:pt x="8583460" y="0"/>
                </a:lnTo>
                <a:lnTo>
                  <a:pt x="0" y="0"/>
                </a:lnTo>
                <a:lnTo>
                  <a:pt x="0" y="44594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4559430" y="771058"/>
            <a:ext cx="5363098" cy="278634"/>
          </a:xfrm>
          <a:custGeom>
            <a:avLst/>
            <a:gdLst/>
            <a:ahLst/>
            <a:cxnLst/>
            <a:rect l="l" t="t" r="r" b="b"/>
            <a:pathLst>
              <a:path w="8044647" h="417951">
                <a:moveTo>
                  <a:pt x="0" y="417951"/>
                </a:moveTo>
                <a:lnTo>
                  <a:pt x="8044647" y="417951"/>
                </a:lnTo>
                <a:lnTo>
                  <a:pt x="8044647" y="0"/>
                </a:lnTo>
                <a:lnTo>
                  <a:pt x="0" y="0"/>
                </a:lnTo>
                <a:lnTo>
                  <a:pt x="0" y="41795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91088" y="357808"/>
            <a:ext cx="133453" cy="127114"/>
          </a:xfrm>
          <a:custGeom>
            <a:avLst/>
            <a:gdLst/>
            <a:ahLst/>
            <a:cxnLst/>
            <a:rect l="l" t="t" r="r" b="b"/>
            <a:pathLst>
              <a:path w="200180" h="190671">
                <a:moveTo>
                  <a:pt x="0" y="0"/>
                </a:moveTo>
                <a:lnTo>
                  <a:pt x="200179" y="0"/>
                </a:lnTo>
                <a:lnTo>
                  <a:pt x="200179" y="190671"/>
                </a:lnTo>
                <a:lnTo>
                  <a:pt x="0" y="1906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5168">
            <a:off x="2827816" y="581449"/>
            <a:ext cx="2706501" cy="59051"/>
          </a:xfrm>
          <a:custGeom>
            <a:avLst/>
            <a:gdLst/>
            <a:ahLst/>
            <a:cxnLst/>
            <a:rect l="l" t="t" r="r" b="b"/>
            <a:pathLst>
              <a:path w="4059751" h="88576">
                <a:moveTo>
                  <a:pt x="0" y="0"/>
                </a:moveTo>
                <a:lnTo>
                  <a:pt x="4059751" y="0"/>
                </a:lnTo>
                <a:lnTo>
                  <a:pt x="4059751" y="88576"/>
                </a:lnTo>
                <a:lnTo>
                  <a:pt x="0" y="88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74972">
            <a:off x="5373108" y="581449"/>
            <a:ext cx="2706501" cy="59051"/>
          </a:xfrm>
          <a:custGeom>
            <a:avLst/>
            <a:gdLst/>
            <a:ahLst/>
            <a:cxnLst/>
            <a:rect l="l" t="t" r="r" b="b"/>
            <a:pathLst>
              <a:path w="4059751" h="88576">
                <a:moveTo>
                  <a:pt x="0" y="0"/>
                </a:moveTo>
                <a:lnTo>
                  <a:pt x="4059751" y="0"/>
                </a:lnTo>
                <a:lnTo>
                  <a:pt x="4059751" y="88576"/>
                </a:lnTo>
                <a:lnTo>
                  <a:pt x="0" y="88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922528" y="1880023"/>
            <a:ext cx="2304378" cy="6925725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7" y="0"/>
                </a:lnTo>
                <a:lnTo>
                  <a:pt x="3456567" y="10388589"/>
                </a:lnTo>
                <a:lnTo>
                  <a:pt x="0" y="10388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22845" flipH="1">
            <a:off x="9641198" y="675197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320394" y="6426534"/>
            <a:ext cx="2547434" cy="3155605"/>
          </a:xfrm>
          <a:custGeom>
            <a:avLst/>
            <a:gdLst/>
            <a:ahLst/>
            <a:cxnLst/>
            <a:rect l="l" t="t" r="r" b="b"/>
            <a:pathLst>
              <a:path w="3821151" h="4733407">
                <a:moveTo>
                  <a:pt x="3821151" y="0"/>
                </a:moveTo>
                <a:lnTo>
                  <a:pt x="0" y="0"/>
                </a:lnTo>
                <a:lnTo>
                  <a:pt x="0" y="4733408"/>
                </a:lnTo>
                <a:lnTo>
                  <a:pt x="3821151" y="4733408"/>
                </a:lnTo>
                <a:lnTo>
                  <a:pt x="382115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17"/>
          <p:cNvSpPr txBox="1"/>
          <p:nvPr/>
        </p:nvSpPr>
        <p:spPr>
          <a:xfrm>
            <a:off x="1343489" y="2568470"/>
            <a:ext cx="8087173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60"/>
              </a:lnSpc>
            </a:pPr>
            <a:r>
              <a:rPr lang="en-US" sz="3200" b="1" spc="-75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Website </a:t>
            </a:r>
            <a:r>
              <a:rPr lang="vi-VN" sz="3200" b="1" spc="-75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là </a:t>
            </a:r>
            <a:r>
              <a:rPr lang="en-US" sz="3200" b="1" spc="-75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tập hợp các </a:t>
            </a:r>
            <a:r>
              <a:rPr lang="vi-VN" sz="3200" b="1" spc="-75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trang </a:t>
            </a:r>
            <a:r>
              <a:rPr lang="en-US" sz="3200" b="1" spc="-75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web có liên quan.</a:t>
            </a:r>
          </a:p>
        </p:txBody>
      </p:sp>
    </p:spTree>
    <p:extLst>
      <p:ext uri="{BB962C8B-B14F-4D97-AF65-F5344CB8AC3E}">
        <p14:creationId xmlns:p14="http://schemas.microsoft.com/office/powerpoint/2010/main" val="33348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/>
          <p:cNvGrpSpPr/>
          <p:nvPr/>
        </p:nvGrpSpPr>
        <p:grpSpPr>
          <a:xfrm>
            <a:off x="0" y="-1"/>
            <a:ext cx="6691086" cy="6858001"/>
            <a:chOff x="0" y="0"/>
            <a:chExt cx="16864451" cy="6504764"/>
          </a:xfrm>
        </p:grpSpPr>
        <p:sp>
          <p:nvSpPr>
            <p:cNvPr id="4" name="Freeform 19"/>
            <p:cNvSpPr/>
            <p:nvPr/>
          </p:nvSpPr>
          <p:spPr>
            <a:xfrm>
              <a:off x="-127" y="127"/>
              <a:ext cx="16864324" cy="6511749"/>
            </a:xfrm>
            <a:custGeom>
              <a:avLst/>
              <a:gdLst/>
              <a:ahLst/>
              <a:cxnLst/>
              <a:rect l="l" t="t" r="r" b="b"/>
              <a:pathLst>
                <a:path w="16864324" h="6511749">
                  <a:moveTo>
                    <a:pt x="16463259" y="6499049"/>
                  </a:moveTo>
                  <a:cubicBezTo>
                    <a:pt x="16407378" y="6511749"/>
                    <a:pt x="16381978" y="6499049"/>
                    <a:pt x="16324828" y="6499049"/>
                  </a:cubicBezTo>
                  <a:cubicBezTo>
                    <a:pt x="16267678" y="6499049"/>
                    <a:pt x="16176619" y="6486349"/>
                    <a:pt x="16176619" y="6486349"/>
                  </a:cubicBezTo>
                  <a:lnTo>
                    <a:pt x="707771" y="6486349"/>
                  </a:lnTo>
                  <a:lnTo>
                    <a:pt x="631063" y="6473649"/>
                  </a:lnTo>
                  <a:cubicBezTo>
                    <a:pt x="631063" y="6473649"/>
                    <a:pt x="533400" y="6486349"/>
                    <a:pt x="457581" y="6473649"/>
                  </a:cubicBezTo>
                  <a:cubicBezTo>
                    <a:pt x="381762" y="6460949"/>
                    <a:pt x="296418" y="6473649"/>
                    <a:pt x="296418" y="6473649"/>
                  </a:cubicBezTo>
                  <a:cubicBezTo>
                    <a:pt x="240284" y="6473649"/>
                    <a:pt x="162814" y="6469331"/>
                    <a:pt x="119507" y="6440121"/>
                  </a:cubicBezTo>
                  <a:cubicBezTo>
                    <a:pt x="47371" y="6391480"/>
                    <a:pt x="25400" y="6321249"/>
                    <a:pt x="0" y="6215458"/>
                  </a:cubicBezTo>
                  <a:lnTo>
                    <a:pt x="0" y="6014925"/>
                  </a:lnTo>
                  <a:cubicBezTo>
                    <a:pt x="0" y="6014925"/>
                    <a:pt x="12700" y="5929962"/>
                    <a:pt x="12700" y="5871669"/>
                  </a:cubicBezTo>
                  <a:cubicBezTo>
                    <a:pt x="12700" y="5813376"/>
                    <a:pt x="0" y="5723460"/>
                    <a:pt x="0" y="572346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6345275" y="0"/>
                  </a:lnTo>
                  <a:cubicBezTo>
                    <a:pt x="16445351" y="0"/>
                    <a:pt x="16513804" y="12700"/>
                    <a:pt x="16513804" y="12700"/>
                  </a:cubicBezTo>
                  <a:cubicBezTo>
                    <a:pt x="16577938" y="12700"/>
                    <a:pt x="16666713" y="36322"/>
                    <a:pt x="16724624" y="50800"/>
                  </a:cubicBezTo>
                  <a:cubicBezTo>
                    <a:pt x="16826224" y="76200"/>
                    <a:pt x="16851624" y="254000"/>
                    <a:pt x="16851624" y="350520"/>
                  </a:cubicBezTo>
                  <a:lnTo>
                    <a:pt x="16851624" y="5632655"/>
                  </a:lnTo>
                  <a:cubicBezTo>
                    <a:pt x="16851624" y="5632655"/>
                    <a:pt x="16864324" y="6001336"/>
                    <a:pt x="16864324" y="6034356"/>
                  </a:cubicBezTo>
                  <a:cubicBezTo>
                    <a:pt x="16864324" y="6067376"/>
                    <a:pt x="16841845" y="6175326"/>
                    <a:pt x="16823937" y="6221554"/>
                  </a:cubicBezTo>
                  <a:cubicBezTo>
                    <a:pt x="16798919" y="6286197"/>
                    <a:pt x="16809079" y="6343093"/>
                    <a:pt x="16757262" y="6387289"/>
                  </a:cubicBezTo>
                  <a:cubicBezTo>
                    <a:pt x="16721195" y="6418150"/>
                    <a:pt x="16667093" y="6455488"/>
                    <a:pt x="16621881" y="6472633"/>
                  </a:cubicBezTo>
                  <a:cubicBezTo>
                    <a:pt x="16576669" y="6489778"/>
                    <a:pt x="16518885" y="6486476"/>
                    <a:pt x="16463004" y="6499176"/>
                  </a:cubicBezTo>
                  <a:close/>
                </a:path>
              </a:pathLst>
            </a:custGeom>
            <a:solidFill>
              <a:srgbClr val="FC95AB">
                <a:alpha val="45882"/>
              </a:srgbClr>
            </a:solidFill>
          </p:spPr>
        </p:sp>
      </p:grpSp>
      <p:sp>
        <p:nvSpPr>
          <p:cNvPr id="5" name="TextBox 20"/>
          <p:cNvSpPr txBox="1"/>
          <p:nvPr/>
        </p:nvSpPr>
        <p:spPr>
          <a:xfrm>
            <a:off x="80158" y="371683"/>
            <a:ext cx="6357257" cy="66479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pc="95" smtClean="0">
                <a:solidFill>
                  <a:srgbClr val="DD0E0E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Hoạt động nhóm:</a:t>
            </a:r>
            <a:endParaRPr lang="en-US" sz="4000" b="1" spc="95">
              <a:solidFill>
                <a:srgbClr val="DD0E0E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  <a:p>
            <a:pPr marL="319190" lvl="1" algn="just">
              <a:lnSpc>
                <a:spcPct val="150000"/>
              </a:lnSpc>
            </a:pPr>
            <a:r>
              <a:rPr lang="vi-VN" sz="3600" b="1" smtClean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1. Địa chỉ của website là gì?</a:t>
            </a:r>
          </a:p>
          <a:p>
            <a:pPr marL="319190" lvl="1" algn="just">
              <a:lnSpc>
                <a:spcPct val="150000"/>
              </a:lnSpc>
            </a:pPr>
            <a:r>
              <a:rPr lang="vi-VN" sz="3600" b="1" smtClean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2. Trang chủ của website là gì?</a:t>
            </a:r>
          </a:p>
          <a:p>
            <a:pPr marL="319190" lvl="1" algn="just">
              <a:lnSpc>
                <a:spcPct val="150000"/>
              </a:lnSpc>
            </a:pPr>
            <a:r>
              <a:rPr lang="vi-VN" sz="3600" b="1" smtClean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3. Mỗi website có bao nhiêu địa chỉ?</a:t>
            </a:r>
          </a:p>
          <a:p>
            <a:pPr marL="319190" lvl="1" algn="just">
              <a:lnSpc>
                <a:spcPct val="150000"/>
              </a:lnSpc>
            </a:pPr>
            <a:r>
              <a:rPr lang="vi-VN" sz="3600" b="1" smtClean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4. Theo em mỗi website do bao nhiêu người/ tổ chức quản lí?</a:t>
            </a:r>
            <a:endParaRPr lang="en-US" sz="3600" b="1" smtClean="0">
              <a:solidFill>
                <a:srgbClr val="000000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  <a:p>
            <a:pPr algn="just">
              <a:lnSpc>
                <a:spcPct val="150000"/>
              </a:lnSpc>
            </a:pPr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792" y="371683"/>
            <a:ext cx="4504216" cy="22263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20"/>
          <p:cNvSpPr txBox="1"/>
          <p:nvPr/>
        </p:nvSpPr>
        <p:spPr>
          <a:xfrm>
            <a:off x="6590193" y="2737949"/>
            <a:ext cx="5340475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9190" lvl="1" algn="just">
              <a:lnSpc>
                <a:spcPct val="150000"/>
              </a:lnSpc>
            </a:pPr>
            <a:r>
              <a:rPr lang="en-US" sz="2800" b="1" smtClean="0">
                <a:solidFill>
                  <a:srgbClr val="0033CC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1. HS  hoạt động cá nhân trả lời </a:t>
            </a:r>
            <a:r>
              <a:rPr lang="vi-VN" sz="2800" b="1" smtClean="0">
                <a:solidFill>
                  <a:srgbClr val="0033CC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các </a:t>
            </a:r>
            <a:r>
              <a:rPr lang="en-US" sz="2800" b="1" smtClean="0">
                <a:solidFill>
                  <a:srgbClr val="0033CC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câu hỏi vào ô ý kiến cá nhân.</a:t>
            </a:r>
            <a:endParaRPr lang="vi-VN" sz="2800" b="1" smtClean="0">
              <a:solidFill>
                <a:srgbClr val="0033CC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  <a:p>
            <a:pPr marL="319190" lvl="1" algn="just">
              <a:lnSpc>
                <a:spcPct val="150000"/>
              </a:lnSpc>
            </a:pPr>
            <a:r>
              <a:rPr lang="en-US" sz="2800" b="1" smtClean="0">
                <a:solidFill>
                  <a:srgbClr val="0033CC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2. Hoạt động nhóm thống nhất câu hỏi và ghi vào </a:t>
            </a:r>
            <a:r>
              <a:rPr lang="vi-VN" sz="2800" b="1">
                <a:solidFill>
                  <a:srgbClr val="0033CC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ô</a:t>
            </a:r>
            <a:r>
              <a:rPr lang="en-US" sz="2800" b="1" smtClean="0">
                <a:solidFill>
                  <a:srgbClr val="0033CC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ý kiến chung.</a:t>
            </a:r>
          </a:p>
          <a:p>
            <a:pPr algn="just">
              <a:lnSpc>
                <a:spcPct val="150000"/>
              </a:lnSpc>
            </a:pPr>
            <a:r>
              <a:rPr lang="en-US" sz="2800" b="1" smtClean="0">
                <a:solidFill>
                  <a:srgbClr val="0033CC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  3. Trình bày bài làm nhóm mình.</a:t>
            </a:r>
            <a:endParaRPr lang="en-US" sz="2800" b="1">
              <a:solidFill>
                <a:srgbClr val="0033CC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</p:spTree>
    <p:extLst>
      <p:ext uri="{BB962C8B-B14F-4D97-AF65-F5344CB8AC3E}">
        <p14:creationId xmlns:p14="http://schemas.microsoft.com/office/powerpoint/2010/main" val="26927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8"/>
          <p:cNvSpPr/>
          <p:nvPr/>
        </p:nvSpPr>
        <p:spPr>
          <a:xfrm rot="1118686">
            <a:off x="-244428" y="3525772"/>
            <a:ext cx="879071" cy="2057400"/>
          </a:xfrm>
          <a:custGeom>
            <a:avLst/>
            <a:gdLst/>
            <a:ahLst/>
            <a:cxnLst/>
            <a:rect l="l" t="t" r="r" b="b"/>
            <a:pathLst>
              <a:path w="1318606" h="3086100">
                <a:moveTo>
                  <a:pt x="0" y="0"/>
                </a:moveTo>
                <a:lnTo>
                  <a:pt x="1318607" y="0"/>
                </a:lnTo>
                <a:lnTo>
                  <a:pt x="1318607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1397658">
            <a:off x="11593493" y="2856138"/>
            <a:ext cx="872834" cy="1145725"/>
          </a:xfrm>
          <a:custGeom>
            <a:avLst/>
            <a:gdLst/>
            <a:ahLst/>
            <a:cxnLst/>
            <a:rect l="l" t="t" r="r" b="b"/>
            <a:pathLst>
              <a:path w="1309251" h="1718588">
                <a:moveTo>
                  <a:pt x="0" y="0"/>
                </a:moveTo>
                <a:lnTo>
                  <a:pt x="1309251" y="0"/>
                </a:lnTo>
                <a:lnTo>
                  <a:pt x="1309251" y="1718588"/>
                </a:lnTo>
                <a:lnTo>
                  <a:pt x="0" y="17185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83" name="TextBox 682"/>
          <p:cNvSpPr txBox="1"/>
          <p:nvPr/>
        </p:nvSpPr>
        <p:spPr>
          <a:xfrm>
            <a:off x="324428" y="269"/>
            <a:ext cx="10884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THÔNG TIN TOÀN </a:t>
            </a:r>
            <a:r>
              <a:rPr lang="en-US" sz="32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 (World Wide Web - www)</a:t>
            </a:r>
            <a:endParaRPr 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6" name="TextBox 17"/>
          <p:cNvSpPr txBox="1"/>
          <p:nvPr/>
        </p:nvSpPr>
        <p:spPr>
          <a:xfrm>
            <a:off x="354340" y="6210727"/>
            <a:ext cx="12159425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60"/>
              </a:lnSpc>
            </a:pPr>
            <a:r>
              <a:rPr lang="en-US" sz="3200" b="1" spc="-75" smtClean="0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Hệ thống các Website trên Internet tạo thành </a:t>
            </a:r>
            <a:r>
              <a:rPr lang="en-US" sz="3200" b="1" spc="-75" smtClean="0">
                <a:solidFill>
                  <a:srgbClr val="FF004F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mạng thông tin toàn cầu</a:t>
            </a:r>
            <a:r>
              <a:rPr lang="en-US" sz="3200" b="1" spc="-75" smtClean="0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.</a:t>
            </a:r>
            <a:endParaRPr lang="en-US" sz="3200" b="1" spc="-75"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  <p:cxnSp>
        <p:nvCxnSpPr>
          <p:cNvPr id="367" name="Straight Connector 366"/>
          <p:cNvCxnSpPr/>
          <p:nvPr/>
        </p:nvCxnSpPr>
        <p:spPr>
          <a:xfrm flipV="1">
            <a:off x="3153531" y="1349742"/>
            <a:ext cx="1450163" cy="41774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8" name="Straight Connector 367"/>
          <p:cNvCxnSpPr/>
          <p:nvPr/>
        </p:nvCxnSpPr>
        <p:spPr>
          <a:xfrm>
            <a:off x="6887846" y="1223746"/>
            <a:ext cx="1341923" cy="3797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9" name="Straight Connector 368"/>
          <p:cNvCxnSpPr/>
          <p:nvPr/>
        </p:nvCxnSpPr>
        <p:spPr>
          <a:xfrm>
            <a:off x="9355137" y="2211111"/>
            <a:ext cx="245082" cy="71797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Straight Connector 369"/>
          <p:cNvCxnSpPr/>
          <p:nvPr/>
        </p:nvCxnSpPr>
        <p:spPr>
          <a:xfrm flipH="1">
            <a:off x="7477726" y="4190467"/>
            <a:ext cx="1515629" cy="87730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Straight Connector 370"/>
          <p:cNvCxnSpPr/>
          <p:nvPr/>
        </p:nvCxnSpPr>
        <p:spPr>
          <a:xfrm>
            <a:off x="2241564" y="2695558"/>
            <a:ext cx="54975" cy="15156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2" name="Straight Connector 371"/>
          <p:cNvCxnSpPr/>
          <p:nvPr/>
        </p:nvCxnSpPr>
        <p:spPr>
          <a:xfrm>
            <a:off x="3476785" y="5220261"/>
            <a:ext cx="1794164" cy="2057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Straight Connector 372"/>
          <p:cNvCxnSpPr/>
          <p:nvPr/>
        </p:nvCxnSpPr>
        <p:spPr>
          <a:xfrm>
            <a:off x="6493431" y="1926385"/>
            <a:ext cx="62227" cy="6362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Straight Connector 373"/>
          <p:cNvCxnSpPr/>
          <p:nvPr/>
        </p:nvCxnSpPr>
        <p:spPr>
          <a:xfrm flipH="1" flipV="1">
            <a:off x="7435959" y="3412179"/>
            <a:ext cx="987671" cy="1683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Straight Connector 374"/>
          <p:cNvCxnSpPr/>
          <p:nvPr/>
        </p:nvCxnSpPr>
        <p:spPr>
          <a:xfrm>
            <a:off x="3119873" y="2398347"/>
            <a:ext cx="1608718" cy="589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Straight Connector 375"/>
          <p:cNvCxnSpPr/>
          <p:nvPr/>
        </p:nvCxnSpPr>
        <p:spPr>
          <a:xfrm flipV="1">
            <a:off x="3526216" y="3948468"/>
            <a:ext cx="1300187" cy="45762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7200" y="2614144"/>
            <a:ext cx="3047975" cy="18714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448" y="1212587"/>
            <a:ext cx="2411083" cy="148041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5702" y="4308924"/>
            <a:ext cx="2411083" cy="14804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67882" y="2729899"/>
            <a:ext cx="2411083" cy="14804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02838" y="617754"/>
            <a:ext cx="2411083" cy="14804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05626" y="786337"/>
            <a:ext cx="2082220" cy="11545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3764" y="4925809"/>
            <a:ext cx="2082220" cy="115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2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" grpId="0"/>
      <p:bldP spid="3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41726" y="646089"/>
            <a:ext cx="9702800" cy="6102116"/>
            <a:chOff x="0" y="0"/>
            <a:chExt cx="15270671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5270544" cy="10858644"/>
            </a:xfrm>
            <a:custGeom>
              <a:avLst/>
              <a:gdLst/>
              <a:ahLst/>
              <a:cxnLst/>
              <a:rect l="l" t="t" r="r" b="b"/>
              <a:pathLst>
                <a:path w="15270544" h="10858644">
                  <a:moveTo>
                    <a:pt x="14869478" y="10845944"/>
                  </a:moveTo>
                  <a:cubicBezTo>
                    <a:pt x="14813598" y="10858644"/>
                    <a:pt x="14788198" y="10845944"/>
                    <a:pt x="14731048" y="10845944"/>
                  </a:cubicBezTo>
                  <a:cubicBezTo>
                    <a:pt x="14673898" y="10845944"/>
                    <a:pt x="14582838" y="10833244"/>
                    <a:pt x="1458283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4751495" y="0"/>
                  </a:lnTo>
                  <a:cubicBezTo>
                    <a:pt x="14851571" y="0"/>
                    <a:pt x="14920024" y="12700"/>
                    <a:pt x="14920024" y="12700"/>
                  </a:cubicBezTo>
                  <a:cubicBezTo>
                    <a:pt x="14984158" y="12700"/>
                    <a:pt x="15072931" y="36322"/>
                    <a:pt x="15130844" y="50800"/>
                  </a:cubicBezTo>
                  <a:cubicBezTo>
                    <a:pt x="15232444" y="76200"/>
                    <a:pt x="15257844" y="254000"/>
                    <a:pt x="15257844" y="350520"/>
                  </a:cubicBezTo>
                  <a:lnTo>
                    <a:pt x="15257844" y="9979550"/>
                  </a:lnTo>
                  <a:cubicBezTo>
                    <a:pt x="15257844" y="9979550"/>
                    <a:pt x="15270544" y="10348231"/>
                    <a:pt x="15270544" y="10381251"/>
                  </a:cubicBezTo>
                  <a:cubicBezTo>
                    <a:pt x="15270544" y="10414271"/>
                    <a:pt x="15248065" y="10522221"/>
                    <a:pt x="15230157" y="10568449"/>
                  </a:cubicBezTo>
                  <a:cubicBezTo>
                    <a:pt x="15205138" y="10633092"/>
                    <a:pt x="15215299" y="10689988"/>
                    <a:pt x="15163482" y="10734184"/>
                  </a:cubicBezTo>
                  <a:cubicBezTo>
                    <a:pt x="15127415" y="10765045"/>
                    <a:pt x="15073312" y="10802383"/>
                    <a:pt x="15028101" y="10819528"/>
                  </a:cubicBezTo>
                  <a:cubicBezTo>
                    <a:pt x="14982888" y="10836673"/>
                    <a:pt x="14925104" y="10833371"/>
                    <a:pt x="14869224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2675803" y="1431060"/>
            <a:ext cx="9097739" cy="5206725"/>
            <a:chOff x="0" y="0"/>
            <a:chExt cx="16780709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6780582" cy="10858644"/>
            </a:xfrm>
            <a:custGeom>
              <a:avLst/>
              <a:gdLst/>
              <a:ahLst/>
              <a:cxnLst/>
              <a:rect l="l" t="t" r="r" b="b"/>
              <a:pathLst>
                <a:path w="16780582" h="10858644">
                  <a:moveTo>
                    <a:pt x="16379516" y="10845944"/>
                  </a:moveTo>
                  <a:cubicBezTo>
                    <a:pt x="16323636" y="10858644"/>
                    <a:pt x="16298236" y="10845944"/>
                    <a:pt x="16241086" y="10845944"/>
                  </a:cubicBezTo>
                  <a:cubicBezTo>
                    <a:pt x="16183936" y="10845944"/>
                    <a:pt x="16092878" y="10833244"/>
                    <a:pt x="1609287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6261533" y="0"/>
                  </a:lnTo>
                  <a:cubicBezTo>
                    <a:pt x="16361609" y="0"/>
                    <a:pt x="16430062" y="12700"/>
                    <a:pt x="16430062" y="12700"/>
                  </a:cubicBezTo>
                  <a:cubicBezTo>
                    <a:pt x="16494198" y="12700"/>
                    <a:pt x="16582971" y="36322"/>
                    <a:pt x="16640882" y="50800"/>
                  </a:cubicBezTo>
                  <a:cubicBezTo>
                    <a:pt x="16742482" y="76200"/>
                    <a:pt x="16767882" y="254000"/>
                    <a:pt x="16767882" y="350520"/>
                  </a:cubicBezTo>
                  <a:lnTo>
                    <a:pt x="16767882" y="9979550"/>
                  </a:lnTo>
                  <a:cubicBezTo>
                    <a:pt x="16767882" y="9979550"/>
                    <a:pt x="16780582" y="10348231"/>
                    <a:pt x="16780582" y="10381251"/>
                  </a:cubicBezTo>
                  <a:cubicBezTo>
                    <a:pt x="16780582" y="10414271"/>
                    <a:pt x="16758104" y="10522221"/>
                    <a:pt x="16740197" y="10568449"/>
                  </a:cubicBezTo>
                  <a:cubicBezTo>
                    <a:pt x="16715178" y="10633092"/>
                    <a:pt x="16725337" y="10689988"/>
                    <a:pt x="16673522" y="10734184"/>
                  </a:cubicBezTo>
                  <a:cubicBezTo>
                    <a:pt x="16637454" y="10765045"/>
                    <a:pt x="16583352" y="10802383"/>
                    <a:pt x="16538139" y="10819528"/>
                  </a:cubicBezTo>
                  <a:cubicBezTo>
                    <a:pt x="16492928" y="10836673"/>
                    <a:pt x="16435142" y="10833371"/>
                    <a:pt x="16379262" y="10846071"/>
                  </a:cubicBezTo>
                  <a:close/>
                </a:path>
              </a:pathLst>
            </a:custGeom>
          </p:spPr>
        </p:sp>
      </p:grpSp>
      <p:sp>
        <p:nvSpPr>
          <p:cNvPr id="7" name="Freeform 7"/>
          <p:cNvSpPr/>
          <p:nvPr/>
        </p:nvSpPr>
        <p:spPr>
          <a:xfrm>
            <a:off x="5570675" y="6162117"/>
            <a:ext cx="3854031" cy="2825001"/>
          </a:xfrm>
          <a:custGeom>
            <a:avLst/>
            <a:gdLst/>
            <a:ahLst/>
            <a:cxnLst/>
            <a:rect l="l" t="t" r="r" b="b"/>
            <a:pathLst>
              <a:path w="5781047" h="4237501">
                <a:moveTo>
                  <a:pt x="0" y="0"/>
                </a:moveTo>
                <a:lnTo>
                  <a:pt x="5781047" y="0"/>
                </a:lnTo>
                <a:lnTo>
                  <a:pt x="5781047" y="4237501"/>
                </a:lnTo>
                <a:lnTo>
                  <a:pt x="0" y="42375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61363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893975" y="5960446"/>
            <a:ext cx="5735799" cy="263729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5" y="0"/>
                </a:lnTo>
                <a:lnTo>
                  <a:pt x="6357135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130498" y="5960446"/>
            <a:ext cx="5735799" cy="263729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0"/>
                </a:moveTo>
                <a:lnTo>
                  <a:pt x="6357134" y="0"/>
                </a:lnTo>
                <a:lnTo>
                  <a:pt x="6357134" y="330278"/>
                </a:lnTo>
                <a:lnTo>
                  <a:pt x="0" y="3302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1" name="Freeform 11"/>
          <p:cNvSpPr/>
          <p:nvPr/>
        </p:nvSpPr>
        <p:spPr>
          <a:xfrm flipV="1">
            <a:off x="2886564" y="975923"/>
            <a:ext cx="5735799" cy="263729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5" y="330278"/>
                </a:lnTo>
                <a:lnTo>
                  <a:pt x="6357135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2" name="Freeform 12"/>
          <p:cNvSpPr/>
          <p:nvPr/>
        </p:nvSpPr>
        <p:spPr>
          <a:xfrm flipV="1">
            <a:off x="6130498" y="975923"/>
            <a:ext cx="5735799" cy="263729"/>
          </a:xfrm>
          <a:custGeom>
            <a:avLst/>
            <a:gdLst/>
            <a:ahLst/>
            <a:cxnLst/>
            <a:rect l="l" t="t" r="r" b="b"/>
            <a:pathLst>
              <a:path w="6357135" h="330278">
                <a:moveTo>
                  <a:pt x="0" y="330278"/>
                </a:moveTo>
                <a:lnTo>
                  <a:pt x="6357134" y="330278"/>
                </a:lnTo>
                <a:lnTo>
                  <a:pt x="6357134" y="0"/>
                </a:lnTo>
                <a:lnTo>
                  <a:pt x="0" y="0"/>
                </a:lnTo>
                <a:lnTo>
                  <a:pt x="0" y="330278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t="-1145859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68821" y="633070"/>
            <a:ext cx="149847" cy="126317"/>
          </a:xfrm>
          <a:custGeom>
            <a:avLst/>
            <a:gdLst/>
            <a:ahLst/>
            <a:cxnLst/>
            <a:rect l="l" t="t" r="r" b="b"/>
            <a:pathLst>
              <a:path w="166080" h="158191">
                <a:moveTo>
                  <a:pt x="0" y="0"/>
                </a:moveTo>
                <a:lnTo>
                  <a:pt x="166080" y="0"/>
                </a:lnTo>
                <a:lnTo>
                  <a:pt x="166080" y="158192"/>
                </a:lnTo>
                <a:lnTo>
                  <a:pt x="0" y="158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95168">
            <a:off x="4941369" y="837540"/>
            <a:ext cx="3038995" cy="58680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9" y="0"/>
                </a:lnTo>
                <a:lnTo>
                  <a:pt x="3368199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574972">
            <a:off x="7052061" y="796540"/>
            <a:ext cx="3038995" cy="58680"/>
          </a:xfrm>
          <a:custGeom>
            <a:avLst/>
            <a:gdLst/>
            <a:ahLst/>
            <a:cxnLst/>
            <a:rect l="l" t="t" r="r" b="b"/>
            <a:pathLst>
              <a:path w="3368198" h="73488">
                <a:moveTo>
                  <a:pt x="0" y="0"/>
                </a:moveTo>
                <a:lnTo>
                  <a:pt x="3368198" y="0"/>
                </a:lnTo>
                <a:lnTo>
                  <a:pt x="3368198" y="73488"/>
                </a:lnTo>
                <a:lnTo>
                  <a:pt x="0" y="7348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16623" y="1377006"/>
            <a:ext cx="665599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</a:pPr>
            <a:r>
              <a:rPr lang="en-US" sz="3777" b="1" spc="-75">
                <a:solidFill>
                  <a:srgbClr val="0C5B06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2. Trình duyệt</a:t>
            </a:r>
          </a:p>
        </p:txBody>
      </p:sp>
      <p:sp>
        <p:nvSpPr>
          <p:cNvPr id="22" name="Freeform 22"/>
          <p:cNvSpPr/>
          <p:nvPr/>
        </p:nvSpPr>
        <p:spPr>
          <a:xfrm>
            <a:off x="-2561314" y="5141661"/>
            <a:ext cx="5107993" cy="2776891"/>
          </a:xfrm>
          <a:custGeom>
            <a:avLst/>
            <a:gdLst/>
            <a:ahLst/>
            <a:cxnLst/>
            <a:rect l="l" t="t" r="r" b="b"/>
            <a:pathLst>
              <a:path w="7661990" h="4165336">
                <a:moveTo>
                  <a:pt x="0" y="0"/>
                </a:moveTo>
                <a:lnTo>
                  <a:pt x="7661990" y="0"/>
                </a:lnTo>
                <a:lnTo>
                  <a:pt x="7661990" y="4165337"/>
                </a:lnTo>
                <a:lnTo>
                  <a:pt x="0" y="41653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81455" y="3660369"/>
            <a:ext cx="1178451" cy="1500343"/>
          </a:xfrm>
          <a:custGeom>
            <a:avLst/>
            <a:gdLst/>
            <a:ahLst/>
            <a:cxnLst/>
            <a:rect l="l" t="t" r="r" b="b"/>
            <a:pathLst>
              <a:path w="1767676" h="2250514">
                <a:moveTo>
                  <a:pt x="0" y="0"/>
                </a:moveTo>
                <a:lnTo>
                  <a:pt x="1767676" y="0"/>
                </a:lnTo>
                <a:lnTo>
                  <a:pt x="1767676" y="2250513"/>
                </a:lnTo>
                <a:lnTo>
                  <a:pt x="0" y="22505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184677" y="3393802"/>
            <a:ext cx="811610" cy="1778428"/>
          </a:xfrm>
          <a:custGeom>
            <a:avLst/>
            <a:gdLst/>
            <a:ahLst/>
            <a:cxnLst/>
            <a:rect l="l" t="t" r="r" b="b"/>
            <a:pathLst>
              <a:path w="1217415" h="2667642">
                <a:moveTo>
                  <a:pt x="0" y="0"/>
                </a:moveTo>
                <a:lnTo>
                  <a:pt x="1217415" y="0"/>
                </a:lnTo>
                <a:lnTo>
                  <a:pt x="1217415" y="2667642"/>
                </a:lnTo>
                <a:lnTo>
                  <a:pt x="0" y="266764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 rot="-1727232">
            <a:off x="-126716" y="504723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0" y="0"/>
                </a:moveTo>
                <a:lnTo>
                  <a:pt x="4169757" y="0"/>
                </a:lnTo>
                <a:lnTo>
                  <a:pt x="4169757" y="902183"/>
                </a:lnTo>
                <a:lnTo>
                  <a:pt x="0" y="90218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781455" y="1477563"/>
            <a:ext cx="1387541" cy="1395151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1" y="0"/>
                </a:lnTo>
                <a:lnTo>
                  <a:pt x="2081311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17228" y="1998991"/>
            <a:ext cx="1151612" cy="12372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18274" y="1932179"/>
            <a:ext cx="1325881" cy="134321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438207" y="1963647"/>
            <a:ext cx="1069491" cy="123402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5782004" y="3399346"/>
            <a:ext cx="1131717" cy="1298146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10058653" y="1965445"/>
            <a:ext cx="1148071" cy="1293723"/>
            <a:chOff x="14314163" y="5929660"/>
            <a:chExt cx="1722106" cy="194058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4360191" y="5929660"/>
              <a:ext cx="1503830" cy="1490638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14314163" y="7454746"/>
              <a:ext cx="1722106" cy="415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Microsoft Edge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256096" y="1958089"/>
            <a:ext cx="1091767" cy="1385099"/>
            <a:chOff x="5995428" y="3275433"/>
            <a:chExt cx="1637650" cy="207764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5995428" y="3275433"/>
              <a:ext cx="1637650" cy="1698681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>
              <a:off x="6316281" y="4937583"/>
              <a:ext cx="1080103" cy="4154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CốC cốc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830253" y="3387778"/>
            <a:ext cx="1268296" cy="1290316"/>
            <a:chOff x="9405389" y="6178314"/>
            <a:chExt cx="1902445" cy="1935473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9562240" y="6178314"/>
              <a:ext cx="1462083" cy="1511647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9405389" y="7698289"/>
              <a:ext cx="1902445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>
                  <a:latin typeface="Times New Roman" panose="02020603050405020304" pitchFamily="18" charset="0"/>
                  <a:cs typeface="Times New Roman" panose="02020603050405020304" pitchFamily="18" charset="0"/>
                </a:rPr>
                <a:t>Samsung Internet</a:t>
              </a:r>
            </a:p>
          </p:txBody>
        </p:sp>
      </p:grpSp>
      <p:sp>
        <p:nvSpPr>
          <p:cNvPr id="41" name="TextBox 17"/>
          <p:cNvSpPr txBox="1"/>
          <p:nvPr/>
        </p:nvSpPr>
        <p:spPr>
          <a:xfrm>
            <a:off x="3118868" y="4826440"/>
            <a:ext cx="8348272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60"/>
              </a:lnSpc>
            </a:pPr>
            <a:r>
              <a:rPr lang="en-US" sz="3200" b="1" spc="-75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    </a:t>
            </a:r>
            <a:r>
              <a:rPr lang="en-US" sz="3200" b="1" spc="-75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Trình duyệt web </a:t>
            </a:r>
            <a:r>
              <a:rPr lang="en-US" sz="3200" b="1" spc="-75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là phần mềm giúp người sử dụng truy cập các trang web trên Internet</a:t>
            </a:r>
          </a:p>
        </p:txBody>
      </p:sp>
    </p:spTree>
    <p:extLst>
      <p:ext uri="{BB962C8B-B14F-4D97-AF65-F5344CB8AC3E}">
        <p14:creationId xmlns:p14="http://schemas.microsoft.com/office/powerpoint/2010/main" val="182718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10179909" y="1844975"/>
            <a:ext cx="2304378" cy="6925725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7" y="0"/>
                </a:lnTo>
                <a:lnTo>
                  <a:pt x="3456567" y="10388589"/>
                </a:lnTo>
                <a:lnTo>
                  <a:pt x="0" y="103885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22845" flipH="1">
            <a:off x="9641198" y="675197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8"/>
          <p:cNvSpPr txBox="1"/>
          <p:nvPr/>
        </p:nvSpPr>
        <p:spPr>
          <a:xfrm>
            <a:off x="670399" y="818609"/>
            <a:ext cx="8651289" cy="731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	</a:t>
            </a:r>
            <a:endParaRPr lang="en-US" sz="3600" b="1">
              <a:solidFill>
                <a:srgbClr val="0000FF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74025C03-BBC1-4E41-924B-1D89C7CB42D3}"/>
              </a:ext>
            </a:extLst>
          </p:cNvPr>
          <p:cNvSpPr txBox="1"/>
          <p:nvPr/>
        </p:nvSpPr>
        <p:spPr>
          <a:xfrm>
            <a:off x="402793" y="-42002"/>
            <a:ext cx="9783897" cy="5688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smtClean="0">
                <a:solidFill>
                  <a:srgbClr val="FF0000"/>
                </a:solidFill>
                <a:latin typeface="+mj-lt"/>
              </a:rPr>
              <a:t>Em hãy sắp xếp các bước sau để được câu trả lời đúng: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4025C03-BBC1-4E41-924B-1D89C7CB42D3}"/>
              </a:ext>
            </a:extLst>
          </p:cNvPr>
          <p:cNvSpPr txBox="1"/>
          <p:nvPr/>
        </p:nvSpPr>
        <p:spPr>
          <a:xfrm>
            <a:off x="481491" y="410453"/>
            <a:ext cx="9029103" cy="7314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smtClean="0">
                <a:latin typeface="+mj-lt"/>
              </a:rPr>
              <a:t>Để </a:t>
            </a:r>
            <a:r>
              <a:rPr lang="vi-VN" sz="3600">
                <a:latin typeface="+mj-lt"/>
              </a:rPr>
              <a:t>truy cập một trang web, thực hiện như </a:t>
            </a:r>
            <a:r>
              <a:rPr lang="vi-VN" sz="3600" smtClean="0">
                <a:latin typeface="+mj-lt"/>
              </a:rPr>
              <a:t>sau:</a:t>
            </a:r>
            <a:endParaRPr lang="vi-VN" sz="3600">
              <a:latin typeface="+mj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74025C03-BBC1-4E41-924B-1D89C7CB42D3}"/>
              </a:ext>
            </a:extLst>
          </p:cNvPr>
          <p:cNvSpPr txBox="1"/>
          <p:nvPr/>
        </p:nvSpPr>
        <p:spPr>
          <a:xfrm>
            <a:off x="794702" y="1205542"/>
            <a:ext cx="9029103" cy="7314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smtClean="0">
                <a:latin typeface="+mj-lt"/>
              </a:rPr>
              <a:t>Nhập </a:t>
            </a:r>
            <a:r>
              <a:rPr lang="vi-VN" sz="3600">
                <a:latin typeface="+mj-lt"/>
              </a:rPr>
              <a:t>địa chỉ của trang Web vào ô địa </a:t>
            </a:r>
            <a:r>
              <a:rPr lang="vi-VN" sz="3600" smtClean="0">
                <a:latin typeface="+mj-lt"/>
              </a:rPr>
              <a:t>chỉ.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4025C03-BBC1-4E41-924B-1D89C7CB42D3}"/>
              </a:ext>
            </a:extLst>
          </p:cNvPr>
          <p:cNvSpPr txBox="1"/>
          <p:nvPr/>
        </p:nvSpPr>
        <p:spPr>
          <a:xfrm>
            <a:off x="801054" y="1844975"/>
            <a:ext cx="9029103" cy="7314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smtClean="0">
                <a:latin typeface="+mj-lt"/>
              </a:rPr>
              <a:t>Nháy </a:t>
            </a:r>
            <a:r>
              <a:rPr lang="vi-VN" sz="3600">
                <a:latin typeface="+mj-lt"/>
              </a:rPr>
              <a:t>đúp chuột vào biểu tượng trình duyệt</a:t>
            </a:r>
            <a:r>
              <a:rPr lang="vi-VN" sz="3600" smtClean="0">
                <a:latin typeface="+mj-lt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4025C03-BBC1-4E41-924B-1D89C7CB42D3}"/>
              </a:ext>
            </a:extLst>
          </p:cNvPr>
          <p:cNvSpPr txBox="1"/>
          <p:nvPr/>
        </p:nvSpPr>
        <p:spPr>
          <a:xfrm>
            <a:off x="794701" y="2469040"/>
            <a:ext cx="9029103" cy="7314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smtClean="0">
                <a:latin typeface="+mj-lt"/>
              </a:rPr>
              <a:t>Nhấn </a:t>
            </a:r>
            <a:r>
              <a:rPr lang="vi-VN" sz="3600">
                <a:latin typeface="+mj-lt"/>
              </a:rPr>
              <a:t>Enter</a:t>
            </a:r>
            <a:r>
              <a:rPr lang="vi-VN" sz="3600" smtClean="0">
                <a:latin typeface="+mj-lt"/>
              </a:rPr>
              <a:t>.</a:t>
            </a:r>
            <a:endParaRPr lang="vi-VN" sz="3600"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4025C03-BBC1-4E41-924B-1D89C7CB42D3}"/>
              </a:ext>
            </a:extLst>
          </p:cNvPr>
          <p:cNvSpPr txBox="1"/>
          <p:nvPr/>
        </p:nvSpPr>
        <p:spPr>
          <a:xfrm>
            <a:off x="481491" y="3693073"/>
            <a:ext cx="997418" cy="7314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smtClean="0">
                <a:solidFill>
                  <a:srgbClr val="FF0000"/>
                </a:solidFill>
                <a:latin typeface="+mj-lt"/>
              </a:rPr>
              <a:t>- B1: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4025C03-BBC1-4E41-924B-1D89C7CB42D3}"/>
              </a:ext>
            </a:extLst>
          </p:cNvPr>
          <p:cNvSpPr txBox="1"/>
          <p:nvPr/>
        </p:nvSpPr>
        <p:spPr>
          <a:xfrm>
            <a:off x="481491" y="4488162"/>
            <a:ext cx="997418" cy="7314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smtClean="0">
                <a:solidFill>
                  <a:srgbClr val="FF0000"/>
                </a:solidFill>
                <a:latin typeface="+mj-lt"/>
              </a:rPr>
              <a:t>- B2: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4025C03-BBC1-4E41-924B-1D89C7CB42D3}"/>
              </a:ext>
            </a:extLst>
          </p:cNvPr>
          <p:cNvSpPr txBox="1"/>
          <p:nvPr/>
        </p:nvSpPr>
        <p:spPr>
          <a:xfrm>
            <a:off x="481491" y="5319159"/>
            <a:ext cx="997418" cy="7314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smtClean="0">
                <a:solidFill>
                  <a:srgbClr val="FF0000"/>
                </a:solidFill>
                <a:latin typeface="+mj-lt"/>
              </a:rPr>
              <a:t>- B3: </a:t>
            </a:r>
          </a:p>
        </p:txBody>
      </p:sp>
    </p:spTree>
    <p:extLst>
      <p:ext uri="{BB962C8B-B14F-4D97-AF65-F5344CB8AC3E}">
        <p14:creationId xmlns:p14="http://schemas.microsoft.com/office/powerpoint/2010/main" val="229807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06185 0.268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86" y="1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81481E-6 L 0.06119 0.4791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60" y="2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0.00232 L 0.06497 0.416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FEF8B2CE-030C-4A0D-88AE-74F16EBC7E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3741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6DFDEEE0-C4B2-4FE3-B3D2-E28504AB2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1317914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C3AC7B58-02C2-49E6-8EA3-E7B071E9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16755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500859FA-A247-46DF-8A93-82C84148C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3758005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9" name="Picture 179" descr="Fire Peashooter (Plants vs Zombies) by NinjaWoodpeckers91 on DeviantArt">
            <a:extLst>
              <a:ext uri="{FF2B5EF4-FFF2-40B4-BE49-F238E27FC236}">
                <a16:creationId xmlns:a16="http://schemas.microsoft.com/office/drawing/2014/main" xmlns="" id="{BB645085-E8E1-4AF5-85F9-2DDCA8D906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4967007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xmlns="" id="{4345089A-E08E-4340-9B5B-F049F8026C5A}"/>
              </a:ext>
            </a:extLst>
          </p:cNvPr>
          <p:cNvSpPr/>
          <p:nvPr/>
        </p:nvSpPr>
        <p:spPr>
          <a:xfrm>
            <a:off x="271544" y="149501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72C1AD8-2ACB-4189-A2FC-BB973BF5051B}"/>
              </a:ext>
            </a:extLst>
          </p:cNvPr>
          <p:cNvSpPr/>
          <p:nvPr/>
        </p:nvSpPr>
        <p:spPr>
          <a:xfrm>
            <a:off x="183078" y="2432502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E70A2308-EB10-47ED-8F4A-97F061362FD3}"/>
              </a:ext>
            </a:extLst>
          </p:cNvPr>
          <p:cNvSpPr/>
          <p:nvPr/>
        </p:nvSpPr>
        <p:spPr>
          <a:xfrm>
            <a:off x="183078" y="35801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E3954B70-308D-43AA-B4E0-02AA646670CD}"/>
              </a:ext>
            </a:extLst>
          </p:cNvPr>
          <p:cNvSpPr/>
          <p:nvPr/>
        </p:nvSpPr>
        <p:spPr>
          <a:xfrm>
            <a:off x="183078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94964C97-896D-48FE-8B86-1507D47B71E3}"/>
              </a:ext>
            </a:extLst>
          </p:cNvPr>
          <p:cNvSpPr/>
          <p:nvPr/>
        </p:nvSpPr>
        <p:spPr>
          <a:xfrm>
            <a:off x="183078" y="61173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oa 1" descr="Peashooter/Gallery | Plants vs. Zombies Wiki | Fandom">
            <a:extLst>
              <a:ext uri="{FF2B5EF4-FFF2-40B4-BE49-F238E27FC236}">
                <a16:creationId xmlns:a16="http://schemas.microsoft.com/office/drawing/2014/main" xmlns="" id="{4B2A375F-93D3-4216-AD06-80D999544C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0" y="87110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>
            <a:extLst>
              <a:ext uri="{FF2B5EF4-FFF2-40B4-BE49-F238E27FC236}">
                <a16:creationId xmlns:a16="http://schemas.microsoft.com/office/drawing/2014/main" xmlns="" id="{8ABDF249-FABE-49E3-92E9-4C246929E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0" y="188075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>
            <a:extLst>
              <a:ext uri="{FF2B5EF4-FFF2-40B4-BE49-F238E27FC236}">
                <a16:creationId xmlns:a16="http://schemas.microsoft.com/office/drawing/2014/main" xmlns="" id="{A4435000-DBD7-4F2D-94BE-1049721AF4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0" y="3086099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>
            <a:extLst>
              <a:ext uri="{FF2B5EF4-FFF2-40B4-BE49-F238E27FC236}">
                <a16:creationId xmlns:a16="http://schemas.microsoft.com/office/drawing/2014/main" xmlns="" id="{B9E89CA4-420E-42E4-BE8A-DF997F4C6D6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0" y="436764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Hoa 5" descr="Peashooter/Gallery | Plants vs. Zombies Wiki | Fandom">
            <a:extLst>
              <a:ext uri="{FF2B5EF4-FFF2-40B4-BE49-F238E27FC236}">
                <a16:creationId xmlns:a16="http://schemas.microsoft.com/office/drawing/2014/main" xmlns="" id="{B0B21127-E0D1-4CCB-A2EB-9555A5938E0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90" y="5531429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xmlns="" id="{E774E798-E5CF-4D95-AD0F-2FB09AD7E72E}"/>
              </a:ext>
            </a:extLst>
          </p:cNvPr>
          <p:cNvSpPr/>
          <p:nvPr/>
        </p:nvSpPr>
        <p:spPr>
          <a:xfrm>
            <a:off x="3194174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EB8C6C9-6AAD-4CD1-AC17-BF690C0B26AB}"/>
              </a:ext>
            </a:extLst>
          </p:cNvPr>
          <p:cNvSpPr/>
          <p:nvPr/>
        </p:nvSpPr>
        <p:spPr>
          <a:xfrm>
            <a:off x="4143355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448C1F59-7264-4BD5-9F7C-940986BDCB80}"/>
              </a:ext>
            </a:extLst>
          </p:cNvPr>
          <p:cNvSpPr/>
          <p:nvPr/>
        </p:nvSpPr>
        <p:spPr>
          <a:xfrm>
            <a:off x="5680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033ECEDB-6FC7-440E-B826-9B94CD94AD67}"/>
              </a:ext>
            </a:extLst>
          </p:cNvPr>
          <p:cNvSpPr/>
          <p:nvPr/>
        </p:nvSpPr>
        <p:spPr>
          <a:xfrm>
            <a:off x="7173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0A2BE852-05CF-4508-9423-ECE975AA399F}"/>
              </a:ext>
            </a:extLst>
          </p:cNvPr>
          <p:cNvSpPr/>
          <p:nvPr/>
        </p:nvSpPr>
        <p:spPr>
          <a:xfrm>
            <a:off x="5932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Zombies 1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FEAC674E-600C-4274-8516-A67C483C83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86" y="316055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C6CFEDB1-9B30-4B6F-B2E4-7F4E6E4C18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777" y="1235651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AB6EF39D-2EED-4ACF-B3CD-0D5B366D138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240" y="250940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90E0010F-7B78-4161-A338-467F677415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378" y="352684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Zombies 5" descr="Rammin Animation Ghouls And Game Overs 28 Prev Next Zombie Animated GIF -  LowGif">
            <a:extLst>
              <a:ext uri="{FF2B5EF4-FFF2-40B4-BE49-F238E27FC236}">
                <a16:creationId xmlns:a16="http://schemas.microsoft.com/office/drawing/2014/main" xmlns="" id="{149A46D2-4D95-4A82-B329-337782C370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920" y="4600139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03A6E9A-288E-4DBA-9517-E20456CEC25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8" y="1019646"/>
            <a:ext cx="474435" cy="4309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99095D32-B834-44BB-99D7-EFA6780E667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8" y="2012471"/>
            <a:ext cx="474435" cy="43094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AF20B7C-A436-4D97-AD90-75E91ABAE1D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8" y="3241161"/>
            <a:ext cx="474435" cy="4309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9F5D1AD-6495-4117-AB1F-C9712D18EB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8" y="4537669"/>
            <a:ext cx="474435" cy="43094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A8DFA9EC-8984-4026-B840-A342FF58708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/>
        </p:blipFill>
        <p:spPr>
          <a:xfrm>
            <a:off x="1766238" y="5690173"/>
            <a:ext cx="474435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6E572FBF-75B1-4121-9932-1E81946F5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4532456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59C459A0-546C-406C-9A6E-8F7C2D0FA9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6054999" y="174616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6764F4DA-E16C-432A-AB82-F84E1CACE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3468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E276529D-398C-4669-B468-1F1324B2D9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5998068" y="4133010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2" descr="Download Free png Download Angle Burst Sparks Light Point Of Pattern  Clipart PNG ... - DLPNG.com">
            <a:extLst>
              <a:ext uri="{FF2B5EF4-FFF2-40B4-BE49-F238E27FC236}">
                <a16:creationId xmlns:a16="http://schemas.microsoft.com/office/drawing/2014/main" xmlns="" id="{EC346996-F089-4101-AC5B-8E546318D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/>
        </p:blipFill>
        <p:spPr bwMode="auto">
          <a:xfrm>
            <a:off x="7581045" y="5245890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A1C93219-F007-413C-8012-8B54FDC5D2A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/>
        </p:blipFill>
        <p:spPr>
          <a:xfrm>
            <a:off x="11004069" y="1019646"/>
            <a:ext cx="949195" cy="994566"/>
          </a:xfrm>
          <a:prstGeom prst="rect">
            <a:avLst/>
          </a:prstGeom>
        </p:spPr>
      </p:pic>
      <p:pic>
        <p:nvPicPr>
          <p:cNvPr id="12365" name="Picture 1236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57F1A64F-D371-4921-951F-9300C712466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/>
        </p:blipFill>
        <p:spPr>
          <a:xfrm>
            <a:off x="11004069" y="2112156"/>
            <a:ext cx="949195" cy="807895"/>
          </a:xfrm>
          <a:prstGeom prst="rect">
            <a:avLst/>
          </a:prstGeom>
        </p:spPr>
      </p:pic>
      <p:pic>
        <p:nvPicPr>
          <p:cNvPr id="12374" name="Picture 12373">
            <a:hlinkClick r:id="rId17" action="ppaction://hlinksldjump"/>
            <a:extLst>
              <a:ext uri="{FF2B5EF4-FFF2-40B4-BE49-F238E27FC236}">
                <a16:creationId xmlns:a16="http://schemas.microsoft.com/office/drawing/2014/main" xmlns="" id="{FEC57334-ECAC-4472-8EAD-CC5F47B32EB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/>
        </p:blipFill>
        <p:spPr>
          <a:xfrm>
            <a:off x="11054869" y="3017995"/>
            <a:ext cx="914285" cy="790576"/>
          </a:xfrm>
          <a:prstGeom prst="rect">
            <a:avLst/>
          </a:prstGeom>
        </p:spPr>
      </p:pic>
      <p:pic>
        <p:nvPicPr>
          <p:cNvPr id="12376" name="Picture 12375">
            <a:hlinkClick r:id="rId19" action="ppaction://hlinksldjump"/>
            <a:extLst>
              <a:ext uri="{FF2B5EF4-FFF2-40B4-BE49-F238E27FC236}">
                <a16:creationId xmlns:a16="http://schemas.microsoft.com/office/drawing/2014/main" xmlns="" id="{31C012E7-3347-4A59-9E26-4C00E8081CE8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/>
        </p:blipFill>
        <p:spPr>
          <a:xfrm>
            <a:off x="11004069" y="3906515"/>
            <a:ext cx="977689" cy="902277"/>
          </a:xfrm>
          <a:prstGeom prst="rect">
            <a:avLst/>
          </a:prstGeom>
        </p:spPr>
      </p:pic>
      <p:pic>
        <p:nvPicPr>
          <p:cNvPr id="12465" name="Picture 177" descr="You Win - Comic Speech Bubble Cartoon Game Assets Vector Image">
            <a:extLst>
              <a:ext uri="{FF2B5EF4-FFF2-40B4-BE49-F238E27FC236}">
                <a16:creationId xmlns:a16="http://schemas.microsoft.com/office/drawing/2014/main" xmlns="" id="{7022C357-09CB-45E0-8DCA-6FD401FD0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1"/>
          <a:stretch/>
        </p:blipFill>
        <p:spPr bwMode="auto">
          <a:xfrm>
            <a:off x="1853996" y="-6507478"/>
            <a:ext cx="8034564" cy="709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obile Game Ui Stock Illustrations – 7,871 Mobile Game Ui Stock  Illustrations, Vectors &amp; Clipart - Dreamstime">
            <a:extLst>
              <a:ext uri="{FF2B5EF4-FFF2-40B4-BE49-F238E27FC236}">
                <a16:creationId xmlns:a16="http://schemas.microsoft.com/office/drawing/2014/main" xmlns="" id="{441B7B35-B651-49A6-BB01-813A4276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736481"/>
              </a:clrFrom>
              <a:clrTo>
                <a:srgbClr val="73648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backgroundMark x1="25375" y1="14250" x2="40000" y2="33375"/>
                        <a14:backgroundMark x1="9875" y1="21250" x2="23250" y2="34625"/>
                        <a14:backgroundMark x1="23250" y1="34625" x2="26000" y2="39000"/>
                        <a14:backgroundMark x1="25875" y1="23250" x2="31500" y2="29625"/>
                        <a14:backgroundMark x1="31500" y1="29625" x2="36500" y2="33000"/>
                        <a14:backgroundMark x1="29250" y1="11500" x2="46250" y2="30500"/>
                        <a14:backgroundMark x1="45250" y1="15750" x2="47250" y2="24125"/>
                        <a14:backgroundMark x1="50250" y1="20625" x2="52875" y2="27375"/>
                        <a14:backgroundMark x1="52875" y1="27375" x2="62000" y2="30750"/>
                        <a14:backgroundMark x1="72125" y1="36250" x2="71250" y2="39875"/>
                        <a14:backgroundMark x1="85000" y1="42125" x2="78625" y2="46500"/>
                        <a14:backgroundMark x1="78625" y1="46500" x2="91125" y2="54250"/>
                        <a14:backgroundMark x1="87250" y1="58875" x2="80875" y2="55500"/>
                        <a14:backgroundMark x1="80875" y1="55500" x2="83250" y2="62375"/>
                        <a14:backgroundMark x1="83250" y1="62375" x2="86875" y2="66250"/>
                        <a14:backgroundMark x1="49875" y1="85125" x2="55875" y2="80250"/>
                        <a14:backgroundMark x1="55875" y1="80250" x2="59500" y2="74125"/>
                        <a14:backgroundMark x1="59500" y1="74125" x2="64500" y2="79750"/>
                        <a14:backgroundMark x1="64500" y1="79750" x2="66750" y2="71625"/>
                        <a14:backgroundMark x1="66750" y1="71625" x2="74750" y2="71625"/>
                        <a14:backgroundMark x1="74750" y1="71625" x2="74500" y2="81875"/>
                        <a14:backgroundMark x1="74500" y1="81875" x2="81375" y2="84750"/>
                        <a14:backgroundMark x1="80625" y1="75625" x2="74875" y2="70625"/>
                        <a14:backgroundMark x1="74875" y1="70625" x2="68500" y2="67625"/>
                        <a14:backgroundMark x1="68500" y1="67625" x2="67500" y2="68750"/>
                        <a14:backgroundMark x1="65875" y1="70000" x2="65375" y2="72125"/>
                        <a14:backgroundMark x1="56750" y1="71000" x2="59000" y2="74375"/>
                        <a14:backgroundMark x1="55750" y1="79250" x2="57500" y2="72250"/>
                        <a14:backgroundMark x1="57500" y1="72250" x2="58750" y2="71125"/>
                        <a14:backgroundMark x1="49125" y1="71500" x2="50125" y2="70375"/>
                        <a14:backgroundMark x1="21375" y1="43875" x2="26500" y2="45125"/>
                        <a14:backgroundMark x1="23625" y1="32375" x2="27250" y2="38375"/>
                        <a14:backgroundMark x1="21375" y1="27875" x2="25875" y2="34375"/>
                        <a14:backgroundMark x1="25875" y1="34375" x2="25875" y2="34375"/>
                        <a14:backgroundMark x1="84625" y1="65250" x2="78750" y2="58750"/>
                        <a14:backgroundMark x1="78750" y1="58750" x2="81625" y2="55625"/>
                        <a14:backgroundMark x1="74500" y1="57250" x2="81250" y2="55250"/>
                        <a14:backgroundMark x1="81250" y1="55250" x2="81250" y2="55250"/>
                        <a14:backgroundMark x1="22000" y1="54000" x2="24375" y2="54000"/>
                        <a14:backgroundMark x1="52250" y1="27375" x2="58125" y2="29875"/>
                        <a14:backgroundMark x1="53000" y1="27625" x2="57875" y2="30125"/>
                        <a14:backgroundMark x1="51750" y1="24250" x2="57250" y2="31000"/>
                        <a14:backgroundMark x1="57250" y1="31000" x2="58375" y2="3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2876" y="-1567230"/>
            <a:ext cx="8752559" cy="875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819FC3-E0EA-4E1A-B133-D1307B8A12B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57" y="883784"/>
            <a:ext cx="513346" cy="70266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8AC0E081-5262-40E1-9D14-DCD2F866B9B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71" y="1842846"/>
            <a:ext cx="513346" cy="7026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xmlns="" id="{DBC14EFD-828A-4F77-B71E-B99908C7853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49" y="3144971"/>
            <a:ext cx="513346" cy="702664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9F3C8BDF-AFD4-484D-AEF9-BC3E7EC543A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06" y="4186337"/>
            <a:ext cx="513346" cy="702664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xmlns="" id="{81CD1452-8722-414D-AFB2-809CBC32AAF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013" y="5249140"/>
            <a:ext cx="513346" cy="702664"/>
          </a:xfrm>
          <a:prstGeom prst="rect">
            <a:avLst/>
          </a:prstGeom>
        </p:spPr>
      </p:pic>
      <p:pic>
        <p:nvPicPr>
          <p:cNvPr id="43" name="Picture 42">
            <a:hlinkClick r:id="rId25" action="ppaction://hlinksldjump"/>
            <a:extLst>
              <a:ext uri="{FF2B5EF4-FFF2-40B4-BE49-F238E27FC236}">
                <a16:creationId xmlns:a16="http://schemas.microsoft.com/office/drawing/2014/main" xmlns="" id="{728C0C7F-C737-4661-AC40-60F62BAF746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618" y="354620"/>
            <a:ext cx="989040" cy="114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75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5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75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-1.11111E-6 L 0.51459 -0.0226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29" y="-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5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25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75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0.02643 0.95069 " pathEditMode="relative" rAng="0" ptsTypes="AA">
                                      <p:cBhvr>
                                        <p:cTn id="144" dur="250" fill="hold"/>
                                        <p:tgtEl>
                                          <p:spTgt spid="12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4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06953 0.09629 " pathEditMode="relative" rAng="0" ptsTypes="AA">
                                      <p:cBhvr>
                                        <p:cTn id="150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112E-17 1.11111E-6 L 0.81354 0.03264 " pathEditMode="relative" rAng="0" ptsTypes="AA">
                                      <p:cBhvr>
                                        <p:cTn id="16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73" y="14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00"/>
                            </p:stCondLst>
                            <p:childTnLst>
                              <p:par>
                                <p:cTn id="17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74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2732 " pathEditMode="relative" rAng="0" ptsTypes="AA">
                                      <p:cBhvr>
                                        <p:cTn id="186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3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846 0.03171 " pathEditMode="relative" rAng="0" ptsTypes="AA">
                                      <p:cBhvr>
                                        <p:cTn id="19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17" y="1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500"/>
                            </p:stCondLst>
                            <p:childTnLst>
                              <p:par>
                                <p:cTn id="20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80403 0.04028 " pathEditMode="relative" rAng="0" ptsTypes="AA">
                                      <p:cBhvr>
                                        <p:cTn id="210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195" y="20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ame 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2042" y="-45699"/>
            <a:ext cx="12512597" cy="7233832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3968" y="1068355"/>
            <a:ext cx="9418561" cy="6149479"/>
            <a:chOff x="0" y="0"/>
            <a:chExt cx="16644377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6644251" cy="10858644"/>
            </a:xfrm>
            <a:custGeom>
              <a:avLst/>
              <a:gdLst/>
              <a:ahLst/>
              <a:cxnLst/>
              <a:rect l="l" t="t" r="r" b="b"/>
              <a:pathLst>
                <a:path w="16644251" h="10858644">
                  <a:moveTo>
                    <a:pt x="16243184" y="10845944"/>
                  </a:moveTo>
                  <a:cubicBezTo>
                    <a:pt x="16187305" y="10858644"/>
                    <a:pt x="16161905" y="10845944"/>
                    <a:pt x="16104755" y="10845944"/>
                  </a:cubicBezTo>
                  <a:cubicBezTo>
                    <a:pt x="16047605" y="10845944"/>
                    <a:pt x="15956545" y="10833244"/>
                    <a:pt x="15956545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6125202" y="0"/>
                  </a:lnTo>
                  <a:cubicBezTo>
                    <a:pt x="16225278" y="0"/>
                    <a:pt x="16293731" y="12700"/>
                    <a:pt x="16293731" y="12700"/>
                  </a:cubicBezTo>
                  <a:cubicBezTo>
                    <a:pt x="16357865" y="12700"/>
                    <a:pt x="16446638" y="36322"/>
                    <a:pt x="16504551" y="50800"/>
                  </a:cubicBezTo>
                  <a:cubicBezTo>
                    <a:pt x="16606151" y="76200"/>
                    <a:pt x="16631551" y="254000"/>
                    <a:pt x="16631551" y="350520"/>
                  </a:cubicBezTo>
                  <a:lnTo>
                    <a:pt x="16631551" y="9979550"/>
                  </a:lnTo>
                  <a:cubicBezTo>
                    <a:pt x="16631551" y="9979550"/>
                    <a:pt x="16644251" y="10348231"/>
                    <a:pt x="16644251" y="10381251"/>
                  </a:cubicBezTo>
                  <a:cubicBezTo>
                    <a:pt x="16644251" y="10414271"/>
                    <a:pt x="16621771" y="10522221"/>
                    <a:pt x="16603864" y="10568449"/>
                  </a:cubicBezTo>
                  <a:cubicBezTo>
                    <a:pt x="16578845" y="10633092"/>
                    <a:pt x="16589006" y="10689988"/>
                    <a:pt x="16537189" y="10734184"/>
                  </a:cubicBezTo>
                  <a:cubicBezTo>
                    <a:pt x="16501121" y="10765045"/>
                    <a:pt x="16447019" y="10802383"/>
                    <a:pt x="16401806" y="10819528"/>
                  </a:cubicBezTo>
                  <a:cubicBezTo>
                    <a:pt x="16356595" y="10836673"/>
                    <a:pt x="16298810" y="10833371"/>
                    <a:pt x="16242931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85800" y="1186944"/>
            <a:ext cx="9022238" cy="5239590"/>
            <a:chOff x="0" y="0"/>
            <a:chExt cx="18685861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8685734" cy="10858644"/>
            </a:xfrm>
            <a:custGeom>
              <a:avLst/>
              <a:gdLst/>
              <a:ahLst/>
              <a:cxnLst/>
              <a:rect l="l" t="t" r="r" b="b"/>
              <a:pathLst>
                <a:path w="18685734" h="10858644">
                  <a:moveTo>
                    <a:pt x="18284668" y="10845944"/>
                  </a:moveTo>
                  <a:cubicBezTo>
                    <a:pt x="18228788" y="10858644"/>
                    <a:pt x="18203388" y="10845944"/>
                    <a:pt x="18146238" y="10845944"/>
                  </a:cubicBezTo>
                  <a:cubicBezTo>
                    <a:pt x="18089088" y="10845944"/>
                    <a:pt x="17998028" y="10833244"/>
                    <a:pt x="1799802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8166685" y="0"/>
                  </a:lnTo>
                  <a:cubicBezTo>
                    <a:pt x="18266761" y="0"/>
                    <a:pt x="18335214" y="12700"/>
                    <a:pt x="18335214" y="12700"/>
                  </a:cubicBezTo>
                  <a:cubicBezTo>
                    <a:pt x="18399350" y="12700"/>
                    <a:pt x="18488123" y="36322"/>
                    <a:pt x="18546034" y="50800"/>
                  </a:cubicBezTo>
                  <a:cubicBezTo>
                    <a:pt x="18647634" y="76200"/>
                    <a:pt x="18673034" y="254000"/>
                    <a:pt x="18673034" y="350520"/>
                  </a:cubicBezTo>
                  <a:lnTo>
                    <a:pt x="18673034" y="9979550"/>
                  </a:lnTo>
                  <a:cubicBezTo>
                    <a:pt x="18673034" y="9979550"/>
                    <a:pt x="18685734" y="10348231"/>
                    <a:pt x="18685734" y="10381251"/>
                  </a:cubicBezTo>
                  <a:cubicBezTo>
                    <a:pt x="18685734" y="10414271"/>
                    <a:pt x="18663254" y="10522221"/>
                    <a:pt x="18645349" y="10568449"/>
                  </a:cubicBezTo>
                  <a:cubicBezTo>
                    <a:pt x="18620328" y="10633092"/>
                    <a:pt x="18630489" y="10689988"/>
                    <a:pt x="18578674" y="10734184"/>
                  </a:cubicBezTo>
                  <a:cubicBezTo>
                    <a:pt x="18542604" y="10765045"/>
                    <a:pt x="18488502" y="10802383"/>
                    <a:pt x="18443291" y="10819528"/>
                  </a:cubicBezTo>
                  <a:cubicBezTo>
                    <a:pt x="18398078" y="10836673"/>
                    <a:pt x="18340294" y="10833371"/>
                    <a:pt x="18284414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85801" y="6426534"/>
            <a:ext cx="5108247" cy="265393"/>
          </a:xfrm>
          <a:custGeom>
            <a:avLst/>
            <a:gdLst/>
            <a:ahLst/>
            <a:cxnLst/>
            <a:rect l="l" t="t" r="r" b="b"/>
            <a:pathLst>
              <a:path w="7662371" h="398090">
                <a:moveTo>
                  <a:pt x="0" y="0"/>
                </a:moveTo>
                <a:lnTo>
                  <a:pt x="7662371" y="0"/>
                </a:lnTo>
                <a:lnTo>
                  <a:pt x="7662371" y="398090"/>
                </a:lnTo>
                <a:lnTo>
                  <a:pt x="0" y="398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114585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14281" y="6426534"/>
            <a:ext cx="5108247" cy="265393"/>
          </a:xfrm>
          <a:custGeom>
            <a:avLst/>
            <a:gdLst/>
            <a:ahLst/>
            <a:cxnLst/>
            <a:rect l="l" t="t" r="r" b="b"/>
            <a:pathLst>
              <a:path w="7662371" h="398090">
                <a:moveTo>
                  <a:pt x="0" y="0"/>
                </a:moveTo>
                <a:lnTo>
                  <a:pt x="7662371" y="0"/>
                </a:lnTo>
                <a:lnTo>
                  <a:pt x="7662371" y="398090"/>
                </a:lnTo>
                <a:lnTo>
                  <a:pt x="0" y="398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685800" y="771058"/>
            <a:ext cx="5722307" cy="297296"/>
          </a:xfrm>
          <a:custGeom>
            <a:avLst/>
            <a:gdLst/>
            <a:ahLst/>
            <a:cxnLst/>
            <a:rect l="l" t="t" r="r" b="b"/>
            <a:pathLst>
              <a:path w="8583460" h="445944">
                <a:moveTo>
                  <a:pt x="0" y="445944"/>
                </a:moveTo>
                <a:lnTo>
                  <a:pt x="8583460" y="445944"/>
                </a:lnTo>
                <a:lnTo>
                  <a:pt x="8583460" y="0"/>
                </a:lnTo>
                <a:lnTo>
                  <a:pt x="0" y="0"/>
                </a:lnTo>
                <a:lnTo>
                  <a:pt x="0" y="44594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4559430" y="771058"/>
            <a:ext cx="5363098" cy="278634"/>
          </a:xfrm>
          <a:custGeom>
            <a:avLst/>
            <a:gdLst/>
            <a:ahLst/>
            <a:cxnLst/>
            <a:rect l="l" t="t" r="r" b="b"/>
            <a:pathLst>
              <a:path w="8044647" h="417951">
                <a:moveTo>
                  <a:pt x="0" y="417951"/>
                </a:moveTo>
                <a:lnTo>
                  <a:pt x="8044647" y="417951"/>
                </a:lnTo>
                <a:lnTo>
                  <a:pt x="8044647" y="0"/>
                </a:lnTo>
                <a:lnTo>
                  <a:pt x="0" y="0"/>
                </a:lnTo>
                <a:lnTo>
                  <a:pt x="0" y="41795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91088" y="357808"/>
            <a:ext cx="133453" cy="127114"/>
          </a:xfrm>
          <a:custGeom>
            <a:avLst/>
            <a:gdLst/>
            <a:ahLst/>
            <a:cxnLst/>
            <a:rect l="l" t="t" r="r" b="b"/>
            <a:pathLst>
              <a:path w="200180" h="190671">
                <a:moveTo>
                  <a:pt x="0" y="0"/>
                </a:moveTo>
                <a:lnTo>
                  <a:pt x="200179" y="0"/>
                </a:lnTo>
                <a:lnTo>
                  <a:pt x="200179" y="190671"/>
                </a:lnTo>
                <a:lnTo>
                  <a:pt x="0" y="1906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5168">
            <a:off x="2827816" y="581449"/>
            <a:ext cx="2706501" cy="59051"/>
          </a:xfrm>
          <a:custGeom>
            <a:avLst/>
            <a:gdLst/>
            <a:ahLst/>
            <a:cxnLst/>
            <a:rect l="l" t="t" r="r" b="b"/>
            <a:pathLst>
              <a:path w="4059751" h="88576">
                <a:moveTo>
                  <a:pt x="0" y="0"/>
                </a:moveTo>
                <a:lnTo>
                  <a:pt x="4059751" y="0"/>
                </a:lnTo>
                <a:lnTo>
                  <a:pt x="4059751" y="88576"/>
                </a:lnTo>
                <a:lnTo>
                  <a:pt x="0" y="88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74972">
            <a:off x="5373108" y="581449"/>
            <a:ext cx="2706501" cy="59051"/>
          </a:xfrm>
          <a:custGeom>
            <a:avLst/>
            <a:gdLst/>
            <a:ahLst/>
            <a:cxnLst/>
            <a:rect l="l" t="t" r="r" b="b"/>
            <a:pathLst>
              <a:path w="4059751" h="88576">
                <a:moveTo>
                  <a:pt x="0" y="0"/>
                </a:moveTo>
                <a:lnTo>
                  <a:pt x="4059751" y="0"/>
                </a:lnTo>
                <a:lnTo>
                  <a:pt x="4059751" y="88576"/>
                </a:lnTo>
                <a:lnTo>
                  <a:pt x="0" y="88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922528" y="1880023"/>
            <a:ext cx="2304378" cy="6925725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7" y="0"/>
                </a:lnTo>
                <a:lnTo>
                  <a:pt x="3456567" y="10388589"/>
                </a:lnTo>
                <a:lnTo>
                  <a:pt x="0" y="10388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22845" flipH="1">
            <a:off x="9641198" y="675197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320394" y="6426534"/>
            <a:ext cx="2547434" cy="3155605"/>
          </a:xfrm>
          <a:custGeom>
            <a:avLst/>
            <a:gdLst/>
            <a:ahLst/>
            <a:cxnLst/>
            <a:rect l="l" t="t" r="r" b="b"/>
            <a:pathLst>
              <a:path w="3821151" h="4733407">
                <a:moveTo>
                  <a:pt x="3821151" y="0"/>
                </a:moveTo>
                <a:lnTo>
                  <a:pt x="0" y="0"/>
                </a:lnTo>
                <a:lnTo>
                  <a:pt x="0" y="4733408"/>
                </a:lnTo>
                <a:lnTo>
                  <a:pt x="3821151" y="4733408"/>
                </a:lnTo>
                <a:lnTo>
                  <a:pt x="382115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8"/>
          <p:cNvSpPr txBox="1"/>
          <p:nvPr/>
        </p:nvSpPr>
        <p:spPr>
          <a:xfrm>
            <a:off x="871182" y="1970367"/>
            <a:ext cx="8651289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	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Duyệt web</a:t>
            </a:r>
            <a:r>
              <a:rPr lang="vi-VN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 là </a:t>
            </a:r>
            <a:r>
              <a:rPr lang="vi-VN" sz="3600" b="1" smtClean="0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</a:t>
            </a:r>
            <a:r>
              <a:rPr lang="en-US" sz="3600" b="1" smtClean="0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oạt </a:t>
            </a:r>
            <a:r>
              <a:rPr lang="en-US" sz="3600" b="1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động di chuyển theo các liên kết, cho phép người sử dụng xem và khai thác thông tin trên trang </a:t>
            </a:r>
            <a:r>
              <a:rPr lang="en-US" sz="3600" b="1" smtClean="0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we</a:t>
            </a:r>
            <a:r>
              <a:rPr lang="vi-VN" sz="3600" b="1" smtClean="0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b.</a:t>
            </a:r>
            <a:endParaRPr lang="en-US" sz="3600" b="1">
              <a:solidFill>
                <a:srgbClr val="0000FF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</p:spTree>
    <p:extLst>
      <p:ext uri="{BB962C8B-B14F-4D97-AF65-F5344CB8AC3E}">
        <p14:creationId xmlns:p14="http://schemas.microsoft.com/office/powerpoint/2010/main" val="394597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252" y="874058"/>
            <a:ext cx="2637347" cy="10646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808" y="1938675"/>
            <a:ext cx="3707544" cy="13961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905" y="2020505"/>
            <a:ext cx="4303013" cy="9071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3280294"/>
            <a:ext cx="5558118" cy="15632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9821" y="2927692"/>
            <a:ext cx="6113238" cy="320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3968" y="1068354"/>
            <a:ext cx="9418561" cy="6140633"/>
            <a:chOff x="0" y="0"/>
            <a:chExt cx="16644377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6644251" cy="10858644"/>
            </a:xfrm>
            <a:custGeom>
              <a:avLst/>
              <a:gdLst/>
              <a:ahLst/>
              <a:cxnLst/>
              <a:rect l="l" t="t" r="r" b="b"/>
              <a:pathLst>
                <a:path w="16644251" h="10858644">
                  <a:moveTo>
                    <a:pt x="16243184" y="10845944"/>
                  </a:moveTo>
                  <a:cubicBezTo>
                    <a:pt x="16187305" y="10858644"/>
                    <a:pt x="16161905" y="10845944"/>
                    <a:pt x="16104755" y="10845944"/>
                  </a:cubicBezTo>
                  <a:cubicBezTo>
                    <a:pt x="16047605" y="10845944"/>
                    <a:pt x="15956545" y="10833244"/>
                    <a:pt x="15956545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6125202" y="0"/>
                  </a:lnTo>
                  <a:cubicBezTo>
                    <a:pt x="16225278" y="0"/>
                    <a:pt x="16293731" y="12700"/>
                    <a:pt x="16293731" y="12700"/>
                  </a:cubicBezTo>
                  <a:cubicBezTo>
                    <a:pt x="16357865" y="12700"/>
                    <a:pt x="16446638" y="36322"/>
                    <a:pt x="16504551" y="50800"/>
                  </a:cubicBezTo>
                  <a:cubicBezTo>
                    <a:pt x="16606151" y="76200"/>
                    <a:pt x="16631551" y="254000"/>
                    <a:pt x="16631551" y="350520"/>
                  </a:cubicBezTo>
                  <a:lnTo>
                    <a:pt x="16631551" y="9979550"/>
                  </a:lnTo>
                  <a:cubicBezTo>
                    <a:pt x="16631551" y="9979550"/>
                    <a:pt x="16644251" y="10348231"/>
                    <a:pt x="16644251" y="10381251"/>
                  </a:cubicBezTo>
                  <a:cubicBezTo>
                    <a:pt x="16644251" y="10414271"/>
                    <a:pt x="16621771" y="10522221"/>
                    <a:pt x="16603864" y="10568449"/>
                  </a:cubicBezTo>
                  <a:cubicBezTo>
                    <a:pt x="16578845" y="10633092"/>
                    <a:pt x="16589006" y="10689988"/>
                    <a:pt x="16537189" y="10734184"/>
                  </a:cubicBezTo>
                  <a:cubicBezTo>
                    <a:pt x="16501121" y="10765045"/>
                    <a:pt x="16447019" y="10802383"/>
                    <a:pt x="16401806" y="10819528"/>
                  </a:cubicBezTo>
                  <a:cubicBezTo>
                    <a:pt x="16356595" y="10836673"/>
                    <a:pt x="16298810" y="10833371"/>
                    <a:pt x="16242931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02129" y="1319641"/>
            <a:ext cx="9022238" cy="5239590"/>
            <a:chOff x="0" y="0"/>
            <a:chExt cx="18685861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8685734" cy="10858644"/>
            </a:xfrm>
            <a:custGeom>
              <a:avLst/>
              <a:gdLst/>
              <a:ahLst/>
              <a:cxnLst/>
              <a:rect l="l" t="t" r="r" b="b"/>
              <a:pathLst>
                <a:path w="18685734" h="10858644">
                  <a:moveTo>
                    <a:pt x="18284668" y="10845944"/>
                  </a:moveTo>
                  <a:cubicBezTo>
                    <a:pt x="18228788" y="10858644"/>
                    <a:pt x="18203388" y="10845944"/>
                    <a:pt x="18146238" y="10845944"/>
                  </a:cubicBezTo>
                  <a:cubicBezTo>
                    <a:pt x="18089088" y="10845944"/>
                    <a:pt x="17998028" y="10833244"/>
                    <a:pt x="1799802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8166685" y="0"/>
                  </a:lnTo>
                  <a:cubicBezTo>
                    <a:pt x="18266761" y="0"/>
                    <a:pt x="18335214" y="12700"/>
                    <a:pt x="18335214" y="12700"/>
                  </a:cubicBezTo>
                  <a:cubicBezTo>
                    <a:pt x="18399350" y="12700"/>
                    <a:pt x="18488123" y="36322"/>
                    <a:pt x="18546034" y="50800"/>
                  </a:cubicBezTo>
                  <a:cubicBezTo>
                    <a:pt x="18647634" y="76200"/>
                    <a:pt x="18673034" y="254000"/>
                    <a:pt x="18673034" y="350520"/>
                  </a:cubicBezTo>
                  <a:lnTo>
                    <a:pt x="18673034" y="9979550"/>
                  </a:lnTo>
                  <a:cubicBezTo>
                    <a:pt x="18673034" y="9979550"/>
                    <a:pt x="18685734" y="10348231"/>
                    <a:pt x="18685734" y="10381251"/>
                  </a:cubicBezTo>
                  <a:cubicBezTo>
                    <a:pt x="18685734" y="10414271"/>
                    <a:pt x="18663254" y="10522221"/>
                    <a:pt x="18645349" y="10568449"/>
                  </a:cubicBezTo>
                  <a:cubicBezTo>
                    <a:pt x="18620328" y="10633092"/>
                    <a:pt x="18630489" y="10689988"/>
                    <a:pt x="18578674" y="10734184"/>
                  </a:cubicBezTo>
                  <a:cubicBezTo>
                    <a:pt x="18542604" y="10765045"/>
                    <a:pt x="18488502" y="10802383"/>
                    <a:pt x="18443291" y="10819528"/>
                  </a:cubicBezTo>
                  <a:cubicBezTo>
                    <a:pt x="18398078" y="10836673"/>
                    <a:pt x="18340294" y="10833371"/>
                    <a:pt x="18284414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85801" y="6426534"/>
            <a:ext cx="5108247" cy="265393"/>
          </a:xfrm>
          <a:custGeom>
            <a:avLst/>
            <a:gdLst/>
            <a:ahLst/>
            <a:cxnLst/>
            <a:rect l="l" t="t" r="r" b="b"/>
            <a:pathLst>
              <a:path w="7662371" h="398090">
                <a:moveTo>
                  <a:pt x="0" y="0"/>
                </a:moveTo>
                <a:lnTo>
                  <a:pt x="7662371" y="0"/>
                </a:lnTo>
                <a:lnTo>
                  <a:pt x="7662371" y="398090"/>
                </a:lnTo>
                <a:lnTo>
                  <a:pt x="0" y="398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14585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14281" y="6426534"/>
            <a:ext cx="5108247" cy="265393"/>
          </a:xfrm>
          <a:custGeom>
            <a:avLst/>
            <a:gdLst/>
            <a:ahLst/>
            <a:cxnLst/>
            <a:rect l="l" t="t" r="r" b="b"/>
            <a:pathLst>
              <a:path w="7662371" h="398090">
                <a:moveTo>
                  <a:pt x="0" y="0"/>
                </a:moveTo>
                <a:lnTo>
                  <a:pt x="7662371" y="0"/>
                </a:lnTo>
                <a:lnTo>
                  <a:pt x="7662371" y="398090"/>
                </a:lnTo>
                <a:lnTo>
                  <a:pt x="0" y="398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685800" y="771058"/>
            <a:ext cx="5722307" cy="297296"/>
          </a:xfrm>
          <a:custGeom>
            <a:avLst/>
            <a:gdLst/>
            <a:ahLst/>
            <a:cxnLst/>
            <a:rect l="l" t="t" r="r" b="b"/>
            <a:pathLst>
              <a:path w="8583460" h="445944">
                <a:moveTo>
                  <a:pt x="0" y="445944"/>
                </a:moveTo>
                <a:lnTo>
                  <a:pt x="8583460" y="445944"/>
                </a:lnTo>
                <a:lnTo>
                  <a:pt x="8583460" y="0"/>
                </a:lnTo>
                <a:lnTo>
                  <a:pt x="0" y="0"/>
                </a:lnTo>
                <a:lnTo>
                  <a:pt x="0" y="44594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4559430" y="771058"/>
            <a:ext cx="5363098" cy="278634"/>
          </a:xfrm>
          <a:custGeom>
            <a:avLst/>
            <a:gdLst/>
            <a:ahLst/>
            <a:cxnLst/>
            <a:rect l="l" t="t" r="r" b="b"/>
            <a:pathLst>
              <a:path w="8044647" h="417951">
                <a:moveTo>
                  <a:pt x="0" y="417951"/>
                </a:moveTo>
                <a:lnTo>
                  <a:pt x="8044647" y="417951"/>
                </a:lnTo>
                <a:lnTo>
                  <a:pt x="8044647" y="0"/>
                </a:lnTo>
                <a:lnTo>
                  <a:pt x="0" y="0"/>
                </a:lnTo>
                <a:lnTo>
                  <a:pt x="0" y="41795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91088" y="357808"/>
            <a:ext cx="133453" cy="127114"/>
          </a:xfrm>
          <a:custGeom>
            <a:avLst/>
            <a:gdLst/>
            <a:ahLst/>
            <a:cxnLst/>
            <a:rect l="l" t="t" r="r" b="b"/>
            <a:pathLst>
              <a:path w="200180" h="190671">
                <a:moveTo>
                  <a:pt x="0" y="0"/>
                </a:moveTo>
                <a:lnTo>
                  <a:pt x="200179" y="0"/>
                </a:lnTo>
                <a:lnTo>
                  <a:pt x="200179" y="190671"/>
                </a:lnTo>
                <a:lnTo>
                  <a:pt x="0" y="1906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5168">
            <a:off x="2827816" y="581449"/>
            <a:ext cx="2706501" cy="59051"/>
          </a:xfrm>
          <a:custGeom>
            <a:avLst/>
            <a:gdLst/>
            <a:ahLst/>
            <a:cxnLst/>
            <a:rect l="l" t="t" r="r" b="b"/>
            <a:pathLst>
              <a:path w="4059751" h="88576">
                <a:moveTo>
                  <a:pt x="0" y="0"/>
                </a:moveTo>
                <a:lnTo>
                  <a:pt x="4059751" y="0"/>
                </a:lnTo>
                <a:lnTo>
                  <a:pt x="4059751" y="88576"/>
                </a:lnTo>
                <a:lnTo>
                  <a:pt x="0" y="88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74972">
            <a:off x="5373108" y="581449"/>
            <a:ext cx="2706501" cy="59051"/>
          </a:xfrm>
          <a:custGeom>
            <a:avLst/>
            <a:gdLst/>
            <a:ahLst/>
            <a:cxnLst/>
            <a:rect l="l" t="t" r="r" b="b"/>
            <a:pathLst>
              <a:path w="4059751" h="88576">
                <a:moveTo>
                  <a:pt x="0" y="0"/>
                </a:moveTo>
                <a:lnTo>
                  <a:pt x="4059751" y="0"/>
                </a:lnTo>
                <a:lnTo>
                  <a:pt x="4059751" y="88576"/>
                </a:lnTo>
                <a:lnTo>
                  <a:pt x="0" y="88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>
            <a:hlinkClick r:id="rId12" action="ppaction://hlinksldjump"/>
          </p:cNvPr>
          <p:cNvSpPr/>
          <p:nvPr/>
        </p:nvSpPr>
        <p:spPr>
          <a:xfrm>
            <a:off x="9922528" y="1880023"/>
            <a:ext cx="2304378" cy="6925725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7" y="0"/>
                </a:lnTo>
                <a:lnTo>
                  <a:pt x="3456567" y="10388589"/>
                </a:lnTo>
                <a:lnTo>
                  <a:pt x="0" y="1038858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22845" flipH="1">
            <a:off x="9641198" y="675197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320394" y="6426534"/>
            <a:ext cx="2547434" cy="3155605"/>
          </a:xfrm>
          <a:custGeom>
            <a:avLst/>
            <a:gdLst/>
            <a:ahLst/>
            <a:cxnLst/>
            <a:rect l="l" t="t" r="r" b="b"/>
            <a:pathLst>
              <a:path w="3821151" h="4733407">
                <a:moveTo>
                  <a:pt x="3821151" y="0"/>
                </a:moveTo>
                <a:lnTo>
                  <a:pt x="0" y="0"/>
                </a:lnTo>
                <a:lnTo>
                  <a:pt x="0" y="4733408"/>
                </a:lnTo>
                <a:lnTo>
                  <a:pt x="3821151" y="4733408"/>
                </a:lnTo>
                <a:lnTo>
                  <a:pt x="3821151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938287" y="1487507"/>
            <a:ext cx="8571611" cy="4412812"/>
            <a:chOff x="0" y="0"/>
            <a:chExt cx="16864451" cy="6504764"/>
          </a:xfrm>
        </p:grpSpPr>
        <p:sp>
          <p:nvSpPr>
            <p:cNvPr id="19" name="Freeform 19"/>
            <p:cNvSpPr/>
            <p:nvPr/>
          </p:nvSpPr>
          <p:spPr>
            <a:xfrm>
              <a:off x="-127" y="127"/>
              <a:ext cx="16864324" cy="6511749"/>
            </a:xfrm>
            <a:custGeom>
              <a:avLst/>
              <a:gdLst/>
              <a:ahLst/>
              <a:cxnLst/>
              <a:rect l="l" t="t" r="r" b="b"/>
              <a:pathLst>
                <a:path w="16864324" h="6511749">
                  <a:moveTo>
                    <a:pt x="16463259" y="6499049"/>
                  </a:moveTo>
                  <a:cubicBezTo>
                    <a:pt x="16407378" y="6511749"/>
                    <a:pt x="16381978" y="6499049"/>
                    <a:pt x="16324828" y="6499049"/>
                  </a:cubicBezTo>
                  <a:cubicBezTo>
                    <a:pt x="16267678" y="6499049"/>
                    <a:pt x="16176619" y="6486349"/>
                    <a:pt x="16176619" y="6486349"/>
                  </a:cubicBezTo>
                  <a:lnTo>
                    <a:pt x="707771" y="6486349"/>
                  </a:lnTo>
                  <a:lnTo>
                    <a:pt x="631063" y="6473649"/>
                  </a:lnTo>
                  <a:cubicBezTo>
                    <a:pt x="631063" y="6473649"/>
                    <a:pt x="533400" y="6486349"/>
                    <a:pt x="457581" y="6473649"/>
                  </a:cubicBezTo>
                  <a:cubicBezTo>
                    <a:pt x="381762" y="6460949"/>
                    <a:pt x="296418" y="6473649"/>
                    <a:pt x="296418" y="6473649"/>
                  </a:cubicBezTo>
                  <a:cubicBezTo>
                    <a:pt x="240284" y="6473649"/>
                    <a:pt x="162814" y="6469331"/>
                    <a:pt x="119507" y="6440121"/>
                  </a:cubicBezTo>
                  <a:cubicBezTo>
                    <a:pt x="47371" y="6391480"/>
                    <a:pt x="25400" y="6321249"/>
                    <a:pt x="0" y="6215458"/>
                  </a:cubicBezTo>
                  <a:lnTo>
                    <a:pt x="0" y="6014925"/>
                  </a:lnTo>
                  <a:cubicBezTo>
                    <a:pt x="0" y="6014925"/>
                    <a:pt x="12700" y="5929962"/>
                    <a:pt x="12700" y="5871669"/>
                  </a:cubicBezTo>
                  <a:cubicBezTo>
                    <a:pt x="12700" y="5813376"/>
                    <a:pt x="0" y="5723460"/>
                    <a:pt x="0" y="572346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6345275" y="0"/>
                  </a:lnTo>
                  <a:cubicBezTo>
                    <a:pt x="16445351" y="0"/>
                    <a:pt x="16513804" y="12700"/>
                    <a:pt x="16513804" y="12700"/>
                  </a:cubicBezTo>
                  <a:cubicBezTo>
                    <a:pt x="16577938" y="12700"/>
                    <a:pt x="16666713" y="36322"/>
                    <a:pt x="16724624" y="50800"/>
                  </a:cubicBezTo>
                  <a:cubicBezTo>
                    <a:pt x="16826224" y="76200"/>
                    <a:pt x="16851624" y="254000"/>
                    <a:pt x="16851624" y="350520"/>
                  </a:cubicBezTo>
                  <a:lnTo>
                    <a:pt x="16851624" y="5632655"/>
                  </a:lnTo>
                  <a:cubicBezTo>
                    <a:pt x="16851624" y="5632655"/>
                    <a:pt x="16864324" y="6001336"/>
                    <a:pt x="16864324" y="6034356"/>
                  </a:cubicBezTo>
                  <a:cubicBezTo>
                    <a:pt x="16864324" y="6067376"/>
                    <a:pt x="16841845" y="6175326"/>
                    <a:pt x="16823937" y="6221554"/>
                  </a:cubicBezTo>
                  <a:cubicBezTo>
                    <a:pt x="16798919" y="6286197"/>
                    <a:pt x="16809079" y="6343093"/>
                    <a:pt x="16757262" y="6387289"/>
                  </a:cubicBezTo>
                  <a:cubicBezTo>
                    <a:pt x="16721195" y="6418150"/>
                    <a:pt x="16667093" y="6455488"/>
                    <a:pt x="16621881" y="6472633"/>
                  </a:cubicBezTo>
                  <a:cubicBezTo>
                    <a:pt x="16576669" y="6489778"/>
                    <a:pt x="16518885" y="6486476"/>
                    <a:pt x="16463004" y="6499176"/>
                  </a:cubicBezTo>
                  <a:close/>
                </a:path>
              </a:pathLst>
            </a:custGeom>
            <a:solidFill>
              <a:srgbClr val="FC95AB">
                <a:alpha val="45882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867695" y="1496040"/>
            <a:ext cx="8448031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spc="95" smtClean="0">
                <a:solidFill>
                  <a:srgbClr val="DD0E0E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LUYỆN TẬP</a:t>
            </a:r>
            <a:endParaRPr lang="en-US" sz="3200" b="1" spc="95">
              <a:solidFill>
                <a:srgbClr val="DD0E0E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  <a:p>
            <a:pPr algn="just">
              <a:lnSpc>
                <a:spcPct val="150000"/>
              </a:lnSpc>
            </a:pPr>
            <a:endParaRPr lang="en-US" sz="3200" b="1">
              <a:solidFill>
                <a:srgbClr val="000000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</p:spTree>
    <p:extLst>
      <p:ext uri="{BB962C8B-B14F-4D97-AF65-F5344CB8AC3E}">
        <p14:creationId xmlns:p14="http://schemas.microsoft.com/office/powerpoint/2010/main" val="329954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3968" y="1068354"/>
            <a:ext cx="9418561" cy="6140633"/>
            <a:chOff x="0" y="0"/>
            <a:chExt cx="16644377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6644251" cy="10858644"/>
            </a:xfrm>
            <a:custGeom>
              <a:avLst/>
              <a:gdLst/>
              <a:ahLst/>
              <a:cxnLst/>
              <a:rect l="l" t="t" r="r" b="b"/>
              <a:pathLst>
                <a:path w="16644251" h="10858644">
                  <a:moveTo>
                    <a:pt x="16243184" y="10845944"/>
                  </a:moveTo>
                  <a:cubicBezTo>
                    <a:pt x="16187305" y="10858644"/>
                    <a:pt x="16161905" y="10845944"/>
                    <a:pt x="16104755" y="10845944"/>
                  </a:cubicBezTo>
                  <a:cubicBezTo>
                    <a:pt x="16047605" y="10845944"/>
                    <a:pt x="15956545" y="10833244"/>
                    <a:pt x="15956545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6125202" y="0"/>
                  </a:lnTo>
                  <a:cubicBezTo>
                    <a:pt x="16225278" y="0"/>
                    <a:pt x="16293731" y="12700"/>
                    <a:pt x="16293731" y="12700"/>
                  </a:cubicBezTo>
                  <a:cubicBezTo>
                    <a:pt x="16357865" y="12700"/>
                    <a:pt x="16446638" y="36322"/>
                    <a:pt x="16504551" y="50800"/>
                  </a:cubicBezTo>
                  <a:cubicBezTo>
                    <a:pt x="16606151" y="76200"/>
                    <a:pt x="16631551" y="254000"/>
                    <a:pt x="16631551" y="350520"/>
                  </a:cubicBezTo>
                  <a:lnTo>
                    <a:pt x="16631551" y="9979550"/>
                  </a:lnTo>
                  <a:cubicBezTo>
                    <a:pt x="16631551" y="9979550"/>
                    <a:pt x="16644251" y="10348231"/>
                    <a:pt x="16644251" y="10381251"/>
                  </a:cubicBezTo>
                  <a:cubicBezTo>
                    <a:pt x="16644251" y="10414271"/>
                    <a:pt x="16621771" y="10522221"/>
                    <a:pt x="16603864" y="10568449"/>
                  </a:cubicBezTo>
                  <a:cubicBezTo>
                    <a:pt x="16578845" y="10633092"/>
                    <a:pt x="16589006" y="10689988"/>
                    <a:pt x="16537189" y="10734184"/>
                  </a:cubicBezTo>
                  <a:cubicBezTo>
                    <a:pt x="16501121" y="10765045"/>
                    <a:pt x="16447019" y="10802383"/>
                    <a:pt x="16401806" y="10819528"/>
                  </a:cubicBezTo>
                  <a:cubicBezTo>
                    <a:pt x="16356595" y="10836673"/>
                    <a:pt x="16298810" y="10833371"/>
                    <a:pt x="16242931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02129" y="1319641"/>
            <a:ext cx="9022238" cy="5239590"/>
            <a:chOff x="0" y="0"/>
            <a:chExt cx="18685861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8685734" cy="10858644"/>
            </a:xfrm>
            <a:custGeom>
              <a:avLst/>
              <a:gdLst/>
              <a:ahLst/>
              <a:cxnLst/>
              <a:rect l="l" t="t" r="r" b="b"/>
              <a:pathLst>
                <a:path w="18685734" h="10858644">
                  <a:moveTo>
                    <a:pt x="18284668" y="10845944"/>
                  </a:moveTo>
                  <a:cubicBezTo>
                    <a:pt x="18228788" y="10858644"/>
                    <a:pt x="18203388" y="10845944"/>
                    <a:pt x="18146238" y="10845944"/>
                  </a:cubicBezTo>
                  <a:cubicBezTo>
                    <a:pt x="18089088" y="10845944"/>
                    <a:pt x="17998028" y="10833244"/>
                    <a:pt x="1799802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8166685" y="0"/>
                  </a:lnTo>
                  <a:cubicBezTo>
                    <a:pt x="18266761" y="0"/>
                    <a:pt x="18335214" y="12700"/>
                    <a:pt x="18335214" y="12700"/>
                  </a:cubicBezTo>
                  <a:cubicBezTo>
                    <a:pt x="18399350" y="12700"/>
                    <a:pt x="18488123" y="36322"/>
                    <a:pt x="18546034" y="50800"/>
                  </a:cubicBezTo>
                  <a:cubicBezTo>
                    <a:pt x="18647634" y="76200"/>
                    <a:pt x="18673034" y="254000"/>
                    <a:pt x="18673034" y="350520"/>
                  </a:cubicBezTo>
                  <a:lnTo>
                    <a:pt x="18673034" y="9979550"/>
                  </a:lnTo>
                  <a:cubicBezTo>
                    <a:pt x="18673034" y="9979550"/>
                    <a:pt x="18685734" y="10348231"/>
                    <a:pt x="18685734" y="10381251"/>
                  </a:cubicBezTo>
                  <a:cubicBezTo>
                    <a:pt x="18685734" y="10414271"/>
                    <a:pt x="18663254" y="10522221"/>
                    <a:pt x="18645349" y="10568449"/>
                  </a:cubicBezTo>
                  <a:cubicBezTo>
                    <a:pt x="18620328" y="10633092"/>
                    <a:pt x="18630489" y="10689988"/>
                    <a:pt x="18578674" y="10734184"/>
                  </a:cubicBezTo>
                  <a:cubicBezTo>
                    <a:pt x="18542604" y="10765045"/>
                    <a:pt x="18488502" y="10802383"/>
                    <a:pt x="18443291" y="10819528"/>
                  </a:cubicBezTo>
                  <a:cubicBezTo>
                    <a:pt x="18398078" y="10836673"/>
                    <a:pt x="18340294" y="10833371"/>
                    <a:pt x="18284414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85801" y="6426534"/>
            <a:ext cx="5108247" cy="265393"/>
          </a:xfrm>
          <a:custGeom>
            <a:avLst/>
            <a:gdLst/>
            <a:ahLst/>
            <a:cxnLst/>
            <a:rect l="l" t="t" r="r" b="b"/>
            <a:pathLst>
              <a:path w="7662371" h="398090">
                <a:moveTo>
                  <a:pt x="0" y="0"/>
                </a:moveTo>
                <a:lnTo>
                  <a:pt x="7662371" y="0"/>
                </a:lnTo>
                <a:lnTo>
                  <a:pt x="7662371" y="398090"/>
                </a:lnTo>
                <a:lnTo>
                  <a:pt x="0" y="398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14585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14281" y="6426534"/>
            <a:ext cx="5108247" cy="265393"/>
          </a:xfrm>
          <a:custGeom>
            <a:avLst/>
            <a:gdLst/>
            <a:ahLst/>
            <a:cxnLst/>
            <a:rect l="l" t="t" r="r" b="b"/>
            <a:pathLst>
              <a:path w="7662371" h="398090">
                <a:moveTo>
                  <a:pt x="0" y="0"/>
                </a:moveTo>
                <a:lnTo>
                  <a:pt x="7662371" y="0"/>
                </a:lnTo>
                <a:lnTo>
                  <a:pt x="7662371" y="398090"/>
                </a:lnTo>
                <a:lnTo>
                  <a:pt x="0" y="398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685800" y="771058"/>
            <a:ext cx="5722307" cy="297296"/>
          </a:xfrm>
          <a:custGeom>
            <a:avLst/>
            <a:gdLst/>
            <a:ahLst/>
            <a:cxnLst/>
            <a:rect l="l" t="t" r="r" b="b"/>
            <a:pathLst>
              <a:path w="8583460" h="445944">
                <a:moveTo>
                  <a:pt x="0" y="445944"/>
                </a:moveTo>
                <a:lnTo>
                  <a:pt x="8583460" y="445944"/>
                </a:lnTo>
                <a:lnTo>
                  <a:pt x="8583460" y="0"/>
                </a:lnTo>
                <a:lnTo>
                  <a:pt x="0" y="0"/>
                </a:lnTo>
                <a:lnTo>
                  <a:pt x="0" y="44594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4559430" y="771058"/>
            <a:ext cx="5363098" cy="278634"/>
          </a:xfrm>
          <a:custGeom>
            <a:avLst/>
            <a:gdLst/>
            <a:ahLst/>
            <a:cxnLst/>
            <a:rect l="l" t="t" r="r" b="b"/>
            <a:pathLst>
              <a:path w="8044647" h="417951">
                <a:moveTo>
                  <a:pt x="0" y="417951"/>
                </a:moveTo>
                <a:lnTo>
                  <a:pt x="8044647" y="417951"/>
                </a:lnTo>
                <a:lnTo>
                  <a:pt x="8044647" y="0"/>
                </a:lnTo>
                <a:lnTo>
                  <a:pt x="0" y="0"/>
                </a:lnTo>
                <a:lnTo>
                  <a:pt x="0" y="41795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91088" y="357808"/>
            <a:ext cx="133453" cy="127114"/>
          </a:xfrm>
          <a:custGeom>
            <a:avLst/>
            <a:gdLst/>
            <a:ahLst/>
            <a:cxnLst/>
            <a:rect l="l" t="t" r="r" b="b"/>
            <a:pathLst>
              <a:path w="200180" h="190671">
                <a:moveTo>
                  <a:pt x="0" y="0"/>
                </a:moveTo>
                <a:lnTo>
                  <a:pt x="200179" y="0"/>
                </a:lnTo>
                <a:lnTo>
                  <a:pt x="200179" y="190671"/>
                </a:lnTo>
                <a:lnTo>
                  <a:pt x="0" y="1906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5168">
            <a:off x="2827816" y="581449"/>
            <a:ext cx="2706501" cy="59051"/>
          </a:xfrm>
          <a:custGeom>
            <a:avLst/>
            <a:gdLst/>
            <a:ahLst/>
            <a:cxnLst/>
            <a:rect l="l" t="t" r="r" b="b"/>
            <a:pathLst>
              <a:path w="4059751" h="88576">
                <a:moveTo>
                  <a:pt x="0" y="0"/>
                </a:moveTo>
                <a:lnTo>
                  <a:pt x="4059751" y="0"/>
                </a:lnTo>
                <a:lnTo>
                  <a:pt x="4059751" y="88576"/>
                </a:lnTo>
                <a:lnTo>
                  <a:pt x="0" y="88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74972">
            <a:off x="5373108" y="581449"/>
            <a:ext cx="2706501" cy="59051"/>
          </a:xfrm>
          <a:custGeom>
            <a:avLst/>
            <a:gdLst/>
            <a:ahLst/>
            <a:cxnLst/>
            <a:rect l="l" t="t" r="r" b="b"/>
            <a:pathLst>
              <a:path w="4059751" h="88576">
                <a:moveTo>
                  <a:pt x="0" y="0"/>
                </a:moveTo>
                <a:lnTo>
                  <a:pt x="4059751" y="0"/>
                </a:lnTo>
                <a:lnTo>
                  <a:pt x="4059751" y="88576"/>
                </a:lnTo>
                <a:lnTo>
                  <a:pt x="0" y="88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922528" y="1880023"/>
            <a:ext cx="2304378" cy="6925725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7" y="0"/>
                </a:lnTo>
                <a:lnTo>
                  <a:pt x="3456567" y="10388589"/>
                </a:lnTo>
                <a:lnTo>
                  <a:pt x="0" y="10388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22845" flipH="1">
            <a:off x="9641198" y="675197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320394" y="6426534"/>
            <a:ext cx="2547434" cy="3155605"/>
          </a:xfrm>
          <a:custGeom>
            <a:avLst/>
            <a:gdLst/>
            <a:ahLst/>
            <a:cxnLst/>
            <a:rect l="l" t="t" r="r" b="b"/>
            <a:pathLst>
              <a:path w="3821151" h="4733407">
                <a:moveTo>
                  <a:pt x="3821151" y="0"/>
                </a:moveTo>
                <a:lnTo>
                  <a:pt x="0" y="0"/>
                </a:lnTo>
                <a:lnTo>
                  <a:pt x="0" y="4733408"/>
                </a:lnTo>
                <a:lnTo>
                  <a:pt x="3821151" y="4733408"/>
                </a:lnTo>
                <a:lnTo>
                  <a:pt x="382115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938287" y="1487507"/>
            <a:ext cx="8571611" cy="4412812"/>
            <a:chOff x="0" y="0"/>
            <a:chExt cx="16864451" cy="6504764"/>
          </a:xfrm>
        </p:grpSpPr>
        <p:sp>
          <p:nvSpPr>
            <p:cNvPr id="19" name="Freeform 19"/>
            <p:cNvSpPr/>
            <p:nvPr/>
          </p:nvSpPr>
          <p:spPr>
            <a:xfrm>
              <a:off x="-127" y="127"/>
              <a:ext cx="16864324" cy="6511749"/>
            </a:xfrm>
            <a:custGeom>
              <a:avLst/>
              <a:gdLst/>
              <a:ahLst/>
              <a:cxnLst/>
              <a:rect l="l" t="t" r="r" b="b"/>
              <a:pathLst>
                <a:path w="16864324" h="6511749">
                  <a:moveTo>
                    <a:pt x="16463259" y="6499049"/>
                  </a:moveTo>
                  <a:cubicBezTo>
                    <a:pt x="16407378" y="6511749"/>
                    <a:pt x="16381978" y="6499049"/>
                    <a:pt x="16324828" y="6499049"/>
                  </a:cubicBezTo>
                  <a:cubicBezTo>
                    <a:pt x="16267678" y="6499049"/>
                    <a:pt x="16176619" y="6486349"/>
                    <a:pt x="16176619" y="6486349"/>
                  </a:cubicBezTo>
                  <a:lnTo>
                    <a:pt x="707771" y="6486349"/>
                  </a:lnTo>
                  <a:lnTo>
                    <a:pt x="631063" y="6473649"/>
                  </a:lnTo>
                  <a:cubicBezTo>
                    <a:pt x="631063" y="6473649"/>
                    <a:pt x="533400" y="6486349"/>
                    <a:pt x="457581" y="6473649"/>
                  </a:cubicBezTo>
                  <a:cubicBezTo>
                    <a:pt x="381762" y="6460949"/>
                    <a:pt x="296418" y="6473649"/>
                    <a:pt x="296418" y="6473649"/>
                  </a:cubicBezTo>
                  <a:cubicBezTo>
                    <a:pt x="240284" y="6473649"/>
                    <a:pt x="162814" y="6469331"/>
                    <a:pt x="119507" y="6440121"/>
                  </a:cubicBezTo>
                  <a:cubicBezTo>
                    <a:pt x="47371" y="6391480"/>
                    <a:pt x="25400" y="6321249"/>
                    <a:pt x="0" y="6215458"/>
                  </a:cubicBezTo>
                  <a:lnTo>
                    <a:pt x="0" y="6014925"/>
                  </a:lnTo>
                  <a:cubicBezTo>
                    <a:pt x="0" y="6014925"/>
                    <a:pt x="12700" y="5929962"/>
                    <a:pt x="12700" y="5871669"/>
                  </a:cubicBezTo>
                  <a:cubicBezTo>
                    <a:pt x="12700" y="5813376"/>
                    <a:pt x="0" y="5723460"/>
                    <a:pt x="0" y="572346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6345275" y="0"/>
                  </a:lnTo>
                  <a:cubicBezTo>
                    <a:pt x="16445351" y="0"/>
                    <a:pt x="16513804" y="12700"/>
                    <a:pt x="16513804" y="12700"/>
                  </a:cubicBezTo>
                  <a:cubicBezTo>
                    <a:pt x="16577938" y="12700"/>
                    <a:pt x="16666713" y="36322"/>
                    <a:pt x="16724624" y="50800"/>
                  </a:cubicBezTo>
                  <a:cubicBezTo>
                    <a:pt x="16826224" y="76200"/>
                    <a:pt x="16851624" y="254000"/>
                    <a:pt x="16851624" y="350520"/>
                  </a:cubicBezTo>
                  <a:lnTo>
                    <a:pt x="16851624" y="5632655"/>
                  </a:lnTo>
                  <a:cubicBezTo>
                    <a:pt x="16851624" y="5632655"/>
                    <a:pt x="16864324" y="6001336"/>
                    <a:pt x="16864324" y="6034356"/>
                  </a:cubicBezTo>
                  <a:cubicBezTo>
                    <a:pt x="16864324" y="6067376"/>
                    <a:pt x="16841845" y="6175326"/>
                    <a:pt x="16823937" y="6221554"/>
                  </a:cubicBezTo>
                  <a:cubicBezTo>
                    <a:pt x="16798919" y="6286197"/>
                    <a:pt x="16809079" y="6343093"/>
                    <a:pt x="16757262" y="6387289"/>
                  </a:cubicBezTo>
                  <a:cubicBezTo>
                    <a:pt x="16721195" y="6418150"/>
                    <a:pt x="16667093" y="6455488"/>
                    <a:pt x="16621881" y="6472633"/>
                  </a:cubicBezTo>
                  <a:cubicBezTo>
                    <a:pt x="16576669" y="6489778"/>
                    <a:pt x="16518885" y="6486476"/>
                    <a:pt x="16463004" y="6499176"/>
                  </a:cubicBezTo>
                  <a:close/>
                </a:path>
              </a:pathLst>
            </a:custGeom>
            <a:solidFill>
              <a:srgbClr val="FC95AB">
                <a:alpha val="45882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179933" y="1997549"/>
            <a:ext cx="8133312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spc="95" smtClean="0">
                <a:solidFill>
                  <a:srgbClr val="DD0E0E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VẬN DỤNG</a:t>
            </a:r>
            <a:endParaRPr lang="en-US" sz="3200" b="1" spc="95">
              <a:solidFill>
                <a:srgbClr val="DD0E0E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  <a:p>
            <a:pPr algn="just">
              <a:lnSpc>
                <a:spcPct val="150000"/>
              </a:lnSpc>
            </a:pPr>
            <a:r>
              <a:rPr lang="vi-VN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Em hãy sử dụng trình duyệt truy cập vào trang web mà em yêu thích để xem và tra cứu thông tin.</a:t>
            </a:r>
            <a:endParaRPr lang="en-US" sz="3200" b="1">
              <a:solidFill>
                <a:srgbClr val="000000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</p:spTree>
    <p:extLst>
      <p:ext uri="{BB962C8B-B14F-4D97-AF65-F5344CB8AC3E}">
        <p14:creationId xmlns:p14="http://schemas.microsoft.com/office/powerpoint/2010/main" val="120515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3968" y="1068354"/>
            <a:ext cx="9418561" cy="6140633"/>
            <a:chOff x="0" y="0"/>
            <a:chExt cx="16644377" cy="10851659"/>
          </a:xfrm>
        </p:grpSpPr>
        <p:sp>
          <p:nvSpPr>
            <p:cNvPr id="4" name="Freeform 4"/>
            <p:cNvSpPr/>
            <p:nvPr/>
          </p:nvSpPr>
          <p:spPr>
            <a:xfrm>
              <a:off x="-127" y="127"/>
              <a:ext cx="16644251" cy="10858644"/>
            </a:xfrm>
            <a:custGeom>
              <a:avLst/>
              <a:gdLst/>
              <a:ahLst/>
              <a:cxnLst/>
              <a:rect l="l" t="t" r="r" b="b"/>
              <a:pathLst>
                <a:path w="16644251" h="10858644">
                  <a:moveTo>
                    <a:pt x="16243184" y="10845944"/>
                  </a:moveTo>
                  <a:cubicBezTo>
                    <a:pt x="16187305" y="10858644"/>
                    <a:pt x="16161905" y="10845944"/>
                    <a:pt x="16104755" y="10845944"/>
                  </a:cubicBezTo>
                  <a:cubicBezTo>
                    <a:pt x="16047605" y="10845944"/>
                    <a:pt x="15956545" y="10833244"/>
                    <a:pt x="15956545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6125202" y="0"/>
                  </a:lnTo>
                  <a:cubicBezTo>
                    <a:pt x="16225278" y="0"/>
                    <a:pt x="16293731" y="12700"/>
                    <a:pt x="16293731" y="12700"/>
                  </a:cubicBezTo>
                  <a:cubicBezTo>
                    <a:pt x="16357865" y="12700"/>
                    <a:pt x="16446638" y="36322"/>
                    <a:pt x="16504551" y="50800"/>
                  </a:cubicBezTo>
                  <a:cubicBezTo>
                    <a:pt x="16606151" y="76200"/>
                    <a:pt x="16631551" y="254000"/>
                    <a:pt x="16631551" y="350520"/>
                  </a:cubicBezTo>
                  <a:lnTo>
                    <a:pt x="16631551" y="9979550"/>
                  </a:lnTo>
                  <a:cubicBezTo>
                    <a:pt x="16631551" y="9979550"/>
                    <a:pt x="16644251" y="10348231"/>
                    <a:pt x="16644251" y="10381251"/>
                  </a:cubicBezTo>
                  <a:cubicBezTo>
                    <a:pt x="16644251" y="10414271"/>
                    <a:pt x="16621771" y="10522221"/>
                    <a:pt x="16603864" y="10568449"/>
                  </a:cubicBezTo>
                  <a:cubicBezTo>
                    <a:pt x="16578845" y="10633092"/>
                    <a:pt x="16589006" y="10689988"/>
                    <a:pt x="16537189" y="10734184"/>
                  </a:cubicBezTo>
                  <a:cubicBezTo>
                    <a:pt x="16501121" y="10765045"/>
                    <a:pt x="16447019" y="10802383"/>
                    <a:pt x="16401806" y="10819528"/>
                  </a:cubicBezTo>
                  <a:cubicBezTo>
                    <a:pt x="16356595" y="10836673"/>
                    <a:pt x="16298810" y="10833371"/>
                    <a:pt x="16242931" y="10846071"/>
                  </a:cubicBezTo>
                  <a:close/>
                </a:path>
              </a:pathLst>
            </a:custGeom>
            <a:solidFill>
              <a:srgbClr val="EAEAEA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02129" y="1319641"/>
            <a:ext cx="9022238" cy="5239590"/>
            <a:chOff x="0" y="0"/>
            <a:chExt cx="18685861" cy="10851659"/>
          </a:xfrm>
        </p:grpSpPr>
        <p:sp>
          <p:nvSpPr>
            <p:cNvPr id="6" name="Freeform 6"/>
            <p:cNvSpPr/>
            <p:nvPr/>
          </p:nvSpPr>
          <p:spPr>
            <a:xfrm>
              <a:off x="-127" y="127"/>
              <a:ext cx="18685734" cy="10858644"/>
            </a:xfrm>
            <a:custGeom>
              <a:avLst/>
              <a:gdLst/>
              <a:ahLst/>
              <a:cxnLst/>
              <a:rect l="l" t="t" r="r" b="b"/>
              <a:pathLst>
                <a:path w="18685734" h="10858644">
                  <a:moveTo>
                    <a:pt x="18284668" y="10845944"/>
                  </a:moveTo>
                  <a:cubicBezTo>
                    <a:pt x="18228788" y="10858644"/>
                    <a:pt x="18203388" y="10845944"/>
                    <a:pt x="18146238" y="10845944"/>
                  </a:cubicBezTo>
                  <a:cubicBezTo>
                    <a:pt x="18089088" y="10845944"/>
                    <a:pt x="17998028" y="10833244"/>
                    <a:pt x="17998028" y="10833244"/>
                  </a:cubicBezTo>
                  <a:lnTo>
                    <a:pt x="707771" y="10833244"/>
                  </a:lnTo>
                  <a:lnTo>
                    <a:pt x="631063" y="10820544"/>
                  </a:lnTo>
                  <a:cubicBezTo>
                    <a:pt x="631063" y="10820544"/>
                    <a:pt x="533400" y="10833244"/>
                    <a:pt x="457581" y="10820544"/>
                  </a:cubicBezTo>
                  <a:cubicBezTo>
                    <a:pt x="381762" y="10807844"/>
                    <a:pt x="296418" y="10820544"/>
                    <a:pt x="296418" y="10820544"/>
                  </a:cubicBezTo>
                  <a:cubicBezTo>
                    <a:pt x="240284" y="10820544"/>
                    <a:pt x="162814" y="10816226"/>
                    <a:pt x="119507" y="10787016"/>
                  </a:cubicBezTo>
                  <a:cubicBezTo>
                    <a:pt x="47371" y="10738375"/>
                    <a:pt x="25400" y="10668144"/>
                    <a:pt x="0" y="10562353"/>
                  </a:cubicBezTo>
                  <a:lnTo>
                    <a:pt x="0" y="10361820"/>
                  </a:lnTo>
                  <a:cubicBezTo>
                    <a:pt x="0" y="10361820"/>
                    <a:pt x="12700" y="10276857"/>
                    <a:pt x="12700" y="10218564"/>
                  </a:cubicBezTo>
                  <a:cubicBezTo>
                    <a:pt x="12700" y="10160271"/>
                    <a:pt x="0" y="10070355"/>
                    <a:pt x="0" y="10070355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8166685" y="0"/>
                  </a:lnTo>
                  <a:cubicBezTo>
                    <a:pt x="18266761" y="0"/>
                    <a:pt x="18335214" y="12700"/>
                    <a:pt x="18335214" y="12700"/>
                  </a:cubicBezTo>
                  <a:cubicBezTo>
                    <a:pt x="18399350" y="12700"/>
                    <a:pt x="18488123" y="36322"/>
                    <a:pt x="18546034" y="50800"/>
                  </a:cubicBezTo>
                  <a:cubicBezTo>
                    <a:pt x="18647634" y="76200"/>
                    <a:pt x="18673034" y="254000"/>
                    <a:pt x="18673034" y="350520"/>
                  </a:cubicBezTo>
                  <a:lnTo>
                    <a:pt x="18673034" y="9979550"/>
                  </a:lnTo>
                  <a:cubicBezTo>
                    <a:pt x="18673034" y="9979550"/>
                    <a:pt x="18685734" y="10348231"/>
                    <a:pt x="18685734" y="10381251"/>
                  </a:cubicBezTo>
                  <a:cubicBezTo>
                    <a:pt x="18685734" y="10414271"/>
                    <a:pt x="18663254" y="10522221"/>
                    <a:pt x="18645349" y="10568449"/>
                  </a:cubicBezTo>
                  <a:cubicBezTo>
                    <a:pt x="18620328" y="10633092"/>
                    <a:pt x="18630489" y="10689988"/>
                    <a:pt x="18578674" y="10734184"/>
                  </a:cubicBezTo>
                  <a:cubicBezTo>
                    <a:pt x="18542604" y="10765045"/>
                    <a:pt x="18488502" y="10802383"/>
                    <a:pt x="18443291" y="10819528"/>
                  </a:cubicBezTo>
                  <a:cubicBezTo>
                    <a:pt x="18398078" y="10836673"/>
                    <a:pt x="18340294" y="10833371"/>
                    <a:pt x="18284414" y="1084607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85801" y="6426534"/>
            <a:ext cx="5108247" cy="265393"/>
          </a:xfrm>
          <a:custGeom>
            <a:avLst/>
            <a:gdLst/>
            <a:ahLst/>
            <a:cxnLst/>
            <a:rect l="l" t="t" r="r" b="b"/>
            <a:pathLst>
              <a:path w="7662371" h="398090">
                <a:moveTo>
                  <a:pt x="0" y="0"/>
                </a:moveTo>
                <a:lnTo>
                  <a:pt x="7662371" y="0"/>
                </a:lnTo>
                <a:lnTo>
                  <a:pt x="7662371" y="398090"/>
                </a:lnTo>
                <a:lnTo>
                  <a:pt x="0" y="3980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 t="-114585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814281" y="6426534"/>
            <a:ext cx="5108247" cy="265393"/>
          </a:xfrm>
          <a:custGeom>
            <a:avLst/>
            <a:gdLst/>
            <a:ahLst/>
            <a:cxnLst/>
            <a:rect l="l" t="t" r="r" b="b"/>
            <a:pathLst>
              <a:path w="7662371" h="398090">
                <a:moveTo>
                  <a:pt x="0" y="0"/>
                </a:moveTo>
                <a:lnTo>
                  <a:pt x="7662371" y="0"/>
                </a:lnTo>
                <a:lnTo>
                  <a:pt x="7662371" y="398090"/>
                </a:lnTo>
                <a:lnTo>
                  <a:pt x="0" y="3980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9" name="Freeform 9"/>
          <p:cNvSpPr/>
          <p:nvPr/>
        </p:nvSpPr>
        <p:spPr>
          <a:xfrm flipV="1">
            <a:off x="685800" y="771058"/>
            <a:ext cx="5722307" cy="297296"/>
          </a:xfrm>
          <a:custGeom>
            <a:avLst/>
            <a:gdLst/>
            <a:ahLst/>
            <a:cxnLst/>
            <a:rect l="l" t="t" r="r" b="b"/>
            <a:pathLst>
              <a:path w="8583460" h="445944">
                <a:moveTo>
                  <a:pt x="0" y="445944"/>
                </a:moveTo>
                <a:lnTo>
                  <a:pt x="8583460" y="445944"/>
                </a:lnTo>
                <a:lnTo>
                  <a:pt x="8583460" y="0"/>
                </a:lnTo>
                <a:lnTo>
                  <a:pt x="0" y="0"/>
                </a:lnTo>
                <a:lnTo>
                  <a:pt x="0" y="44594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4559430" y="771058"/>
            <a:ext cx="5363098" cy="278634"/>
          </a:xfrm>
          <a:custGeom>
            <a:avLst/>
            <a:gdLst/>
            <a:ahLst/>
            <a:cxnLst/>
            <a:rect l="l" t="t" r="r" b="b"/>
            <a:pathLst>
              <a:path w="8044647" h="417951">
                <a:moveTo>
                  <a:pt x="0" y="417951"/>
                </a:moveTo>
                <a:lnTo>
                  <a:pt x="8044647" y="417951"/>
                </a:lnTo>
                <a:lnTo>
                  <a:pt x="8044647" y="0"/>
                </a:lnTo>
                <a:lnTo>
                  <a:pt x="0" y="0"/>
                </a:lnTo>
                <a:lnTo>
                  <a:pt x="0" y="41795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 t="-1145859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391088" y="357808"/>
            <a:ext cx="133453" cy="127114"/>
          </a:xfrm>
          <a:custGeom>
            <a:avLst/>
            <a:gdLst/>
            <a:ahLst/>
            <a:cxnLst/>
            <a:rect l="l" t="t" r="r" b="b"/>
            <a:pathLst>
              <a:path w="200180" h="190671">
                <a:moveTo>
                  <a:pt x="0" y="0"/>
                </a:moveTo>
                <a:lnTo>
                  <a:pt x="200179" y="0"/>
                </a:lnTo>
                <a:lnTo>
                  <a:pt x="200179" y="190671"/>
                </a:lnTo>
                <a:lnTo>
                  <a:pt x="0" y="1906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495168">
            <a:off x="2827816" y="581449"/>
            <a:ext cx="2706501" cy="59051"/>
          </a:xfrm>
          <a:custGeom>
            <a:avLst/>
            <a:gdLst/>
            <a:ahLst/>
            <a:cxnLst/>
            <a:rect l="l" t="t" r="r" b="b"/>
            <a:pathLst>
              <a:path w="4059751" h="88576">
                <a:moveTo>
                  <a:pt x="0" y="0"/>
                </a:moveTo>
                <a:lnTo>
                  <a:pt x="4059751" y="0"/>
                </a:lnTo>
                <a:lnTo>
                  <a:pt x="4059751" y="88576"/>
                </a:lnTo>
                <a:lnTo>
                  <a:pt x="0" y="88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574972">
            <a:off x="5373108" y="581449"/>
            <a:ext cx="2706501" cy="59051"/>
          </a:xfrm>
          <a:custGeom>
            <a:avLst/>
            <a:gdLst/>
            <a:ahLst/>
            <a:cxnLst/>
            <a:rect l="l" t="t" r="r" b="b"/>
            <a:pathLst>
              <a:path w="4059751" h="88576">
                <a:moveTo>
                  <a:pt x="0" y="0"/>
                </a:moveTo>
                <a:lnTo>
                  <a:pt x="4059751" y="0"/>
                </a:lnTo>
                <a:lnTo>
                  <a:pt x="4059751" y="88576"/>
                </a:lnTo>
                <a:lnTo>
                  <a:pt x="0" y="885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922528" y="1880023"/>
            <a:ext cx="2304378" cy="6925725"/>
          </a:xfrm>
          <a:custGeom>
            <a:avLst/>
            <a:gdLst/>
            <a:ahLst/>
            <a:cxnLst/>
            <a:rect l="l" t="t" r="r" b="b"/>
            <a:pathLst>
              <a:path w="3456567" h="10388588">
                <a:moveTo>
                  <a:pt x="0" y="0"/>
                </a:moveTo>
                <a:lnTo>
                  <a:pt x="3456567" y="0"/>
                </a:lnTo>
                <a:lnTo>
                  <a:pt x="3456567" y="10388589"/>
                </a:lnTo>
                <a:lnTo>
                  <a:pt x="0" y="10388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022845" flipH="1">
            <a:off x="9641198" y="675197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320394" y="6426534"/>
            <a:ext cx="2547434" cy="3155605"/>
          </a:xfrm>
          <a:custGeom>
            <a:avLst/>
            <a:gdLst/>
            <a:ahLst/>
            <a:cxnLst/>
            <a:rect l="l" t="t" r="r" b="b"/>
            <a:pathLst>
              <a:path w="3821151" h="4733407">
                <a:moveTo>
                  <a:pt x="3821151" y="0"/>
                </a:moveTo>
                <a:lnTo>
                  <a:pt x="0" y="0"/>
                </a:lnTo>
                <a:lnTo>
                  <a:pt x="0" y="4733408"/>
                </a:lnTo>
                <a:lnTo>
                  <a:pt x="3821151" y="4733408"/>
                </a:lnTo>
                <a:lnTo>
                  <a:pt x="382115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938287" y="1487507"/>
            <a:ext cx="8571611" cy="4412812"/>
            <a:chOff x="0" y="0"/>
            <a:chExt cx="16864451" cy="6504764"/>
          </a:xfrm>
        </p:grpSpPr>
        <p:sp>
          <p:nvSpPr>
            <p:cNvPr id="19" name="Freeform 19"/>
            <p:cNvSpPr/>
            <p:nvPr/>
          </p:nvSpPr>
          <p:spPr>
            <a:xfrm>
              <a:off x="-127" y="127"/>
              <a:ext cx="16864324" cy="6511749"/>
            </a:xfrm>
            <a:custGeom>
              <a:avLst/>
              <a:gdLst/>
              <a:ahLst/>
              <a:cxnLst/>
              <a:rect l="l" t="t" r="r" b="b"/>
              <a:pathLst>
                <a:path w="16864324" h="6511749">
                  <a:moveTo>
                    <a:pt x="16463259" y="6499049"/>
                  </a:moveTo>
                  <a:cubicBezTo>
                    <a:pt x="16407378" y="6511749"/>
                    <a:pt x="16381978" y="6499049"/>
                    <a:pt x="16324828" y="6499049"/>
                  </a:cubicBezTo>
                  <a:cubicBezTo>
                    <a:pt x="16267678" y="6499049"/>
                    <a:pt x="16176619" y="6486349"/>
                    <a:pt x="16176619" y="6486349"/>
                  </a:cubicBezTo>
                  <a:lnTo>
                    <a:pt x="707771" y="6486349"/>
                  </a:lnTo>
                  <a:lnTo>
                    <a:pt x="631063" y="6473649"/>
                  </a:lnTo>
                  <a:cubicBezTo>
                    <a:pt x="631063" y="6473649"/>
                    <a:pt x="533400" y="6486349"/>
                    <a:pt x="457581" y="6473649"/>
                  </a:cubicBezTo>
                  <a:cubicBezTo>
                    <a:pt x="381762" y="6460949"/>
                    <a:pt x="296418" y="6473649"/>
                    <a:pt x="296418" y="6473649"/>
                  </a:cubicBezTo>
                  <a:cubicBezTo>
                    <a:pt x="240284" y="6473649"/>
                    <a:pt x="162814" y="6469331"/>
                    <a:pt x="119507" y="6440121"/>
                  </a:cubicBezTo>
                  <a:cubicBezTo>
                    <a:pt x="47371" y="6391480"/>
                    <a:pt x="25400" y="6321249"/>
                    <a:pt x="0" y="6215458"/>
                  </a:cubicBezTo>
                  <a:lnTo>
                    <a:pt x="0" y="6014925"/>
                  </a:lnTo>
                  <a:cubicBezTo>
                    <a:pt x="0" y="6014925"/>
                    <a:pt x="12700" y="5929962"/>
                    <a:pt x="12700" y="5871669"/>
                  </a:cubicBezTo>
                  <a:cubicBezTo>
                    <a:pt x="12700" y="5813376"/>
                    <a:pt x="0" y="5723460"/>
                    <a:pt x="0" y="572346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6345275" y="0"/>
                  </a:lnTo>
                  <a:cubicBezTo>
                    <a:pt x="16445351" y="0"/>
                    <a:pt x="16513804" y="12700"/>
                    <a:pt x="16513804" y="12700"/>
                  </a:cubicBezTo>
                  <a:cubicBezTo>
                    <a:pt x="16577938" y="12700"/>
                    <a:pt x="16666713" y="36322"/>
                    <a:pt x="16724624" y="50800"/>
                  </a:cubicBezTo>
                  <a:cubicBezTo>
                    <a:pt x="16826224" y="76200"/>
                    <a:pt x="16851624" y="254000"/>
                    <a:pt x="16851624" y="350520"/>
                  </a:cubicBezTo>
                  <a:lnTo>
                    <a:pt x="16851624" y="5632655"/>
                  </a:lnTo>
                  <a:cubicBezTo>
                    <a:pt x="16851624" y="5632655"/>
                    <a:pt x="16864324" y="6001336"/>
                    <a:pt x="16864324" y="6034356"/>
                  </a:cubicBezTo>
                  <a:cubicBezTo>
                    <a:pt x="16864324" y="6067376"/>
                    <a:pt x="16841845" y="6175326"/>
                    <a:pt x="16823937" y="6221554"/>
                  </a:cubicBezTo>
                  <a:cubicBezTo>
                    <a:pt x="16798919" y="6286197"/>
                    <a:pt x="16809079" y="6343093"/>
                    <a:pt x="16757262" y="6387289"/>
                  </a:cubicBezTo>
                  <a:cubicBezTo>
                    <a:pt x="16721195" y="6418150"/>
                    <a:pt x="16667093" y="6455488"/>
                    <a:pt x="16621881" y="6472633"/>
                  </a:cubicBezTo>
                  <a:cubicBezTo>
                    <a:pt x="16576669" y="6489778"/>
                    <a:pt x="16518885" y="6486476"/>
                    <a:pt x="16463004" y="6499176"/>
                  </a:cubicBezTo>
                  <a:close/>
                </a:path>
              </a:pathLst>
            </a:custGeom>
            <a:solidFill>
              <a:srgbClr val="FC95AB">
                <a:alpha val="45882"/>
              </a:srgbClr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867695" y="1496040"/>
            <a:ext cx="8448031" cy="517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spc="95" smtClean="0">
                <a:solidFill>
                  <a:srgbClr val="DD0E0E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HƯỚNG DẪN VỀ NHÀ</a:t>
            </a:r>
            <a:endParaRPr lang="en-US" sz="3200" b="1" spc="95">
              <a:solidFill>
                <a:srgbClr val="DD0E0E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  <a:p>
            <a:pPr marL="319190" lvl="1" algn="just">
              <a:lnSpc>
                <a:spcPct val="150000"/>
              </a:lnSpc>
            </a:pPr>
            <a:r>
              <a: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- Xem lại các khái niệm: trang web, website, trang chủ, mạng thông tin toàn cầu, trình duyệt, duyệt web.</a:t>
            </a:r>
          </a:p>
          <a:p>
            <a:pPr marL="319190" lvl="1" algn="just">
              <a:lnSpc>
                <a:spcPct val="150000"/>
              </a:lnSpc>
            </a:pPr>
            <a:r>
              <a:rPr lang="en-US" sz="3200" b="1" smtClean="0">
                <a:solidFill>
                  <a:srgbClr val="00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- Ghi nhớ các bước để truy cập vào một trang web trên trình duyệt để tiết sau thực hành.</a:t>
            </a:r>
          </a:p>
          <a:p>
            <a:pPr algn="just">
              <a:lnSpc>
                <a:spcPct val="150000"/>
              </a:lnSpc>
            </a:pPr>
            <a:endParaRPr lang="en-US" sz="3200" b="1">
              <a:solidFill>
                <a:srgbClr val="000000"/>
              </a:solidFill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</p:spTree>
    <p:extLst>
      <p:ext uri="{BB962C8B-B14F-4D97-AF65-F5344CB8AC3E}">
        <p14:creationId xmlns:p14="http://schemas.microsoft.com/office/powerpoint/2010/main" val="286158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xmlns="" id="{CF9EA178-637F-4043-B8D2-BC95EC5261AC}"/>
              </a:ext>
            </a:extLst>
          </p:cNvPr>
          <p:cNvSpPr/>
          <p:nvPr/>
        </p:nvSpPr>
        <p:spPr>
          <a:xfrm>
            <a:off x="1990165" y="4648380"/>
            <a:ext cx="3870913" cy="893165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xmlns="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846605" cy="88770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Mua sắm quần áo, đồ dùng 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xmlns="" id="{22088E1A-F06B-4800-AF0C-20352418B69F}"/>
              </a:ext>
            </a:extLst>
          </p:cNvPr>
          <p:cNvSpPr/>
          <p:nvPr/>
        </p:nvSpPr>
        <p:spPr>
          <a:xfrm>
            <a:off x="6364522" y="5767800"/>
            <a:ext cx="3777495" cy="848152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Tất cả các việc trên.</a:t>
            </a:r>
            <a:endParaRPr lang="en-US" alt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xmlns="" id="{103BF668-59AA-401D-818B-4C062F6D5B11}"/>
              </a:ext>
            </a:extLst>
          </p:cNvPr>
          <p:cNvSpPr/>
          <p:nvPr/>
        </p:nvSpPr>
        <p:spPr>
          <a:xfrm>
            <a:off x="1990165" y="5758857"/>
            <a:ext cx="3885381" cy="857095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Chơi trò chơi, nghe nhạc</a:t>
            </a:r>
            <a:r>
              <a:rPr lang="vi-VN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en-US" sz="4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vi-VN" sz="4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EDE4EC8-4F8A-49BC-9163-932912FCA3C1}"/>
              </a:ext>
            </a:extLst>
          </p:cNvPr>
          <p:cNvSpPr txBox="1"/>
          <p:nvPr/>
        </p:nvSpPr>
        <p:spPr>
          <a:xfrm>
            <a:off x="2832737" y="2141591"/>
            <a:ext cx="652468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</a:t>
            </a:r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tính có kết nối mạng Internet e</a:t>
            </a:r>
            <a:r>
              <a:rPr lang="vi-V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thể </a:t>
            </a:r>
            <a:r>
              <a:rPr lang="vi-VN" altLang="en-US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vào những việc nào dưới đây?</a:t>
            </a:r>
          </a:p>
          <a:p>
            <a:pPr algn="ctr"/>
            <a:endParaRPr lang="vi-VN" sz="2800" b="1" i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6" action="ppaction://hlinksldjump"/>
            <a:extLst>
              <a:ext uri="{FF2B5EF4-FFF2-40B4-BE49-F238E27FC236}">
                <a16:creationId xmlns:a16="http://schemas.microsoft.com/office/drawing/2014/main" xmlns="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813262" y="2696087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3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0.20104 -0.30949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-1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29769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1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xmlns="" id="{CF9EA178-637F-4043-B8D2-BC95EC5261AC}"/>
              </a:ext>
            </a:extLst>
          </p:cNvPr>
          <p:cNvSpPr/>
          <p:nvPr/>
        </p:nvSpPr>
        <p:spPr>
          <a:xfrm>
            <a:off x="1559859" y="4497403"/>
            <a:ext cx="4301219" cy="92443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Đ</a:t>
            </a:r>
            <a:r>
              <a:rPr lang="vi-VN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 kí với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 </a:t>
            </a:r>
          </a:p>
          <a:p>
            <a:pPr algn="ctr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 xã</a:t>
            </a:r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xmlns="" id="{6CE2E367-E000-402A-A46A-08AAF2FB929F}"/>
              </a:ext>
            </a:extLst>
          </p:cNvPr>
          <p:cNvSpPr/>
          <p:nvPr/>
        </p:nvSpPr>
        <p:spPr>
          <a:xfrm>
            <a:off x="6295412" y="4497402"/>
            <a:ext cx="4421893" cy="917799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cần cài đặt hoặc đăng kí vẫn sử dụng được</a:t>
            </a:r>
            <a:endParaRPr lang="en-US" sz="2800" b="1">
              <a:solidFill>
                <a:schemeClr val="tx1"/>
              </a:solidFill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xmlns="" id="{22088E1A-F06B-4800-AF0C-20352418B69F}"/>
              </a:ext>
            </a:extLst>
          </p:cNvPr>
          <p:cNvSpPr/>
          <p:nvPr/>
        </p:nvSpPr>
        <p:spPr>
          <a:xfrm>
            <a:off x="1559859" y="5559791"/>
            <a:ext cx="4301219" cy="1036097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Đ</a:t>
            </a:r>
            <a:r>
              <a:rPr lang="vi-VN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 kí với một nhà cung cấp dịch vụ Internet 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xmlns="" id="{103BF668-59AA-401D-818B-4C062F6D5B11}"/>
              </a:ext>
            </a:extLst>
          </p:cNvPr>
          <p:cNvSpPr/>
          <p:nvPr/>
        </p:nvSpPr>
        <p:spPr>
          <a:xfrm>
            <a:off x="6295413" y="5559791"/>
            <a:ext cx="4421892" cy="1036097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cài đặt trên máy tính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en-US" sz="4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vi-VN" sz="4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EDE4EC8-4F8A-49BC-9163-932912FCA3C1}"/>
              </a:ext>
            </a:extLst>
          </p:cNvPr>
          <p:cNvSpPr txBox="1"/>
          <p:nvPr/>
        </p:nvSpPr>
        <p:spPr>
          <a:xfrm>
            <a:off x="2837650" y="2290066"/>
            <a:ext cx="654895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máy tính kết nối được internet ta cần làm gì?</a:t>
            </a:r>
          </a:p>
          <a:p>
            <a:pPr algn="ctr"/>
            <a:endParaRPr lang="vi-VN" sz="2800" b="1" i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122312" y="2523718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xmlns="" id="{CF9EA178-637F-4043-B8D2-BC95EC5261AC}"/>
              </a:ext>
            </a:extLst>
          </p:cNvPr>
          <p:cNvSpPr/>
          <p:nvPr/>
        </p:nvSpPr>
        <p:spPr>
          <a:xfrm>
            <a:off x="2109344" y="4648381"/>
            <a:ext cx="3751734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Hình ảnh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xmlns="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Âm thanh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xmlns="" id="{22088E1A-F06B-4800-AF0C-20352418B69F}"/>
              </a:ext>
            </a:extLst>
          </p:cNvPr>
          <p:cNvSpPr/>
          <p:nvPr/>
        </p:nvSpPr>
        <p:spPr>
          <a:xfrm>
            <a:off x="2109344" y="5684590"/>
            <a:ext cx="3751734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vi-V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ảnh, văn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xmlns="" id="{103BF668-59AA-401D-818B-4C062F6D5B11}"/>
              </a:ext>
            </a:extLst>
          </p:cNvPr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en-US" sz="4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vi-VN" sz="4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</a:t>
              </a:r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EDE4EC8-4F8A-49BC-9163-932912FCA3C1}"/>
              </a:ext>
            </a:extLst>
          </p:cNvPr>
          <p:cNvSpPr txBox="1"/>
          <p:nvPr/>
        </p:nvSpPr>
        <p:spPr>
          <a:xfrm>
            <a:off x="3064125" y="2290066"/>
            <a:ext cx="6096000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văn bản gồm những</a:t>
            </a:r>
            <a: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dạng</a:t>
            </a: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thông tin</a:t>
            </a:r>
            <a:r>
              <a:rPr lang="vi-VN" altLang="en-US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vi-VN" sz="4400" b="1" i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034462" y="2673192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98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09F817C6-4AB3-4529-974D-63E69B65D6A4}"/>
              </a:ext>
            </a:extLst>
          </p:cNvPr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Đáp án A">
            <a:extLst>
              <a:ext uri="{FF2B5EF4-FFF2-40B4-BE49-F238E27FC236}">
                <a16:creationId xmlns:a16="http://schemas.microsoft.com/office/drawing/2014/main" xmlns="" id="{CF9EA178-637F-4043-B8D2-BC95EC5261AC}"/>
              </a:ext>
            </a:extLst>
          </p:cNvPr>
          <p:cNvSpPr/>
          <p:nvPr/>
        </p:nvSpPr>
        <p:spPr>
          <a:xfrm>
            <a:off x="2109344" y="5721772"/>
            <a:ext cx="3719404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Lan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Đáp án B">
            <a:extLst>
              <a:ext uri="{FF2B5EF4-FFF2-40B4-BE49-F238E27FC236}">
                <a16:creationId xmlns:a16="http://schemas.microsoft.com/office/drawing/2014/main" xmlns="" id="{6CE2E367-E000-402A-A46A-08AAF2FB929F}"/>
              </a:ext>
            </a:extLst>
          </p:cNvPr>
          <p:cNvSpPr/>
          <p:nvPr/>
        </p:nvSpPr>
        <p:spPr>
          <a:xfrm>
            <a:off x="6295413" y="4648381"/>
            <a:ext cx="4004846" cy="891806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nhện</a:t>
            </a:r>
            <a:r>
              <a:rPr lang="vi-VN" altLang="en-US" sz="2800" b="1" baseline="30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8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Đáp án C">
            <a:extLst>
              <a:ext uri="{FF2B5EF4-FFF2-40B4-BE49-F238E27FC236}">
                <a16:creationId xmlns:a16="http://schemas.microsoft.com/office/drawing/2014/main" xmlns="" id="{22088E1A-F06B-4800-AF0C-20352418B69F}"/>
              </a:ext>
            </a:extLst>
          </p:cNvPr>
          <p:cNvSpPr/>
          <p:nvPr/>
        </p:nvSpPr>
        <p:spPr>
          <a:xfrm>
            <a:off x="2109344" y="4658292"/>
            <a:ext cx="3751734" cy="881895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 tin toàn cầu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Đáp án D">
            <a:extLst>
              <a:ext uri="{FF2B5EF4-FFF2-40B4-BE49-F238E27FC236}">
                <a16:creationId xmlns:a16="http://schemas.microsoft.com/office/drawing/2014/main" xmlns="" id="{103BF668-59AA-401D-818B-4C062F6D5B11}"/>
              </a:ext>
            </a:extLst>
          </p:cNvPr>
          <p:cNvSpPr/>
          <p:nvPr/>
        </p:nvSpPr>
        <p:spPr>
          <a:xfrm>
            <a:off x="6295413" y="5684590"/>
            <a:ext cx="40048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alt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</a:t>
            </a:r>
            <a:r>
              <a:rPr lang="en-US" altLang="en-US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lưới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1EBA663B-F8CA-4203-9E5D-434C0B2E3C95}"/>
              </a:ext>
            </a:extLst>
          </p:cNvPr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C28C0A49-FAEF-4900-8E2A-C8BDCC7ED91D}"/>
                </a:ext>
              </a:extLst>
            </p:cNvPr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>
                <a:extLst>
                  <a:ext uri="{FF2B5EF4-FFF2-40B4-BE49-F238E27FC236}">
                    <a16:creationId xmlns:a16="http://schemas.microsoft.com/office/drawing/2014/main" xmlns="" id="{60B3ADAC-B763-4C54-A7F9-42095D47D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1126">
                <a:extLst>
                  <a:ext uri="{FF2B5EF4-FFF2-40B4-BE49-F238E27FC236}">
                    <a16:creationId xmlns:a16="http://schemas.microsoft.com/office/drawing/2014/main" xmlns="" id="{82C3780D-1084-4CEE-B136-5FFC6837BF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1127">
                <a:extLst>
                  <a:ext uri="{FF2B5EF4-FFF2-40B4-BE49-F238E27FC236}">
                    <a16:creationId xmlns:a16="http://schemas.microsoft.com/office/drawing/2014/main" xmlns="" id="{8714A6DE-43B3-4CED-98D3-207B7CEB56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1130">
                <a:extLst>
                  <a:ext uri="{FF2B5EF4-FFF2-40B4-BE49-F238E27FC236}">
                    <a16:creationId xmlns:a16="http://schemas.microsoft.com/office/drawing/2014/main" xmlns="" id="{D0BBABF8-D0DA-4660-9EC2-35758E7BE8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131">
                <a:extLst>
                  <a:ext uri="{FF2B5EF4-FFF2-40B4-BE49-F238E27FC236}">
                    <a16:creationId xmlns:a16="http://schemas.microsoft.com/office/drawing/2014/main" xmlns="" id="{8F068CD7-F019-467D-91AD-CCF1E2DF1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1132">
                <a:extLst>
                  <a:ext uri="{FF2B5EF4-FFF2-40B4-BE49-F238E27FC236}">
                    <a16:creationId xmlns:a16="http://schemas.microsoft.com/office/drawing/2014/main" xmlns="" id="{E18223DF-E110-46D8-A646-D1CB1F447A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133">
                <a:extLst>
                  <a:ext uri="{FF2B5EF4-FFF2-40B4-BE49-F238E27FC236}">
                    <a16:creationId xmlns:a16="http://schemas.microsoft.com/office/drawing/2014/main" xmlns="" id="{6D8EC73E-CCC8-4AAE-97F6-D10A0B1B8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1134">
                <a:extLst>
                  <a:ext uri="{FF2B5EF4-FFF2-40B4-BE49-F238E27FC236}">
                    <a16:creationId xmlns:a16="http://schemas.microsoft.com/office/drawing/2014/main" xmlns="" id="{C857A7F2-6E48-4534-AD6B-774DC79370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1135">
                <a:extLst>
                  <a:ext uri="{FF2B5EF4-FFF2-40B4-BE49-F238E27FC236}">
                    <a16:creationId xmlns:a16="http://schemas.microsoft.com/office/drawing/2014/main" xmlns="" id="{A21BADCA-911A-4DFA-B017-5427298DC7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137">
                <a:extLst>
                  <a:ext uri="{FF2B5EF4-FFF2-40B4-BE49-F238E27FC236}">
                    <a16:creationId xmlns:a16="http://schemas.microsoft.com/office/drawing/2014/main" xmlns="" id="{5CCA1083-FDFC-4357-AD6E-A4B305FB68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1138">
                <a:extLst>
                  <a:ext uri="{FF2B5EF4-FFF2-40B4-BE49-F238E27FC236}">
                    <a16:creationId xmlns:a16="http://schemas.microsoft.com/office/drawing/2014/main" xmlns="" id="{5EC0623D-041B-4C0C-9895-F198605437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139">
                <a:extLst>
                  <a:ext uri="{FF2B5EF4-FFF2-40B4-BE49-F238E27FC236}">
                    <a16:creationId xmlns:a16="http://schemas.microsoft.com/office/drawing/2014/main" xmlns="" id="{CD9F2AE9-FB2B-4D86-8607-191236AAD4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1140">
                <a:extLst>
                  <a:ext uri="{FF2B5EF4-FFF2-40B4-BE49-F238E27FC236}">
                    <a16:creationId xmlns:a16="http://schemas.microsoft.com/office/drawing/2014/main" xmlns="" id="{FC720369-52D6-4B82-B2F4-D05C44E399B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141">
                <a:extLst>
                  <a:ext uri="{FF2B5EF4-FFF2-40B4-BE49-F238E27FC236}">
                    <a16:creationId xmlns:a16="http://schemas.microsoft.com/office/drawing/2014/main" xmlns="" id="{84E30CD0-4DD6-499A-9384-1CF5A33CAA1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142">
                <a:extLst>
                  <a:ext uri="{FF2B5EF4-FFF2-40B4-BE49-F238E27FC236}">
                    <a16:creationId xmlns:a16="http://schemas.microsoft.com/office/drawing/2014/main" xmlns="" id="{14F43ADE-949C-4D0C-BC25-0AACEF9D75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143">
                <a:extLst>
                  <a:ext uri="{FF2B5EF4-FFF2-40B4-BE49-F238E27FC236}">
                    <a16:creationId xmlns:a16="http://schemas.microsoft.com/office/drawing/2014/main" xmlns="" id="{293199B6-8953-42E3-8EB2-5C909A697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1144">
                <a:extLst>
                  <a:ext uri="{FF2B5EF4-FFF2-40B4-BE49-F238E27FC236}">
                    <a16:creationId xmlns:a16="http://schemas.microsoft.com/office/drawing/2014/main" xmlns="" id="{766E2134-FCD0-4A27-9BA5-D5E7585654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1145">
                <a:extLst>
                  <a:ext uri="{FF2B5EF4-FFF2-40B4-BE49-F238E27FC236}">
                    <a16:creationId xmlns:a16="http://schemas.microsoft.com/office/drawing/2014/main" xmlns="" id="{086A02DD-D8A8-4DF9-A589-18EFAB2EDD1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146">
                <a:extLst>
                  <a:ext uri="{FF2B5EF4-FFF2-40B4-BE49-F238E27FC236}">
                    <a16:creationId xmlns:a16="http://schemas.microsoft.com/office/drawing/2014/main" xmlns="" id="{DC275FB9-B9AC-4461-A869-AA26FFCB5F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147">
                <a:extLst>
                  <a:ext uri="{FF2B5EF4-FFF2-40B4-BE49-F238E27FC236}">
                    <a16:creationId xmlns:a16="http://schemas.microsoft.com/office/drawing/2014/main" xmlns="" id="{E44D7EF2-A8AC-4E06-A7E6-0DAD666723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148">
                <a:extLst>
                  <a:ext uri="{FF2B5EF4-FFF2-40B4-BE49-F238E27FC236}">
                    <a16:creationId xmlns:a16="http://schemas.microsoft.com/office/drawing/2014/main" xmlns="" id="{15961EF5-1672-4136-8198-615A3601220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149">
                <a:extLst>
                  <a:ext uri="{FF2B5EF4-FFF2-40B4-BE49-F238E27FC236}">
                    <a16:creationId xmlns:a16="http://schemas.microsoft.com/office/drawing/2014/main" xmlns="" id="{58B7B532-B51D-4F68-8207-E965BF54E2F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150">
                <a:extLst>
                  <a:ext uri="{FF2B5EF4-FFF2-40B4-BE49-F238E27FC236}">
                    <a16:creationId xmlns:a16="http://schemas.microsoft.com/office/drawing/2014/main" xmlns="" id="{993D6194-CF20-4935-AD5A-5DFEF5600A7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151">
                <a:extLst>
                  <a:ext uri="{FF2B5EF4-FFF2-40B4-BE49-F238E27FC236}">
                    <a16:creationId xmlns:a16="http://schemas.microsoft.com/office/drawing/2014/main" xmlns="" id="{884C2498-8586-45FD-A701-E8B884F49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152">
                <a:extLst>
                  <a:ext uri="{FF2B5EF4-FFF2-40B4-BE49-F238E27FC236}">
                    <a16:creationId xmlns:a16="http://schemas.microsoft.com/office/drawing/2014/main" xmlns="" id="{ECC6B2E7-B276-4E7C-9FE8-201529B68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153">
                <a:extLst>
                  <a:ext uri="{FF2B5EF4-FFF2-40B4-BE49-F238E27FC236}">
                    <a16:creationId xmlns:a16="http://schemas.microsoft.com/office/drawing/2014/main" xmlns="" id="{F6E579AE-AC4B-4F28-A8AE-A2345DE843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154">
                <a:extLst>
                  <a:ext uri="{FF2B5EF4-FFF2-40B4-BE49-F238E27FC236}">
                    <a16:creationId xmlns:a16="http://schemas.microsoft.com/office/drawing/2014/main" xmlns="" id="{2A132A28-315C-4E55-92A2-7A86FD2F8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155">
                <a:extLst>
                  <a:ext uri="{FF2B5EF4-FFF2-40B4-BE49-F238E27FC236}">
                    <a16:creationId xmlns:a16="http://schemas.microsoft.com/office/drawing/2014/main" xmlns="" id="{FCC3B295-8011-4D4A-A989-E5AC53815C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1156">
                <a:extLst>
                  <a:ext uri="{FF2B5EF4-FFF2-40B4-BE49-F238E27FC236}">
                    <a16:creationId xmlns:a16="http://schemas.microsoft.com/office/drawing/2014/main" xmlns="" id="{398C2F17-F10A-45CC-959E-0643708E3B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1157">
                <a:extLst>
                  <a:ext uri="{FF2B5EF4-FFF2-40B4-BE49-F238E27FC236}">
                    <a16:creationId xmlns:a16="http://schemas.microsoft.com/office/drawing/2014/main" xmlns="" id="{9E0BBE88-BF9A-4027-BC6D-7DFD5AD2DC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158">
                <a:extLst>
                  <a:ext uri="{FF2B5EF4-FFF2-40B4-BE49-F238E27FC236}">
                    <a16:creationId xmlns:a16="http://schemas.microsoft.com/office/drawing/2014/main" xmlns="" id="{8DDE18F0-9D83-453D-8E70-9E308EB306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1159">
                <a:extLst>
                  <a:ext uri="{FF2B5EF4-FFF2-40B4-BE49-F238E27FC236}">
                    <a16:creationId xmlns:a16="http://schemas.microsoft.com/office/drawing/2014/main" xmlns="" id="{B48B46A3-12C6-4D79-8A1D-CEF8702ABA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1160">
                <a:extLst>
                  <a:ext uri="{FF2B5EF4-FFF2-40B4-BE49-F238E27FC236}">
                    <a16:creationId xmlns:a16="http://schemas.microsoft.com/office/drawing/2014/main" xmlns="" id="{A0361D76-491B-49BC-BD3F-24D20AD3E2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1161">
                <a:extLst>
                  <a:ext uri="{FF2B5EF4-FFF2-40B4-BE49-F238E27FC236}">
                    <a16:creationId xmlns:a16="http://schemas.microsoft.com/office/drawing/2014/main" xmlns="" id="{AE5A21D1-DC69-4365-AAB1-8B8616DD1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1162">
                <a:extLst>
                  <a:ext uri="{FF2B5EF4-FFF2-40B4-BE49-F238E27FC236}">
                    <a16:creationId xmlns:a16="http://schemas.microsoft.com/office/drawing/2014/main" xmlns="" id="{621EC392-E120-4530-8869-584D523E97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9775D417-1F50-43C4-90C7-4294948E37F1}"/>
                </a:ext>
              </a:extLst>
            </p:cNvPr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 </a:t>
              </a:r>
              <a:r>
                <a:rPr lang="en-US" sz="4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vi-VN" sz="4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EDE4EC8-4F8A-49BC-9163-932912FCA3C1}"/>
              </a:ext>
            </a:extLst>
          </p:cNvPr>
          <p:cNvSpPr txBox="1"/>
          <p:nvPr/>
        </p:nvSpPr>
        <p:spPr>
          <a:xfrm>
            <a:off x="3074855" y="2461167"/>
            <a:ext cx="60960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 thế giới lớn nhất hiện nay được gọi là:</a:t>
            </a:r>
          </a:p>
          <a:p>
            <a:pPr algn="ctr"/>
            <a:endParaRPr lang="vi-VN" sz="2800" b="1" i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>
            <a:hlinkClick r:id="rId5" action="ppaction://hlinksldjump"/>
            <a:extLst>
              <a:ext uri="{FF2B5EF4-FFF2-40B4-BE49-F238E27FC236}">
                <a16:creationId xmlns:a16="http://schemas.microsoft.com/office/drawing/2014/main" xmlns="" id="{F55223AB-E59F-40A8-A30C-7EB4A5405A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/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>
            <a:extLst>
              <a:ext uri="{FF2B5EF4-FFF2-40B4-BE49-F238E27FC236}">
                <a16:creationId xmlns:a16="http://schemas.microsoft.com/office/drawing/2014/main" xmlns="" id="{61C60729-608E-49A5-A22E-BCA4474C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>
            <a:extLst>
              <a:ext uri="{FF2B5EF4-FFF2-40B4-BE49-F238E27FC236}">
                <a16:creationId xmlns:a16="http://schemas.microsoft.com/office/drawing/2014/main" xmlns="" id="{A1A17A7A-13CD-4F22-A028-CAA66AAC56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67 0.17777 L -0.18385 -0.28449 " pathEditMode="relative" rAng="0" ptsTypes="AA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22176 L -0.44284 -0.09144 " pathEditMode="relative" rAng="0" ptsTypes="AA">
                                      <p:cBhvr>
                                        <p:cTn id="60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animBg="1"/>
      <p:bldP spid="42" grpId="0" animBg="1"/>
      <p:bldP spid="43" grpId="0" animBg="1"/>
      <p:bldP spid="44" grpId="0" animBg="1"/>
      <p:bldP spid="45" grpId="0" animBg="1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1481030" y="838080"/>
            <a:ext cx="9448498" cy="5181841"/>
            <a:chOff x="2221544" y="1257119"/>
            <a:chExt cx="14172747" cy="7772761"/>
          </a:xfrm>
        </p:grpSpPr>
        <p:sp>
          <p:nvSpPr>
            <p:cNvPr id="3" name="Freeform 3"/>
            <p:cNvSpPr/>
            <p:nvPr/>
          </p:nvSpPr>
          <p:spPr>
            <a:xfrm>
              <a:off x="2221544" y="1257119"/>
              <a:ext cx="9448498" cy="7772761"/>
            </a:xfrm>
            <a:custGeom>
              <a:avLst/>
              <a:gdLst/>
              <a:ahLst/>
              <a:cxnLst/>
              <a:rect l="l" t="t" r="r" b="b"/>
              <a:pathLst>
                <a:path w="9448498" h="7772761">
                  <a:moveTo>
                    <a:pt x="0" y="0"/>
                  </a:moveTo>
                  <a:lnTo>
                    <a:pt x="9448497" y="0"/>
                  </a:lnTo>
                  <a:lnTo>
                    <a:pt x="9448497" y="7772762"/>
                  </a:lnTo>
                  <a:lnTo>
                    <a:pt x="0" y="7772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r="-30390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6945793" y="1257119"/>
              <a:ext cx="9448498" cy="7772761"/>
            </a:xfrm>
            <a:custGeom>
              <a:avLst/>
              <a:gdLst/>
              <a:ahLst/>
              <a:cxnLst/>
              <a:rect l="l" t="t" r="r" b="b"/>
              <a:pathLst>
                <a:path w="9448498" h="7772761">
                  <a:moveTo>
                    <a:pt x="0" y="0"/>
                  </a:moveTo>
                  <a:lnTo>
                    <a:pt x="9448497" y="0"/>
                  </a:lnTo>
                  <a:lnTo>
                    <a:pt x="9448497" y="7772762"/>
                  </a:lnTo>
                  <a:lnTo>
                    <a:pt x="0" y="7772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30390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604571" y="1759472"/>
            <a:ext cx="2631846" cy="5908226"/>
          </a:xfrm>
          <a:custGeom>
            <a:avLst/>
            <a:gdLst/>
            <a:ahLst/>
            <a:cxnLst/>
            <a:rect l="l" t="t" r="r" b="b"/>
            <a:pathLst>
              <a:path w="3947769" h="8862339">
                <a:moveTo>
                  <a:pt x="0" y="0"/>
                </a:moveTo>
                <a:lnTo>
                  <a:pt x="3947769" y="0"/>
                </a:lnTo>
                <a:lnTo>
                  <a:pt x="3947769" y="8862338"/>
                </a:lnTo>
                <a:lnTo>
                  <a:pt x="0" y="88623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45823" y="1552893"/>
            <a:ext cx="7718911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99"/>
              </a:lnSpc>
            </a:pPr>
            <a:r>
              <a:rPr lang="en-US" sz="3165" b="1" spc="-63">
                <a:solidFill>
                  <a:srgbClr val="8CC0F5"/>
                </a:solidFill>
                <a:latin typeface="Faustina Bold"/>
                <a:ea typeface="Faustina Bold"/>
                <a:cs typeface="Faustina Bold"/>
                <a:sym typeface="Faustina Bold"/>
              </a:rPr>
              <a:t>CHỦ ĐỀ 3:  </a:t>
            </a:r>
            <a:r>
              <a:rPr lang="en-US" sz="3165" b="1" spc="-63">
                <a:solidFill>
                  <a:srgbClr val="FFD94C"/>
                </a:solidFill>
                <a:latin typeface="Faustina Bold"/>
                <a:ea typeface="Faustina Bold"/>
                <a:cs typeface="Faustina Bold"/>
                <a:sym typeface="Faustina Bold"/>
              </a:rPr>
              <a:t>TỔ CHỨC LƯU TRỮ, TÌM KIẾM THÔNG TIN TRÊN INTERNET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72068" y="3136614"/>
            <a:ext cx="6466421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999" b="1">
                <a:solidFill>
                  <a:srgbClr val="FFD94C"/>
                </a:solidFill>
                <a:latin typeface="Cabin Bold"/>
                <a:ea typeface="Cabin Bold"/>
                <a:cs typeface="Cabin Bold"/>
                <a:sym typeface="Cabin Bold"/>
              </a:rPr>
              <a:t>Bài 6:</a:t>
            </a:r>
            <a:r>
              <a:rPr lang="en-US" sz="2999" b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  <a:p>
            <a:pPr algn="ctr">
              <a:lnSpc>
                <a:spcPts val="4333"/>
              </a:lnSpc>
            </a:pPr>
            <a:r>
              <a:rPr lang="en-US" sz="3466" b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MẠNG THÔNG TIN TOÀN CẦU</a:t>
            </a:r>
          </a:p>
        </p:txBody>
      </p:sp>
      <p:sp>
        <p:nvSpPr>
          <p:cNvPr id="8" name="Freeform 8"/>
          <p:cNvSpPr/>
          <p:nvPr/>
        </p:nvSpPr>
        <p:spPr>
          <a:xfrm rot="-8957596" flipH="1" flipV="1">
            <a:off x="9592373" y="540151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902184"/>
                </a:moveTo>
                <a:lnTo>
                  <a:pt x="0" y="902184"/>
                </a:lnTo>
                <a:lnTo>
                  <a:pt x="0" y="0"/>
                </a:lnTo>
                <a:lnTo>
                  <a:pt x="4169757" y="0"/>
                </a:lnTo>
                <a:lnTo>
                  <a:pt x="4169757" y="902184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9633685" y="4437624"/>
            <a:ext cx="1742823" cy="3359660"/>
          </a:xfrm>
          <a:custGeom>
            <a:avLst/>
            <a:gdLst/>
            <a:ahLst/>
            <a:cxnLst/>
            <a:rect l="l" t="t" r="r" b="b"/>
            <a:pathLst>
              <a:path w="2614235" h="5039490">
                <a:moveTo>
                  <a:pt x="0" y="0"/>
                </a:moveTo>
                <a:lnTo>
                  <a:pt x="2614236" y="0"/>
                </a:lnTo>
                <a:lnTo>
                  <a:pt x="2614236" y="5039489"/>
                </a:lnTo>
                <a:lnTo>
                  <a:pt x="0" y="503948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0795312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85692" y="-1502435"/>
            <a:ext cx="12512597" cy="8690568"/>
          </a:xfrm>
          <a:custGeom>
            <a:avLst/>
            <a:gdLst/>
            <a:ahLst/>
            <a:cxnLst/>
            <a:rect l="l" t="t" r="r" b="b"/>
            <a:pathLst>
              <a:path w="18768896" h="13035852">
                <a:moveTo>
                  <a:pt x="0" y="0"/>
                </a:moveTo>
                <a:lnTo>
                  <a:pt x="18768897" y="0"/>
                </a:lnTo>
                <a:lnTo>
                  <a:pt x="18768897" y="13035851"/>
                </a:lnTo>
                <a:lnTo>
                  <a:pt x="0" y="130358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34141" y="3340881"/>
            <a:ext cx="903319" cy="1353748"/>
          </a:xfrm>
          <a:custGeom>
            <a:avLst/>
            <a:gdLst/>
            <a:ahLst/>
            <a:cxnLst/>
            <a:rect l="l" t="t" r="r" b="b"/>
            <a:pathLst>
              <a:path w="1354978" h="2030622">
                <a:moveTo>
                  <a:pt x="0" y="0"/>
                </a:moveTo>
                <a:lnTo>
                  <a:pt x="1354978" y="0"/>
                </a:lnTo>
                <a:lnTo>
                  <a:pt x="1354978" y="2030622"/>
                </a:lnTo>
                <a:lnTo>
                  <a:pt x="0" y="20306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7372" y="936542"/>
            <a:ext cx="1387541" cy="1395151"/>
          </a:xfrm>
          <a:custGeom>
            <a:avLst/>
            <a:gdLst/>
            <a:ahLst/>
            <a:cxnLst/>
            <a:rect l="l" t="t" r="r" b="b"/>
            <a:pathLst>
              <a:path w="2081312" h="2092727">
                <a:moveTo>
                  <a:pt x="0" y="0"/>
                </a:moveTo>
                <a:lnTo>
                  <a:pt x="2081312" y="0"/>
                </a:lnTo>
                <a:lnTo>
                  <a:pt x="2081312" y="2092727"/>
                </a:lnTo>
                <a:lnTo>
                  <a:pt x="0" y="20927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28944" y="3522098"/>
            <a:ext cx="675074" cy="1159526"/>
          </a:xfrm>
          <a:custGeom>
            <a:avLst/>
            <a:gdLst/>
            <a:ahLst/>
            <a:cxnLst/>
            <a:rect l="l" t="t" r="r" b="b"/>
            <a:pathLst>
              <a:path w="1012611" h="1739289">
                <a:moveTo>
                  <a:pt x="0" y="0"/>
                </a:moveTo>
                <a:lnTo>
                  <a:pt x="1012611" y="0"/>
                </a:lnTo>
                <a:lnTo>
                  <a:pt x="1012611" y="1739290"/>
                </a:lnTo>
                <a:lnTo>
                  <a:pt x="0" y="17392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4410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17519" y="4681625"/>
            <a:ext cx="2508499" cy="2462890"/>
          </a:xfrm>
          <a:custGeom>
            <a:avLst/>
            <a:gdLst/>
            <a:ahLst/>
            <a:cxnLst/>
            <a:rect l="l" t="t" r="r" b="b"/>
            <a:pathLst>
              <a:path w="3762748" h="3694335">
                <a:moveTo>
                  <a:pt x="0" y="0"/>
                </a:moveTo>
                <a:lnTo>
                  <a:pt x="3762748" y="0"/>
                </a:lnTo>
                <a:lnTo>
                  <a:pt x="3762748" y="3694334"/>
                </a:lnTo>
                <a:lnTo>
                  <a:pt x="0" y="369433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666831" y="4866901"/>
            <a:ext cx="6858339" cy="1112411"/>
            <a:chOff x="0" y="0"/>
            <a:chExt cx="18168082" cy="2946834"/>
          </a:xfrm>
        </p:grpSpPr>
        <p:sp>
          <p:nvSpPr>
            <p:cNvPr id="8" name="Freeform 8"/>
            <p:cNvSpPr/>
            <p:nvPr/>
          </p:nvSpPr>
          <p:spPr>
            <a:xfrm>
              <a:off x="-127" y="127"/>
              <a:ext cx="18167954" cy="2953819"/>
            </a:xfrm>
            <a:custGeom>
              <a:avLst/>
              <a:gdLst/>
              <a:ahLst/>
              <a:cxnLst/>
              <a:rect l="l" t="t" r="r" b="b"/>
              <a:pathLst>
                <a:path w="18167954" h="2953819">
                  <a:moveTo>
                    <a:pt x="17766889" y="2941119"/>
                  </a:moveTo>
                  <a:cubicBezTo>
                    <a:pt x="17711009" y="2953819"/>
                    <a:pt x="17685609" y="2941119"/>
                    <a:pt x="17628459" y="2941119"/>
                  </a:cubicBezTo>
                  <a:cubicBezTo>
                    <a:pt x="17571309" y="2941119"/>
                    <a:pt x="17480249" y="2928419"/>
                    <a:pt x="17480249" y="2928419"/>
                  </a:cubicBezTo>
                  <a:lnTo>
                    <a:pt x="707771" y="2928419"/>
                  </a:lnTo>
                  <a:lnTo>
                    <a:pt x="631063" y="2915719"/>
                  </a:lnTo>
                  <a:cubicBezTo>
                    <a:pt x="631063" y="2915719"/>
                    <a:pt x="533400" y="2928419"/>
                    <a:pt x="457581" y="2915719"/>
                  </a:cubicBezTo>
                  <a:cubicBezTo>
                    <a:pt x="381762" y="2903019"/>
                    <a:pt x="296418" y="2915719"/>
                    <a:pt x="296418" y="2915719"/>
                  </a:cubicBezTo>
                  <a:cubicBezTo>
                    <a:pt x="240284" y="2915719"/>
                    <a:pt x="162814" y="2911401"/>
                    <a:pt x="119507" y="2882191"/>
                  </a:cubicBezTo>
                  <a:cubicBezTo>
                    <a:pt x="47371" y="2833550"/>
                    <a:pt x="25400" y="2763319"/>
                    <a:pt x="0" y="2657528"/>
                  </a:cubicBezTo>
                  <a:lnTo>
                    <a:pt x="0" y="2456995"/>
                  </a:lnTo>
                  <a:cubicBezTo>
                    <a:pt x="0" y="2456995"/>
                    <a:pt x="12700" y="2372032"/>
                    <a:pt x="12700" y="2313739"/>
                  </a:cubicBezTo>
                  <a:cubicBezTo>
                    <a:pt x="12700" y="2255446"/>
                    <a:pt x="0" y="2165530"/>
                    <a:pt x="0" y="2165530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2074725"/>
                  </a:lnTo>
                  <a:cubicBezTo>
                    <a:pt x="18155254" y="2074725"/>
                    <a:pt x="18167954" y="2443406"/>
                    <a:pt x="18167954" y="2476426"/>
                  </a:cubicBezTo>
                  <a:cubicBezTo>
                    <a:pt x="18167954" y="2509446"/>
                    <a:pt x="18145475" y="2617396"/>
                    <a:pt x="18127569" y="2663624"/>
                  </a:cubicBezTo>
                  <a:cubicBezTo>
                    <a:pt x="18102549" y="2728267"/>
                    <a:pt x="18112710" y="2785163"/>
                    <a:pt x="18060894" y="2829359"/>
                  </a:cubicBezTo>
                  <a:cubicBezTo>
                    <a:pt x="18024825" y="2860220"/>
                    <a:pt x="17970723" y="2897558"/>
                    <a:pt x="17925512" y="2914703"/>
                  </a:cubicBezTo>
                  <a:cubicBezTo>
                    <a:pt x="17880299" y="2931848"/>
                    <a:pt x="17822515" y="2928546"/>
                    <a:pt x="17766635" y="2941246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2914098" y="4890550"/>
            <a:ext cx="6566621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8"/>
              </a:lnSpc>
            </a:pPr>
            <a:r>
              <a:rPr lang="en-US" sz="3066" b="1">
                <a:solidFill>
                  <a:srgbClr val="FFFFFF"/>
                </a:solidFill>
                <a:latin typeface="Faustina Bold"/>
                <a:ea typeface="Faustina Bold"/>
                <a:cs typeface="Faustina Bold"/>
                <a:sym typeface="Faustina Bold"/>
              </a:rPr>
              <a:t>3. Thực hành: Khai thác thông tin trên trang web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666831" y="3496314"/>
            <a:ext cx="6858339" cy="1075950"/>
            <a:chOff x="0" y="0"/>
            <a:chExt cx="18168082" cy="2850246"/>
          </a:xfrm>
        </p:grpSpPr>
        <p:sp>
          <p:nvSpPr>
            <p:cNvPr id="11" name="Freeform 11"/>
            <p:cNvSpPr/>
            <p:nvPr/>
          </p:nvSpPr>
          <p:spPr>
            <a:xfrm>
              <a:off x="-127" y="127"/>
              <a:ext cx="18167954" cy="2857231"/>
            </a:xfrm>
            <a:custGeom>
              <a:avLst/>
              <a:gdLst/>
              <a:ahLst/>
              <a:cxnLst/>
              <a:rect l="l" t="t" r="r" b="b"/>
              <a:pathLst>
                <a:path w="18167954" h="2857231">
                  <a:moveTo>
                    <a:pt x="17766889" y="2844531"/>
                  </a:moveTo>
                  <a:cubicBezTo>
                    <a:pt x="17711009" y="2857231"/>
                    <a:pt x="17685609" y="2844531"/>
                    <a:pt x="17628459" y="2844531"/>
                  </a:cubicBezTo>
                  <a:cubicBezTo>
                    <a:pt x="17571309" y="2844531"/>
                    <a:pt x="17480249" y="2831831"/>
                    <a:pt x="17480249" y="2831831"/>
                  </a:cubicBezTo>
                  <a:lnTo>
                    <a:pt x="707771" y="2831831"/>
                  </a:lnTo>
                  <a:lnTo>
                    <a:pt x="631063" y="2819131"/>
                  </a:lnTo>
                  <a:cubicBezTo>
                    <a:pt x="631063" y="2819131"/>
                    <a:pt x="533400" y="2831831"/>
                    <a:pt x="457581" y="2819131"/>
                  </a:cubicBezTo>
                  <a:cubicBezTo>
                    <a:pt x="381762" y="2806431"/>
                    <a:pt x="296418" y="2819131"/>
                    <a:pt x="296418" y="2819131"/>
                  </a:cubicBezTo>
                  <a:cubicBezTo>
                    <a:pt x="240284" y="2819131"/>
                    <a:pt x="162814" y="2814813"/>
                    <a:pt x="119507" y="2785603"/>
                  </a:cubicBezTo>
                  <a:cubicBezTo>
                    <a:pt x="47371" y="2736962"/>
                    <a:pt x="25400" y="2666731"/>
                    <a:pt x="0" y="2560940"/>
                  </a:cubicBezTo>
                  <a:lnTo>
                    <a:pt x="0" y="2360407"/>
                  </a:lnTo>
                  <a:cubicBezTo>
                    <a:pt x="0" y="2360407"/>
                    <a:pt x="12700" y="2275444"/>
                    <a:pt x="12700" y="2217151"/>
                  </a:cubicBezTo>
                  <a:cubicBezTo>
                    <a:pt x="12700" y="2158858"/>
                    <a:pt x="0" y="2068942"/>
                    <a:pt x="0" y="2068942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78137"/>
                  </a:lnTo>
                  <a:cubicBezTo>
                    <a:pt x="18155254" y="1978137"/>
                    <a:pt x="18167954" y="2346818"/>
                    <a:pt x="18167954" y="2379838"/>
                  </a:cubicBezTo>
                  <a:cubicBezTo>
                    <a:pt x="18167954" y="2412858"/>
                    <a:pt x="18145475" y="2520808"/>
                    <a:pt x="18127569" y="2567036"/>
                  </a:cubicBezTo>
                  <a:cubicBezTo>
                    <a:pt x="18102549" y="2631679"/>
                    <a:pt x="18112710" y="2688575"/>
                    <a:pt x="18060894" y="2732771"/>
                  </a:cubicBezTo>
                  <a:cubicBezTo>
                    <a:pt x="18024825" y="2763632"/>
                    <a:pt x="17970723" y="2800970"/>
                    <a:pt x="17925512" y="2818115"/>
                  </a:cubicBezTo>
                  <a:cubicBezTo>
                    <a:pt x="17880299" y="2835260"/>
                    <a:pt x="17822515" y="2831958"/>
                    <a:pt x="17766635" y="2844658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914098" y="3741445"/>
            <a:ext cx="6039094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8"/>
              </a:lnSpc>
            </a:pPr>
            <a:r>
              <a:rPr lang="en-US" sz="3066" b="1">
                <a:solidFill>
                  <a:srgbClr val="FFFFFF"/>
                </a:solidFill>
                <a:latin typeface="Faustina Bold"/>
                <a:ea typeface="Faustina Bold"/>
                <a:cs typeface="Faustina Bold"/>
                <a:sym typeface="Faustina Bold"/>
              </a:rPr>
              <a:t>2. Trình duyệt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2666831" y="2133692"/>
            <a:ext cx="6858339" cy="1070521"/>
            <a:chOff x="0" y="0"/>
            <a:chExt cx="18168082" cy="2835865"/>
          </a:xfrm>
        </p:grpSpPr>
        <p:sp>
          <p:nvSpPr>
            <p:cNvPr id="14" name="Freeform 14"/>
            <p:cNvSpPr/>
            <p:nvPr/>
          </p:nvSpPr>
          <p:spPr>
            <a:xfrm>
              <a:off x="-127" y="127"/>
              <a:ext cx="18167954" cy="2842850"/>
            </a:xfrm>
            <a:custGeom>
              <a:avLst/>
              <a:gdLst/>
              <a:ahLst/>
              <a:cxnLst/>
              <a:rect l="l" t="t" r="r" b="b"/>
              <a:pathLst>
                <a:path w="18167954" h="2842850">
                  <a:moveTo>
                    <a:pt x="17766889" y="2830150"/>
                  </a:moveTo>
                  <a:cubicBezTo>
                    <a:pt x="17711009" y="2842850"/>
                    <a:pt x="17685609" y="2830150"/>
                    <a:pt x="17628459" y="2830150"/>
                  </a:cubicBezTo>
                  <a:cubicBezTo>
                    <a:pt x="17571309" y="2830150"/>
                    <a:pt x="17480249" y="2817450"/>
                    <a:pt x="17480249" y="2817450"/>
                  </a:cubicBezTo>
                  <a:lnTo>
                    <a:pt x="707771" y="2817450"/>
                  </a:lnTo>
                  <a:lnTo>
                    <a:pt x="631063" y="2804750"/>
                  </a:lnTo>
                  <a:cubicBezTo>
                    <a:pt x="631063" y="2804750"/>
                    <a:pt x="533400" y="2817450"/>
                    <a:pt x="457581" y="2804750"/>
                  </a:cubicBezTo>
                  <a:cubicBezTo>
                    <a:pt x="381762" y="2792050"/>
                    <a:pt x="296418" y="2804750"/>
                    <a:pt x="296418" y="2804750"/>
                  </a:cubicBezTo>
                  <a:cubicBezTo>
                    <a:pt x="240284" y="2804750"/>
                    <a:pt x="162814" y="2800432"/>
                    <a:pt x="119507" y="2771222"/>
                  </a:cubicBezTo>
                  <a:cubicBezTo>
                    <a:pt x="47371" y="2722581"/>
                    <a:pt x="25400" y="2652350"/>
                    <a:pt x="0" y="2546559"/>
                  </a:cubicBezTo>
                  <a:lnTo>
                    <a:pt x="0" y="2346026"/>
                  </a:lnTo>
                  <a:cubicBezTo>
                    <a:pt x="0" y="2346026"/>
                    <a:pt x="12700" y="2261063"/>
                    <a:pt x="12700" y="2202770"/>
                  </a:cubicBezTo>
                  <a:cubicBezTo>
                    <a:pt x="12700" y="2144477"/>
                    <a:pt x="0" y="2054561"/>
                    <a:pt x="0" y="2054561"/>
                  </a:cubicBezTo>
                  <a:lnTo>
                    <a:pt x="0" y="803402"/>
                  </a:lnTo>
                  <a:cubicBezTo>
                    <a:pt x="0" y="803402"/>
                    <a:pt x="12700" y="767715"/>
                    <a:pt x="12700" y="688594"/>
                  </a:cubicBezTo>
                  <a:lnTo>
                    <a:pt x="12700" y="543560"/>
                  </a:lnTo>
                  <a:cubicBezTo>
                    <a:pt x="12700" y="543560"/>
                    <a:pt x="0" y="459740"/>
                    <a:pt x="12700" y="375920"/>
                  </a:cubicBezTo>
                  <a:cubicBezTo>
                    <a:pt x="25400" y="292100"/>
                    <a:pt x="23876" y="258064"/>
                    <a:pt x="64897" y="195072"/>
                  </a:cubicBezTo>
                  <a:cubicBezTo>
                    <a:pt x="87249" y="160782"/>
                    <a:pt x="184404" y="76708"/>
                    <a:pt x="215900" y="50800"/>
                  </a:cubicBezTo>
                  <a:cubicBezTo>
                    <a:pt x="215900" y="50800"/>
                    <a:pt x="305181" y="24130"/>
                    <a:pt x="401320" y="12700"/>
                  </a:cubicBezTo>
                  <a:cubicBezTo>
                    <a:pt x="508000" y="0"/>
                    <a:pt x="481584" y="0"/>
                    <a:pt x="622300" y="0"/>
                  </a:cubicBezTo>
                  <a:lnTo>
                    <a:pt x="17648906" y="0"/>
                  </a:lnTo>
                  <a:cubicBezTo>
                    <a:pt x="17748982" y="0"/>
                    <a:pt x="17817435" y="12700"/>
                    <a:pt x="17817435" y="12700"/>
                  </a:cubicBezTo>
                  <a:cubicBezTo>
                    <a:pt x="17881570" y="12700"/>
                    <a:pt x="17970343" y="36322"/>
                    <a:pt x="18028254" y="50800"/>
                  </a:cubicBezTo>
                  <a:cubicBezTo>
                    <a:pt x="18129854" y="76200"/>
                    <a:pt x="18155254" y="254000"/>
                    <a:pt x="18155254" y="350520"/>
                  </a:cubicBezTo>
                  <a:lnTo>
                    <a:pt x="18155254" y="1963756"/>
                  </a:lnTo>
                  <a:cubicBezTo>
                    <a:pt x="18155254" y="1963756"/>
                    <a:pt x="18167954" y="2332437"/>
                    <a:pt x="18167954" y="2365457"/>
                  </a:cubicBezTo>
                  <a:cubicBezTo>
                    <a:pt x="18167954" y="2398477"/>
                    <a:pt x="18145475" y="2506427"/>
                    <a:pt x="18127569" y="2552655"/>
                  </a:cubicBezTo>
                  <a:cubicBezTo>
                    <a:pt x="18102549" y="2617298"/>
                    <a:pt x="18112710" y="2674194"/>
                    <a:pt x="18060894" y="2718390"/>
                  </a:cubicBezTo>
                  <a:cubicBezTo>
                    <a:pt x="18024825" y="2749251"/>
                    <a:pt x="17970723" y="2786589"/>
                    <a:pt x="17925512" y="2803734"/>
                  </a:cubicBezTo>
                  <a:cubicBezTo>
                    <a:pt x="17880299" y="2820879"/>
                    <a:pt x="17822515" y="2817577"/>
                    <a:pt x="17766635" y="2830277"/>
                  </a:cubicBezTo>
                  <a:close/>
                </a:path>
              </a:pathLst>
            </a:custGeom>
            <a:solidFill>
              <a:srgbClr val="133E3D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932873" y="2392644"/>
            <a:ext cx="6510713" cy="52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78"/>
              </a:lnSpc>
            </a:pPr>
            <a:r>
              <a:rPr lang="en-US" sz="3066" b="1">
                <a:solidFill>
                  <a:srgbClr val="FFFFFF"/>
                </a:solidFill>
                <a:latin typeface="Faustina Bold"/>
                <a:ea typeface="Faustina Bold"/>
                <a:cs typeface="Faustina Bold"/>
                <a:sym typeface="Faustina Bold"/>
              </a:rPr>
              <a:t>1. Tổ chức thông tin trên Internet</a:t>
            </a:r>
          </a:p>
        </p:txBody>
      </p:sp>
      <p:sp>
        <p:nvSpPr>
          <p:cNvPr id="16" name="Freeform 16"/>
          <p:cNvSpPr/>
          <p:nvPr/>
        </p:nvSpPr>
        <p:spPr>
          <a:xfrm>
            <a:off x="9443586" y="1173175"/>
            <a:ext cx="2129954" cy="5857373"/>
          </a:xfrm>
          <a:custGeom>
            <a:avLst/>
            <a:gdLst/>
            <a:ahLst/>
            <a:cxnLst/>
            <a:rect l="l" t="t" r="r" b="b"/>
            <a:pathLst>
              <a:path w="3194931" h="8786059">
                <a:moveTo>
                  <a:pt x="0" y="0"/>
                </a:moveTo>
                <a:lnTo>
                  <a:pt x="3194931" y="0"/>
                </a:lnTo>
                <a:lnTo>
                  <a:pt x="3194931" y="8786060"/>
                </a:lnTo>
                <a:lnTo>
                  <a:pt x="0" y="878606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398945" y="4388138"/>
            <a:ext cx="2214511" cy="27432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8"/>
          <p:cNvSpPr txBox="1"/>
          <p:nvPr/>
        </p:nvSpPr>
        <p:spPr>
          <a:xfrm>
            <a:off x="2760298" y="618986"/>
            <a:ext cx="6466421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999" b="1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Bài 6: </a:t>
            </a:r>
          </a:p>
          <a:p>
            <a:pPr algn="ctr">
              <a:lnSpc>
                <a:spcPts val="4333"/>
              </a:lnSpc>
            </a:pPr>
            <a:r>
              <a:rPr lang="en-US" sz="3466" b="1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MẠNG THÔNG TIN TOÀN CẦU</a:t>
            </a:r>
          </a:p>
        </p:txBody>
      </p:sp>
    </p:spTree>
    <p:extLst>
      <p:ext uri="{BB962C8B-B14F-4D97-AF65-F5344CB8AC3E}">
        <p14:creationId xmlns:p14="http://schemas.microsoft.com/office/powerpoint/2010/main" val="53365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 rot="2022845" flipH="1">
            <a:off x="10300103" y="150762"/>
            <a:ext cx="2779838" cy="601456"/>
          </a:xfrm>
          <a:custGeom>
            <a:avLst/>
            <a:gdLst/>
            <a:ahLst/>
            <a:cxnLst/>
            <a:rect l="l" t="t" r="r" b="b"/>
            <a:pathLst>
              <a:path w="4169757" h="902184">
                <a:moveTo>
                  <a:pt x="4169757" y="0"/>
                </a:moveTo>
                <a:lnTo>
                  <a:pt x="0" y="0"/>
                </a:lnTo>
                <a:lnTo>
                  <a:pt x="0" y="902183"/>
                </a:lnTo>
                <a:lnTo>
                  <a:pt x="4169757" y="902183"/>
                </a:lnTo>
                <a:lnTo>
                  <a:pt x="416975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-990600" y="68039"/>
            <a:ext cx="8073567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2"/>
              </a:lnSpc>
            </a:pPr>
            <a:r>
              <a:rPr lang="en-US" sz="3200" b="1" spc="-75">
                <a:solidFill>
                  <a:srgbClr val="0C5B06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1. Tổ chức thông tin trên Internet</a:t>
            </a:r>
          </a:p>
        </p:txBody>
      </p:sp>
      <p:sp>
        <p:nvSpPr>
          <p:cNvPr id="23" name="TextBox 17"/>
          <p:cNvSpPr txBox="1"/>
          <p:nvPr/>
        </p:nvSpPr>
        <p:spPr>
          <a:xfrm>
            <a:off x="370660" y="651038"/>
            <a:ext cx="6982640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60"/>
              </a:lnSpc>
            </a:pPr>
            <a:r>
              <a:rPr lang="vi-VN" sz="2933" b="1" spc="-75">
                <a:solidFill>
                  <a:srgbClr val="FF0000"/>
                </a:solidFill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Yêu cầu: </a:t>
            </a:r>
            <a:r>
              <a:rPr lang="vi-VN" sz="2933" b="1" spc="-75" smtClean="0">
                <a:latin typeface="Times New Roman" panose="02020603050405020304" pitchFamily="18" charset="0"/>
                <a:ea typeface="Cabin Bold"/>
                <a:cs typeface="Times New Roman" panose="02020603050405020304" pitchFamily="18" charset="0"/>
                <a:sym typeface="Cabin Bold"/>
              </a:rPr>
              <a:t>Trong khi quan sát video, em hãy ghi lại các dạng thông tin mà em tiếp nhận được?</a:t>
            </a:r>
            <a:endParaRPr lang="en-US" sz="2933" b="1" spc="-75">
              <a:latin typeface="Times New Roman" panose="02020603050405020304" pitchFamily="18" charset="0"/>
              <a:ea typeface="Cabin Bold"/>
              <a:cs typeface="Times New Roman" panose="02020603050405020304" pitchFamily="18" charset="0"/>
              <a:sym typeface="Cabin Bold"/>
            </a:endParaRPr>
          </a:p>
        </p:txBody>
      </p:sp>
      <p:pic>
        <p:nvPicPr>
          <p:cNvPr id="3" name="ĐÊM NGƯƠC 10 GIÂY - BONG S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8406238" y="227217"/>
            <a:ext cx="2350527" cy="1322172"/>
          </a:xfrm>
          <a:prstGeom prst="rect">
            <a:avLst/>
          </a:prstGeom>
        </p:spPr>
      </p:pic>
      <p:pic>
        <p:nvPicPr>
          <p:cNvPr id="4" name="vide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38477" y="1798460"/>
            <a:ext cx="9190126" cy="490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34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6513&quot;&gt;&lt;object type=&quot;3&quot; unique_id=&quot;16514&quot;&gt;&lt;property id=&quot;20148&quot; value=&quot;5&quot;/&gt;&lt;property id=&quot;20300&quot; value=&quot;Slide 1&quot;/&gt;&lt;property id=&quot;20307&quot; value=&quot;258&quot;/&gt;&lt;/object&gt;&lt;object type=&quot;3&quot; unique_id=&quot;16515&quot;&gt;&lt;property id=&quot;20148&quot; value=&quot;5&quot;/&gt;&lt;property id=&quot;20300&quot; value=&quot;Slide 2&quot;/&gt;&lt;property id=&quot;20307&quot; value=&quot;257&quot;/&gt;&lt;/object&gt;&lt;object type=&quot;3&quot; unique_id=&quot;16516&quot;&gt;&lt;property id=&quot;20148&quot; value=&quot;5&quot;/&gt;&lt;property id=&quot;20300&quot; value=&quot;Slide 3&quot;/&gt;&lt;property id=&quot;20307&quot; value=&quot;265&quot;/&gt;&lt;/object&gt;&lt;object type=&quot;3&quot; unique_id=&quot;16517&quot;&gt;&lt;property id=&quot;20148&quot; value=&quot;5&quot;/&gt;&lt;property id=&quot;20300&quot; value=&quot;Slide 4&quot;/&gt;&lt;property id=&quot;20307&quot; value=&quot;266&quot;/&gt;&lt;/object&gt;&lt;object type=&quot;3&quot; unique_id=&quot;16518&quot;&gt;&lt;property id=&quot;20148&quot; value=&quot;5&quot;/&gt;&lt;property id=&quot;20300&quot; value=&quot;Slide 5&quot;/&gt;&lt;property id=&quot;20307&quot; value=&quot;267&quot;/&gt;&lt;/object&gt;&lt;object type=&quot;3&quot; unique_id=&quot;16519&quot;&gt;&lt;property id=&quot;20148&quot; value=&quot;5&quot;/&gt;&lt;property id=&quot;20300&quot; value=&quot;Slide 6&quot;/&gt;&lt;property id=&quot;20307&quot; value=&quot;268&quot;/&gt;&lt;/object&gt;&lt;object type=&quot;3&quot; unique_id=&quot;16520&quot;&gt;&lt;property id=&quot;20148&quot; value=&quot;5&quot;/&gt;&lt;property id=&quot;20300&quot; value=&quot;Slide 7&quot;/&gt;&lt;property id=&quot;20307&quot; value=&quot;269&quot;/&gt;&lt;/object&gt;&lt;object type=&quot;3&quot; unique_id=&quot;16521&quot;&gt;&lt;property id=&quot;20148&quot; value=&quot;5&quot;/&gt;&lt;property id=&quot;20300&quot; value=&quot;Slide 8&quot;/&gt;&lt;property id=&quot;20307&quot; value=&quot;270&quot;/&gt;&lt;/object&gt;&lt;object type=&quot;3&quot; unique_id=&quot;16522&quot;&gt;&lt;property id=&quot;20148&quot; value=&quot;5&quot;/&gt;&lt;property id=&quot;20300&quot; value=&quot;Slide 9&quot;/&gt;&lt;property id=&quot;20307&quot; value=&quot;271&quot;/&gt;&lt;/object&gt;&lt;object type=&quot;3&quot; unique_id=&quot;16523&quot;&gt;&lt;property id=&quot;20148&quot; value=&quot;5&quot;/&gt;&lt;property id=&quot;20300&quot; value=&quot;Slide 10&quot;/&gt;&lt;property id=&quot;20307&quot; value=&quot;272&quot;/&gt;&lt;/object&gt;&lt;object type=&quot;3&quot; unique_id=&quot;16524&quot;&gt;&lt;property id=&quot;20148&quot; value=&quot;5&quot;/&gt;&lt;property id=&quot;20300&quot; value=&quot;Slide 11&quot;/&gt;&lt;property id=&quot;20307&quot; value=&quot;273&quot;/&gt;&lt;/object&gt;&lt;object type=&quot;3&quot; unique_id=&quot;16525&quot;&gt;&lt;property id=&quot;20148&quot; value=&quot;5&quot;/&gt;&lt;property id=&quot;20300&quot; value=&quot;Slide 12&quot;/&gt;&lt;property id=&quot;20307&quot; value=&quot;274&quot;/&gt;&lt;/object&gt;&lt;object type=&quot;3&quot; unique_id=&quot;16526&quot;&gt;&lt;property id=&quot;20148&quot; value=&quot;5&quot;/&gt;&lt;property id=&quot;20300&quot; value=&quot;Slide 14&quot;/&gt;&lt;property id=&quot;20307&quot; value=&quot;275&quot;/&gt;&lt;/object&gt;&lt;object type=&quot;3&quot; unique_id=&quot;16527&quot;&gt;&lt;property id=&quot;20148&quot; value=&quot;5&quot;/&gt;&lt;property id=&quot;20300&quot; value=&quot;Slide 15&quot;/&gt;&lt;property id=&quot;20307&quot; value=&quot;276&quot;/&gt;&lt;/object&gt;&lt;object type=&quot;3&quot; unique_id=&quot;16528&quot;&gt;&lt;property id=&quot;20148&quot; value=&quot;5&quot;/&gt;&lt;property id=&quot;20300&quot; value=&quot;Slide 16&quot;/&gt;&lt;property id=&quot;20307&quot; value=&quot;277&quot;/&gt;&lt;/object&gt;&lt;object type=&quot;3&quot; unique_id=&quot;16530&quot;&gt;&lt;property id=&quot;20148&quot; value=&quot;5&quot;/&gt;&lt;property id=&quot;20300&quot; value=&quot;Slide 17&quot;/&gt;&lt;property id=&quot;20307&quot; value=&quot;279&quot;/&gt;&lt;/object&gt;&lt;object type=&quot;3&quot; unique_id=&quot;16531&quot;&gt;&lt;property id=&quot;20148&quot; value=&quot;5&quot;/&gt;&lt;property id=&quot;20300&quot; value=&quot;Slide 18&quot;/&gt;&lt;property id=&quot;20307&quot; value=&quot;280&quot;/&gt;&lt;/object&gt;&lt;object type=&quot;3&quot; unique_id=&quot;17488&quot;&gt;&lt;property id=&quot;20148&quot; value=&quot;5&quot;/&gt;&lt;property id=&quot;20300&quot; value=&quot;Slide 19&quot;/&gt;&lt;property id=&quot;20307&quot; value=&quot;282&quot;/&gt;&lt;/object&gt;&lt;object type=&quot;3&quot; unique_id=&quot;17489&quot;&gt;&lt;property id=&quot;20148&quot; value=&quot;5&quot;/&gt;&lt;property id=&quot;20300&quot; value=&quot;Slide 24&quot;/&gt;&lt;property id=&quot;20307&quot; value=&quot;283&quot;/&gt;&lt;/object&gt;&lt;object type=&quot;3&quot; unique_id=&quot;17490&quot;&gt;&lt;property id=&quot;20148&quot; value=&quot;5&quot;/&gt;&lt;property id=&quot;20300&quot; value=&quot;Slide 22&quot;/&gt;&lt;property id=&quot;20307&quot; value=&quot;284&quot;/&gt;&lt;/object&gt;&lt;object type=&quot;3&quot; unique_id=&quot;17909&quot;&gt;&lt;property id=&quot;20148&quot; value=&quot;5&quot;/&gt;&lt;property id=&quot;20300&quot; value=&quot;Slide 23&quot;/&gt;&lt;property id=&quot;20307&quot; value=&quot;288&quot;/&gt;&lt;/object&gt;&lt;object type=&quot;3&quot; unique_id=&quot;18062&quot;&gt;&lt;property id=&quot;20148&quot; value=&quot;5&quot;/&gt;&lt;property id=&quot;20300&quot; value=&quot;Slide 13&quot;/&gt;&lt;property id=&quot;20307&quot; value=&quot;292&quot;/&gt;&lt;/object&gt;&lt;object type=&quot;3&quot; unique_id=&quot;18556&quot;&gt;&lt;property id=&quot;20148&quot; value=&quot;5&quot;/&gt;&lt;property id=&quot;20300&quot; value=&quot;Slide 20&quot;/&gt;&lt;property id=&quot;20307&quot; value=&quot;296&quot;/&gt;&lt;/object&gt;&lt;object type=&quot;3&quot; unique_id=&quot;19004&quot;&gt;&lt;property id=&quot;20148&quot; value=&quot;5&quot;/&gt;&lt;property id=&quot;20300&quot; value=&quot;Slide 21&quot;/&gt;&lt;property id=&quot;20307&quot; value=&quot;298&quot;/&gt;&lt;/object&gt;&lt;/object&gt;&lt;object type=&quot;8&quot; unique_id=&quot;1655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1173</TotalTime>
  <Words>711</Words>
  <Application>Microsoft Office PowerPoint</Application>
  <PresentationFormat>Widescreen</PresentationFormat>
  <Paragraphs>89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Cabin Bold</vt:lpstr>
      <vt:lpstr>Calibri</vt:lpstr>
      <vt:lpstr>Calibri Light</vt:lpstr>
      <vt:lpstr>Faustina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Ngô Hoàng</dc:creator>
  <cp:lastModifiedBy>HOANG AN</cp:lastModifiedBy>
  <cp:revision>120</cp:revision>
  <dcterms:created xsi:type="dcterms:W3CDTF">2020-09-05T19:25:09Z</dcterms:created>
  <dcterms:modified xsi:type="dcterms:W3CDTF">2024-12-04T01:53:37Z</dcterms:modified>
</cp:coreProperties>
</file>