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4"/>
  </p:notesMasterIdLst>
  <p:sldIdLst>
    <p:sldId id="256" r:id="rId2"/>
    <p:sldId id="318" r:id="rId3"/>
    <p:sldId id="319" r:id="rId4"/>
    <p:sldId id="320" r:id="rId5"/>
    <p:sldId id="321" r:id="rId6"/>
    <p:sldId id="322" r:id="rId7"/>
    <p:sldId id="323" r:id="rId8"/>
    <p:sldId id="324" r:id="rId9"/>
    <p:sldId id="289" r:id="rId10"/>
    <p:sldId id="325" r:id="rId11"/>
    <p:sldId id="326" r:id="rId12"/>
    <p:sldId id="327" r:id="rId13"/>
    <p:sldId id="257" r:id="rId14"/>
    <p:sldId id="259" r:id="rId15"/>
    <p:sldId id="258" r:id="rId16"/>
    <p:sldId id="260" r:id="rId17"/>
    <p:sldId id="261" r:id="rId18"/>
    <p:sldId id="312" r:id="rId19"/>
    <p:sldId id="262" r:id="rId20"/>
    <p:sldId id="263" r:id="rId21"/>
    <p:sldId id="264" r:id="rId22"/>
    <p:sldId id="265" r:id="rId23"/>
    <p:sldId id="266" r:id="rId24"/>
    <p:sldId id="272" r:id="rId25"/>
    <p:sldId id="331" r:id="rId26"/>
    <p:sldId id="330" r:id="rId27"/>
    <p:sldId id="268" r:id="rId28"/>
    <p:sldId id="313" r:id="rId29"/>
    <p:sldId id="332" r:id="rId30"/>
    <p:sldId id="276" r:id="rId31"/>
    <p:sldId id="279" r:id="rId32"/>
    <p:sldId id="329" r:id="rId33"/>
  </p:sldIdLst>
  <p:sldSz cx="9144000" cy="5143500" type="screen16x9"/>
  <p:notesSz cx="6858000" cy="9144000"/>
  <p:embeddedFontLst>
    <p:embeddedFont>
      <p:font typeface="Anaheim" panose="020B0604020202020204" charset="0"/>
      <p:regular r:id="rId35"/>
    </p:embeddedFont>
    <p:embeddedFont>
      <p:font typeface="Bebas Neue" panose="020B0606020202050201" pitchFamily="34" charset="0"/>
      <p:regular r:id="rId36"/>
    </p:embeddedFont>
    <p:embeddedFont>
      <p:font typeface="Nunito Light" pitchFamily="2" charset="0"/>
      <p:regular r:id="rId37"/>
      <p:italic r:id="rId38"/>
    </p:embeddedFont>
    <p:embeddedFont>
      <p:font typeface="Open Sans" panose="020B0606030504020204" pitchFamily="34" charset="0"/>
      <p:regular r:id="rId39"/>
      <p:bold r:id="rId40"/>
      <p:italic r:id="rId41"/>
      <p:boldItalic r:id="rId42"/>
    </p:embeddedFont>
    <p:embeddedFont>
      <p:font typeface="Schibsted Grotesk" panose="020B0604020202020204" charset="0"/>
      <p:regular r:id="rId43"/>
      <p:bold r:id="rId44"/>
      <p:italic r:id="rId45"/>
      <p:boldItalic r:id="rId46"/>
    </p:embeddedFont>
    <p:embeddedFont>
      <p:font typeface="Source Sans Pro" panose="020B0503030403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C59E6E-9975-43A2-80E2-114844EA8C74}">
  <a:tblStyle styleId="{B7C59E6E-9975-43A2-80E2-114844EA8C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4" autoAdjust="0"/>
    <p:restoredTop sz="94660"/>
  </p:normalViewPr>
  <p:slideViewPr>
    <p:cSldViewPr snapToGrid="0">
      <p:cViewPr varScale="1">
        <p:scale>
          <a:sx n="85" d="100"/>
          <a:sy n="85" d="100"/>
        </p:scale>
        <p:origin x="117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650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Thực hiện cho đến khi hết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84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3" name="Google Shape;171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6" name="Google Shape;200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24515069b6d_0_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24515069b6d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24515069b6d_0_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24515069b6d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5116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409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56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674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69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6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804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189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918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312138"/>
            <a:ext cx="5225400" cy="2153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419288"/>
            <a:ext cx="5225400" cy="4116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7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8622150" y="2510451"/>
            <a:ext cx="327075" cy="327075"/>
            <a:chOff x="5754625" y="613526"/>
            <a:chExt cx="327075" cy="327075"/>
          </a:xfrm>
        </p:grpSpPr>
        <p:sp>
          <p:nvSpPr>
            <p:cNvPr id="12" name="Google Shape;12;p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430773" y="332269"/>
            <a:ext cx="207235" cy="207235"/>
            <a:chOff x="5754625" y="613526"/>
            <a:chExt cx="327075" cy="327075"/>
          </a:xfrm>
        </p:grpSpPr>
        <p:sp>
          <p:nvSpPr>
            <p:cNvPr id="15" name="Google Shape;15;p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1153137" y="-2519249"/>
            <a:ext cx="3732722" cy="3955402"/>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04"/>
        <p:cNvGrpSpPr/>
        <p:nvPr/>
      </p:nvGrpSpPr>
      <p:grpSpPr>
        <a:xfrm>
          <a:off x="0" y="0"/>
          <a:ext cx="0" cy="0"/>
          <a:chOff x="0" y="0"/>
          <a:chExt cx="0" cy="0"/>
        </a:xfrm>
      </p:grpSpPr>
      <p:sp>
        <p:nvSpPr>
          <p:cNvPr id="305" name="Google Shape;305;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6" name="Google Shape;306;p19"/>
          <p:cNvSpPr txBox="1">
            <a:spLocks noGrp="1"/>
          </p:cNvSpPr>
          <p:nvPr>
            <p:ph type="subTitle" idx="1"/>
          </p:nvPr>
        </p:nvSpPr>
        <p:spPr>
          <a:xfrm>
            <a:off x="4242675" y="3171825"/>
            <a:ext cx="3700500" cy="914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07" name="Google Shape;307;p19"/>
          <p:cNvSpPr txBox="1">
            <a:spLocks noGrp="1"/>
          </p:cNvSpPr>
          <p:nvPr>
            <p:ph type="subTitle" idx="2"/>
          </p:nvPr>
        </p:nvSpPr>
        <p:spPr>
          <a:xfrm>
            <a:off x="4242693" y="1762125"/>
            <a:ext cx="3700500" cy="914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08" name="Google Shape;308;p19"/>
          <p:cNvSpPr txBox="1">
            <a:spLocks noGrp="1"/>
          </p:cNvSpPr>
          <p:nvPr>
            <p:ph type="subTitle" idx="3"/>
          </p:nvPr>
        </p:nvSpPr>
        <p:spPr>
          <a:xfrm>
            <a:off x="1841775" y="1762125"/>
            <a:ext cx="2248500" cy="914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2200"/>
              <a:buFont typeface="Schibsted Grotesk"/>
              <a:buNone/>
              <a:defRPr sz="2200" b="1">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309" name="Google Shape;309;p19"/>
          <p:cNvSpPr txBox="1">
            <a:spLocks noGrp="1"/>
          </p:cNvSpPr>
          <p:nvPr>
            <p:ph type="subTitle" idx="4"/>
          </p:nvPr>
        </p:nvSpPr>
        <p:spPr>
          <a:xfrm>
            <a:off x="1841775" y="3171825"/>
            <a:ext cx="2248500" cy="914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2200"/>
              <a:buFont typeface="Schibsted Grotesk"/>
              <a:buNone/>
              <a:defRPr sz="2200" b="1">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310" name="Google Shape;310;p19"/>
          <p:cNvSpPr/>
          <p:nvPr/>
        </p:nvSpPr>
        <p:spPr>
          <a:xfrm rot="-8804721">
            <a:off x="-1882478" y="-2961558"/>
            <a:ext cx="3876813" cy="4108089"/>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19"/>
          <p:cNvGrpSpPr/>
          <p:nvPr/>
        </p:nvGrpSpPr>
        <p:grpSpPr>
          <a:xfrm rot="10800000" flipH="1">
            <a:off x="187681" y="4387738"/>
            <a:ext cx="363937" cy="363969"/>
            <a:chOff x="5754625" y="613526"/>
            <a:chExt cx="327075" cy="327075"/>
          </a:xfrm>
        </p:grpSpPr>
        <p:sp>
          <p:nvSpPr>
            <p:cNvPr id="312" name="Google Shape;312;p1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19"/>
          <p:cNvGrpSpPr/>
          <p:nvPr/>
        </p:nvGrpSpPr>
        <p:grpSpPr>
          <a:xfrm rot="10800000" flipH="1">
            <a:off x="270741" y="236066"/>
            <a:ext cx="113135" cy="113135"/>
            <a:chOff x="5754625" y="613526"/>
            <a:chExt cx="327075" cy="327075"/>
          </a:xfrm>
        </p:grpSpPr>
        <p:sp>
          <p:nvSpPr>
            <p:cNvPr id="315" name="Google Shape;315;p1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19"/>
          <p:cNvGrpSpPr/>
          <p:nvPr/>
        </p:nvGrpSpPr>
        <p:grpSpPr>
          <a:xfrm rot="10800000" flipH="1">
            <a:off x="8681939" y="1112197"/>
            <a:ext cx="220252" cy="220285"/>
            <a:chOff x="5754625" y="613526"/>
            <a:chExt cx="327075" cy="327075"/>
          </a:xfrm>
        </p:grpSpPr>
        <p:sp>
          <p:nvSpPr>
            <p:cNvPr id="318" name="Google Shape;318;p1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19"/>
          <p:cNvGrpSpPr/>
          <p:nvPr/>
        </p:nvGrpSpPr>
        <p:grpSpPr>
          <a:xfrm rot="10800000" flipH="1">
            <a:off x="163614" y="891922"/>
            <a:ext cx="220252" cy="220285"/>
            <a:chOff x="5754625" y="613526"/>
            <a:chExt cx="327075" cy="327075"/>
          </a:xfrm>
        </p:grpSpPr>
        <p:sp>
          <p:nvSpPr>
            <p:cNvPr id="321" name="Google Shape;321;p1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19"/>
          <p:cNvGrpSpPr/>
          <p:nvPr/>
        </p:nvGrpSpPr>
        <p:grpSpPr>
          <a:xfrm rot="10800000" flipH="1">
            <a:off x="586354" y="4766753"/>
            <a:ext cx="113135" cy="113135"/>
            <a:chOff x="5754625" y="613526"/>
            <a:chExt cx="327075" cy="327075"/>
          </a:xfrm>
        </p:grpSpPr>
        <p:sp>
          <p:nvSpPr>
            <p:cNvPr id="324" name="Google Shape;324;p1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26"/>
        <p:cNvGrpSpPr/>
        <p:nvPr/>
      </p:nvGrpSpPr>
      <p:grpSpPr>
        <a:xfrm>
          <a:off x="0" y="0"/>
          <a:ext cx="0" cy="0"/>
          <a:chOff x="0" y="0"/>
          <a:chExt cx="0" cy="0"/>
        </a:xfrm>
      </p:grpSpPr>
      <p:sp>
        <p:nvSpPr>
          <p:cNvPr id="327" name="Google Shape;327;p2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28" name="Google Shape;328;p20"/>
          <p:cNvSpPr txBox="1">
            <a:spLocks noGrp="1"/>
          </p:cNvSpPr>
          <p:nvPr>
            <p:ph type="subTitle" idx="1"/>
          </p:nvPr>
        </p:nvSpPr>
        <p:spPr>
          <a:xfrm>
            <a:off x="4863831" y="1667625"/>
            <a:ext cx="3567000" cy="1685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29" name="Google Shape;329;p20"/>
          <p:cNvSpPr txBox="1">
            <a:spLocks noGrp="1"/>
          </p:cNvSpPr>
          <p:nvPr>
            <p:ph type="subTitle" idx="2"/>
          </p:nvPr>
        </p:nvSpPr>
        <p:spPr>
          <a:xfrm>
            <a:off x="726825" y="1667625"/>
            <a:ext cx="3567000" cy="1685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30" name="Google Shape;330;p20"/>
          <p:cNvSpPr/>
          <p:nvPr/>
        </p:nvSpPr>
        <p:spPr>
          <a:xfrm rot="-2700000" flipH="1">
            <a:off x="5396344" y="4262809"/>
            <a:ext cx="3264277" cy="3459012"/>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20"/>
          <p:cNvGrpSpPr/>
          <p:nvPr/>
        </p:nvGrpSpPr>
        <p:grpSpPr>
          <a:xfrm>
            <a:off x="161998" y="375010"/>
            <a:ext cx="164486" cy="164486"/>
            <a:chOff x="5754625" y="613526"/>
            <a:chExt cx="327075" cy="327075"/>
          </a:xfrm>
        </p:grpSpPr>
        <p:sp>
          <p:nvSpPr>
            <p:cNvPr id="332" name="Google Shape;332;p20"/>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0"/>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20"/>
          <p:cNvGrpSpPr/>
          <p:nvPr/>
        </p:nvGrpSpPr>
        <p:grpSpPr>
          <a:xfrm>
            <a:off x="8703813" y="1667614"/>
            <a:ext cx="316674" cy="316674"/>
            <a:chOff x="5754625" y="613526"/>
            <a:chExt cx="327075" cy="327075"/>
          </a:xfrm>
        </p:grpSpPr>
        <p:sp>
          <p:nvSpPr>
            <p:cNvPr id="335" name="Google Shape;335;p20"/>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20"/>
          <p:cNvGrpSpPr/>
          <p:nvPr/>
        </p:nvGrpSpPr>
        <p:grpSpPr>
          <a:xfrm>
            <a:off x="278841" y="999071"/>
            <a:ext cx="113135" cy="113135"/>
            <a:chOff x="5754625" y="613526"/>
            <a:chExt cx="327075" cy="327075"/>
          </a:xfrm>
        </p:grpSpPr>
        <p:sp>
          <p:nvSpPr>
            <p:cNvPr id="338" name="Google Shape;338;p20"/>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20"/>
          <p:cNvGrpSpPr/>
          <p:nvPr/>
        </p:nvGrpSpPr>
        <p:grpSpPr>
          <a:xfrm>
            <a:off x="8596879" y="1361209"/>
            <a:ext cx="113135" cy="113135"/>
            <a:chOff x="5754625" y="613526"/>
            <a:chExt cx="327075" cy="327075"/>
          </a:xfrm>
        </p:grpSpPr>
        <p:sp>
          <p:nvSpPr>
            <p:cNvPr id="341" name="Google Shape;341;p20"/>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20"/>
          <p:cNvGrpSpPr/>
          <p:nvPr/>
        </p:nvGrpSpPr>
        <p:grpSpPr>
          <a:xfrm>
            <a:off x="8752014" y="891916"/>
            <a:ext cx="220252" cy="220285"/>
            <a:chOff x="5754625" y="613526"/>
            <a:chExt cx="327075" cy="327075"/>
          </a:xfrm>
        </p:grpSpPr>
        <p:sp>
          <p:nvSpPr>
            <p:cNvPr id="344" name="Google Shape;344;p20"/>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20"/>
          <p:cNvGrpSpPr/>
          <p:nvPr/>
        </p:nvGrpSpPr>
        <p:grpSpPr>
          <a:xfrm>
            <a:off x="74739" y="1358641"/>
            <a:ext cx="220252" cy="220285"/>
            <a:chOff x="5754625" y="613526"/>
            <a:chExt cx="327075" cy="327075"/>
          </a:xfrm>
        </p:grpSpPr>
        <p:sp>
          <p:nvSpPr>
            <p:cNvPr id="347" name="Google Shape;347;p20"/>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72"/>
        <p:cNvGrpSpPr/>
        <p:nvPr/>
      </p:nvGrpSpPr>
      <p:grpSpPr>
        <a:xfrm>
          <a:off x="0" y="0"/>
          <a:ext cx="0" cy="0"/>
          <a:chOff x="0" y="0"/>
          <a:chExt cx="0" cy="0"/>
        </a:xfrm>
      </p:grpSpPr>
      <p:sp>
        <p:nvSpPr>
          <p:cNvPr id="373" name="Google Shape;373;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74" name="Google Shape;374;p22"/>
          <p:cNvSpPr txBox="1">
            <a:spLocks noGrp="1"/>
          </p:cNvSpPr>
          <p:nvPr>
            <p:ph type="subTitle" idx="1"/>
          </p:nvPr>
        </p:nvSpPr>
        <p:spPr>
          <a:xfrm>
            <a:off x="4247788" y="1584709"/>
            <a:ext cx="3154800" cy="57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75" name="Google Shape;375;p22"/>
          <p:cNvSpPr txBox="1">
            <a:spLocks noGrp="1"/>
          </p:cNvSpPr>
          <p:nvPr>
            <p:ph type="subTitle" idx="2"/>
          </p:nvPr>
        </p:nvSpPr>
        <p:spPr>
          <a:xfrm>
            <a:off x="4247778" y="2527600"/>
            <a:ext cx="3154800" cy="57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76" name="Google Shape;376;p22"/>
          <p:cNvSpPr txBox="1">
            <a:spLocks noGrp="1"/>
          </p:cNvSpPr>
          <p:nvPr>
            <p:ph type="subTitle" idx="3"/>
          </p:nvPr>
        </p:nvSpPr>
        <p:spPr>
          <a:xfrm>
            <a:off x="4247779" y="3470513"/>
            <a:ext cx="3154800" cy="57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77" name="Google Shape;377;p22"/>
          <p:cNvSpPr txBox="1">
            <a:spLocks noGrp="1"/>
          </p:cNvSpPr>
          <p:nvPr>
            <p:ph type="subTitle" idx="4"/>
          </p:nvPr>
        </p:nvSpPr>
        <p:spPr>
          <a:xfrm>
            <a:off x="2189190" y="1584709"/>
            <a:ext cx="2058600" cy="57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378" name="Google Shape;378;p22"/>
          <p:cNvSpPr txBox="1">
            <a:spLocks noGrp="1"/>
          </p:cNvSpPr>
          <p:nvPr>
            <p:ph type="subTitle" idx="5"/>
          </p:nvPr>
        </p:nvSpPr>
        <p:spPr>
          <a:xfrm>
            <a:off x="2189190" y="2527600"/>
            <a:ext cx="2058600" cy="57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379" name="Google Shape;379;p22"/>
          <p:cNvSpPr txBox="1">
            <a:spLocks noGrp="1"/>
          </p:cNvSpPr>
          <p:nvPr>
            <p:ph type="subTitle" idx="6"/>
          </p:nvPr>
        </p:nvSpPr>
        <p:spPr>
          <a:xfrm>
            <a:off x="2189190" y="3470513"/>
            <a:ext cx="2058600" cy="57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380" name="Google Shape;380;p22"/>
          <p:cNvSpPr/>
          <p:nvPr/>
        </p:nvSpPr>
        <p:spPr>
          <a:xfrm rot="1551837">
            <a:off x="7290823" y="-2880215"/>
            <a:ext cx="3610392" cy="3932126"/>
          </a:xfrm>
          <a:custGeom>
            <a:avLst/>
            <a:gdLst/>
            <a:ahLst/>
            <a:cxnLst/>
            <a:rect l="l" t="t" r="r" b="b"/>
            <a:pathLst>
              <a:path w="46323" h="50451" extrusionOk="0">
                <a:moveTo>
                  <a:pt x="31427" y="0"/>
                </a:moveTo>
                <a:cubicBezTo>
                  <a:pt x="30750" y="0"/>
                  <a:pt x="30060" y="198"/>
                  <a:pt x="29477" y="510"/>
                </a:cubicBezTo>
                <a:cubicBezTo>
                  <a:pt x="28166" y="1213"/>
                  <a:pt x="27180" y="2409"/>
                  <a:pt x="26150" y="3451"/>
                </a:cubicBezTo>
                <a:cubicBezTo>
                  <a:pt x="25111" y="4503"/>
                  <a:pt x="24035" y="5537"/>
                  <a:pt x="22807" y="6368"/>
                </a:cubicBezTo>
                <a:cubicBezTo>
                  <a:pt x="21537" y="7226"/>
                  <a:pt x="20123" y="7813"/>
                  <a:pt x="18588" y="7950"/>
                </a:cubicBezTo>
                <a:cubicBezTo>
                  <a:pt x="18198" y="7985"/>
                  <a:pt x="17808" y="7997"/>
                  <a:pt x="17417" y="7997"/>
                </a:cubicBezTo>
                <a:cubicBezTo>
                  <a:pt x="16568" y="7997"/>
                  <a:pt x="15718" y="7941"/>
                  <a:pt x="14869" y="7941"/>
                </a:cubicBezTo>
                <a:cubicBezTo>
                  <a:pt x="14437" y="7941"/>
                  <a:pt x="14005" y="7955"/>
                  <a:pt x="13575" y="8000"/>
                </a:cubicBezTo>
                <a:cubicBezTo>
                  <a:pt x="12333" y="8128"/>
                  <a:pt x="11044" y="8493"/>
                  <a:pt x="10097" y="9344"/>
                </a:cubicBezTo>
                <a:cubicBezTo>
                  <a:pt x="9042" y="10290"/>
                  <a:pt x="8781" y="11665"/>
                  <a:pt x="8574" y="13003"/>
                </a:cubicBezTo>
                <a:cubicBezTo>
                  <a:pt x="8464" y="13711"/>
                  <a:pt x="8355" y="14430"/>
                  <a:pt x="8105" y="15106"/>
                </a:cubicBezTo>
                <a:cubicBezTo>
                  <a:pt x="7876" y="15727"/>
                  <a:pt x="7512" y="16285"/>
                  <a:pt x="7060" y="16766"/>
                </a:cubicBezTo>
                <a:cubicBezTo>
                  <a:pt x="6193" y="17687"/>
                  <a:pt x="5077" y="18325"/>
                  <a:pt x="4017" y="18993"/>
                </a:cubicBezTo>
                <a:cubicBezTo>
                  <a:pt x="2981" y="19647"/>
                  <a:pt x="1921" y="20346"/>
                  <a:pt x="1186" y="21345"/>
                </a:cubicBezTo>
                <a:cubicBezTo>
                  <a:pt x="444" y="22350"/>
                  <a:pt x="1" y="23641"/>
                  <a:pt x="112" y="24897"/>
                </a:cubicBezTo>
                <a:cubicBezTo>
                  <a:pt x="164" y="25488"/>
                  <a:pt x="345" y="26066"/>
                  <a:pt x="667" y="26566"/>
                </a:cubicBezTo>
                <a:cubicBezTo>
                  <a:pt x="1042" y="27150"/>
                  <a:pt x="1589" y="27581"/>
                  <a:pt x="2098" y="28040"/>
                </a:cubicBezTo>
                <a:cubicBezTo>
                  <a:pt x="2678" y="28563"/>
                  <a:pt x="3164" y="29144"/>
                  <a:pt x="3361" y="29916"/>
                </a:cubicBezTo>
                <a:cubicBezTo>
                  <a:pt x="3546" y="30645"/>
                  <a:pt x="3476" y="31416"/>
                  <a:pt x="3316" y="32143"/>
                </a:cubicBezTo>
                <a:cubicBezTo>
                  <a:pt x="2971" y="33721"/>
                  <a:pt x="2256" y="35197"/>
                  <a:pt x="1803" y="36743"/>
                </a:cubicBezTo>
                <a:cubicBezTo>
                  <a:pt x="1328" y="38365"/>
                  <a:pt x="1002" y="40029"/>
                  <a:pt x="827" y="41709"/>
                </a:cubicBezTo>
                <a:cubicBezTo>
                  <a:pt x="554" y="44336"/>
                  <a:pt x="671" y="47492"/>
                  <a:pt x="3098" y="49118"/>
                </a:cubicBezTo>
                <a:cubicBezTo>
                  <a:pt x="4265" y="49900"/>
                  <a:pt x="5710" y="50288"/>
                  <a:pt x="7097" y="50411"/>
                </a:cubicBezTo>
                <a:cubicBezTo>
                  <a:pt x="7398" y="50437"/>
                  <a:pt x="7700" y="50450"/>
                  <a:pt x="8001" y="50450"/>
                </a:cubicBezTo>
                <a:cubicBezTo>
                  <a:pt x="9096" y="50450"/>
                  <a:pt x="10190" y="50277"/>
                  <a:pt x="11231" y="49943"/>
                </a:cubicBezTo>
                <a:cubicBezTo>
                  <a:pt x="12538" y="49523"/>
                  <a:pt x="13745" y="48843"/>
                  <a:pt x="14781" y="47944"/>
                </a:cubicBezTo>
                <a:cubicBezTo>
                  <a:pt x="15805" y="47054"/>
                  <a:pt x="16676" y="46009"/>
                  <a:pt x="17678" y="45097"/>
                </a:cubicBezTo>
                <a:cubicBezTo>
                  <a:pt x="18761" y="44112"/>
                  <a:pt x="19997" y="43359"/>
                  <a:pt x="21486" y="43232"/>
                </a:cubicBezTo>
                <a:cubicBezTo>
                  <a:pt x="21697" y="43214"/>
                  <a:pt x="21908" y="43206"/>
                  <a:pt x="22118" y="43206"/>
                </a:cubicBezTo>
                <a:cubicBezTo>
                  <a:pt x="23537" y="43206"/>
                  <a:pt x="24938" y="43566"/>
                  <a:pt x="26357" y="43625"/>
                </a:cubicBezTo>
                <a:cubicBezTo>
                  <a:pt x="26489" y="43631"/>
                  <a:pt x="26621" y="43633"/>
                  <a:pt x="26754" y="43633"/>
                </a:cubicBezTo>
                <a:cubicBezTo>
                  <a:pt x="26796" y="43633"/>
                  <a:pt x="26839" y="43633"/>
                  <a:pt x="26881" y="43632"/>
                </a:cubicBezTo>
                <a:cubicBezTo>
                  <a:pt x="27309" y="43724"/>
                  <a:pt x="27745" y="43771"/>
                  <a:pt x="28182" y="43771"/>
                </a:cubicBezTo>
                <a:cubicBezTo>
                  <a:pt x="29404" y="43771"/>
                  <a:pt x="30623" y="43406"/>
                  <a:pt x="31626" y="42651"/>
                </a:cubicBezTo>
                <a:cubicBezTo>
                  <a:pt x="32649" y="41882"/>
                  <a:pt x="33415" y="40781"/>
                  <a:pt x="33790" y="39557"/>
                </a:cubicBezTo>
                <a:cubicBezTo>
                  <a:pt x="33984" y="38920"/>
                  <a:pt x="34064" y="38255"/>
                  <a:pt x="34033" y="37591"/>
                </a:cubicBezTo>
                <a:cubicBezTo>
                  <a:pt x="33995" y="36791"/>
                  <a:pt x="33828" y="36005"/>
                  <a:pt x="33728" y="35212"/>
                </a:cubicBezTo>
                <a:cubicBezTo>
                  <a:pt x="33627" y="34418"/>
                  <a:pt x="33587" y="33587"/>
                  <a:pt x="33863" y="32822"/>
                </a:cubicBezTo>
                <a:cubicBezTo>
                  <a:pt x="34079" y="32224"/>
                  <a:pt x="34477" y="31717"/>
                  <a:pt x="34974" y="31325"/>
                </a:cubicBezTo>
                <a:cubicBezTo>
                  <a:pt x="35987" y="30521"/>
                  <a:pt x="37283" y="30161"/>
                  <a:pt x="38483" y="29740"/>
                </a:cubicBezTo>
                <a:cubicBezTo>
                  <a:pt x="41126" y="28810"/>
                  <a:pt x="43535" y="27139"/>
                  <a:pt x="45087" y="24771"/>
                </a:cubicBezTo>
                <a:cubicBezTo>
                  <a:pt x="45792" y="23695"/>
                  <a:pt x="46323" y="22353"/>
                  <a:pt x="46172" y="21046"/>
                </a:cubicBezTo>
                <a:cubicBezTo>
                  <a:pt x="46025" y="19771"/>
                  <a:pt x="45144" y="18810"/>
                  <a:pt x="43932" y="18435"/>
                </a:cubicBezTo>
                <a:cubicBezTo>
                  <a:pt x="43480" y="18295"/>
                  <a:pt x="43023" y="18237"/>
                  <a:pt x="42566" y="18237"/>
                </a:cubicBezTo>
                <a:cubicBezTo>
                  <a:pt x="41544" y="18237"/>
                  <a:pt x="40521" y="18527"/>
                  <a:pt x="39548" y="18842"/>
                </a:cubicBezTo>
                <a:cubicBezTo>
                  <a:pt x="38091" y="19312"/>
                  <a:pt x="36605" y="19785"/>
                  <a:pt x="35067" y="19785"/>
                </a:cubicBezTo>
                <a:cubicBezTo>
                  <a:pt x="34862" y="19785"/>
                  <a:pt x="34655" y="19776"/>
                  <a:pt x="34448" y="19758"/>
                </a:cubicBezTo>
                <a:cubicBezTo>
                  <a:pt x="33021" y="19635"/>
                  <a:pt x="31553" y="18994"/>
                  <a:pt x="30724" y="17785"/>
                </a:cubicBezTo>
                <a:cubicBezTo>
                  <a:pt x="29806" y="16448"/>
                  <a:pt x="29936" y="14746"/>
                  <a:pt x="30322" y="13249"/>
                </a:cubicBezTo>
                <a:cubicBezTo>
                  <a:pt x="30744" y="11617"/>
                  <a:pt x="31405" y="10023"/>
                  <a:pt x="32105" y="8490"/>
                </a:cubicBezTo>
                <a:cubicBezTo>
                  <a:pt x="32457" y="7721"/>
                  <a:pt x="32844" y="6971"/>
                  <a:pt x="33227" y="6218"/>
                </a:cubicBezTo>
                <a:cubicBezTo>
                  <a:pt x="33586" y="5515"/>
                  <a:pt x="33927" y="4792"/>
                  <a:pt x="34103" y="4020"/>
                </a:cubicBezTo>
                <a:cubicBezTo>
                  <a:pt x="34380" y="2807"/>
                  <a:pt x="34185" y="1335"/>
                  <a:pt x="33132" y="538"/>
                </a:cubicBezTo>
                <a:cubicBezTo>
                  <a:pt x="32631" y="160"/>
                  <a:pt x="32034" y="0"/>
                  <a:pt x="3142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22"/>
          <p:cNvGrpSpPr/>
          <p:nvPr/>
        </p:nvGrpSpPr>
        <p:grpSpPr>
          <a:xfrm>
            <a:off x="158198" y="1605910"/>
            <a:ext cx="164486" cy="164486"/>
            <a:chOff x="5754625" y="613526"/>
            <a:chExt cx="327075" cy="327075"/>
          </a:xfrm>
        </p:grpSpPr>
        <p:sp>
          <p:nvSpPr>
            <p:cNvPr id="382" name="Google Shape;382;p2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2"/>
          <p:cNvGrpSpPr/>
          <p:nvPr/>
        </p:nvGrpSpPr>
        <p:grpSpPr>
          <a:xfrm>
            <a:off x="8371288" y="4549114"/>
            <a:ext cx="316674" cy="316674"/>
            <a:chOff x="5754625" y="613526"/>
            <a:chExt cx="327075" cy="327075"/>
          </a:xfrm>
        </p:grpSpPr>
        <p:sp>
          <p:nvSpPr>
            <p:cNvPr id="385" name="Google Shape;385;p2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22"/>
          <p:cNvGrpSpPr/>
          <p:nvPr/>
        </p:nvGrpSpPr>
        <p:grpSpPr>
          <a:xfrm>
            <a:off x="8760648" y="3644260"/>
            <a:ext cx="164486" cy="164486"/>
            <a:chOff x="5754625" y="613526"/>
            <a:chExt cx="327075" cy="327075"/>
          </a:xfrm>
        </p:grpSpPr>
        <p:sp>
          <p:nvSpPr>
            <p:cNvPr id="388" name="Google Shape;388;p2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22"/>
          <p:cNvGrpSpPr/>
          <p:nvPr/>
        </p:nvGrpSpPr>
        <p:grpSpPr>
          <a:xfrm>
            <a:off x="548748" y="2044060"/>
            <a:ext cx="164486" cy="164486"/>
            <a:chOff x="5754625" y="613526"/>
            <a:chExt cx="327075" cy="327075"/>
          </a:xfrm>
        </p:grpSpPr>
        <p:sp>
          <p:nvSpPr>
            <p:cNvPr id="391" name="Google Shape;391;p2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2"/>
          <p:cNvGrpSpPr/>
          <p:nvPr/>
        </p:nvGrpSpPr>
        <p:grpSpPr>
          <a:xfrm>
            <a:off x="322663" y="2815564"/>
            <a:ext cx="316674" cy="316674"/>
            <a:chOff x="5754625" y="613526"/>
            <a:chExt cx="327075" cy="327075"/>
          </a:xfrm>
        </p:grpSpPr>
        <p:sp>
          <p:nvSpPr>
            <p:cNvPr id="394" name="Google Shape;394;p2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41"/>
        <p:cNvGrpSpPr/>
        <p:nvPr/>
      </p:nvGrpSpPr>
      <p:grpSpPr>
        <a:xfrm>
          <a:off x="0" y="0"/>
          <a:ext cx="0" cy="0"/>
          <a:chOff x="0" y="0"/>
          <a:chExt cx="0" cy="0"/>
        </a:xfrm>
      </p:grpSpPr>
      <p:sp>
        <p:nvSpPr>
          <p:cNvPr id="442" name="Google Shape;442;p2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43" name="Google Shape;443;p24"/>
          <p:cNvSpPr txBox="1">
            <a:spLocks noGrp="1"/>
          </p:cNvSpPr>
          <p:nvPr>
            <p:ph type="subTitle" idx="1"/>
          </p:nvPr>
        </p:nvSpPr>
        <p:spPr>
          <a:xfrm>
            <a:off x="1375813" y="1838325"/>
            <a:ext cx="30174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44" name="Google Shape;444;p24"/>
          <p:cNvSpPr txBox="1">
            <a:spLocks noGrp="1"/>
          </p:cNvSpPr>
          <p:nvPr>
            <p:ph type="subTitle" idx="2"/>
          </p:nvPr>
        </p:nvSpPr>
        <p:spPr>
          <a:xfrm>
            <a:off x="5211910" y="1838325"/>
            <a:ext cx="30174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45" name="Google Shape;445;p24"/>
          <p:cNvSpPr txBox="1">
            <a:spLocks noGrp="1"/>
          </p:cNvSpPr>
          <p:nvPr>
            <p:ph type="subTitle" idx="3"/>
          </p:nvPr>
        </p:nvSpPr>
        <p:spPr>
          <a:xfrm>
            <a:off x="1375813" y="3481200"/>
            <a:ext cx="30174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46" name="Google Shape;446;p24"/>
          <p:cNvSpPr txBox="1">
            <a:spLocks noGrp="1"/>
          </p:cNvSpPr>
          <p:nvPr>
            <p:ph type="subTitle" idx="4"/>
          </p:nvPr>
        </p:nvSpPr>
        <p:spPr>
          <a:xfrm>
            <a:off x="5211910" y="3481200"/>
            <a:ext cx="30174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47" name="Google Shape;447;p24"/>
          <p:cNvSpPr txBox="1">
            <a:spLocks noGrp="1"/>
          </p:cNvSpPr>
          <p:nvPr>
            <p:ph type="subTitle" idx="5"/>
          </p:nvPr>
        </p:nvSpPr>
        <p:spPr>
          <a:xfrm>
            <a:off x="1375813" y="1489700"/>
            <a:ext cx="3017400" cy="505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448" name="Google Shape;448;p24"/>
          <p:cNvSpPr txBox="1">
            <a:spLocks noGrp="1"/>
          </p:cNvSpPr>
          <p:nvPr>
            <p:ph type="subTitle" idx="6"/>
          </p:nvPr>
        </p:nvSpPr>
        <p:spPr>
          <a:xfrm>
            <a:off x="1375813" y="3132675"/>
            <a:ext cx="3017400" cy="505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449" name="Google Shape;449;p24"/>
          <p:cNvSpPr txBox="1">
            <a:spLocks noGrp="1"/>
          </p:cNvSpPr>
          <p:nvPr>
            <p:ph type="subTitle" idx="7"/>
          </p:nvPr>
        </p:nvSpPr>
        <p:spPr>
          <a:xfrm>
            <a:off x="5211904" y="1489700"/>
            <a:ext cx="3017400" cy="505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450" name="Google Shape;450;p24"/>
          <p:cNvSpPr txBox="1">
            <a:spLocks noGrp="1"/>
          </p:cNvSpPr>
          <p:nvPr>
            <p:ph type="subTitle" idx="8"/>
          </p:nvPr>
        </p:nvSpPr>
        <p:spPr>
          <a:xfrm>
            <a:off x="5211904" y="3132675"/>
            <a:ext cx="3017400" cy="505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algn="ctr" rtl="0">
              <a:lnSpc>
                <a:spcPct val="115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451" name="Google Shape;451;p24"/>
          <p:cNvSpPr/>
          <p:nvPr/>
        </p:nvSpPr>
        <p:spPr>
          <a:xfrm rot="-3587919" flipH="1">
            <a:off x="-2354568" y="3767587"/>
            <a:ext cx="3264315" cy="3459053"/>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24"/>
          <p:cNvGrpSpPr/>
          <p:nvPr/>
        </p:nvGrpSpPr>
        <p:grpSpPr>
          <a:xfrm rot="10800000" flipH="1">
            <a:off x="8573581" y="1944338"/>
            <a:ext cx="363937" cy="363969"/>
            <a:chOff x="5754625" y="613526"/>
            <a:chExt cx="327075" cy="327075"/>
          </a:xfrm>
        </p:grpSpPr>
        <p:sp>
          <p:nvSpPr>
            <p:cNvPr id="453" name="Google Shape;453;p2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24"/>
          <p:cNvGrpSpPr/>
          <p:nvPr/>
        </p:nvGrpSpPr>
        <p:grpSpPr>
          <a:xfrm rot="10800000" flipH="1">
            <a:off x="8824391" y="1336891"/>
            <a:ext cx="113135" cy="113135"/>
            <a:chOff x="5754625" y="613526"/>
            <a:chExt cx="327075" cy="327075"/>
          </a:xfrm>
        </p:grpSpPr>
        <p:sp>
          <p:nvSpPr>
            <p:cNvPr id="456" name="Google Shape;456;p2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24"/>
          <p:cNvGrpSpPr/>
          <p:nvPr/>
        </p:nvGrpSpPr>
        <p:grpSpPr>
          <a:xfrm rot="10800000" flipH="1">
            <a:off x="342254" y="4766753"/>
            <a:ext cx="113135" cy="113135"/>
            <a:chOff x="5754625" y="613526"/>
            <a:chExt cx="327075" cy="327075"/>
          </a:xfrm>
        </p:grpSpPr>
        <p:sp>
          <p:nvSpPr>
            <p:cNvPr id="459" name="Google Shape;459;p2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24"/>
          <p:cNvGrpSpPr/>
          <p:nvPr/>
        </p:nvGrpSpPr>
        <p:grpSpPr>
          <a:xfrm rot="10800000" flipH="1">
            <a:off x="240488" y="3975771"/>
            <a:ext cx="316674" cy="316674"/>
            <a:chOff x="5754625" y="613526"/>
            <a:chExt cx="327075" cy="327075"/>
          </a:xfrm>
        </p:grpSpPr>
        <p:sp>
          <p:nvSpPr>
            <p:cNvPr id="462" name="Google Shape;462;p2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24"/>
          <p:cNvGrpSpPr/>
          <p:nvPr/>
        </p:nvGrpSpPr>
        <p:grpSpPr>
          <a:xfrm rot="10800000" flipH="1">
            <a:off x="8937529" y="2545378"/>
            <a:ext cx="113135" cy="113135"/>
            <a:chOff x="5754625" y="613526"/>
            <a:chExt cx="327075" cy="327075"/>
          </a:xfrm>
        </p:grpSpPr>
        <p:sp>
          <p:nvSpPr>
            <p:cNvPr id="465" name="Google Shape;465;p24"/>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4"/>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67"/>
        <p:cNvGrpSpPr/>
        <p:nvPr/>
      </p:nvGrpSpPr>
      <p:grpSpPr>
        <a:xfrm>
          <a:off x="0" y="0"/>
          <a:ext cx="0" cy="0"/>
          <a:chOff x="0" y="0"/>
          <a:chExt cx="0" cy="0"/>
        </a:xfrm>
      </p:grpSpPr>
      <p:sp>
        <p:nvSpPr>
          <p:cNvPr id="468" name="Google Shape;468;p25"/>
          <p:cNvSpPr/>
          <p:nvPr/>
        </p:nvSpPr>
        <p:spPr>
          <a:xfrm rot="2100002" flipH="1">
            <a:off x="7428870" y="-2316867"/>
            <a:ext cx="3264008" cy="345872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70" name="Google Shape;470;p25"/>
          <p:cNvSpPr txBox="1">
            <a:spLocks noGrp="1"/>
          </p:cNvSpPr>
          <p:nvPr>
            <p:ph type="subTitle" idx="1"/>
          </p:nvPr>
        </p:nvSpPr>
        <p:spPr>
          <a:xfrm>
            <a:off x="713237" y="2272426"/>
            <a:ext cx="224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1" name="Google Shape;471;p25"/>
          <p:cNvSpPr txBox="1">
            <a:spLocks noGrp="1"/>
          </p:cNvSpPr>
          <p:nvPr>
            <p:ph type="subTitle" idx="2"/>
          </p:nvPr>
        </p:nvSpPr>
        <p:spPr>
          <a:xfrm>
            <a:off x="3450003" y="2272426"/>
            <a:ext cx="224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 name="Google Shape;472;p25"/>
          <p:cNvSpPr txBox="1">
            <a:spLocks noGrp="1"/>
          </p:cNvSpPr>
          <p:nvPr>
            <p:ph type="subTitle" idx="3"/>
          </p:nvPr>
        </p:nvSpPr>
        <p:spPr>
          <a:xfrm>
            <a:off x="713237" y="3836456"/>
            <a:ext cx="224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3" name="Google Shape;473;p25"/>
          <p:cNvSpPr txBox="1">
            <a:spLocks noGrp="1"/>
          </p:cNvSpPr>
          <p:nvPr>
            <p:ph type="subTitle" idx="4"/>
          </p:nvPr>
        </p:nvSpPr>
        <p:spPr>
          <a:xfrm>
            <a:off x="3450003" y="3836456"/>
            <a:ext cx="224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4" name="Google Shape;474;p25"/>
          <p:cNvSpPr txBox="1">
            <a:spLocks noGrp="1"/>
          </p:cNvSpPr>
          <p:nvPr>
            <p:ph type="subTitle" idx="5"/>
          </p:nvPr>
        </p:nvSpPr>
        <p:spPr>
          <a:xfrm>
            <a:off x="6186769" y="2272426"/>
            <a:ext cx="224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25"/>
          <p:cNvSpPr txBox="1">
            <a:spLocks noGrp="1"/>
          </p:cNvSpPr>
          <p:nvPr>
            <p:ph type="subTitle" idx="6"/>
          </p:nvPr>
        </p:nvSpPr>
        <p:spPr>
          <a:xfrm>
            <a:off x="6186769" y="3836456"/>
            <a:ext cx="224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6" name="Google Shape;476;p25"/>
          <p:cNvSpPr txBox="1">
            <a:spLocks noGrp="1"/>
          </p:cNvSpPr>
          <p:nvPr>
            <p:ph type="subTitle" idx="7"/>
          </p:nvPr>
        </p:nvSpPr>
        <p:spPr>
          <a:xfrm>
            <a:off x="713237" y="1913175"/>
            <a:ext cx="22404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solidFill>
                  <a:schemeClr val="dk1"/>
                </a:solidFill>
                <a:latin typeface="Schibsted Grotesk"/>
                <a:ea typeface="Schibsted Grotesk"/>
                <a:cs typeface="Schibsted Grotesk"/>
                <a:sym typeface="Schibsted Grotes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7" name="Google Shape;477;p25"/>
          <p:cNvSpPr txBox="1">
            <a:spLocks noGrp="1"/>
          </p:cNvSpPr>
          <p:nvPr>
            <p:ph type="subTitle" idx="8"/>
          </p:nvPr>
        </p:nvSpPr>
        <p:spPr>
          <a:xfrm>
            <a:off x="3450003" y="1913175"/>
            <a:ext cx="22404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solidFill>
                  <a:schemeClr val="dk1"/>
                </a:solidFill>
                <a:latin typeface="Schibsted Grotesk"/>
                <a:ea typeface="Schibsted Grotesk"/>
                <a:cs typeface="Schibsted Grotesk"/>
                <a:sym typeface="Schibsted Grotes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8" name="Google Shape;478;p25"/>
          <p:cNvSpPr txBox="1">
            <a:spLocks noGrp="1"/>
          </p:cNvSpPr>
          <p:nvPr>
            <p:ph type="subTitle" idx="9"/>
          </p:nvPr>
        </p:nvSpPr>
        <p:spPr>
          <a:xfrm>
            <a:off x="6186769" y="1913175"/>
            <a:ext cx="22404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solidFill>
                  <a:schemeClr val="dk1"/>
                </a:solidFill>
                <a:latin typeface="Schibsted Grotesk"/>
                <a:ea typeface="Schibsted Grotesk"/>
                <a:cs typeface="Schibsted Grotesk"/>
                <a:sym typeface="Schibsted Grotes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9" name="Google Shape;479;p25"/>
          <p:cNvSpPr txBox="1">
            <a:spLocks noGrp="1"/>
          </p:cNvSpPr>
          <p:nvPr>
            <p:ph type="subTitle" idx="13"/>
          </p:nvPr>
        </p:nvSpPr>
        <p:spPr>
          <a:xfrm>
            <a:off x="713237" y="3477182"/>
            <a:ext cx="22404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solidFill>
                  <a:schemeClr val="dk1"/>
                </a:solidFill>
                <a:latin typeface="Schibsted Grotesk"/>
                <a:ea typeface="Schibsted Grotesk"/>
                <a:cs typeface="Schibsted Grotesk"/>
                <a:sym typeface="Schibsted Grotes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0" name="Google Shape;480;p25"/>
          <p:cNvSpPr txBox="1">
            <a:spLocks noGrp="1"/>
          </p:cNvSpPr>
          <p:nvPr>
            <p:ph type="subTitle" idx="14"/>
          </p:nvPr>
        </p:nvSpPr>
        <p:spPr>
          <a:xfrm>
            <a:off x="3450003" y="3477182"/>
            <a:ext cx="22404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solidFill>
                  <a:schemeClr val="dk1"/>
                </a:solidFill>
                <a:latin typeface="Schibsted Grotesk"/>
                <a:ea typeface="Schibsted Grotesk"/>
                <a:cs typeface="Schibsted Grotesk"/>
                <a:sym typeface="Schibsted Grotes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1" name="Google Shape;481;p25"/>
          <p:cNvSpPr txBox="1">
            <a:spLocks noGrp="1"/>
          </p:cNvSpPr>
          <p:nvPr>
            <p:ph type="subTitle" idx="15"/>
          </p:nvPr>
        </p:nvSpPr>
        <p:spPr>
          <a:xfrm>
            <a:off x="6186769" y="3477182"/>
            <a:ext cx="22404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solidFill>
                  <a:schemeClr val="dk1"/>
                </a:solidFill>
                <a:latin typeface="Schibsted Grotesk"/>
                <a:ea typeface="Schibsted Grotesk"/>
                <a:cs typeface="Schibsted Grotesk"/>
                <a:sym typeface="Schibsted Grotes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82" name="Google Shape;482;p25"/>
          <p:cNvGrpSpPr/>
          <p:nvPr/>
        </p:nvGrpSpPr>
        <p:grpSpPr>
          <a:xfrm rot="10800000" flipH="1">
            <a:off x="8585856" y="2602963"/>
            <a:ext cx="363937" cy="363969"/>
            <a:chOff x="5754625" y="613526"/>
            <a:chExt cx="327075" cy="327075"/>
          </a:xfrm>
        </p:grpSpPr>
        <p:sp>
          <p:nvSpPr>
            <p:cNvPr id="483" name="Google Shape;483;p2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25"/>
          <p:cNvGrpSpPr/>
          <p:nvPr/>
        </p:nvGrpSpPr>
        <p:grpSpPr>
          <a:xfrm rot="10800000" flipH="1">
            <a:off x="8836666" y="2272416"/>
            <a:ext cx="113135" cy="113135"/>
            <a:chOff x="5754625" y="613526"/>
            <a:chExt cx="327075" cy="327075"/>
          </a:xfrm>
        </p:grpSpPr>
        <p:sp>
          <p:nvSpPr>
            <p:cNvPr id="486" name="Google Shape;486;p2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25"/>
          <p:cNvGrpSpPr/>
          <p:nvPr/>
        </p:nvGrpSpPr>
        <p:grpSpPr>
          <a:xfrm rot="10800000" flipH="1">
            <a:off x="8711264" y="216922"/>
            <a:ext cx="220252" cy="220285"/>
            <a:chOff x="5754625" y="613526"/>
            <a:chExt cx="327075" cy="327075"/>
          </a:xfrm>
        </p:grpSpPr>
        <p:sp>
          <p:nvSpPr>
            <p:cNvPr id="489" name="Google Shape;489;p2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25"/>
          <p:cNvGrpSpPr/>
          <p:nvPr/>
        </p:nvGrpSpPr>
        <p:grpSpPr>
          <a:xfrm rot="10800000" flipH="1">
            <a:off x="211331" y="453441"/>
            <a:ext cx="316642" cy="316707"/>
            <a:chOff x="5754625" y="613526"/>
            <a:chExt cx="327075" cy="327075"/>
          </a:xfrm>
        </p:grpSpPr>
        <p:sp>
          <p:nvSpPr>
            <p:cNvPr id="492" name="Google Shape;492;p2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25"/>
          <p:cNvGrpSpPr/>
          <p:nvPr/>
        </p:nvGrpSpPr>
        <p:grpSpPr>
          <a:xfrm rot="10800000" flipH="1">
            <a:off x="8764829" y="814078"/>
            <a:ext cx="113135" cy="113135"/>
            <a:chOff x="5754625" y="613526"/>
            <a:chExt cx="327075" cy="327075"/>
          </a:xfrm>
        </p:grpSpPr>
        <p:sp>
          <p:nvSpPr>
            <p:cNvPr id="495" name="Google Shape;495;p25"/>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5"/>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13">
    <p:spTree>
      <p:nvGrpSpPr>
        <p:cNvPr id="1" name="Shape 497"/>
        <p:cNvGrpSpPr/>
        <p:nvPr/>
      </p:nvGrpSpPr>
      <p:grpSpPr>
        <a:xfrm>
          <a:off x="0" y="0"/>
          <a:ext cx="0" cy="0"/>
          <a:chOff x="0" y="0"/>
          <a:chExt cx="0" cy="0"/>
        </a:xfrm>
      </p:grpSpPr>
      <p:sp>
        <p:nvSpPr>
          <p:cNvPr id="498" name="Google Shape;498;p2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atin typeface="Source Sans Pro"/>
                <a:ea typeface="Source Sans Pro"/>
                <a:cs typeface="Source Sans Pro"/>
                <a:sym typeface="Source Sans Pro"/>
              </a:defRPr>
            </a:lvl2pPr>
            <a:lvl3pPr lvl="2">
              <a:spcBef>
                <a:spcPts val="0"/>
              </a:spcBef>
              <a:spcAft>
                <a:spcPts val="0"/>
              </a:spcAft>
              <a:buSzPts val="3200"/>
              <a:buNone/>
              <a:defRPr>
                <a:latin typeface="Source Sans Pro"/>
                <a:ea typeface="Source Sans Pro"/>
                <a:cs typeface="Source Sans Pro"/>
                <a:sym typeface="Source Sans Pro"/>
              </a:defRPr>
            </a:lvl3pPr>
            <a:lvl4pPr lvl="3">
              <a:spcBef>
                <a:spcPts val="0"/>
              </a:spcBef>
              <a:spcAft>
                <a:spcPts val="0"/>
              </a:spcAft>
              <a:buSzPts val="3200"/>
              <a:buNone/>
              <a:defRPr>
                <a:latin typeface="Source Sans Pro"/>
                <a:ea typeface="Source Sans Pro"/>
                <a:cs typeface="Source Sans Pro"/>
                <a:sym typeface="Source Sans Pro"/>
              </a:defRPr>
            </a:lvl4pPr>
            <a:lvl5pPr lvl="4">
              <a:spcBef>
                <a:spcPts val="0"/>
              </a:spcBef>
              <a:spcAft>
                <a:spcPts val="0"/>
              </a:spcAft>
              <a:buSzPts val="3200"/>
              <a:buNone/>
              <a:defRPr>
                <a:latin typeface="Source Sans Pro"/>
                <a:ea typeface="Source Sans Pro"/>
                <a:cs typeface="Source Sans Pro"/>
                <a:sym typeface="Source Sans Pro"/>
              </a:defRPr>
            </a:lvl5pPr>
            <a:lvl6pPr lvl="5">
              <a:spcBef>
                <a:spcPts val="0"/>
              </a:spcBef>
              <a:spcAft>
                <a:spcPts val="0"/>
              </a:spcAft>
              <a:buSzPts val="3200"/>
              <a:buNone/>
              <a:defRPr>
                <a:latin typeface="Source Sans Pro"/>
                <a:ea typeface="Source Sans Pro"/>
                <a:cs typeface="Source Sans Pro"/>
                <a:sym typeface="Source Sans Pro"/>
              </a:defRPr>
            </a:lvl6pPr>
            <a:lvl7pPr lvl="6">
              <a:spcBef>
                <a:spcPts val="0"/>
              </a:spcBef>
              <a:spcAft>
                <a:spcPts val="0"/>
              </a:spcAft>
              <a:buSzPts val="3200"/>
              <a:buNone/>
              <a:defRPr>
                <a:latin typeface="Source Sans Pro"/>
                <a:ea typeface="Source Sans Pro"/>
                <a:cs typeface="Source Sans Pro"/>
                <a:sym typeface="Source Sans Pro"/>
              </a:defRPr>
            </a:lvl7pPr>
            <a:lvl8pPr lvl="7">
              <a:spcBef>
                <a:spcPts val="0"/>
              </a:spcBef>
              <a:spcAft>
                <a:spcPts val="0"/>
              </a:spcAft>
              <a:buSzPts val="3200"/>
              <a:buNone/>
              <a:defRPr>
                <a:latin typeface="Source Sans Pro"/>
                <a:ea typeface="Source Sans Pro"/>
                <a:cs typeface="Source Sans Pro"/>
                <a:sym typeface="Source Sans Pro"/>
              </a:defRPr>
            </a:lvl8pPr>
            <a:lvl9pPr lvl="8">
              <a:spcBef>
                <a:spcPts val="0"/>
              </a:spcBef>
              <a:spcAft>
                <a:spcPts val="0"/>
              </a:spcAft>
              <a:buSzPts val="3200"/>
              <a:buNone/>
              <a:defRPr>
                <a:latin typeface="Source Sans Pro"/>
                <a:ea typeface="Source Sans Pro"/>
                <a:cs typeface="Source Sans Pro"/>
                <a:sym typeface="Source Sans Pro"/>
              </a:defRPr>
            </a:lvl9pPr>
          </a:lstStyle>
          <a:p>
            <a:endParaRPr/>
          </a:p>
        </p:txBody>
      </p:sp>
      <p:sp>
        <p:nvSpPr>
          <p:cNvPr id="499" name="Google Shape;499;p26"/>
          <p:cNvSpPr/>
          <p:nvPr/>
        </p:nvSpPr>
        <p:spPr>
          <a:xfrm rot="-2700000" flipH="1">
            <a:off x="7303844" y="4223484"/>
            <a:ext cx="3264277" cy="3459012"/>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26"/>
          <p:cNvGrpSpPr/>
          <p:nvPr/>
        </p:nvGrpSpPr>
        <p:grpSpPr>
          <a:xfrm rot="10800000">
            <a:off x="8561677" y="3575959"/>
            <a:ext cx="316674" cy="316674"/>
            <a:chOff x="5754625" y="613526"/>
            <a:chExt cx="327075" cy="327075"/>
          </a:xfrm>
        </p:grpSpPr>
        <p:sp>
          <p:nvSpPr>
            <p:cNvPr id="501" name="Google Shape;501;p2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6"/>
          <p:cNvGrpSpPr/>
          <p:nvPr/>
        </p:nvGrpSpPr>
        <p:grpSpPr>
          <a:xfrm rot="10800000">
            <a:off x="8765225" y="3462803"/>
            <a:ext cx="113135" cy="113135"/>
            <a:chOff x="5754625" y="613526"/>
            <a:chExt cx="327075" cy="327075"/>
          </a:xfrm>
        </p:grpSpPr>
        <p:sp>
          <p:nvSpPr>
            <p:cNvPr id="504" name="Google Shape;504;p2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6"/>
          <p:cNvGrpSpPr/>
          <p:nvPr/>
        </p:nvGrpSpPr>
        <p:grpSpPr>
          <a:xfrm rot="10800000">
            <a:off x="158147" y="216922"/>
            <a:ext cx="220252" cy="220285"/>
            <a:chOff x="5754625" y="613526"/>
            <a:chExt cx="327075" cy="327075"/>
          </a:xfrm>
        </p:grpSpPr>
        <p:sp>
          <p:nvSpPr>
            <p:cNvPr id="507" name="Google Shape;507;p2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26"/>
          <p:cNvGrpSpPr/>
          <p:nvPr/>
        </p:nvGrpSpPr>
        <p:grpSpPr>
          <a:xfrm rot="10800000">
            <a:off x="8561692" y="453441"/>
            <a:ext cx="316642" cy="316707"/>
            <a:chOff x="5754625" y="613526"/>
            <a:chExt cx="327075" cy="327075"/>
          </a:xfrm>
        </p:grpSpPr>
        <p:sp>
          <p:nvSpPr>
            <p:cNvPr id="510" name="Google Shape;510;p2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26"/>
          <p:cNvGrpSpPr/>
          <p:nvPr/>
        </p:nvGrpSpPr>
        <p:grpSpPr>
          <a:xfrm rot="10800000">
            <a:off x="390675" y="673928"/>
            <a:ext cx="113135" cy="113135"/>
            <a:chOff x="5754625" y="613526"/>
            <a:chExt cx="327075" cy="327075"/>
          </a:xfrm>
        </p:grpSpPr>
        <p:sp>
          <p:nvSpPr>
            <p:cNvPr id="513" name="Google Shape;513;p2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26"/>
          <p:cNvGrpSpPr/>
          <p:nvPr/>
        </p:nvGrpSpPr>
        <p:grpSpPr>
          <a:xfrm>
            <a:off x="140236" y="4428441"/>
            <a:ext cx="363963" cy="574258"/>
            <a:chOff x="7539365" y="3401217"/>
            <a:chExt cx="796243" cy="1256583"/>
          </a:xfrm>
        </p:grpSpPr>
        <p:sp>
          <p:nvSpPr>
            <p:cNvPr id="516" name="Google Shape;516;p26"/>
            <p:cNvSpPr/>
            <p:nvPr/>
          </p:nvSpPr>
          <p:spPr>
            <a:xfrm>
              <a:off x="7543800" y="4495800"/>
              <a:ext cx="771600" cy="1620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26"/>
            <p:cNvGrpSpPr/>
            <p:nvPr/>
          </p:nvGrpSpPr>
          <p:grpSpPr>
            <a:xfrm>
              <a:off x="7539365" y="3401217"/>
              <a:ext cx="796243" cy="1191649"/>
              <a:chOff x="1994175" y="4146838"/>
              <a:chExt cx="610944" cy="914332"/>
            </a:xfrm>
          </p:grpSpPr>
          <p:sp>
            <p:nvSpPr>
              <p:cNvPr id="518" name="Google Shape;518;p26"/>
              <p:cNvSpPr/>
              <p:nvPr/>
            </p:nvSpPr>
            <p:spPr>
              <a:xfrm>
                <a:off x="1998011" y="4150674"/>
                <a:ext cx="603272" cy="906660"/>
              </a:xfrm>
              <a:custGeom>
                <a:avLst/>
                <a:gdLst/>
                <a:ahLst/>
                <a:cxnLst/>
                <a:rect l="l" t="t" r="r" b="b"/>
                <a:pathLst>
                  <a:path w="50952" h="76576" extrusionOk="0">
                    <a:moveTo>
                      <a:pt x="25470" y="0"/>
                    </a:moveTo>
                    <a:cubicBezTo>
                      <a:pt x="25470" y="0"/>
                      <a:pt x="0" y="37037"/>
                      <a:pt x="0" y="51105"/>
                    </a:cubicBezTo>
                    <a:cubicBezTo>
                      <a:pt x="0" y="65174"/>
                      <a:pt x="11402" y="76575"/>
                      <a:pt x="25470" y="76575"/>
                    </a:cubicBezTo>
                    <a:cubicBezTo>
                      <a:pt x="39539" y="76575"/>
                      <a:pt x="50952" y="65174"/>
                      <a:pt x="50952" y="51105"/>
                    </a:cubicBezTo>
                    <a:cubicBezTo>
                      <a:pt x="50952" y="37037"/>
                      <a:pt x="25470" y="0"/>
                      <a:pt x="25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1994175" y="4146838"/>
                <a:ext cx="610944" cy="914332"/>
              </a:xfrm>
              <a:custGeom>
                <a:avLst/>
                <a:gdLst/>
                <a:ahLst/>
                <a:cxnLst/>
                <a:rect l="l" t="t" r="r" b="b"/>
                <a:pathLst>
                  <a:path w="51600" h="77224" extrusionOk="0">
                    <a:moveTo>
                      <a:pt x="25794" y="899"/>
                    </a:moveTo>
                    <a:cubicBezTo>
                      <a:pt x="27069" y="2776"/>
                      <a:pt x="32695" y="11147"/>
                      <a:pt x="38257" y="20766"/>
                    </a:cubicBezTo>
                    <a:cubicBezTo>
                      <a:pt x="46562" y="35131"/>
                      <a:pt x="50952" y="45735"/>
                      <a:pt x="50952" y="51429"/>
                    </a:cubicBezTo>
                    <a:cubicBezTo>
                      <a:pt x="50952" y="65295"/>
                      <a:pt x="39667" y="76576"/>
                      <a:pt x="25794" y="76576"/>
                    </a:cubicBezTo>
                    <a:cubicBezTo>
                      <a:pt x="11928" y="76576"/>
                      <a:pt x="648" y="65295"/>
                      <a:pt x="648" y="51429"/>
                    </a:cubicBezTo>
                    <a:cubicBezTo>
                      <a:pt x="648" y="45735"/>
                      <a:pt x="5036" y="35131"/>
                      <a:pt x="13338" y="20766"/>
                    </a:cubicBezTo>
                    <a:cubicBezTo>
                      <a:pt x="18897" y="11147"/>
                      <a:pt x="24521" y="2776"/>
                      <a:pt x="25794" y="899"/>
                    </a:cubicBezTo>
                    <a:close/>
                    <a:moveTo>
                      <a:pt x="25794" y="0"/>
                    </a:moveTo>
                    <a:cubicBezTo>
                      <a:pt x="25688" y="0"/>
                      <a:pt x="25588" y="53"/>
                      <a:pt x="25528" y="141"/>
                    </a:cubicBezTo>
                    <a:cubicBezTo>
                      <a:pt x="25464" y="234"/>
                      <a:pt x="19081" y="9536"/>
                      <a:pt x="12779" y="20439"/>
                    </a:cubicBezTo>
                    <a:cubicBezTo>
                      <a:pt x="4300" y="35111"/>
                      <a:pt x="1" y="45537"/>
                      <a:pt x="1" y="51429"/>
                    </a:cubicBezTo>
                    <a:cubicBezTo>
                      <a:pt x="1" y="58320"/>
                      <a:pt x="2683" y="64797"/>
                      <a:pt x="7555" y="69668"/>
                    </a:cubicBezTo>
                    <a:cubicBezTo>
                      <a:pt x="12426" y="74540"/>
                      <a:pt x="18904" y="77223"/>
                      <a:pt x="25794" y="77223"/>
                    </a:cubicBezTo>
                    <a:cubicBezTo>
                      <a:pt x="32686" y="77223"/>
                      <a:pt x="39165" y="74540"/>
                      <a:pt x="44040" y="69669"/>
                    </a:cubicBezTo>
                    <a:cubicBezTo>
                      <a:pt x="48915" y="64797"/>
                      <a:pt x="51600" y="58319"/>
                      <a:pt x="51600" y="51429"/>
                    </a:cubicBezTo>
                    <a:cubicBezTo>
                      <a:pt x="51600" y="45537"/>
                      <a:pt x="47299" y="35111"/>
                      <a:pt x="38815" y="20439"/>
                    </a:cubicBezTo>
                    <a:cubicBezTo>
                      <a:pt x="32511" y="9536"/>
                      <a:pt x="26125" y="234"/>
                      <a:pt x="26061" y="140"/>
                    </a:cubicBezTo>
                    <a:cubicBezTo>
                      <a:pt x="26000" y="53"/>
                      <a:pt x="25901" y="0"/>
                      <a:pt x="257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6"/>
              <p:cNvSpPr/>
              <p:nvPr/>
            </p:nvSpPr>
            <p:spPr>
              <a:xfrm>
                <a:off x="2299587" y="4150674"/>
                <a:ext cx="301719" cy="906660"/>
              </a:xfrm>
              <a:custGeom>
                <a:avLst/>
                <a:gdLst/>
                <a:ahLst/>
                <a:cxnLst/>
                <a:rect l="l" t="t" r="r" b="b"/>
                <a:pathLst>
                  <a:path w="25483" h="76576" extrusionOk="0">
                    <a:moveTo>
                      <a:pt x="1" y="0"/>
                    </a:moveTo>
                    <a:lnTo>
                      <a:pt x="1" y="76575"/>
                    </a:lnTo>
                    <a:cubicBezTo>
                      <a:pt x="14070" y="76575"/>
                      <a:pt x="25483" y="65174"/>
                      <a:pt x="25483" y="51105"/>
                    </a:cubicBezTo>
                    <a:cubicBezTo>
                      <a:pt x="25483" y="37037"/>
                      <a:pt x="1" y="0"/>
                      <a:pt x="1" y="0"/>
                    </a:cubicBez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2078423" y="4486884"/>
                <a:ext cx="200570" cy="488755"/>
              </a:xfrm>
              <a:custGeom>
                <a:avLst/>
                <a:gdLst/>
                <a:ahLst/>
                <a:cxnLst/>
                <a:rect l="l" t="t" r="r" b="b"/>
                <a:pathLst>
                  <a:path w="16940" h="41280" extrusionOk="0">
                    <a:moveTo>
                      <a:pt x="11403" y="1"/>
                    </a:moveTo>
                    <a:cubicBezTo>
                      <a:pt x="9992" y="1617"/>
                      <a:pt x="8705" y="3337"/>
                      <a:pt x="7504" y="5114"/>
                    </a:cubicBezTo>
                    <a:cubicBezTo>
                      <a:pt x="5709" y="7789"/>
                      <a:pt x="4117" y="10614"/>
                      <a:pt x="2942" y="13619"/>
                    </a:cubicBezTo>
                    <a:cubicBezTo>
                      <a:pt x="2552" y="14602"/>
                      <a:pt x="2195" y="15663"/>
                      <a:pt x="1918" y="16685"/>
                    </a:cubicBezTo>
                    <a:cubicBezTo>
                      <a:pt x="1" y="23158"/>
                      <a:pt x="1581" y="29869"/>
                      <a:pt x="5986" y="34961"/>
                    </a:cubicBezTo>
                    <a:cubicBezTo>
                      <a:pt x="8457" y="37790"/>
                      <a:pt x="11606" y="40280"/>
                      <a:pt x="15327" y="41131"/>
                    </a:cubicBezTo>
                    <a:cubicBezTo>
                      <a:pt x="15802" y="41226"/>
                      <a:pt x="16286" y="41279"/>
                      <a:pt x="16768" y="41279"/>
                    </a:cubicBezTo>
                    <a:cubicBezTo>
                      <a:pt x="16825" y="41279"/>
                      <a:pt x="16882" y="41278"/>
                      <a:pt x="16939" y="41277"/>
                    </a:cubicBezTo>
                    <a:lnTo>
                      <a:pt x="16939" y="41212"/>
                    </a:lnTo>
                    <a:cubicBezTo>
                      <a:pt x="15878" y="41146"/>
                      <a:pt x="14846" y="40840"/>
                      <a:pt x="13879" y="40406"/>
                    </a:cubicBezTo>
                    <a:cubicBezTo>
                      <a:pt x="10978" y="39105"/>
                      <a:pt x="8500" y="36976"/>
                      <a:pt x="6481" y="34545"/>
                    </a:cubicBezTo>
                    <a:cubicBezTo>
                      <a:pt x="1972" y="29054"/>
                      <a:pt x="462" y="22886"/>
                      <a:pt x="2532" y="16023"/>
                    </a:cubicBezTo>
                    <a:cubicBezTo>
                      <a:pt x="3350" y="13208"/>
                      <a:pt x="4584" y="10523"/>
                      <a:pt x="6010" y="7966"/>
                    </a:cubicBezTo>
                    <a:cubicBezTo>
                      <a:pt x="7591" y="5177"/>
                      <a:pt x="9397" y="2508"/>
                      <a:pt x="11451" y="44"/>
                    </a:cubicBezTo>
                    <a:lnTo>
                      <a:pt x="114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2325033" y="4296684"/>
                <a:ext cx="71218" cy="118803"/>
              </a:xfrm>
              <a:custGeom>
                <a:avLst/>
                <a:gdLst/>
                <a:ahLst/>
                <a:cxnLst/>
                <a:rect l="l" t="t" r="r" b="b"/>
                <a:pathLst>
                  <a:path w="6015" h="10034" extrusionOk="0">
                    <a:moveTo>
                      <a:pt x="0" y="1"/>
                    </a:moveTo>
                    <a:lnTo>
                      <a:pt x="0" y="1"/>
                    </a:lnTo>
                    <a:cubicBezTo>
                      <a:pt x="817" y="1779"/>
                      <a:pt x="1778" y="3476"/>
                      <a:pt x="2776" y="5155"/>
                    </a:cubicBezTo>
                    <a:cubicBezTo>
                      <a:pt x="3786" y="6828"/>
                      <a:pt x="4829" y="8475"/>
                      <a:pt x="6014" y="10034"/>
                    </a:cubicBezTo>
                    <a:cubicBezTo>
                      <a:pt x="5198" y="8255"/>
                      <a:pt x="4238" y="6557"/>
                      <a:pt x="3238" y="4878"/>
                    </a:cubicBezTo>
                    <a:cubicBezTo>
                      <a:pt x="2228" y="3207"/>
                      <a:pt x="1183" y="1559"/>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2450463" y="4560143"/>
                <a:ext cx="85284" cy="253684"/>
              </a:xfrm>
              <a:custGeom>
                <a:avLst/>
                <a:gdLst/>
                <a:ahLst/>
                <a:cxnLst/>
                <a:rect l="l" t="t" r="r" b="b"/>
                <a:pathLst>
                  <a:path w="7203" h="21426" extrusionOk="0">
                    <a:moveTo>
                      <a:pt x="0" y="0"/>
                    </a:moveTo>
                    <a:cubicBezTo>
                      <a:pt x="3351" y="5584"/>
                      <a:pt x="6437" y="11998"/>
                      <a:pt x="6938" y="18563"/>
                    </a:cubicBezTo>
                    <a:cubicBezTo>
                      <a:pt x="6997" y="19514"/>
                      <a:pt x="6990" y="20467"/>
                      <a:pt x="6930" y="21426"/>
                    </a:cubicBezTo>
                    <a:cubicBezTo>
                      <a:pt x="7109" y="20483"/>
                      <a:pt x="7189" y="19520"/>
                      <a:pt x="7203" y="18555"/>
                    </a:cubicBezTo>
                    <a:cubicBezTo>
                      <a:pt x="7170" y="12092"/>
                      <a:pt x="3878" y="5064"/>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CUSTOM_14">
    <p:spTree>
      <p:nvGrpSpPr>
        <p:cNvPr id="1" name="Shape 524"/>
        <p:cNvGrpSpPr/>
        <p:nvPr/>
      </p:nvGrpSpPr>
      <p:grpSpPr>
        <a:xfrm>
          <a:off x="0" y="0"/>
          <a:ext cx="0" cy="0"/>
          <a:chOff x="0" y="0"/>
          <a:chExt cx="0" cy="0"/>
        </a:xfrm>
      </p:grpSpPr>
      <p:sp>
        <p:nvSpPr>
          <p:cNvPr id="525" name="Google Shape;525;p27"/>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atin typeface="Source Sans Pro"/>
                <a:ea typeface="Source Sans Pro"/>
                <a:cs typeface="Source Sans Pro"/>
                <a:sym typeface="Source Sans Pro"/>
              </a:defRPr>
            </a:lvl2pPr>
            <a:lvl3pPr lvl="2">
              <a:spcBef>
                <a:spcPts val="0"/>
              </a:spcBef>
              <a:spcAft>
                <a:spcPts val="0"/>
              </a:spcAft>
              <a:buSzPts val="3200"/>
              <a:buNone/>
              <a:defRPr>
                <a:latin typeface="Source Sans Pro"/>
                <a:ea typeface="Source Sans Pro"/>
                <a:cs typeface="Source Sans Pro"/>
                <a:sym typeface="Source Sans Pro"/>
              </a:defRPr>
            </a:lvl3pPr>
            <a:lvl4pPr lvl="3">
              <a:spcBef>
                <a:spcPts val="0"/>
              </a:spcBef>
              <a:spcAft>
                <a:spcPts val="0"/>
              </a:spcAft>
              <a:buSzPts val="3200"/>
              <a:buNone/>
              <a:defRPr>
                <a:latin typeface="Source Sans Pro"/>
                <a:ea typeface="Source Sans Pro"/>
                <a:cs typeface="Source Sans Pro"/>
                <a:sym typeface="Source Sans Pro"/>
              </a:defRPr>
            </a:lvl4pPr>
            <a:lvl5pPr lvl="4">
              <a:spcBef>
                <a:spcPts val="0"/>
              </a:spcBef>
              <a:spcAft>
                <a:spcPts val="0"/>
              </a:spcAft>
              <a:buSzPts val="3200"/>
              <a:buNone/>
              <a:defRPr>
                <a:latin typeface="Source Sans Pro"/>
                <a:ea typeface="Source Sans Pro"/>
                <a:cs typeface="Source Sans Pro"/>
                <a:sym typeface="Source Sans Pro"/>
              </a:defRPr>
            </a:lvl5pPr>
            <a:lvl6pPr lvl="5">
              <a:spcBef>
                <a:spcPts val="0"/>
              </a:spcBef>
              <a:spcAft>
                <a:spcPts val="0"/>
              </a:spcAft>
              <a:buSzPts val="3200"/>
              <a:buNone/>
              <a:defRPr>
                <a:latin typeface="Source Sans Pro"/>
                <a:ea typeface="Source Sans Pro"/>
                <a:cs typeface="Source Sans Pro"/>
                <a:sym typeface="Source Sans Pro"/>
              </a:defRPr>
            </a:lvl6pPr>
            <a:lvl7pPr lvl="6">
              <a:spcBef>
                <a:spcPts val="0"/>
              </a:spcBef>
              <a:spcAft>
                <a:spcPts val="0"/>
              </a:spcAft>
              <a:buSzPts val="3200"/>
              <a:buNone/>
              <a:defRPr>
                <a:latin typeface="Source Sans Pro"/>
                <a:ea typeface="Source Sans Pro"/>
                <a:cs typeface="Source Sans Pro"/>
                <a:sym typeface="Source Sans Pro"/>
              </a:defRPr>
            </a:lvl7pPr>
            <a:lvl8pPr lvl="7">
              <a:spcBef>
                <a:spcPts val="0"/>
              </a:spcBef>
              <a:spcAft>
                <a:spcPts val="0"/>
              </a:spcAft>
              <a:buSzPts val="3200"/>
              <a:buNone/>
              <a:defRPr>
                <a:latin typeface="Source Sans Pro"/>
                <a:ea typeface="Source Sans Pro"/>
                <a:cs typeface="Source Sans Pro"/>
                <a:sym typeface="Source Sans Pro"/>
              </a:defRPr>
            </a:lvl8pPr>
            <a:lvl9pPr lvl="8">
              <a:spcBef>
                <a:spcPts val="0"/>
              </a:spcBef>
              <a:spcAft>
                <a:spcPts val="0"/>
              </a:spcAft>
              <a:buSzPts val="3200"/>
              <a:buNone/>
              <a:defRPr>
                <a:latin typeface="Source Sans Pro"/>
                <a:ea typeface="Source Sans Pro"/>
                <a:cs typeface="Source Sans Pro"/>
                <a:sym typeface="Source Sans Pro"/>
              </a:defRPr>
            </a:lvl9pPr>
          </a:lstStyle>
          <a:p>
            <a:endParaRPr/>
          </a:p>
        </p:txBody>
      </p:sp>
      <p:sp>
        <p:nvSpPr>
          <p:cNvPr id="526" name="Google Shape;526;p27"/>
          <p:cNvSpPr/>
          <p:nvPr/>
        </p:nvSpPr>
        <p:spPr>
          <a:xfrm rot="8377644">
            <a:off x="-2458035" y="966184"/>
            <a:ext cx="3264750" cy="3459514"/>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27"/>
          <p:cNvGrpSpPr/>
          <p:nvPr/>
        </p:nvGrpSpPr>
        <p:grpSpPr>
          <a:xfrm rot="10800000" flipH="1">
            <a:off x="8585854" y="4490866"/>
            <a:ext cx="113135" cy="113135"/>
            <a:chOff x="5754625" y="613526"/>
            <a:chExt cx="327075" cy="327075"/>
          </a:xfrm>
        </p:grpSpPr>
        <p:sp>
          <p:nvSpPr>
            <p:cNvPr id="528" name="Google Shape;528;p2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7"/>
          <p:cNvGrpSpPr/>
          <p:nvPr/>
        </p:nvGrpSpPr>
        <p:grpSpPr>
          <a:xfrm rot="10800000" flipH="1">
            <a:off x="145104" y="2845753"/>
            <a:ext cx="113135" cy="113135"/>
            <a:chOff x="5754625" y="613526"/>
            <a:chExt cx="327075" cy="327075"/>
          </a:xfrm>
        </p:grpSpPr>
        <p:sp>
          <p:nvSpPr>
            <p:cNvPr id="531" name="Google Shape;531;p2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7"/>
          <p:cNvGrpSpPr/>
          <p:nvPr/>
        </p:nvGrpSpPr>
        <p:grpSpPr>
          <a:xfrm rot="10800000" flipH="1">
            <a:off x="8734919" y="720141"/>
            <a:ext cx="316642" cy="316707"/>
            <a:chOff x="5754625" y="613526"/>
            <a:chExt cx="327075" cy="327075"/>
          </a:xfrm>
        </p:grpSpPr>
        <p:sp>
          <p:nvSpPr>
            <p:cNvPr id="534" name="Google Shape;534;p2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7"/>
          <p:cNvGrpSpPr/>
          <p:nvPr/>
        </p:nvGrpSpPr>
        <p:grpSpPr>
          <a:xfrm rot="10800000" flipH="1">
            <a:off x="8499604" y="539503"/>
            <a:ext cx="113135" cy="113135"/>
            <a:chOff x="5754625" y="613526"/>
            <a:chExt cx="327075" cy="327075"/>
          </a:xfrm>
        </p:grpSpPr>
        <p:sp>
          <p:nvSpPr>
            <p:cNvPr id="537" name="Google Shape;537;p2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 name="Google Shape;539;p27"/>
          <p:cNvGrpSpPr/>
          <p:nvPr/>
        </p:nvGrpSpPr>
        <p:grpSpPr>
          <a:xfrm rot="10800000" flipH="1">
            <a:off x="8747814" y="4685351"/>
            <a:ext cx="220252" cy="220187"/>
            <a:chOff x="5754625" y="613526"/>
            <a:chExt cx="327075" cy="327075"/>
          </a:xfrm>
        </p:grpSpPr>
        <p:sp>
          <p:nvSpPr>
            <p:cNvPr id="540" name="Google Shape;540;p2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06"/>
        <p:cNvGrpSpPr/>
        <p:nvPr/>
      </p:nvGrpSpPr>
      <p:grpSpPr>
        <a:xfrm>
          <a:off x="0" y="0"/>
          <a:ext cx="0" cy="0"/>
          <a:chOff x="0" y="0"/>
          <a:chExt cx="0" cy="0"/>
        </a:xfrm>
      </p:grpSpPr>
      <p:sp>
        <p:nvSpPr>
          <p:cNvPr id="607" name="Google Shape;607;p31"/>
          <p:cNvSpPr/>
          <p:nvPr/>
        </p:nvSpPr>
        <p:spPr>
          <a:xfrm rot="-2700000" flipH="1">
            <a:off x="-1040056" y="-1853116"/>
            <a:ext cx="3264277" cy="3459012"/>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31"/>
          <p:cNvGrpSpPr/>
          <p:nvPr/>
        </p:nvGrpSpPr>
        <p:grpSpPr>
          <a:xfrm>
            <a:off x="8810399" y="1906601"/>
            <a:ext cx="220252" cy="220285"/>
            <a:chOff x="5754625" y="613526"/>
            <a:chExt cx="327075" cy="327075"/>
          </a:xfrm>
        </p:grpSpPr>
        <p:sp>
          <p:nvSpPr>
            <p:cNvPr id="609" name="Google Shape;609;p3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1"/>
          <p:cNvGrpSpPr/>
          <p:nvPr/>
        </p:nvGrpSpPr>
        <p:grpSpPr>
          <a:xfrm>
            <a:off x="409550" y="306169"/>
            <a:ext cx="113135" cy="113135"/>
            <a:chOff x="5754625" y="613526"/>
            <a:chExt cx="327075" cy="327075"/>
          </a:xfrm>
        </p:grpSpPr>
        <p:sp>
          <p:nvSpPr>
            <p:cNvPr id="612" name="Google Shape;612;p3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31"/>
          <p:cNvGrpSpPr/>
          <p:nvPr/>
        </p:nvGrpSpPr>
        <p:grpSpPr>
          <a:xfrm>
            <a:off x="8517487" y="2166993"/>
            <a:ext cx="220252" cy="220187"/>
            <a:chOff x="5754625" y="613526"/>
            <a:chExt cx="327075" cy="327075"/>
          </a:xfrm>
        </p:grpSpPr>
        <p:sp>
          <p:nvSpPr>
            <p:cNvPr id="615" name="Google Shape;615;p3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31"/>
          <p:cNvGrpSpPr/>
          <p:nvPr/>
        </p:nvGrpSpPr>
        <p:grpSpPr>
          <a:xfrm>
            <a:off x="8571038" y="1787757"/>
            <a:ext cx="113135" cy="113135"/>
            <a:chOff x="5754625" y="613526"/>
            <a:chExt cx="327075" cy="327075"/>
          </a:xfrm>
        </p:grpSpPr>
        <p:sp>
          <p:nvSpPr>
            <p:cNvPr id="618" name="Google Shape;618;p3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31"/>
          <p:cNvGrpSpPr/>
          <p:nvPr/>
        </p:nvGrpSpPr>
        <p:grpSpPr>
          <a:xfrm>
            <a:off x="930124" y="199026"/>
            <a:ext cx="220252" cy="220285"/>
            <a:chOff x="5754625" y="613526"/>
            <a:chExt cx="327075" cy="327075"/>
          </a:xfrm>
        </p:grpSpPr>
        <p:sp>
          <p:nvSpPr>
            <p:cNvPr id="621" name="Google Shape;621;p3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31"/>
          <p:cNvGrpSpPr/>
          <p:nvPr/>
        </p:nvGrpSpPr>
        <p:grpSpPr>
          <a:xfrm>
            <a:off x="335675" y="4547432"/>
            <a:ext cx="113135" cy="113135"/>
            <a:chOff x="5754625" y="613526"/>
            <a:chExt cx="327075" cy="327075"/>
          </a:xfrm>
        </p:grpSpPr>
        <p:sp>
          <p:nvSpPr>
            <p:cNvPr id="624" name="Google Shape;624;p3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26"/>
        <p:cNvGrpSpPr/>
        <p:nvPr/>
      </p:nvGrpSpPr>
      <p:grpSpPr>
        <a:xfrm>
          <a:off x="0" y="0"/>
          <a:ext cx="0" cy="0"/>
          <a:chOff x="0" y="0"/>
          <a:chExt cx="0" cy="0"/>
        </a:xfrm>
      </p:grpSpPr>
      <p:sp>
        <p:nvSpPr>
          <p:cNvPr id="627" name="Google Shape;627;p32"/>
          <p:cNvSpPr/>
          <p:nvPr/>
        </p:nvSpPr>
        <p:spPr>
          <a:xfrm rot="8335771" flipH="1">
            <a:off x="6318574" y="3277178"/>
            <a:ext cx="3876915" cy="410819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 name="Google Shape;628;p32"/>
          <p:cNvGrpSpPr/>
          <p:nvPr/>
        </p:nvGrpSpPr>
        <p:grpSpPr>
          <a:xfrm>
            <a:off x="8810399" y="4545026"/>
            <a:ext cx="220252" cy="220285"/>
            <a:chOff x="5754625" y="613526"/>
            <a:chExt cx="327075" cy="327075"/>
          </a:xfrm>
        </p:grpSpPr>
        <p:sp>
          <p:nvSpPr>
            <p:cNvPr id="629" name="Google Shape;629;p3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32"/>
          <p:cNvGrpSpPr/>
          <p:nvPr/>
        </p:nvGrpSpPr>
        <p:grpSpPr>
          <a:xfrm>
            <a:off x="745900" y="355219"/>
            <a:ext cx="113135" cy="113135"/>
            <a:chOff x="5754625" y="613526"/>
            <a:chExt cx="327075" cy="327075"/>
          </a:xfrm>
        </p:grpSpPr>
        <p:sp>
          <p:nvSpPr>
            <p:cNvPr id="632" name="Google Shape;632;p3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32"/>
          <p:cNvGrpSpPr/>
          <p:nvPr/>
        </p:nvGrpSpPr>
        <p:grpSpPr>
          <a:xfrm>
            <a:off x="8517487" y="4805418"/>
            <a:ext cx="220252" cy="220187"/>
            <a:chOff x="5754625" y="613526"/>
            <a:chExt cx="327075" cy="327075"/>
          </a:xfrm>
        </p:grpSpPr>
        <p:sp>
          <p:nvSpPr>
            <p:cNvPr id="635" name="Google Shape;635;p3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2"/>
          <p:cNvGrpSpPr/>
          <p:nvPr/>
        </p:nvGrpSpPr>
        <p:grpSpPr>
          <a:xfrm>
            <a:off x="8571038" y="4426182"/>
            <a:ext cx="113135" cy="113135"/>
            <a:chOff x="5754625" y="613526"/>
            <a:chExt cx="327075" cy="327075"/>
          </a:xfrm>
        </p:grpSpPr>
        <p:sp>
          <p:nvSpPr>
            <p:cNvPr id="638" name="Google Shape;638;p3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2"/>
          <p:cNvGrpSpPr/>
          <p:nvPr/>
        </p:nvGrpSpPr>
        <p:grpSpPr>
          <a:xfrm>
            <a:off x="393449" y="661401"/>
            <a:ext cx="220252" cy="220285"/>
            <a:chOff x="5754625" y="613526"/>
            <a:chExt cx="327075" cy="327075"/>
          </a:xfrm>
        </p:grpSpPr>
        <p:sp>
          <p:nvSpPr>
            <p:cNvPr id="641" name="Google Shape;641;p3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32"/>
          <p:cNvGrpSpPr/>
          <p:nvPr/>
        </p:nvGrpSpPr>
        <p:grpSpPr>
          <a:xfrm rot="2978525">
            <a:off x="2312411" y="2389120"/>
            <a:ext cx="210523" cy="207170"/>
            <a:chOff x="8221115" y="1729963"/>
            <a:chExt cx="199628" cy="196461"/>
          </a:xfrm>
        </p:grpSpPr>
        <p:sp>
          <p:nvSpPr>
            <p:cNvPr id="644" name="Google Shape;644;p32"/>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5" name="Google Shape;645;p32"/>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6" name="Google Shape;646;p32"/>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7" name="Google Shape;647;p32"/>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8" name="Google Shape;648;p32"/>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9" name="Google Shape;649;p32"/>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50" name="Google Shape;650;p32"/>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51" name="Google Shape;651;p32"/>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52" name="Google Shape;652;p32"/>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653" name="Google Shape;653;p32"/>
          <p:cNvSpPr/>
          <p:nvPr/>
        </p:nvSpPr>
        <p:spPr>
          <a:xfrm>
            <a:off x="709650" y="4388600"/>
            <a:ext cx="20262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4" name="Google Shape;654;p32"/>
          <p:cNvGrpSpPr/>
          <p:nvPr/>
        </p:nvGrpSpPr>
        <p:grpSpPr>
          <a:xfrm flipH="1">
            <a:off x="457275" y="1430550"/>
            <a:ext cx="1962147" cy="3097293"/>
            <a:chOff x="1155700" y="1506750"/>
            <a:chExt cx="1962147" cy="3097293"/>
          </a:xfrm>
        </p:grpSpPr>
        <p:sp>
          <p:nvSpPr>
            <p:cNvPr id="655" name="Google Shape;655;p32"/>
            <p:cNvSpPr/>
            <p:nvPr/>
          </p:nvSpPr>
          <p:spPr>
            <a:xfrm>
              <a:off x="1170335" y="3573493"/>
              <a:ext cx="1477989" cy="1016968"/>
            </a:xfrm>
            <a:custGeom>
              <a:avLst/>
              <a:gdLst/>
              <a:ahLst/>
              <a:cxnLst/>
              <a:rect l="l" t="t" r="r" b="b"/>
              <a:pathLst>
                <a:path w="27975" h="19248" extrusionOk="0">
                  <a:moveTo>
                    <a:pt x="15231" y="1"/>
                  </a:moveTo>
                  <a:lnTo>
                    <a:pt x="15231" y="1"/>
                  </a:lnTo>
                  <a:cubicBezTo>
                    <a:pt x="15353" y="172"/>
                    <a:pt x="15429" y="266"/>
                    <a:pt x="15492" y="369"/>
                  </a:cubicBezTo>
                  <a:cubicBezTo>
                    <a:pt x="15984" y="1165"/>
                    <a:pt x="16532" y="1933"/>
                    <a:pt x="16948" y="2767"/>
                  </a:cubicBezTo>
                  <a:cubicBezTo>
                    <a:pt x="17297" y="3472"/>
                    <a:pt x="17614" y="4236"/>
                    <a:pt x="17723" y="5007"/>
                  </a:cubicBezTo>
                  <a:cubicBezTo>
                    <a:pt x="17861" y="5974"/>
                    <a:pt x="17922" y="6966"/>
                    <a:pt x="17782" y="7961"/>
                  </a:cubicBezTo>
                  <a:cubicBezTo>
                    <a:pt x="17557" y="9553"/>
                    <a:pt x="16942" y="10944"/>
                    <a:pt x="15848" y="12120"/>
                  </a:cubicBezTo>
                  <a:cubicBezTo>
                    <a:pt x="14726" y="13326"/>
                    <a:pt x="13347" y="14125"/>
                    <a:pt x="11804" y="14662"/>
                  </a:cubicBezTo>
                  <a:cubicBezTo>
                    <a:pt x="9916" y="15319"/>
                    <a:pt x="7953" y="15558"/>
                    <a:pt x="5974" y="15678"/>
                  </a:cubicBezTo>
                  <a:cubicBezTo>
                    <a:pt x="5052" y="15734"/>
                    <a:pt x="4128" y="15760"/>
                    <a:pt x="3205" y="15760"/>
                  </a:cubicBezTo>
                  <a:cubicBezTo>
                    <a:pt x="2273" y="15760"/>
                    <a:pt x="1340" y="15734"/>
                    <a:pt x="408" y="15684"/>
                  </a:cubicBezTo>
                  <a:cubicBezTo>
                    <a:pt x="340" y="15680"/>
                    <a:pt x="284" y="15677"/>
                    <a:pt x="239" y="15677"/>
                  </a:cubicBezTo>
                  <a:cubicBezTo>
                    <a:pt x="32" y="15677"/>
                    <a:pt x="30" y="15736"/>
                    <a:pt x="26" y="16054"/>
                  </a:cubicBezTo>
                  <a:cubicBezTo>
                    <a:pt x="17" y="16937"/>
                    <a:pt x="10" y="17821"/>
                    <a:pt x="4" y="18705"/>
                  </a:cubicBezTo>
                  <a:cubicBezTo>
                    <a:pt x="1" y="19180"/>
                    <a:pt x="21" y="19201"/>
                    <a:pt x="520" y="19205"/>
                  </a:cubicBezTo>
                  <a:cubicBezTo>
                    <a:pt x="1545" y="19212"/>
                    <a:pt x="2571" y="19220"/>
                    <a:pt x="3596" y="19221"/>
                  </a:cubicBezTo>
                  <a:cubicBezTo>
                    <a:pt x="10405" y="19227"/>
                    <a:pt x="17212" y="19231"/>
                    <a:pt x="24021" y="19237"/>
                  </a:cubicBezTo>
                  <a:cubicBezTo>
                    <a:pt x="25118" y="19238"/>
                    <a:pt x="26214" y="19248"/>
                    <a:pt x="27310" y="19248"/>
                  </a:cubicBezTo>
                  <a:cubicBezTo>
                    <a:pt x="27836" y="19248"/>
                    <a:pt x="27916" y="19169"/>
                    <a:pt x="27958" y="18641"/>
                  </a:cubicBezTo>
                  <a:cubicBezTo>
                    <a:pt x="27972" y="18464"/>
                    <a:pt x="27974" y="18287"/>
                    <a:pt x="27971" y="18110"/>
                  </a:cubicBezTo>
                  <a:cubicBezTo>
                    <a:pt x="27938" y="16449"/>
                    <a:pt x="27930" y="14787"/>
                    <a:pt x="27859" y="13128"/>
                  </a:cubicBezTo>
                  <a:cubicBezTo>
                    <a:pt x="27794" y="11575"/>
                    <a:pt x="27653" y="10026"/>
                    <a:pt x="27562" y="8476"/>
                  </a:cubicBezTo>
                  <a:cubicBezTo>
                    <a:pt x="27543" y="8159"/>
                    <a:pt x="27422" y="7939"/>
                    <a:pt x="27159" y="7782"/>
                  </a:cubicBezTo>
                  <a:cubicBezTo>
                    <a:pt x="27053" y="7718"/>
                    <a:pt x="26956" y="7638"/>
                    <a:pt x="26848" y="7579"/>
                  </a:cubicBezTo>
                  <a:cubicBezTo>
                    <a:pt x="25757" y="6987"/>
                    <a:pt x="24884" y="6136"/>
                    <a:pt x="24085" y="5209"/>
                  </a:cubicBezTo>
                  <a:cubicBezTo>
                    <a:pt x="23065" y="4026"/>
                    <a:pt x="22332" y="2693"/>
                    <a:pt x="22077" y="1129"/>
                  </a:cubicBezTo>
                  <a:cubicBezTo>
                    <a:pt x="22060" y="1036"/>
                    <a:pt x="22016" y="947"/>
                    <a:pt x="21960" y="782"/>
                  </a:cubicBezTo>
                  <a:cubicBezTo>
                    <a:pt x="21854" y="1109"/>
                    <a:pt x="21775" y="1359"/>
                    <a:pt x="21693" y="1610"/>
                  </a:cubicBezTo>
                  <a:cubicBezTo>
                    <a:pt x="21657" y="1719"/>
                    <a:pt x="21594" y="1780"/>
                    <a:pt x="21496" y="1780"/>
                  </a:cubicBezTo>
                  <a:cubicBezTo>
                    <a:pt x="21470" y="1780"/>
                    <a:pt x="21441" y="1776"/>
                    <a:pt x="21410" y="1767"/>
                  </a:cubicBezTo>
                  <a:cubicBezTo>
                    <a:pt x="21291" y="1733"/>
                    <a:pt x="21171" y="1703"/>
                    <a:pt x="21052" y="1668"/>
                  </a:cubicBezTo>
                  <a:cubicBezTo>
                    <a:pt x="19423" y="1196"/>
                    <a:pt x="17796" y="722"/>
                    <a:pt x="16168" y="250"/>
                  </a:cubicBezTo>
                  <a:cubicBezTo>
                    <a:pt x="15885" y="168"/>
                    <a:pt x="15597" y="98"/>
                    <a:pt x="15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a:off x="1625349" y="1655058"/>
              <a:ext cx="399097" cy="476519"/>
            </a:xfrm>
            <a:custGeom>
              <a:avLst/>
              <a:gdLst/>
              <a:ahLst/>
              <a:cxnLst/>
              <a:rect l="l" t="t" r="r" b="b"/>
              <a:pathLst>
                <a:path w="7554" h="9019" extrusionOk="0">
                  <a:moveTo>
                    <a:pt x="3907" y="1"/>
                  </a:moveTo>
                  <a:cubicBezTo>
                    <a:pt x="2975" y="1"/>
                    <a:pt x="2049" y="102"/>
                    <a:pt x="1137" y="345"/>
                  </a:cubicBezTo>
                  <a:cubicBezTo>
                    <a:pt x="819" y="429"/>
                    <a:pt x="521" y="599"/>
                    <a:pt x="225" y="751"/>
                  </a:cubicBezTo>
                  <a:cubicBezTo>
                    <a:pt x="60" y="837"/>
                    <a:pt x="0" y="993"/>
                    <a:pt x="1" y="1194"/>
                  </a:cubicBezTo>
                  <a:cubicBezTo>
                    <a:pt x="10" y="3649"/>
                    <a:pt x="8" y="6104"/>
                    <a:pt x="12" y="8560"/>
                  </a:cubicBezTo>
                  <a:cubicBezTo>
                    <a:pt x="13" y="8996"/>
                    <a:pt x="21" y="9005"/>
                    <a:pt x="455" y="9006"/>
                  </a:cubicBezTo>
                  <a:cubicBezTo>
                    <a:pt x="2681" y="9013"/>
                    <a:pt x="4907" y="9017"/>
                    <a:pt x="7132" y="9018"/>
                  </a:cubicBezTo>
                  <a:cubicBezTo>
                    <a:pt x="7538" y="9018"/>
                    <a:pt x="7548" y="9010"/>
                    <a:pt x="7549" y="8602"/>
                  </a:cubicBezTo>
                  <a:cubicBezTo>
                    <a:pt x="7554" y="7329"/>
                    <a:pt x="7551" y="6058"/>
                    <a:pt x="7551" y="4786"/>
                  </a:cubicBezTo>
                  <a:lnTo>
                    <a:pt x="7480" y="4786"/>
                  </a:lnTo>
                  <a:cubicBezTo>
                    <a:pt x="7480" y="3515"/>
                    <a:pt x="7482" y="2243"/>
                    <a:pt x="7479" y="972"/>
                  </a:cubicBezTo>
                  <a:cubicBezTo>
                    <a:pt x="7478" y="500"/>
                    <a:pt x="7477" y="465"/>
                    <a:pt x="7007" y="363"/>
                  </a:cubicBezTo>
                  <a:cubicBezTo>
                    <a:pt x="6406" y="230"/>
                    <a:pt x="5795" y="115"/>
                    <a:pt x="5183" y="60"/>
                  </a:cubicBezTo>
                  <a:cubicBezTo>
                    <a:pt x="4757" y="22"/>
                    <a:pt x="4331" y="1"/>
                    <a:pt x="3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a:off x="1210278" y="3238890"/>
              <a:ext cx="1123060" cy="414755"/>
            </a:xfrm>
            <a:custGeom>
              <a:avLst/>
              <a:gdLst/>
              <a:ahLst/>
              <a:cxnLst/>
              <a:rect l="l" t="t" r="r" b="b"/>
              <a:pathLst>
                <a:path w="21257" h="7850" extrusionOk="0">
                  <a:moveTo>
                    <a:pt x="649" y="0"/>
                  </a:moveTo>
                  <a:cubicBezTo>
                    <a:pt x="538" y="0"/>
                    <a:pt x="512" y="83"/>
                    <a:pt x="442" y="317"/>
                  </a:cubicBezTo>
                  <a:cubicBezTo>
                    <a:pt x="335" y="672"/>
                    <a:pt x="235" y="1029"/>
                    <a:pt x="134" y="1386"/>
                  </a:cubicBezTo>
                  <a:cubicBezTo>
                    <a:pt x="1" y="1859"/>
                    <a:pt x="2" y="1859"/>
                    <a:pt x="503" y="2006"/>
                  </a:cubicBezTo>
                  <a:cubicBezTo>
                    <a:pt x="520" y="2011"/>
                    <a:pt x="536" y="2016"/>
                    <a:pt x="554" y="2021"/>
                  </a:cubicBezTo>
                  <a:cubicBezTo>
                    <a:pt x="6150" y="3640"/>
                    <a:pt x="11745" y="5258"/>
                    <a:pt x="17340" y="6878"/>
                  </a:cubicBezTo>
                  <a:cubicBezTo>
                    <a:pt x="18441" y="7197"/>
                    <a:pt x="19542" y="7514"/>
                    <a:pt x="20701" y="7849"/>
                  </a:cubicBezTo>
                  <a:cubicBezTo>
                    <a:pt x="20848" y="7343"/>
                    <a:pt x="20975" y="6904"/>
                    <a:pt x="21103" y="6466"/>
                  </a:cubicBezTo>
                  <a:cubicBezTo>
                    <a:pt x="21255" y="5943"/>
                    <a:pt x="21256" y="5942"/>
                    <a:pt x="20749" y="5795"/>
                  </a:cubicBezTo>
                  <a:cubicBezTo>
                    <a:pt x="15510" y="4279"/>
                    <a:pt x="10270" y="2762"/>
                    <a:pt x="5030" y="1246"/>
                  </a:cubicBezTo>
                  <a:cubicBezTo>
                    <a:pt x="3658" y="849"/>
                    <a:pt x="2284" y="451"/>
                    <a:pt x="909" y="57"/>
                  </a:cubicBezTo>
                  <a:cubicBezTo>
                    <a:pt x="787" y="23"/>
                    <a:pt x="707" y="0"/>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a:off x="2154753" y="2165284"/>
              <a:ext cx="939943" cy="1709001"/>
            </a:xfrm>
            <a:custGeom>
              <a:avLst/>
              <a:gdLst/>
              <a:ahLst/>
              <a:cxnLst/>
              <a:rect l="l" t="t" r="r" b="b"/>
              <a:pathLst>
                <a:path w="17791" h="32346" extrusionOk="0">
                  <a:moveTo>
                    <a:pt x="2401" y="1"/>
                  </a:moveTo>
                  <a:cubicBezTo>
                    <a:pt x="2308" y="1"/>
                    <a:pt x="2215" y="2"/>
                    <a:pt x="2121" y="5"/>
                  </a:cubicBezTo>
                  <a:cubicBezTo>
                    <a:pt x="1792" y="14"/>
                    <a:pt x="1755" y="27"/>
                    <a:pt x="1695" y="334"/>
                  </a:cubicBezTo>
                  <a:cubicBezTo>
                    <a:pt x="1675" y="438"/>
                    <a:pt x="1677" y="545"/>
                    <a:pt x="1660" y="650"/>
                  </a:cubicBezTo>
                  <a:cubicBezTo>
                    <a:pt x="1607" y="993"/>
                    <a:pt x="1696" y="1199"/>
                    <a:pt x="2043" y="1395"/>
                  </a:cubicBezTo>
                  <a:cubicBezTo>
                    <a:pt x="3571" y="2259"/>
                    <a:pt x="3774" y="4300"/>
                    <a:pt x="2489" y="5502"/>
                  </a:cubicBezTo>
                  <a:cubicBezTo>
                    <a:pt x="2393" y="5593"/>
                    <a:pt x="2301" y="5690"/>
                    <a:pt x="2190" y="5802"/>
                  </a:cubicBezTo>
                  <a:cubicBezTo>
                    <a:pt x="2304" y="5869"/>
                    <a:pt x="2377" y="5920"/>
                    <a:pt x="2455" y="5959"/>
                  </a:cubicBezTo>
                  <a:cubicBezTo>
                    <a:pt x="4366" y="6924"/>
                    <a:pt x="5757" y="8423"/>
                    <a:pt x="6818" y="10248"/>
                  </a:cubicBezTo>
                  <a:cubicBezTo>
                    <a:pt x="7546" y="11497"/>
                    <a:pt x="8057" y="12832"/>
                    <a:pt x="8140" y="14292"/>
                  </a:cubicBezTo>
                  <a:cubicBezTo>
                    <a:pt x="8272" y="16626"/>
                    <a:pt x="7705" y="18787"/>
                    <a:pt x="6387" y="20721"/>
                  </a:cubicBezTo>
                  <a:cubicBezTo>
                    <a:pt x="4907" y="22897"/>
                    <a:pt x="2923" y="24371"/>
                    <a:pt x="298" y="24893"/>
                  </a:cubicBezTo>
                  <a:cubicBezTo>
                    <a:pt x="233" y="24906"/>
                    <a:pt x="173" y="24942"/>
                    <a:pt x="0" y="25010"/>
                  </a:cubicBezTo>
                  <a:cubicBezTo>
                    <a:pt x="288" y="25094"/>
                    <a:pt x="456" y="25143"/>
                    <a:pt x="625" y="25193"/>
                  </a:cubicBezTo>
                  <a:cubicBezTo>
                    <a:pt x="1524" y="25453"/>
                    <a:pt x="2422" y="25720"/>
                    <a:pt x="3322" y="25973"/>
                  </a:cubicBezTo>
                  <a:cubicBezTo>
                    <a:pt x="3560" y="26041"/>
                    <a:pt x="3684" y="26125"/>
                    <a:pt x="3631" y="26414"/>
                  </a:cubicBezTo>
                  <a:cubicBezTo>
                    <a:pt x="3587" y="26652"/>
                    <a:pt x="3617" y="26907"/>
                    <a:pt x="3645" y="27152"/>
                  </a:cubicBezTo>
                  <a:cubicBezTo>
                    <a:pt x="3846" y="28927"/>
                    <a:pt x="4522" y="30492"/>
                    <a:pt x="5750" y="31801"/>
                  </a:cubicBezTo>
                  <a:cubicBezTo>
                    <a:pt x="6101" y="32175"/>
                    <a:pt x="6163" y="32345"/>
                    <a:pt x="6335" y="32345"/>
                  </a:cubicBezTo>
                  <a:cubicBezTo>
                    <a:pt x="6464" y="32345"/>
                    <a:pt x="6652" y="32251"/>
                    <a:pt x="7064" y="32078"/>
                  </a:cubicBezTo>
                  <a:cubicBezTo>
                    <a:pt x="8481" y="31482"/>
                    <a:pt x="9713" y="30596"/>
                    <a:pt x="10872" y="29603"/>
                  </a:cubicBezTo>
                  <a:cubicBezTo>
                    <a:pt x="13162" y="27641"/>
                    <a:pt x="14962" y="25322"/>
                    <a:pt x="16176" y="22541"/>
                  </a:cubicBezTo>
                  <a:cubicBezTo>
                    <a:pt x="17507" y="19489"/>
                    <a:pt x="17791" y="16363"/>
                    <a:pt x="16876" y="13172"/>
                  </a:cubicBezTo>
                  <a:cubicBezTo>
                    <a:pt x="15529" y="8470"/>
                    <a:pt x="12814" y="4717"/>
                    <a:pt x="8704" y="2057"/>
                  </a:cubicBezTo>
                  <a:cubicBezTo>
                    <a:pt x="6803" y="828"/>
                    <a:pt x="4718" y="1"/>
                    <a:pt x="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a:off x="1589104" y="2143781"/>
              <a:ext cx="575610" cy="210283"/>
            </a:xfrm>
            <a:custGeom>
              <a:avLst/>
              <a:gdLst/>
              <a:ahLst/>
              <a:cxnLst/>
              <a:rect l="l" t="t" r="r" b="b"/>
              <a:pathLst>
                <a:path w="10895" h="3980" extrusionOk="0">
                  <a:moveTo>
                    <a:pt x="8636" y="0"/>
                  </a:moveTo>
                  <a:cubicBezTo>
                    <a:pt x="8628" y="0"/>
                    <a:pt x="8620" y="0"/>
                    <a:pt x="8611" y="0"/>
                  </a:cubicBezTo>
                  <a:cubicBezTo>
                    <a:pt x="7463" y="11"/>
                    <a:pt x="6314" y="13"/>
                    <a:pt x="5165" y="13"/>
                  </a:cubicBezTo>
                  <a:cubicBezTo>
                    <a:pt x="3912" y="13"/>
                    <a:pt x="2659" y="10"/>
                    <a:pt x="1405" y="9"/>
                  </a:cubicBezTo>
                  <a:cubicBezTo>
                    <a:pt x="1069" y="9"/>
                    <a:pt x="733" y="9"/>
                    <a:pt x="398" y="1"/>
                  </a:cubicBezTo>
                  <a:cubicBezTo>
                    <a:pt x="393" y="1"/>
                    <a:pt x="388" y="1"/>
                    <a:pt x="383" y="1"/>
                  </a:cubicBezTo>
                  <a:cubicBezTo>
                    <a:pt x="197" y="1"/>
                    <a:pt x="100" y="99"/>
                    <a:pt x="75" y="275"/>
                  </a:cubicBezTo>
                  <a:cubicBezTo>
                    <a:pt x="55" y="415"/>
                    <a:pt x="51" y="556"/>
                    <a:pt x="50" y="697"/>
                  </a:cubicBezTo>
                  <a:cubicBezTo>
                    <a:pt x="47" y="1580"/>
                    <a:pt x="45" y="2464"/>
                    <a:pt x="46" y="3346"/>
                  </a:cubicBezTo>
                  <a:cubicBezTo>
                    <a:pt x="47" y="3935"/>
                    <a:pt x="1" y="3979"/>
                    <a:pt x="436" y="3979"/>
                  </a:cubicBezTo>
                  <a:cubicBezTo>
                    <a:pt x="503" y="3979"/>
                    <a:pt x="581" y="3978"/>
                    <a:pt x="672" y="3978"/>
                  </a:cubicBezTo>
                  <a:cubicBezTo>
                    <a:pt x="3250" y="3969"/>
                    <a:pt x="5829" y="3955"/>
                    <a:pt x="8407" y="3942"/>
                  </a:cubicBezTo>
                  <a:cubicBezTo>
                    <a:pt x="8471" y="3942"/>
                    <a:pt x="8535" y="3940"/>
                    <a:pt x="8599" y="3940"/>
                  </a:cubicBezTo>
                  <a:cubicBezTo>
                    <a:pt x="8624" y="3940"/>
                    <a:pt x="8648" y="3940"/>
                    <a:pt x="8672" y="3941"/>
                  </a:cubicBezTo>
                  <a:cubicBezTo>
                    <a:pt x="8677" y="3941"/>
                    <a:pt x="8683" y="3941"/>
                    <a:pt x="8688" y="3941"/>
                  </a:cubicBezTo>
                  <a:cubicBezTo>
                    <a:pt x="8826" y="3941"/>
                    <a:pt x="8898" y="3879"/>
                    <a:pt x="8913" y="3730"/>
                  </a:cubicBezTo>
                  <a:cubicBezTo>
                    <a:pt x="8925" y="3608"/>
                    <a:pt x="8960" y="3488"/>
                    <a:pt x="8992" y="3369"/>
                  </a:cubicBezTo>
                  <a:cubicBezTo>
                    <a:pt x="9194" y="2607"/>
                    <a:pt x="9652" y="2053"/>
                    <a:pt x="10354" y="1701"/>
                  </a:cubicBezTo>
                  <a:cubicBezTo>
                    <a:pt x="10493" y="1632"/>
                    <a:pt x="10639" y="1573"/>
                    <a:pt x="10894" y="1460"/>
                  </a:cubicBezTo>
                  <a:cubicBezTo>
                    <a:pt x="10546" y="1101"/>
                    <a:pt x="10265" y="787"/>
                    <a:pt x="9957" y="501"/>
                  </a:cubicBezTo>
                  <a:cubicBezTo>
                    <a:pt x="9589" y="159"/>
                    <a:pt x="9159" y="0"/>
                    <a:pt x="8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a:off x="2073916" y="2233547"/>
              <a:ext cx="243558" cy="243569"/>
            </a:xfrm>
            <a:custGeom>
              <a:avLst/>
              <a:gdLst/>
              <a:ahLst/>
              <a:cxnLst/>
              <a:rect l="l" t="t" r="r" b="b"/>
              <a:pathLst>
                <a:path w="4610" h="4610" extrusionOk="0">
                  <a:moveTo>
                    <a:pt x="2288" y="0"/>
                  </a:moveTo>
                  <a:cubicBezTo>
                    <a:pt x="2285" y="0"/>
                    <a:pt x="2281" y="0"/>
                    <a:pt x="2278" y="0"/>
                  </a:cubicBezTo>
                  <a:cubicBezTo>
                    <a:pt x="1016" y="6"/>
                    <a:pt x="4" y="1029"/>
                    <a:pt x="2" y="2299"/>
                  </a:cubicBezTo>
                  <a:cubicBezTo>
                    <a:pt x="0" y="3600"/>
                    <a:pt x="1002" y="4609"/>
                    <a:pt x="2294" y="4609"/>
                  </a:cubicBezTo>
                  <a:cubicBezTo>
                    <a:pt x="2300" y="4609"/>
                    <a:pt x="2307" y="4609"/>
                    <a:pt x="2313" y="4609"/>
                  </a:cubicBezTo>
                  <a:cubicBezTo>
                    <a:pt x="3579" y="4600"/>
                    <a:pt x="4598" y="3580"/>
                    <a:pt x="4604" y="2317"/>
                  </a:cubicBezTo>
                  <a:cubicBezTo>
                    <a:pt x="4609" y="1043"/>
                    <a:pt x="3567" y="0"/>
                    <a:pt x="2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a:off x="1605958" y="2461583"/>
              <a:ext cx="455575" cy="125906"/>
            </a:xfrm>
            <a:custGeom>
              <a:avLst/>
              <a:gdLst/>
              <a:ahLst/>
              <a:cxnLst/>
              <a:rect l="l" t="t" r="r" b="b"/>
              <a:pathLst>
                <a:path w="8623" h="2383" extrusionOk="0">
                  <a:moveTo>
                    <a:pt x="8099" y="0"/>
                  </a:moveTo>
                  <a:cubicBezTo>
                    <a:pt x="8037" y="0"/>
                    <a:pt x="7973" y="6"/>
                    <a:pt x="7912" y="6"/>
                  </a:cubicBezTo>
                  <a:cubicBezTo>
                    <a:pt x="7911" y="6"/>
                    <a:pt x="7909" y="6"/>
                    <a:pt x="7907" y="6"/>
                  </a:cubicBezTo>
                  <a:cubicBezTo>
                    <a:pt x="7316" y="4"/>
                    <a:pt x="6724" y="3"/>
                    <a:pt x="6133" y="3"/>
                  </a:cubicBezTo>
                  <a:cubicBezTo>
                    <a:pt x="5541" y="3"/>
                    <a:pt x="4949" y="4"/>
                    <a:pt x="4357" y="4"/>
                  </a:cubicBezTo>
                  <a:cubicBezTo>
                    <a:pt x="4357" y="9"/>
                    <a:pt x="4357" y="15"/>
                    <a:pt x="4357" y="20"/>
                  </a:cubicBezTo>
                  <a:cubicBezTo>
                    <a:pt x="3739" y="20"/>
                    <a:pt x="3121" y="22"/>
                    <a:pt x="2503" y="22"/>
                  </a:cubicBezTo>
                  <a:cubicBezTo>
                    <a:pt x="1885" y="22"/>
                    <a:pt x="1266" y="20"/>
                    <a:pt x="648" y="14"/>
                  </a:cubicBezTo>
                  <a:cubicBezTo>
                    <a:pt x="646" y="14"/>
                    <a:pt x="644" y="14"/>
                    <a:pt x="641" y="14"/>
                  </a:cubicBezTo>
                  <a:cubicBezTo>
                    <a:pt x="386" y="14"/>
                    <a:pt x="264" y="126"/>
                    <a:pt x="185" y="347"/>
                  </a:cubicBezTo>
                  <a:cubicBezTo>
                    <a:pt x="101" y="582"/>
                    <a:pt x="1" y="796"/>
                    <a:pt x="242" y="1020"/>
                  </a:cubicBezTo>
                  <a:cubicBezTo>
                    <a:pt x="638" y="1387"/>
                    <a:pt x="1091" y="1650"/>
                    <a:pt x="1588" y="1844"/>
                  </a:cubicBezTo>
                  <a:cubicBezTo>
                    <a:pt x="2506" y="2203"/>
                    <a:pt x="3435" y="2382"/>
                    <a:pt x="4376" y="2382"/>
                  </a:cubicBezTo>
                  <a:cubicBezTo>
                    <a:pt x="5018" y="2382"/>
                    <a:pt x="5665" y="2299"/>
                    <a:pt x="6317" y="2131"/>
                  </a:cubicBezTo>
                  <a:cubicBezTo>
                    <a:pt x="7060" y="1940"/>
                    <a:pt x="7760" y="1660"/>
                    <a:pt x="8333" y="1127"/>
                  </a:cubicBezTo>
                  <a:cubicBezTo>
                    <a:pt x="8613" y="868"/>
                    <a:pt x="8623" y="713"/>
                    <a:pt x="8439" y="223"/>
                  </a:cubicBezTo>
                  <a:cubicBezTo>
                    <a:pt x="8366" y="30"/>
                    <a:pt x="8237" y="0"/>
                    <a:pt x="8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a:off x="1541605" y="2366480"/>
              <a:ext cx="547767" cy="82898"/>
            </a:xfrm>
            <a:custGeom>
              <a:avLst/>
              <a:gdLst/>
              <a:ahLst/>
              <a:cxnLst/>
              <a:rect l="l" t="t" r="r" b="b"/>
              <a:pathLst>
                <a:path w="10368" h="1569" extrusionOk="0">
                  <a:moveTo>
                    <a:pt x="9447" y="1"/>
                  </a:moveTo>
                  <a:cubicBezTo>
                    <a:pt x="9403" y="1"/>
                    <a:pt x="9354" y="1"/>
                    <a:pt x="9297" y="1"/>
                  </a:cubicBezTo>
                  <a:cubicBezTo>
                    <a:pt x="6523" y="6"/>
                    <a:pt x="3751" y="13"/>
                    <a:pt x="978" y="21"/>
                  </a:cubicBezTo>
                  <a:cubicBezTo>
                    <a:pt x="818" y="21"/>
                    <a:pt x="657" y="24"/>
                    <a:pt x="496" y="24"/>
                  </a:cubicBezTo>
                  <a:cubicBezTo>
                    <a:pt x="427" y="24"/>
                    <a:pt x="358" y="24"/>
                    <a:pt x="289" y="22"/>
                  </a:cubicBezTo>
                  <a:cubicBezTo>
                    <a:pt x="282" y="21"/>
                    <a:pt x="275" y="21"/>
                    <a:pt x="268" y="21"/>
                  </a:cubicBezTo>
                  <a:cubicBezTo>
                    <a:pt x="84" y="21"/>
                    <a:pt x="0" y="103"/>
                    <a:pt x="5" y="300"/>
                  </a:cubicBezTo>
                  <a:cubicBezTo>
                    <a:pt x="12" y="600"/>
                    <a:pt x="1" y="901"/>
                    <a:pt x="8" y="1201"/>
                  </a:cubicBezTo>
                  <a:cubicBezTo>
                    <a:pt x="16" y="1546"/>
                    <a:pt x="22" y="1548"/>
                    <a:pt x="370" y="1564"/>
                  </a:cubicBezTo>
                  <a:cubicBezTo>
                    <a:pt x="436" y="1567"/>
                    <a:pt x="502" y="1568"/>
                    <a:pt x="568" y="1568"/>
                  </a:cubicBezTo>
                  <a:cubicBezTo>
                    <a:pt x="644" y="1568"/>
                    <a:pt x="719" y="1567"/>
                    <a:pt x="794" y="1567"/>
                  </a:cubicBezTo>
                  <a:cubicBezTo>
                    <a:pt x="3850" y="1554"/>
                    <a:pt x="6906" y="1541"/>
                    <a:pt x="9961" y="1529"/>
                  </a:cubicBezTo>
                  <a:lnTo>
                    <a:pt x="10368" y="1529"/>
                  </a:lnTo>
                  <a:cubicBezTo>
                    <a:pt x="10188" y="1124"/>
                    <a:pt x="10005" y="800"/>
                    <a:pt x="9901" y="453"/>
                  </a:cubicBezTo>
                  <a:cubicBezTo>
                    <a:pt x="9774" y="27"/>
                    <a:pt x="9801" y="1"/>
                    <a:pt x="9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a:off x="1507897" y="2531325"/>
              <a:ext cx="278110" cy="297514"/>
            </a:xfrm>
            <a:custGeom>
              <a:avLst/>
              <a:gdLst/>
              <a:ahLst/>
              <a:cxnLst/>
              <a:rect l="l" t="t" r="r" b="b"/>
              <a:pathLst>
                <a:path w="5264" h="5631" extrusionOk="0">
                  <a:moveTo>
                    <a:pt x="2021" y="0"/>
                  </a:moveTo>
                  <a:cubicBezTo>
                    <a:pt x="1982" y="24"/>
                    <a:pt x="1960" y="29"/>
                    <a:pt x="1954" y="41"/>
                  </a:cubicBezTo>
                  <a:cubicBezTo>
                    <a:pt x="1334" y="1270"/>
                    <a:pt x="716" y="2499"/>
                    <a:pt x="91" y="3725"/>
                  </a:cubicBezTo>
                  <a:cubicBezTo>
                    <a:pt x="1" y="3903"/>
                    <a:pt x="85" y="3978"/>
                    <a:pt x="223" y="4056"/>
                  </a:cubicBezTo>
                  <a:cubicBezTo>
                    <a:pt x="1085" y="4543"/>
                    <a:pt x="1941" y="5036"/>
                    <a:pt x="2804" y="5519"/>
                  </a:cubicBezTo>
                  <a:cubicBezTo>
                    <a:pt x="2931" y="5590"/>
                    <a:pt x="3007" y="5630"/>
                    <a:pt x="3063" y="5630"/>
                  </a:cubicBezTo>
                  <a:cubicBezTo>
                    <a:pt x="3142" y="5630"/>
                    <a:pt x="3182" y="5550"/>
                    <a:pt x="3273" y="5366"/>
                  </a:cubicBezTo>
                  <a:cubicBezTo>
                    <a:pt x="3891" y="4117"/>
                    <a:pt x="4511" y="2867"/>
                    <a:pt x="5128" y="1616"/>
                  </a:cubicBezTo>
                  <a:cubicBezTo>
                    <a:pt x="5178" y="1515"/>
                    <a:pt x="5210" y="1405"/>
                    <a:pt x="5263" y="1263"/>
                  </a:cubicBezTo>
                  <a:cubicBezTo>
                    <a:pt x="4059" y="1067"/>
                    <a:pt x="2947" y="742"/>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a:off x="1809689" y="2570422"/>
              <a:ext cx="290684" cy="262801"/>
            </a:xfrm>
            <a:custGeom>
              <a:avLst/>
              <a:gdLst/>
              <a:ahLst/>
              <a:cxnLst/>
              <a:rect l="l" t="t" r="r" b="b"/>
              <a:pathLst>
                <a:path w="5502" h="4974" extrusionOk="0">
                  <a:moveTo>
                    <a:pt x="3587" y="0"/>
                  </a:moveTo>
                  <a:cubicBezTo>
                    <a:pt x="3528" y="0"/>
                    <a:pt x="3448" y="28"/>
                    <a:pt x="3322" y="72"/>
                  </a:cubicBezTo>
                  <a:cubicBezTo>
                    <a:pt x="2551" y="343"/>
                    <a:pt x="1761" y="516"/>
                    <a:pt x="945" y="562"/>
                  </a:cubicBezTo>
                  <a:cubicBezTo>
                    <a:pt x="839" y="569"/>
                    <a:pt x="733" y="571"/>
                    <a:pt x="621" y="571"/>
                  </a:cubicBezTo>
                  <a:cubicBezTo>
                    <a:pt x="439" y="571"/>
                    <a:pt x="240" y="565"/>
                    <a:pt x="1" y="565"/>
                  </a:cubicBezTo>
                  <a:cubicBezTo>
                    <a:pt x="746" y="2068"/>
                    <a:pt x="1459" y="3445"/>
                    <a:pt x="2272" y="4770"/>
                  </a:cubicBezTo>
                  <a:cubicBezTo>
                    <a:pt x="2353" y="4901"/>
                    <a:pt x="2428" y="4973"/>
                    <a:pt x="2533" y="4973"/>
                  </a:cubicBezTo>
                  <a:cubicBezTo>
                    <a:pt x="2591" y="4973"/>
                    <a:pt x="2657" y="4952"/>
                    <a:pt x="2738" y="4908"/>
                  </a:cubicBezTo>
                  <a:cubicBezTo>
                    <a:pt x="3559" y="4458"/>
                    <a:pt x="4392" y="4032"/>
                    <a:pt x="5217" y="3593"/>
                  </a:cubicBezTo>
                  <a:cubicBezTo>
                    <a:pt x="5491" y="3448"/>
                    <a:pt x="5501" y="3433"/>
                    <a:pt x="5352" y="3148"/>
                  </a:cubicBezTo>
                  <a:cubicBezTo>
                    <a:pt x="4847" y="2176"/>
                    <a:pt x="4335" y="1210"/>
                    <a:pt x="3816" y="245"/>
                  </a:cubicBezTo>
                  <a:cubicBezTo>
                    <a:pt x="3722" y="69"/>
                    <a:pt x="3680" y="0"/>
                    <a:pt x="3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a:off x="1686109" y="2609467"/>
              <a:ext cx="236848" cy="269300"/>
            </a:xfrm>
            <a:custGeom>
              <a:avLst/>
              <a:gdLst/>
              <a:ahLst/>
              <a:cxnLst/>
              <a:rect l="l" t="t" r="r" b="b"/>
              <a:pathLst>
                <a:path w="4483" h="5097" extrusionOk="0">
                  <a:moveTo>
                    <a:pt x="2087" y="1"/>
                  </a:moveTo>
                  <a:cubicBezTo>
                    <a:pt x="1392" y="1425"/>
                    <a:pt x="743" y="2755"/>
                    <a:pt x="91" y="4083"/>
                  </a:cubicBezTo>
                  <a:cubicBezTo>
                    <a:pt x="0" y="4268"/>
                    <a:pt x="51" y="4377"/>
                    <a:pt x="230" y="4461"/>
                  </a:cubicBezTo>
                  <a:cubicBezTo>
                    <a:pt x="303" y="4496"/>
                    <a:pt x="417" y="4590"/>
                    <a:pt x="407" y="4629"/>
                  </a:cubicBezTo>
                  <a:cubicBezTo>
                    <a:pt x="311" y="4977"/>
                    <a:pt x="568" y="4974"/>
                    <a:pt x="768" y="4985"/>
                  </a:cubicBezTo>
                  <a:cubicBezTo>
                    <a:pt x="1648" y="5031"/>
                    <a:pt x="2529" y="5067"/>
                    <a:pt x="3411" y="5096"/>
                  </a:cubicBezTo>
                  <a:cubicBezTo>
                    <a:pt x="3426" y="5097"/>
                    <a:pt x="3442" y="5097"/>
                    <a:pt x="3457" y="5097"/>
                  </a:cubicBezTo>
                  <a:cubicBezTo>
                    <a:pt x="3617" y="5097"/>
                    <a:pt x="3780" y="5069"/>
                    <a:pt x="3934" y="5029"/>
                  </a:cubicBezTo>
                  <a:cubicBezTo>
                    <a:pt x="4021" y="5007"/>
                    <a:pt x="4105" y="4931"/>
                    <a:pt x="4164" y="4857"/>
                  </a:cubicBezTo>
                  <a:cubicBezTo>
                    <a:pt x="4278" y="4712"/>
                    <a:pt x="4372" y="4552"/>
                    <a:pt x="4483" y="4388"/>
                  </a:cubicBezTo>
                  <a:cubicBezTo>
                    <a:pt x="3698" y="2951"/>
                    <a:pt x="2918" y="1523"/>
                    <a:pt x="2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2"/>
            <p:cNvSpPr/>
            <p:nvPr/>
          </p:nvSpPr>
          <p:spPr>
            <a:xfrm>
              <a:off x="1287945" y="3824036"/>
              <a:ext cx="491184" cy="68368"/>
            </a:xfrm>
            <a:custGeom>
              <a:avLst/>
              <a:gdLst/>
              <a:ahLst/>
              <a:cxnLst/>
              <a:rect l="l" t="t" r="r" b="b"/>
              <a:pathLst>
                <a:path w="9297" h="1294" extrusionOk="0">
                  <a:moveTo>
                    <a:pt x="5280" y="1"/>
                  </a:moveTo>
                  <a:cubicBezTo>
                    <a:pt x="3939" y="1"/>
                    <a:pt x="2601" y="138"/>
                    <a:pt x="1265" y="426"/>
                  </a:cubicBezTo>
                  <a:cubicBezTo>
                    <a:pt x="841" y="517"/>
                    <a:pt x="422" y="624"/>
                    <a:pt x="0" y="723"/>
                  </a:cubicBezTo>
                  <a:cubicBezTo>
                    <a:pt x="2" y="765"/>
                    <a:pt x="4" y="809"/>
                    <a:pt x="5" y="852"/>
                  </a:cubicBezTo>
                  <a:cubicBezTo>
                    <a:pt x="122" y="882"/>
                    <a:pt x="239" y="917"/>
                    <a:pt x="357" y="943"/>
                  </a:cubicBezTo>
                  <a:cubicBezTo>
                    <a:pt x="477" y="969"/>
                    <a:pt x="600" y="986"/>
                    <a:pt x="721" y="1007"/>
                  </a:cubicBezTo>
                  <a:cubicBezTo>
                    <a:pt x="1999" y="1216"/>
                    <a:pt x="3285" y="1293"/>
                    <a:pt x="4573" y="1293"/>
                  </a:cubicBezTo>
                  <a:cubicBezTo>
                    <a:pt x="4908" y="1293"/>
                    <a:pt x="5244" y="1288"/>
                    <a:pt x="5580" y="1278"/>
                  </a:cubicBezTo>
                  <a:cubicBezTo>
                    <a:pt x="6672" y="1248"/>
                    <a:pt x="7769" y="1201"/>
                    <a:pt x="8829" y="883"/>
                  </a:cubicBezTo>
                  <a:cubicBezTo>
                    <a:pt x="9013" y="829"/>
                    <a:pt x="9297" y="865"/>
                    <a:pt x="9287" y="553"/>
                  </a:cubicBezTo>
                  <a:cubicBezTo>
                    <a:pt x="9280" y="334"/>
                    <a:pt x="9137" y="320"/>
                    <a:pt x="8997" y="320"/>
                  </a:cubicBezTo>
                  <a:cubicBezTo>
                    <a:pt x="8976" y="320"/>
                    <a:pt x="8956" y="321"/>
                    <a:pt x="8936" y="321"/>
                  </a:cubicBezTo>
                  <a:cubicBezTo>
                    <a:pt x="8902" y="321"/>
                    <a:pt x="8869" y="320"/>
                    <a:pt x="8840" y="315"/>
                  </a:cubicBezTo>
                  <a:cubicBezTo>
                    <a:pt x="7652" y="108"/>
                    <a:pt x="6465" y="1"/>
                    <a:pt x="5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2"/>
            <p:cNvSpPr/>
            <p:nvPr/>
          </p:nvSpPr>
          <p:spPr>
            <a:xfrm>
              <a:off x="1221638" y="3789429"/>
              <a:ext cx="593573" cy="183496"/>
            </a:xfrm>
            <a:custGeom>
              <a:avLst/>
              <a:gdLst/>
              <a:ahLst/>
              <a:cxnLst/>
              <a:rect l="l" t="t" r="r" b="b"/>
              <a:pathLst>
                <a:path w="11235" h="3473" extrusionOk="0">
                  <a:moveTo>
                    <a:pt x="6047" y="1"/>
                  </a:moveTo>
                  <a:cubicBezTo>
                    <a:pt x="4218" y="1"/>
                    <a:pt x="2423" y="314"/>
                    <a:pt x="661" y="941"/>
                  </a:cubicBezTo>
                  <a:cubicBezTo>
                    <a:pt x="185" y="1111"/>
                    <a:pt x="31" y="1392"/>
                    <a:pt x="36" y="1840"/>
                  </a:cubicBezTo>
                  <a:cubicBezTo>
                    <a:pt x="37" y="1928"/>
                    <a:pt x="42" y="2018"/>
                    <a:pt x="34" y="2105"/>
                  </a:cubicBezTo>
                  <a:cubicBezTo>
                    <a:pt x="0" y="2457"/>
                    <a:pt x="154" y="2661"/>
                    <a:pt x="488" y="2782"/>
                  </a:cubicBezTo>
                  <a:cubicBezTo>
                    <a:pt x="1324" y="3087"/>
                    <a:pt x="2184" y="3279"/>
                    <a:pt x="3067" y="3350"/>
                  </a:cubicBezTo>
                  <a:cubicBezTo>
                    <a:pt x="3930" y="3420"/>
                    <a:pt x="4795" y="3473"/>
                    <a:pt x="5659" y="3473"/>
                  </a:cubicBezTo>
                  <a:cubicBezTo>
                    <a:pt x="6367" y="3473"/>
                    <a:pt x="7074" y="3437"/>
                    <a:pt x="7780" y="3345"/>
                  </a:cubicBezTo>
                  <a:cubicBezTo>
                    <a:pt x="8723" y="3222"/>
                    <a:pt x="9654" y="3010"/>
                    <a:pt x="10588" y="2827"/>
                  </a:cubicBezTo>
                  <a:cubicBezTo>
                    <a:pt x="10741" y="2796"/>
                    <a:pt x="10896" y="2730"/>
                    <a:pt x="11023" y="2642"/>
                  </a:cubicBezTo>
                  <a:cubicBezTo>
                    <a:pt x="11234" y="2496"/>
                    <a:pt x="11203" y="2306"/>
                    <a:pt x="10981" y="2169"/>
                  </a:cubicBezTo>
                  <a:cubicBezTo>
                    <a:pt x="10864" y="2098"/>
                    <a:pt x="10717" y="2020"/>
                    <a:pt x="10668" y="1907"/>
                  </a:cubicBezTo>
                  <a:cubicBezTo>
                    <a:pt x="10607" y="1772"/>
                    <a:pt x="10529" y="1733"/>
                    <a:pt x="10437" y="1733"/>
                  </a:cubicBezTo>
                  <a:cubicBezTo>
                    <a:pt x="10388" y="1733"/>
                    <a:pt x="10336" y="1743"/>
                    <a:pt x="10280" y="1757"/>
                  </a:cubicBezTo>
                  <a:cubicBezTo>
                    <a:pt x="9988" y="1827"/>
                    <a:pt x="9700" y="1922"/>
                    <a:pt x="9405" y="1965"/>
                  </a:cubicBezTo>
                  <a:cubicBezTo>
                    <a:pt x="8265" y="2131"/>
                    <a:pt x="7123" y="2204"/>
                    <a:pt x="5981" y="2204"/>
                  </a:cubicBezTo>
                  <a:cubicBezTo>
                    <a:pt x="4937" y="2204"/>
                    <a:pt x="3892" y="2143"/>
                    <a:pt x="2847" y="2035"/>
                  </a:cubicBezTo>
                  <a:cubicBezTo>
                    <a:pt x="2269" y="1975"/>
                    <a:pt x="1696" y="1856"/>
                    <a:pt x="1126" y="1738"/>
                  </a:cubicBezTo>
                  <a:cubicBezTo>
                    <a:pt x="949" y="1703"/>
                    <a:pt x="696" y="1656"/>
                    <a:pt x="707" y="1410"/>
                  </a:cubicBezTo>
                  <a:cubicBezTo>
                    <a:pt x="716" y="1193"/>
                    <a:pt x="961" y="1192"/>
                    <a:pt x="1121" y="1149"/>
                  </a:cubicBezTo>
                  <a:cubicBezTo>
                    <a:pt x="2880" y="678"/>
                    <a:pt x="4661" y="396"/>
                    <a:pt x="6470" y="396"/>
                  </a:cubicBezTo>
                  <a:cubicBezTo>
                    <a:pt x="6924" y="396"/>
                    <a:pt x="7379" y="414"/>
                    <a:pt x="7836" y="451"/>
                  </a:cubicBezTo>
                  <a:cubicBezTo>
                    <a:pt x="8698" y="521"/>
                    <a:pt x="9555" y="653"/>
                    <a:pt x="10413" y="753"/>
                  </a:cubicBezTo>
                  <a:cubicBezTo>
                    <a:pt x="10455" y="758"/>
                    <a:pt x="10497" y="760"/>
                    <a:pt x="10539" y="760"/>
                  </a:cubicBezTo>
                  <a:cubicBezTo>
                    <a:pt x="10609" y="760"/>
                    <a:pt x="10680" y="756"/>
                    <a:pt x="10750" y="756"/>
                  </a:cubicBezTo>
                  <a:cubicBezTo>
                    <a:pt x="10754" y="717"/>
                    <a:pt x="10757" y="679"/>
                    <a:pt x="10761" y="640"/>
                  </a:cubicBezTo>
                  <a:cubicBezTo>
                    <a:pt x="10579" y="585"/>
                    <a:pt x="10400" y="511"/>
                    <a:pt x="10214" y="479"/>
                  </a:cubicBezTo>
                  <a:cubicBezTo>
                    <a:pt x="9466" y="348"/>
                    <a:pt x="8720" y="203"/>
                    <a:pt x="7967" y="114"/>
                  </a:cubicBezTo>
                  <a:cubicBezTo>
                    <a:pt x="7323" y="39"/>
                    <a:pt x="6683" y="1"/>
                    <a:pt x="6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2"/>
            <p:cNvSpPr/>
            <p:nvPr/>
          </p:nvSpPr>
          <p:spPr>
            <a:xfrm>
              <a:off x="1790933" y="3812465"/>
              <a:ext cx="306112" cy="81577"/>
            </a:xfrm>
            <a:custGeom>
              <a:avLst/>
              <a:gdLst/>
              <a:ahLst/>
              <a:cxnLst/>
              <a:rect l="l" t="t" r="r" b="b"/>
              <a:pathLst>
                <a:path w="5794" h="1544" extrusionOk="0">
                  <a:moveTo>
                    <a:pt x="5371" y="0"/>
                  </a:moveTo>
                  <a:cubicBezTo>
                    <a:pt x="5357" y="0"/>
                    <a:pt x="5344" y="1"/>
                    <a:pt x="5330" y="1"/>
                  </a:cubicBezTo>
                  <a:cubicBezTo>
                    <a:pt x="4166" y="67"/>
                    <a:pt x="3002" y="106"/>
                    <a:pt x="1839" y="179"/>
                  </a:cubicBezTo>
                  <a:cubicBezTo>
                    <a:pt x="1400" y="207"/>
                    <a:pt x="961" y="275"/>
                    <a:pt x="530" y="366"/>
                  </a:cubicBezTo>
                  <a:cubicBezTo>
                    <a:pt x="110" y="454"/>
                    <a:pt x="1" y="656"/>
                    <a:pt x="57" y="1107"/>
                  </a:cubicBezTo>
                  <a:cubicBezTo>
                    <a:pt x="98" y="1442"/>
                    <a:pt x="201" y="1528"/>
                    <a:pt x="656" y="1537"/>
                  </a:cubicBezTo>
                  <a:cubicBezTo>
                    <a:pt x="903" y="1542"/>
                    <a:pt x="1151" y="1544"/>
                    <a:pt x="1400" y="1544"/>
                  </a:cubicBezTo>
                  <a:cubicBezTo>
                    <a:pt x="1774" y="1544"/>
                    <a:pt x="2154" y="1541"/>
                    <a:pt x="2546" y="1541"/>
                  </a:cubicBezTo>
                  <a:cubicBezTo>
                    <a:pt x="3216" y="1496"/>
                    <a:pt x="3920" y="1453"/>
                    <a:pt x="4625" y="1401"/>
                  </a:cubicBezTo>
                  <a:cubicBezTo>
                    <a:pt x="4853" y="1384"/>
                    <a:pt x="5084" y="1356"/>
                    <a:pt x="5305" y="1302"/>
                  </a:cubicBezTo>
                  <a:cubicBezTo>
                    <a:pt x="5674" y="1213"/>
                    <a:pt x="5794" y="1026"/>
                    <a:pt x="5759" y="645"/>
                  </a:cubicBezTo>
                  <a:cubicBezTo>
                    <a:pt x="5747" y="522"/>
                    <a:pt x="5722" y="401"/>
                    <a:pt x="5699" y="280"/>
                  </a:cubicBezTo>
                  <a:cubicBezTo>
                    <a:pt x="5664" y="87"/>
                    <a:pt x="5567" y="0"/>
                    <a:pt x="5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2"/>
            <p:cNvSpPr/>
            <p:nvPr/>
          </p:nvSpPr>
          <p:spPr>
            <a:xfrm>
              <a:off x="1727056" y="1520170"/>
              <a:ext cx="162249" cy="128283"/>
            </a:xfrm>
            <a:custGeom>
              <a:avLst/>
              <a:gdLst/>
              <a:ahLst/>
              <a:cxnLst/>
              <a:rect l="l" t="t" r="r" b="b"/>
              <a:pathLst>
                <a:path w="3071" h="2428" extrusionOk="0">
                  <a:moveTo>
                    <a:pt x="1337" y="0"/>
                  </a:moveTo>
                  <a:cubicBezTo>
                    <a:pt x="1015" y="0"/>
                    <a:pt x="691" y="45"/>
                    <a:pt x="363" y="138"/>
                  </a:cubicBezTo>
                  <a:cubicBezTo>
                    <a:pt x="210" y="181"/>
                    <a:pt x="117" y="268"/>
                    <a:pt x="108" y="432"/>
                  </a:cubicBezTo>
                  <a:cubicBezTo>
                    <a:pt x="75" y="1012"/>
                    <a:pt x="42" y="1592"/>
                    <a:pt x="10" y="2173"/>
                  </a:cubicBezTo>
                  <a:cubicBezTo>
                    <a:pt x="0" y="2356"/>
                    <a:pt x="76" y="2428"/>
                    <a:pt x="232" y="2428"/>
                  </a:cubicBezTo>
                  <a:cubicBezTo>
                    <a:pt x="254" y="2428"/>
                    <a:pt x="278" y="2426"/>
                    <a:pt x="304" y="2423"/>
                  </a:cubicBezTo>
                  <a:cubicBezTo>
                    <a:pt x="777" y="2372"/>
                    <a:pt x="1252" y="2337"/>
                    <a:pt x="1726" y="2296"/>
                  </a:cubicBezTo>
                  <a:cubicBezTo>
                    <a:pt x="1727" y="2305"/>
                    <a:pt x="1727" y="2315"/>
                    <a:pt x="1727" y="2324"/>
                  </a:cubicBezTo>
                  <a:cubicBezTo>
                    <a:pt x="1923" y="2324"/>
                    <a:pt x="2121" y="2322"/>
                    <a:pt x="2318" y="2322"/>
                  </a:cubicBezTo>
                  <a:cubicBezTo>
                    <a:pt x="2456" y="2322"/>
                    <a:pt x="2593" y="2323"/>
                    <a:pt x="2731" y="2326"/>
                  </a:cubicBezTo>
                  <a:cubicBezTo>
                    <a:pt x="2738" y="2326"/>
                    <a:pt x="2745" y="2326"/>
                    <a:pt x="2752" y="2326"/>
                  </a:cubicBezTo>
                  <a:cubicBezTo>
                    <a:pt x="2947" y="2326"/>
                    <a:pt x="3071" y="2268"/>
                    <a:pt x="3068" y="2034"/>
                  </a:cubicBezTo>
                  <a:cubicBezTo>
                    <a:pt x="3061" y="1593"/>
                    <a:pt x="3064" y="1152"/>
                    <a:pt x="3066" y="711"/>
                  </a:cubicBezTo>
                  <a:cubicBezTo>
                    <a:pt x="3067" y="511"/>
                    <a:pt x="2978" y="371"/>
                    <a:pt x="2796" y="298"/>
                  </a:cubicBezTo>
                  <a:cubicBezTo>
                    <a:pt x="2316" y="105"/>
                    <a:pt x="1830" y="0"/>
                    <a:pt x="13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2"/>
            <p:cNvSpPr/>
            <p:nvPr/>
          </p:nvSpPr>
          <p:spPr>
            <a:xfrm>
              <a:off x="1918318" y="3890820"/>
              <a:ext cx="181532" cy="378721"/>
            </a:xfrm>
            <a:custGeom>
              <a:avLst/>
              <a:gdLst/>
              <a:ahLst/>
              <a:cxnLst/>
              <a:rect l="l" t="t" r="r" b="b"/>
              <a:pathLst>
                <a:path w="3436" h="7168" extrusionOk="0">
                  <a:moveTo>
                    <a:pt x="3220" y="0"/>
                  </a:moveTo>
                  <a:cubicBezTo>
                    <a:pt x="3198" y="0"/>
                    <a:pt x="3172" y="3"/>
                    <a:pt x="3143" y="8"/>
                  </a:cubicBezTo>
                  <a:cubicBezTo>
                    <a:pt x="2729" y="85"/>
                    <a:pt x="2309" y="144"/>
                    <a:pt x="1891" y="193"/>
                  </a:cubicBezTo>
                  <a:cubicBezTo>
                    <a:pt x="1197" y="275"/>
                    <a:pt x="1195" y="269"/>
                    <a:pt x="1194" y="956"/>
                  </a:cubicBezTo>
                  <a:cubicBezTo>
                    <a:pt x="1193" y="3006"/>
                    <a:pt x="870" y="4996"/>
                    <a:pt x="85" y="6900"/>
                  </a:cubicBezTo>
                  <a:cubicBezTo>
                    <a:pt x="60" y="6961"/>
                    <a:pt x="45" y="7026"/>
                    <a:pt x="1" y="7168"/>
                  </a:cubicBezTo>
                  <a:cubicBezTo>
                    <a:pt x="134" y="7102"/>
                    <a:pt x="185" y="7085"/>
                    <a:pt x="228" y="7055"/>
                  </a:cubicBezTo>
                  <a:cubicBezTo>
                    <a:pt x="2080" y="5727"/>
                    <a:pt x="3179" y="3951"/>
                    <a:pt x="3391" y="1666"/>
                  </a:cubicBezTo>
                  <a:cubicBezTo>
                    <a:pt x="3436" y="1178"/>
                    <a:pt x="3395" y="681"/>
                    <a:pt x="3385" y="189"/>
                  </a:cubicBezTo>
                  <a:cubicBezTo>
                    <a:pt x="3382" y="69"/>
                    <a:pt x="3338" y="0"/>
                    <a:pt x="3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2"/>
            <p:cNvSpPr/>
            <p:nvPr/>
          </p:nvSpPr>
          <p:spPr>
            <a:xfrm>
              <a:off x="1913034" y="3557167"/>
              <a:ext cx="170173" cy="244996"/>
            </a:xfrm>
            <a:custGeom>
              <a:avLst/>
              <a:gdLst/>
              <a:ahLst/>
              <a:cxnLst/>
              <a:rect l="l" t="t" r="r" b="b"/>
              <a:pathLst>
                <a:path w="3221" h="4637" extrusionOk="0">
                  <a:moveTo>
                    <a:pt x="0" y="1"/>
                  </a:moveTo>
                  <a:cubicBezTo>
                    <a:pt x="66" y="154"/>
                    <a:pt x="109" y="261"/>
                    <a:pt x="156" y="367"/>
                  </a:cubicBezTo>
                  <a:cubicBezTo>
                    <a:pt x="476" y="1078"/>
                    <a:pt x="720" y="1815"/>
                    <a:pt x="855" y="2583"/>
                  </a:cubicBezTo>
                  <a:cubicBezTo>
                    <a:pt x="952" y="3138"/>
                    <a:pt x="1048" y="3696"/>
                    <a:pt x="1113" y="4256"/>
                  </a:cubicBezTo>
                  <a:cubicBezTo>
                    <a:pt x="1152" y="4587"/>
                    <a:pt x="1209" y="4637"/>
                    <a:pt x="1411" y="4637"/>
                  </a:cubicBezTo>
                  <a:cubicBezTo>
                    <a:pt x="1448" y="4637"/>
                    <a:pt x="1490" y="4635"/>
                    <a:pt x="1537" y="4633"/>
                  </a:cubicBezTo>
                  <a:cubicBezTo>
                    <a:pt x="2066" y="4612"/>
                    <a:pt x="2593" y="4577"/>
                    <a:pt x="3221" y="4541"/>
                  </a:cubicBezTo>
                  <a:cubicBezTo>
                    <a:pt x="2643" y="2892"/>
                    <a:pt x="1835" y="1485"/>
                    <a:pt x="716" y="256"/>
                  </a:cubicBezTo>
                  <a:cubicBezTo>
                    <a:pt x="542" y="63"/>
                    <a:pt x="302" y="1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2"/>
            <p:cNvSpPr/>
            <p:nvPr/>
          </p:nvSpPr>
          <p:spPr>
            <a:xfrm>
              <a:off x="1652347" y="2883258"/>
              <a:ext cx="321274" cy="68474"/>
            </a:xfrm>
            <a:custGeom>
              <a:avLst/>
              <a:gdLst/>
              <a:ahLst/>
              <a:cxnLst/>
              <a:rect l="l" t="t" r="r" b="b"/>
              <a:pathLst>
                <a:path w="6081" h="1296" extrusionOk="0">
                  <a:moveTo>
                    <a:pt x="983" y="1"/>
                  </a:moveTo>
                  <a:cubicBezTo>
                    <a:pt x="867" y="1"/>
                    <a:pt x="768" y="33"/>
                    <a:pt x="703" y="177"/>
                  </a:cubicBezTo>
                  <a:cubicBezTo>
                    <a:pt x="617" y="366"/>
                    <a:pt x="498" y="486"/>
                    <a:pt x="310" y="486"/>
                  </a:cubicBezTo>
                  <a:cubicBezTo>
                    <a:pt x="223" y="486"/>
                    <a:pt x="121" y="460"/>
                    <a:pt x="0" y="402"/>
                  </a:cubicBezTo>
                  <a:lnTo>
                    <a:pt x="0" y="402"/>
                  </a:lnTo>
                  <a:cubicBezTo>
                    <a:pt x="60" y="555"/>
                    <a:pt x="64" y="603"/>
                    <a:pt x="86" y="615"/>
                  </a:cubicBezTo>
                  <a:cubicBezTo>
                    <a:pt x="210" y="681"/>
                    <a:pt x="336" y="746"/>
                    <a:pt x="467" y="795"/>
                  </a:cubicBezTo>
                  <a:cubicBezTo>
                    <a:pt x="1417" y="1147"/>
                    <a:pt x="2394" y="1295"/>
                    <a:pt x="3385" y="1295"/>
                  </a:cubicBezTo>
                  <a:cubicBezTo>
                    <a:pt x="3715" y="1295"/>
                    <a:pt x="4046" y="1279"/>
                    <a:pt x="4379" y="1248"/>
                  </a:cubicBezTo>
                  <a:cubicBezTo>
                    <a:pt x="4797" y="1209"/>
                    <a:pt x="5208" y="1085"/>
                    <a:pt x="5619" y="984"/>
                  </a:cubicBezTo>
                  <a:cubicBezTo>
                    <a:pt x="5752" y="951"/>
                    <a:pt x="5885" y="886"/>
                    <a:pt x="5997" y="805"/>
                  </a:cubicBezTo>
                  <a:cubicBezTo>
                    <a:pt x="6052" y="766"/>
                    <a:pt x="6055" y="657"/>
                    <a:pt x="6080" y="579"/>
                  </a:cubicBezTo>
                  <a:cubicBezTo>
                    <a:pt x="6032" y="573"/>
                    <a:pt x="5974" y="550"/>
                    <a:pt x="5930" y="550"/>
                  </a:cubicBezTo>
                  <a:cubicBezTo>
                    <a:pt x="5916" y="550"/>
                    <a:pt x="5903" y="552"/>
                    <a:pt x="5893" y="558"/>
                  </a:cubicBezTo>
                  <a:cubicBezTo>
                    <a:pt x="5775" y="631"/>
                    <a:pt x="5670" y="663"/>
                    <a:pt x="5576" y="663"/>
                  </a:cubicBezTo>
                  <a:cubicBezTo>
                    <a:pt x="5380" y="663"/>
                    <a:pt x="5231" y="523"/>
                    <a:pt x="5111" y="309"/>
                  </a:cubicBezTo>
                  <a:cubicBezTo>
                    <a:pt x="5016" y="140"/>
                    <a:pt x="4903" y="95"/>
                    <a:pt x="4739" y="95"/>
                  </a:cubicBezTo>
                  <a:cubicBezTo>
                    <a:pt x="4706" y="95"/>
                    <a:pt x="4670" y="97"/>
                    <a:pt x="4633" y="100"/>
                  </a:cubicBezTo>
                  <a:cubicBezTo>
                    <a:pt x="4132" y="142"/>
                    <a:pt x="3629" y="173"/>
                    <a:pt x="3127" y="173"/>
                  </a:cubicBezTo>
                  <a:cubicBezTo>
                    <a:pt x="3030" y="173"/>
                    <a:pt x="2933" y="172"/>
                    <a:pt x="2836" y="170"/>
                  </a:cubicBezTo>
                  <a:cubicBezTo>
                    <a:pt x="2273" y="155"/>
                    <a:pt x="1711" y="75"/>
                    <a:pt x="1150" y="14"/>
                  </a:cubicBezTo>
                  <a:cubicBezTo>
                    <a:pt x="1092" y="7"/>
                    <a:pt x="1036" y="1"/>
                    <a:pt x="9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2"/>
            <p:cNvSpPr/>
            <p:nvPr/>
          </p:nvSpPr>
          <p:spPr>
            <a:xfrm>
              <a:off x="1919586" y="2756190"/>
              <a:ext cx="229821" cy="146987"/>
            </a:xfrm>
            <a:custGeom>
              <a:avLst/>
              <a:gdLst/>
              <a:ahLst/>
              <a:cxnLst/>
              <a:rect l="l" t="t" r="r" b="b"/>
              <a:pathLst>
                <a:path w="4350" h="2782" extrusionOk="0">
                  <a:moveTo>
                    <a:pt x="3978" y="1"/>
                  </a:moveTo>
                  <a:cubicBezTo>
                    <a:pt x="3900" y="1"/>
                    <a:pt x="3737" y="60"/>
                    <a:pt x="3644" y="108"/>
                  </a:cubicBezTo>
                  <a:cubicBezTo>
                    <a:pt x="2533" y="688"/>
                    <a:pt x="1428" y="1276"/>
                    <a:pt x="320" y="1861"/>
                  </a:cubicBezTo>
                  <a:cubicBezTo>
                    <a:pt x="273" y="1886"/>
                    <a:pt x="227" y="1913"/>
                    <a:pt x="180" y="1935"/>
                  </a:cubicBezTo>
                  <a:cubicBezTo>
                    <a:pt x="47" y="2000"/>
                    <a:pt x="0" y="2096"/>
                    <a:pt x="75" y="2233"/>
                  </a:cubicBezTo>
                  <a:cubicBezTo>
                    <a:pt x="143" y="2356"/>
                    <a:pt x="215" y="2477"/>
                    <a:pt x="285" y="2600"/>
                  </a:cubicBezTo>
                  <a:cubicBezTo>
                    <a:pt x="353" y="2720"/>
                    <a:pt x="438" y="2782"/>
                    <a:pt x="540" y="2782"/>
                  </a:cubicBezTo>
                  <a:cubicBezTo>
                    <a:pt x="597" y="2782"/>
                    <a:pt x="659" y="2763"/>
                    <a:pt x="727" y="2725"/>
                  </a:cubicBezTo>
                  <a:cubicBezTo>
                    <a:pt x="1865" y="2086"/>
                    <a:pt x="3005" y="1450"/>
                    <a:pt x="4141" y="810"/>
                  </a:cubicBezTo>
                  <a:cubicBezTo>
                    <a:pt x="4212" y="770"/>
                    <a:pt x="4266" y="699"/>
                    <a:pt x="4350" y="622"/>
                  </a:cubicBezTo>
                  <a:cubicBezTo>
                    <a:pt x="4238" y="405"/>
                    <a:pt x="4156" y="187"/>
                    <a:pt x="4018" y="13"/>
                  </a:cubicBezTo>
                  <a:cubicBezTo>
                    <a:pt x="4012" y="4"/>
                    <a:pt x="3998" y="1"/>
                    <a:pt x="3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2"/>
            <p:cNvSpPr/>
            <p:nvPr/>
          </p:nvSpPr>
          <p:spPr>
            <a:xfrm>
              <a:off x="1458972" y="2745676"/>
              <a:ext cx="231142" cy="145983"/>
            </a:xfrm>
            <a:custGeom>
              <a:avLst/>
              <a:gdLst/>
              <a:ahLst/>
              <a:cxnLst/>
              <a:rect l="l" t="t" r="r" b="b"/>
              <a:pathLst>
                <a:path w="4375" h="2763" extrusionOk="0">
                  <a:moveTo>
                    <a:pt x="553" y="0"/>
                  </a:moveTo>
                  <a:cubicBezTo>
                    <a:pt x="492" y="0"/>
                    <a:pt x="417" y="25"/>
                    <a:pt x="383" y="62"/>
                  </a:cubicBezTo>
                  <a:cubicBezTo>
                    <a:pt x="0" y="461"/>
                    <a:pt x="25" y="751"/>
                    <a:pt x="497" y="1009"/>
                  </a:cubicBezTo>
                  <a:cubicBezTo>
                    <a:pt x="1456" y="1534"/>
                    <a:pt x="2425" y="2044"/>
                    <a:pt x="3398" y="2544"/>
                  </a:cubicBezTo>
                  <a:cubicBezTo>
                    <a:pt x="3668" y="2682"/>
                    <a:pt x="3830" y="2763"/>
                    <a:pt x="3947" y="2763"/>
                  </a:cubicBezTo>
                  <a:cubicBezTo>
                    <a:pt x="4121" y="2763"/>
                    <a:pt x="4195" y="2583"/>
                    <a:pt x="4374" y="2145"/>
                  </a:cubicBezTo>
                  <a:cubicBezTo>
                    <a:pt x="4338" y="2111"/>
                    <a:pt x="4306" y="2065"/>
                    <a:pt x="4262" y="2040"/>
                  </a:cubicBezTo>
                  <a:cubicBezTo>
                    <a:pt x="3185" y="1435"/>
                    <a:pt x="2107" y="831"/>
                    <a:pt x="1028" y="228"/>
                  </a:cubicBezTo>
                  <a:cubicBezTo>
                    <a:pt x="890" y="150"/>
                    <a:pt x="753" y="63"/>
                    <a:pt x="606" y="8"/>
                  </a:cubicBezTo>
                  <a:cubicBezTo>
                    <a:pt x="591" y="3"/>
                    <a:pt x="573"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2"/>
            <p:cNvSpPr/>
            <p:nvPr/>
          </p:nvSpPr>
          <p:spPr>
            <a:xfrm>
              <a:off x="1624081" y="1797871"/>
              <a:ext cx="407022" cy="341578"/>
            </a:xfrm>
            <a:custGeom>
              <a:avLst/>
              <a:gdLst/>
              <a:ahLst/>
              <a:cxnLst/>
              <a:rect l="l" t="t" r="r" b="b"/>
              <a:pathLst>
                <a:path w="7704" h="6465" extrusionOk="0">
                  <a:moveTo>
                    <a:pt x="7683" y="0"/>
                  </a:moveTo>
                  <a:cubicBezTo>
                    <a:pt x="7683" y="0"/>
                    <a:pt x="7359" y="996"/>
                    <a:pt x="5428" y="3313"/>
                  </a:cubicBezTo>
                  <a:cubicBezTo>
                    <a:pt x="3497" y="5630"/>
                    <a:pt x="0" y="6220"/>
                    <a:pt x="0" y="6220"/>
                  </a:cubicBezTo>
                  <a:lnTo>
                    <a:pt x="83" y="6464"/>
                  </a:lnTo>
                  <a:lnTo>
                    <a:pt x="7704" y="6423"/>
                  </a:lnTo>
                  <a:lnTo>
                    <a:pt x="7683"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2"/>
            <p:cNvSpPr/>
            <p:nvPr/>
          </p:nvSpPr>
          <p:spPr>
            <a:xfrm>
              <a:off x="1702646" y="1544421"/>
              <a:ext cx="190989" cy="117664"/>
            </a:xfrm>
            <a:custGeom>
              <a:avLst/>
              <a:gdLst/>
              <a:ahLst/>
              <a:cxnLst/>
              <a:rect l="l" t="t" r="r" b="b"/>
              <a:pathLst>
                <a:path w="3615" h="2227" extrusionOk="0">
                  <a:moveTo>
                    <a:pt x="3615" y="0"/>
                  </a:moveTo>
                  <a:cubicBezTo>
                    <a:pt x="3615" y="0"/>
                    <a:pt x="3528" y="252"/>
                    <a:pt x="2761" y="1139"/>
                  </a:cubicBezTo>
                  <a:cubicBezTo>
                    <a:pt x="2153" y="1843"/>
                    <a:pt x="986" y="1916"/>
                    <a:pt x="531" y="1916"/>
                  </a:cubicBezTo>
                  <a:cubicBezTo>
                    <a:pt x="413" y="1916"/>
                    <a:pt x="343" y="1911"/>
                    <a:pt x="343" y="1911"/>
                  </a:cubicBezTo>
                  <a:cubicBezTo>
                    <a:pt x="343" y="1911"/>
                    <a:pt x="0" y="2227"/>
                    <a:pt x="250" y="2227"/>
                  </a:cubicBezTo>
                  <a:cubicBezTo>
                    <a:pt x="304" y="2227"/>
                    <a:pt x="386" y="2212"/>
                    <a:pt x="506" y="2176"/>
                  </a:cubicBezTo>
                  <a:cubicBezTo>
                    <a:pt x="926" y="2048"/>
                    <a:pt x="2040" y="2025"/>
                    <a:pt x="2814" y="2025"/>
                  </a:cubicBezTo>
                  <a:cubicBezTo>
                    <a:pt x="3275" y="2025"/>
                    <a:pt x="3615" y="2033"/>
                    <a:pt x="3615" y="2033"/>
                  </a:cubicBezTo>
                  <a:lnTo>
                    <a:pt x="3615"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2"/>
            <p:cNvSpPr/>
            <p:nvPr/>
          </p:nvSpPr>
          <p:spPr>
            <a:xfrm>
              <a:off x="1531778" y="2174795"/>
              <a:ext cx="1052952" cy="745660"/>
            </a:xfrm>
            <a:custGeom>
              <a:avLst/>
              <a:gdLst/>
              <a:ahLst/>
              <a:cxnLst/>
              <a:rect l="l" t="t" r="r" b="b"/>
              <a:pathLst>
                <a:path w="19930" h="14113" extrusionOk="0">
                  <a:moveTo>
                    <a:pt x="11179" y="0"/>
                  </a:moveTo>
                  <a:cubicBezTo>
                    <a:pt x="11179" y="0"/>
                    <a:pt x="10976" y="692"/>
                    <a:pt x="8435" y="1769"/>
                  </a:cubicBezTo>
                  <a:cubicBezTo>
                    <a:pt x="5894" y="2846"/>
                    <a:pt x="1016" y="2886"/>
                    <a:pt x="1016" y="2886"/>
                  </a:cubicBezTo>
                  <a:lnTo>
                    <a:pt x="955" y="3455"/>
                  </a:lnTo>
                  <a:lnTo>
                    <a:pt x="7764" y="3475"/>
                  </a:lnTo>
                  <a:cubicBezTo>
                    <a:pt x="7764" y="3475"/>
                    <a:pt x="7155" y="4308"/>
                    <a:pt x="5061" y="4634"/>
                  </a:cubicBezTo>
                  <a:cubicBezTo>
                    <a:pt x="3381" y="4895"/>
                    <a:pt x="1138" y="4920"/>
                    <a:pt x="318" y="4920"/>
                  </a:cubicBezTo>
                  <a:cubicBezTo>
                    <a:pt x="116" y="4920"/>
                    <a:pt x="0" y="4919"/>
                    <a:pt x="0" y="4919"/>
                  </a:cubicBezTo>
                  <a:lnTo>
                    <a:pt x="0" y="4919"/>
                  </a:lnTo>
                  <a:lnTo>
                    <a:pt x="203" y="5224"/>
                  </a:lnTo>
                  <a:lnTo>
                    <a:pt x="1444" y="5305"/>
                  </a:lnTo>
                  <a:lnTo>
                    <a:pt x="1444" y="6077"/>
                  </a:lnTo>
                  <a:cubicBezTo>
                    <a:pt x="1444" y="6077"/>
                    <a:pt x="2317" y="6484"/>
                    <a:pt x="5528" y="6728"/>
                  </a:cubicBezTo>
                  <a:cubicBezTo>
                    <a:pt x="5922" y="6758"/>
                    <a:pt x="6288" y="6771"/>
                    <a:pt x="6628" y="6771"/>
                  </a:cubicBezTo>
                  <a:cubicBezTo>
                    <a:pt x="9058" y="6771"/>
                    <a:pt x="10122" y="6098"/>
                    <a:pt x="10122" y="6098"/>
                  </a:cubicBezTo>
                  <a:lnTo>
                    <a:pt x="9838" y="5366"/>
                  </a:lnTo>
                  <a:lnTo>
                    <a:pt x="10244" y="5305"/>
                  </a:lnTo>
                  <a:cubicBezTo>
                    <a:pt x="10244" y="5305"/>
                    <a:pt x="10278" y="5299"/>
                    <a:pt x="10345" y="5299"/>
                  </a:cubicBezTo>
                  <a:cubicBezTo>
                    <a:pt x="10522" y="5299"/>
                    <a:pt x="10931" y="5341"/>
                    <a:pt x="11565" y="5650"/>
                  </a:cubicBezTo>
                  <a:cubicBezTo>
                    <a:pt x="11856" y="5793"/>
                    <a:pt x="12199" y="5840"/>
                    <a:pt x="12527" y="5840"/>
                  </a:cubicBezTo>
                  <a:cubicBezTo>
                    <a:pt x="13184" y="5840"/>
                    <a:pt x="13780" y="5650"/>
                    <a:pt x="13780" y="5650"/>
                  </a:cubicBezTo>
                  <a:lnTo>
                    <a:pt x="14593" y="6077"/>
                  </a:lnTo>
                  <a:lnTo>
                    <a:pt x="16179" y="7236"/>
                  </a:lnTo>
                  <a:cubicBezTo>
                    <a:pt x="19146" y="9512"/>
                    <a:pt x="19930" y="14112"/>
                    <a:pt x="19930" y="14112"/>
                  </a:cubicBezTo>
                  <a:cubicBezTo>
                    <a:pt x="19930" y="4709"/>
                    <a:pt x="15040" y="3232"/>
                    <a:pt x="15040" y="3232"/>
                  </a:cubicBezTo>
                  <a:cubicBezTo>
                    <a:pt x="15021" y="3851"/>
                    <a:pt x="13942" y="4920"/>
                    <a:pt x="12711" y="4920"/>
                  </a:cubicBezTo>
                  <a:cubicBezTo>
                    <a:pt x="12688" y="4920"/>
                    <a:pt x="12665" y="4920"/>
                    <a:pt x="12642" y="4919"/>
                  </a:cubicBezTo>
                  <a:cubicBezTo>
                    <a:pt x="11382" y="4879"/>
                    <a:pt x="10041" y="3821"/>
                    <a:pt x="10265" y="2683"/>
                  </a:cubicBezTo>
                  <a:cubicBezTo>
                    <a:pt x="10488" y="1545"/>
                    <a:pt x="12215" y="854"/>
                    <a:pt x="12215" y="854"/>
                  </a:cubicBezTo>
                  <a:lnTo>
                    <a:pt x="11179"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2"/>
            <p:cNvSpPr/>
            <p:nvPr/>
          </p:nvSpPr>
          <p:spPr>
            <a:xfrm>
              <a:off x="1585405" y="2568602"/>
              <a:ext cx="439249" cy="309296"/>
            </a:xfrm>
            <a:custGeom>
              <a:avLst/>
              <a:gdLst/>
              <a:ahLst/>
              <a:cxnLst/>
              <a:rect l="l" t="t" r="r" b="b"/>
              <a:pathLst>
                <a:path w="8314" h="5854" extrusionOk="0">
                  <a:moveTo>
                    <a:pt x="2522" y="0"/>
                  </a:moveTo>
                  <a:lnTo>
                    <a:pt x="1" y="3902"/>
                  </a:lnTo>
                  <a:lnTo>
                    <a:pt x="2197" y="5265"/>
                  </a:lnTo>
                  <a:lnTo>
                    <a:pt x="1993" y="5651"/>
                  </a:lnTo>
                  <a:lnTo>
                    <a:pt x="2827" y="5752"/>
                  </a:lnTo>
                  <a:lnTo>
                    <a:pt x="5611" y="5854"/>
                  </a:lnTo>
                  <a:lnTo>
                    <a:pt x="6221" y="5570"/>
                  </a:lnTo>
                  <a:lnTo>
                    <a:pt x="6587" y="5061"/>
                  </a:lnTo>
                  <a:lnTo>
                    <a:pt x="7542" y="4614"/>
                  </a:lnTo>
                  <a:lnTo>
                    <a:pt x="8314" y="4106"/>
                  </a:lnTo>
                  <a:lnTo>
                    <a:pt x="6119" y="163"/>
                  </a:lnTo>
                  <a:lnTo>
                    <a:pt x="4066" y="407"/>
                  </a:lnTo>
                  <a:lnTo>
                    <a:pt x="2522"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2"/>
            <p:cNvSpPr/>
            <p:nvPr/>
          </p:nvSpPr>
          <p:spPr>
            <a:xfrm>
              <a:off x="2391929" y="2825562"/>
              <a:ext cx="725919" cy="1056700"/>
            </a:xfrm>
            <a:custGeom>
              <a:avLst/>
              <a:gdLst/>
              <a:ahLst/>
              <a:cxnLst/>
              <a:rect l="l" t="t" r="r" b="b"/>
              <a:pathLst>
                <a:path w="13740" h="20000" extrusionOk="0">
                  <a:moveTo>
                    <a:pt x="12154" y="1"/>
                  </a:moveTo>
                  <a:cubicBezTo>
                    <a:pt x="12155" y="1"/>
                    <a:pt x="13740" y="7968"/>
                    <a:pt x="8293" y="12968"/>
                  </a:cubicBezTo>
                  <a:cubicBezTo>
                    <a:pt x="2845" y="17967"/>
                    <a:pt x="0" y="18008"/>
                    <a:pt x="0" y="18008"/>
                  </a:cubicBezTo>
                  <a:lnTo>
                    <a:pt x="1747" y="20000"/>
                  </a:lnTo>
                  <a:cubicBezTo>
                    <a:pt x="1747" y="20000"/>
                    <a:pt x="6260" y="18658"/>
                    <a:pt x="9390" y="14105"/>
                  </a:cubicBezTo>
                  <a:cubicBezTo>
                    <a:pt x="12520" y="9553"/>
                    <a:pt x="12439" y="8577"/>
                    <a:pt x="12886" y="6260"/>
                  </a:cubicBezTo>
                  <a:cubicBezTo>
                    <a:pt x="13333" y="3944"/>
                    <a:pt x="12724" y="691"/>
                    <a:pt x="12154" y="1"/>
                  </a:cubicBez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2"/>
            <p:cNvSpPr/>
            <p:nvPr/>
          </p:nvSpPr>
          <p:spPr>
            <a:xfrm>
              <a:off x="1206369" y="3304511"/>
              <a:ext cx="1146888" cy="429549"/>
            </a:xfrm>
            <a:custGeom>
              <a:avLst/>
              <a:gdLst/>
              <a:ahLst/>
              <a:cxnLst/>
              <a:rect l="l" t="t" r="r" b="b"/>
              <a:pathLst>
                <a:path w="21708" h="8130" extrusionOk="0">
                  <a:moveTo>
                    <a:pt x="204" y="1"/>
                  </a:moveTo>
                  <a:lnTo>
                    <a:pt x="1" y="732"/>
                  </a:lnTo>
                  <a:lnTo>
                    <a:pt x="13009" y="4553"/>
                  </a:lnTo>
                  <a:lnTo>
                    <a:pt x="13333" y="5204"/>
                  </a:lnTo>
                  <a:lnTo>
                    <a:pt x="15285" y="6545"/>
                  </a:lnTo>
                  <a:lnTo>
                    <a:pt x="21301" y="8130"/>
                  </a:lnTo>
                  <a:lnTo>
                    <a:pt x="21708" y="7033"/>
                  </a:lnTo>
                  <a:lnTo>
                    <a:pt x="21260" y="5529"/>
                  </a:lnTo>
                  <a:lnTo>
                    <a:pt x="21016" y="5935"/>
                  </a:lnTo>
                  <a:lnTo>
                    <a:pt x="204" y="1"/>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2"/>
            <p:cNvSpPr/>
            <p:nvPr/>
          </p:nvSpPr>
          <p:spPr>
            <a:xfrm>
              <a:off x="1219260" y="3837932"/>
              <a:ext cx="887480" cy="145296"/>
            </a:xfrm>
            <a:custGeom>
              <a:avLst/>
              <a:gdLst/>
              <a:ahLst/>
              <a:cxnLst/>
              <a:rect l="l" t="t" r="r" b="b"/>
              <a:pathLst>
                <a:path w="16798" h="2750" extrusionOk="0">
                  <a:moveTo>
                    <a:pt x="16797" y="1"/>
                  </a:moveTo>
                  <a:lnTo>
                    <a:pt x="10731" y="514"/>
                  </a:lnTo>
                  <a:lnTo>
                    <a:pt x="10853" y="1123"/>
                  </a:lnTo>
                  <a:cubicBezTo>
                    <a:pt x="10853" y="1123"/>
                    <a:pt x="9676" y="1977"/>
                    <a:pt x="5814" y="1977"/>
                  </a:cubicBezTo>
                  <a:cubicBezTo>
                    <a:pt x="1952" y="1977"/>
                    <a:pt x="79" y="1187"/>
                    <a:pt x="79" y="1187"/>
                  </a:cubicBezTo>
                  <a:lnTo>
                    <a:pt x="0" y="1693"/>
                  </a:lnTo>
                  <a:cubicBezTo>
                    <a:pt x="0" y="1693"/>
                    <a:pt x="1831" y="2718"/>
                    <a:pt x="5319" y="2718"/>
                  </a:cubicBezTo>
                  <a:cubicBezTo>
                    <a:pt x="5506" y="2718"/>
                    <a:pt x="5698" y="2715"/>
                    <a:pt x="5895" y="2708"/>
                  </a:cubicBezTo>
                  <a:cubicBezTo>
                    <a:pt x="9757" y="2587"/>
                    <a:pt x="11301" y="1652"/>
                    <a:pt x="11301" y="1652"/>
                  </a:cubicBezTo>
                  <a:lnTo>
                    <a:pt x="11301" y="1204"/>
                  </a:lnTo>
                  <a:lnTo>
                    <a:pt x="14350" y="1164"/>
                  </a:lnTo>
                  <a:lnTo>
                    <a:pt x="14268" y="2749"/>
                  </a:lnTo>
                  <a:lnTo>
                    <a:pt x="16748" y="2058"/>
                  </a:lnTo>
                  <a:lnTo>
                    <a:pt x="16797" y="1"/>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2"/>
            <p:cNvSpPr/>
            <p:nvPr/>
          </p:nvSpPr>
          <p:spPr>
            <a:xfrm>
              <a:off x="1163414" y="4021216"/>
              <a:ext cx="1499122" cy="579072"/>
            </a:xfrm>
            <a:custGeom>
              <a:avLst/>
              <a:gdLst/>
              <a:ahLst/>
              <a:cxnLst/>
              <a:rect l="l" t="t" r="r" b="b"/>
              <a:pathLst>
                <a:path w="28375" h="10960" extrusionOk="0">
                  <a:moveTo>
                    <a:pt x="27693" y="1"/>
                  </a:moveTo>
                  <a:cubicBezTo>
                    <a:pt x="27693" y="1"/>
                    <a:pt x="26626" y="5622"/>
                    <a:pt x="18943" y="7858"/>
                  </a:cubicBezTo>
                  <a:cubicBezTo>
                    <a:pt x="14920" y="9029"/>
                    <a:pt x="9927" y="9308"/>
                    <a:pt x="6083" y="9308"/>
                  </a:cubicBezTo>
                  <a:cubicBezTo>
                    <a:pt x="2587" y="9308"/>
                    <a:pt x="41" y="9077"/>
                    <a:pt x="41" y="9077"/>
                  </a:cubicBezTo>
                  <a:lnTo>
                    <a:pt x="0" y="10499"/>
                  </a:lnTo>
                  <a:lnTo>
                    <a:pt x="203" y="10784"/>
                  </a:lnTo>
                  <a:lnTo>
                    <a:pt x="4391" y="10865"/>
                  </a:lnTo>
                  <a:lnTo>
                    <a:pt x="22357" y="10906"/>
                  </a:lnTo>
                  <a:cubicBezTo>
                    <a:pt x="22357" y="10906"/>
                    <a:pt x="23951" y="10959"/>
                    <a:pt x="25422" y="10959"/>
                  </a:cubicBezTo>
                  <a:cubicBezTo>
                    <a:pt x="26526" y="10959"/>
                    <a:pt x="27561" y="10930"/>
                    <a:pt x="27805" y="10825"/>
                  </a:cubicBezTo>
                  <a:cubicBezTo>
                    <a:pt x="28374" y="10581"/>
                    <a:pt x="28252" y="10093"/>
                    <a:pt x="28252" y="10093"/>
                  </a:cubicBezTo>
                  <a:cubicBezTo>
                    <a:pt x="28252" y="10093"/>
                    <a:pt x="28171" y="5093"/>
                    <a:pt x="28049" y="3264"/>
                  </a:cubicBezTo>
                  <a:cubicBezTo>
                    <a:pt x="27927" y="1435"/>
                    <a:pt x="27693" y="1"/>
                    <a:pt x="27693" y="1"/>
                  </a:cubicBez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2"/>
            <p:cNvSpPr/>
            <p:nvPr/>
          </p:nvSpPr>
          <p:spPr>
            <a:xfrm>
              <a:off x="1155700" y="1506750"/>
              <a:ext cx="1952161" cy="3097293"/>
            </a:xfrm>
            <a:custGeom>
              <a:avLst/>
              <a:gdLst/>
              <a:ahLst/>
              <a:cxnLst/>
              <a:rect l="l" t="t" r="r" b="b"/>
              <a:pathLst>
                <a:path w="36950" h="58622" extrusionOk="0">
                  <a:moveTo>
                    <a:pt x="12150" y="254"/>
                  </a:moveTo>
                  <a:cubicBezTo>
                    <a:pt x="12643" y="254"/>
                    <a:pt x="13129" y="359"/>
                    <a:pt x="13610" y="551"/>
                  </a:cubicBezTo>
                  <a:cubicBezTo>
                    <a:pt x="13792" y="625"/>
                    <a:pt x="13881" y="765"/>
                    <a:pt x="13880" y="965"/>
                  </a:cubicBezTo>
                  <a:cubicBezTo>
                    <a:pt x="13878" y="1406"/>
                    <a:pt x="13875" y="1847"/>
                    <a:pt x="13882" y="2288"/>
                  </a:cubicBezTo>
                  <a:cubicBezTo>
                    <a:pt x="13885" y="2520"/>
                    <a:pt x="13763" y="2579"/>
                    <a:pt x="13570" y="2579"/>
                  </a:cubicBezTo>
                  <a:cubicBezTo>
                    <a:pt x="13562" y="2579"/>
                    <a:pt x="13554" y="2579"/>
                    <a:pt x="13545" y="2579"/>
                  </a:cubicBezTo>
                  <a:cubicBezTo>
                    <a:pt x="13420" y="2576"/>
                    <a:pt x="13294" y="2576"/>
                    <a:pt x="13169" y="2576"/>
                  </a:cubicBezTo>
                  <a:cubicBezTo>
                    <a:pt x="12960" y="2576"/>
                    <a:pt x="12750" y="2578"/>
                    <a:pt x="12541" y="2578"/>
                  </a:cubicBezTo>
                  <a:cubicBezTo>
                    <a:pt x="12541" y="2569"/>
                    <a:pt x="12541" y="2559"/>
                    <a:pt x="12540" y="2550"/>
                  </a:cubicBezTo>
                  <a:cubicBezTo>
                    <a:pt x="12066" y="2592"/>
                    <a:pt x="11592" y="2626"/>
                    <a:pt x="11118" y="2677"/>
                  </a:cubicBezTo>
                  <a:cubicBezTo>
                    <a:pt x="11092" y="2680"/>
                    <a:pt x="11068" y="2682"/>
                    <a:pt x="11046" y="2682"/>
                  </a:cubicBezTo>
                  <a:cubicBezTo>
                    <a:pt x="10890" y="2682"/>
                    <a:pt x="10814" y="2609"/>
                    <a:pt x="10824" y="2427"/>
                  </a:cubicBezTo>
                  <a:cubicBezTo>
                    <a:pt x="10856" y="1846"/>
                    <a:pt x="10889" y="1265"/>
                    <a:pt x="10922" y="685"/>
                  </a:cubicBezTo>
                  <a:cubicBezTo>
                    <a:pt x="10931" y="522"/>
                    <a:pt x="11024" y="435"/>
                    <a:pt x="11177" y="391"/>
                  </a:cubicBezTo>
                  <a:cubicBezTo>
                    <a:pt x="11505" y="298"/>
                    <a:pt x="11829" y="254"/>
                    <a:pt x="12150" y="254"/>
                  </a:cubicBezTo>
                  <a:close/>
                  <a:moveTo>
                    <a:pt x="12800" y="2808"/>
                  </a:moveTo>
                  <a:cubicBezTo>
                    <a:pt x="13224" y="2808"/>
                    <a:pt x="13648" y="2829"/>
                    <a:pt x="14073" y="2867"/>
                  </a:cubicBezTo>
                  <a:cubicBezTo>
                    <a:pt x="14685" y="2922"/>
                    <a:pt x="15296" y="3038"/>
                    <a:pt x="15897" y="3170"/>
                  </a:cubicBezTo>
                  <a:cubicBezTo>
                    <a:pt x="16366" y="3273"/>
                    <a:pt x="16368" y="3308"/>
                    <a:pt x="16369" y="3779"/>
                  </a:cubicBezTo>
                  <a:cubicBezTo>
                    <a:pt x="16372" y="5050"/>
                    <a:pt x="16370" y="6322"/>
                    <a:pt x="16370" y="7593"/>
                  </a:cubicBezTo>
                  <a:lnTo>
                    <a:pt x="16440" y="7593"/>
                  </a:lnTo>
                  <a:cubicBezTo>
                    <a:pt x="16440" y="8865"/>
                    <a:pt x="16443" y="10136"/>
                    <a:pt x="16439" y="11409"/>
                  </a:cubicBezTo>
                  <a:cubicBezTo>
                    <a:pt x="16437" y="11818"/>
                    <a:pt x="16428" y="11825"/>
                    <a:pt x="16022" y="11825"/>
                  </a:cubicBezTo>
                  <a:cubicBezTo>
                    <a:pt x="13796" y="11824"/>
                    <a:pt x="11570" y="11820"/>
                    <a:pt x="9345" y="11814"/>
                  </a:cubicBezTo>
                  <a:cubicBezTo>
                    <a:pt x="8911" y="11812"/>
                    <a:pt x="8902" y="11803"/>
                    <a:pt x="8902" y="11367"/>
                  </a:cubicBezTo>
                  <a:cubicBezTo>
                    <a:pt x="8897" y="8911"/>
                    <a:pt x="8899" y="6456"/>
                    <a:pt x="8890" y="4001"/>
                  </a:cubicBezTo>
                  <a:cubicBezTo>
                    <a:pt x="8890" y="3800"/>
                    <a:pt x="8949" y="3644"/>
                    <a:pt x="9115" y="3559"/>
                  </a:cubicBezTo>
                  <a:cubicBezTo>
                    <a:pt x="9410" y="3407"/>
                    <a:pt x="9709" y="3236"/>
                    <a:pt x="10026" y="3152"/>
                  </a:cubicBezTo>
                  <a:cubicBezTo>
                    <a:pt x="10939" y="2910"/>
                    <a:pt x="11867" y="2808"/>
                    <a:pt x="12800" y="2808"/>
                  </a:cubicBezTo>
                  <a:close/>
                  <a:moveTo>
                    <a:pt x="16839" y="12057"/>
                  </a:moveTo>
                  <a:cubicBezTo>
                    <a:pt x="17362" y="12057"/>
                    <a:pt x="17792" y="12216"/>
                    <a:pt x="18161" y="12558"/>
                  </a:cubicBezTo>
                  <a:cubicBezTo>
                    <a:pt x="18468" y="12844"/>
                    <a:pt x="18749" y="13158"/>
                    <a:pt x="19097" y="13517"/>
                  </a:cubicBezTo>
                  <a:cubicBezTo>
                    <a:pt x="18842" y="13630"/>
                    <a:pt x="18697" y="13689"/>
                    <a:pt x="18557" y="13758"/>
                  </a:cubicBezTo>
                  <a:cubicBezTo>
                    <a:pt x="17855" y="14109"/>
                    <a:pt x="17398" y="14664"/>
                    <a:pt x="17195" y="15425"/>
                  </a:cubicBezTo>
                  <a:cubicBezTo>
                    <a:pt x="17163" y="15545"/>
                    <a:pt x="17129" y="15665"/>
                    <a:pt x="17116" y="15787"/>
                  </a:cubicBezTo>
                  <a:cubicBezTo>
                    <a:pt x="17101" y="15936"/>
                    <a:pt x="17028" y="15998"/>
                    <a:pt x="16888" y="15998"/>
                  </a:cubicBezTo>
                  <a:cubicBezTo>
                    <a:pt x="16884" y="15998"/>
                    <a:pt x="16879" y="15998"/>
                    <a:pt x="16875" y="15998"/>
                  </a:cubicBezTo>
                  <a:cubicBezTo>
                    <a:pt x="16847" y="15997"/>
                    <a:pt x="16819" y="15997"/>
                    <a:pt x="16791" y="15997"/>
                  </a:cubicBezTo>
                  <a:cubicBezTo>
                    <a:pt x="16731" y="15997"/>
                    <a:pt x="16670" y="15999"/>
                    <a:pt x="16610" y="15999"/>
                  </a:cubicBezTo>
                  <a:cubicBezTo>
                    <a:pt x="14032" y="16012"/>
                    <a:pt x="11453" y="16025"/>
                    <a:pt x="8875" y="16034"/>
                  </a:cubicBezTo>
                  <a:cubicBezTo>
                    <a:pt x="8780" y="16035"/>
                    <a:pt x="8699" y="16036"/>
                    <a:pt x="8630" y="16036"/>
                  </a:cubicBezTo>
                  <a:cubicBezTo>
                    <a:pt x="8204" y="16036"/>
                    <a:pt x="8250" y="15988"/>
                    <a:pt x="8249" y="15403"/>
                  </a:cubicBezTo>
                  <a:cubicBezTo>
                    <a:pt x="8248" y="14521"/>
                    <a:pt x="8250" y="13637"/>
                    <a:pt x="8253" y="12754"/>
                  </a:cubicBezTo>
                  <a:cubicBezTo>
                    <a:pt x="8254" y="12613"/>
                    <a:pt x="8258" y="12471"/>
                    <a:pt x="8278" y="12332"/>
                  </a:cubicBezTo>
                  <a:cubicBezTo>
                    <a:pt x="8303" y="12156"/>
                    <a:pt x="8400" y="12058"/>
                    <a:pt x="8586" y="12058"/>
                  </a:cubicBezTo>
                  <a:cubicBezTo>
                    <a:pt x="8591" y="12058"/>
                    <a:pt x="8596" y="12058"/>
                    <a:pt x="8601" y="12058"/>
                  </a:cubicBezTo>
                  <a:cubicBezTo>
                    <a:pt x="8936" y="12066"/>
                    <a:pt x="9273" y="12066"/>
                    <a:pt x="9608" y="12066"/>
                  </a:cubicBezTo>
                  <a:cubicBezTo>
                    <a:pt x="10889" y="12066"/>
                    <a:pt x="12170" y="12070"/>
                    <a:pt x="13451" y="12070"/>
                  </a:cubicBezTo>
                  <a:cubicBezTo>
                    <a:pt x="14572" y="12070"/>
                    <a:pt x="15693" y="12067"/>
                    <a:pt x="16814" y="12057"/>
                  </a:cubicBezTo>
                  <a:cubicBezTo>
                    <a:pt x="16823" y="12057"/>
                    <a:pt x="16831" y="12057"/>
                    <a:pt x="16839" y="12057"/>
                  </a:cubicBezTo>
                  <a:close/>
                  <a:moveTo>
                    <a:pt x="16735" y="16272"/>
                  </a:moveTo>
                  <a:cubicBezTo>
                    <a:pt x="17106" y="16272"/>
                    <a:pt x="17077" y="16293"/>
                    <a:pt x="17205" y="16725"/>
                  </a:cubicBezTo>
                  <a:cubicBezTo>
                    <a:pt x="17309" y="17072"/>
                    <a:pt x="17492" y="17396"/>
                    <a:pt x="17672" y="17801"/>
                  </a:cubicBezTo>
                  <a:lnTo>
                    <a:pt x="17265" y="17801"/>
                  </a:lnTo>
                  <a:cubicBezTo>
                    <a:pt x="14209" y="17813"/>
                    <a:pt x="11154" y="17826"/>
                    <a:pt x="8098" y="17838"/>
                  </a:cubicBezTo>
                  <a:cubicBezTo>
                    <a:pt x="8023" y="17838"/>
                    <a:pt x="7948" y="17840"/>
                    <a:pt x="7872" y="17840"/>
                  </a:cubicBezTo>
                  <a:cubicBezTo>
                    <a:pt x="7806" y="17840"/>
                    <a:pt x="7740" y="17839"/>
                    <a:pt x="7674" y="17836"/>
                  </a:cubicBezTo>
                  <a:cubicBezTo>
                    <a:pt x="7326" y="17820"/>
                    <a:pt x="7321" y="17818"/>
                    <a:pt x="7312" y="17473"/>
                  </a:cubicBezTo>
                  <a:cubicBezTo>
                    <a:pt x="7305" y="17172"/>
                    <a:pt x="7316" y="16872"/>
                    <a:pt x="7309" y="16572"/>
                  </a:cubicBezTo>
                  <a:cubicBezTo>
                    <a:pt x="7304" y="16375"/>
                    <a:pt x="7388" y="16293"/>
                    <a:pt x="7572" y="16293"/>
                  </a:cubicBezTo>
                  <a:cubicBezTo>
                    <a:pt x="7579" y="16293"/>
                    <a:pt x="7586" y="16293"/>
                    <a:pt x="7593" y="16294"/>
                  </a:cubicBezTo>
                  <a:cubicBezTo>
                    <a:pt x="7662" y="16296"/>
                    <a:pt x="7731" y="16296"/>
                    <a:pt x="7800" y="16296"/>
                  </a:cubicBezTo>
                  <a:cubicBezTo>
                    <a:pt x="7961" y="16296"/>
                    <a:pt x="8122" y="16293"/>
                    <a:pt x="8282" y="16293"/>
                  </a:cubicBezTo>
                  <a:cubicBezTo>
                    <a:pt x="11055" y="16285"/>
                    <a:pt x="13827" y="16277"/>
                    <a:pt x="16601" y="16272"/>
                  </a:cubicBezTo>
                  <a:cubicBezTo>
                    <a:pt x="16650" y="16272"/>
                    <a:pt x="16695" y="16272"/>
                    <a:pt x="16735" y="16272"/>
                  </a:cubicBezTo>
                  <a:close/>
                  <a:moveTo>
                    <a:pt x="19667" y="13756"/>
                  </a:moveTo>
                  <a:cubicBezTo>
                    <a:pt x="20945" y="13756"/>
                    <a:pt x="21988" y="14799"/>
                    <a:pt x="21983" y="16073"/>
                  </a:cubicBezTo>
                  <a:cubicBezTo>
                    <a:pt x="21977" y="17336"/>
                    <a:pt x="20958" y="18356"/>
                    <a:pt x="19692" y="18365"/>
                  </a:cubicBezTo>
                  <a:cubicBezTo>
                    <a:pt x="19686" y="18365"/>
                    <a:pt x="19680" y="18365"/>
                    <a:pt x="19674" y="18365"/>
                  </a:cubicBezTo>
                  <a:cubicBezTo>
                    <a:pt x="18382" y="18365"/>
                    <a:pt x="17379" y="17357"/>
                    <a:pt x="17381" y="16055"/>
                  </a:cubicBezTo>
                  <a:cubicBezTo>
                    <a:pt x="17383" y="14785"/>
                    <a:pt x="18395" y="13762"/>
                    <a:pt x="19657" y="13756"/>
                  </a:cubicBezTo>
                  <a:cubicBezTo>
                    <a:pt x="19660" y="13756"/>
                    <a:pt x="19664" y="13756"/>
                    <a:pt x="19667" y="13756"/>
                  </a:cubicBezTo>
                  <a:close/>
                  <a:moveTo>
                    <a:pt x="16622" y="18072"/>
                  </a:moveTo>
                  <a:cubicBezTo>
                    <a:pt x="16760" y="18072"/>
                    <a:pt x="16889" y="18102"/>
                    <a:pt x="16961" y="18295"/>
                  </a:cubicBezTo>
                  <a:cubicBezTo>
                    <a:pt x="17145" y="18784"/>
                    <a:pt x="17135" y="18940"/>
                    <a:pt x="16855" y="19199"/>
                  </a:cubicBezTo>
                  <a:cubicBezTo>
                    <a:pt x="16282" y="19732"/>
                    <a:pt x="15582" y="20011"/>
                    <a:pt x="14839" y="20203"/>
                  </a:cubicBezTo>
                  <a:cubicBezTo>
                    <a:pt x="14187" y="20371"/>
                    <a:pt x="13540" y="20454"/>
                    <a:pt x="12898" y="20454"/>
                  </a:cubicBezTo>
                  <a:cubicBezTo>
                    <a:pt x="11958" y="20454"/>
                    <a:pt x="11028" y="20275"/>
                    <a:pt x="10110" y="19916"/>
                  </a:cubicBezTo>
                  <a:cubicBezTo>
                    <a:pt x="9613" y="19722"/>
                    <a:pt x="9160" y="19459"/>
                    <a:pt x="8764" y="19092"/>
                  </a:cubicBezTo>
                  <a:cubicBezTo>
                    <a:pt x="8523" y="18868"/>
                    <a:pt x="8623" y="18654"/>
                    <a:pt x="8707" y="18419"/>
                  </a:cubicBezTo>
                  <a:cubicBezTo>
                    <a:pt x="8785" y="18198"/>
                    <a:pt x="8908" y="18086"/>
                    <a:pt x="9163" y="18086"/>
                  </a:cubicBezTo>
                  <a:cubicBezTo>
                    <a:pt x="9166" y="18086"/>
                    <a:pt x="9168" y="18086"/>
                    <a:pt x="9170" y="18086"/>
                  </a:cubicBezTo>
                  <a:cubicBezTo>
                    <a:pt x="9788" y="18092"/>
                    <a:pt x="10407" y="18094"/>
                    <a:pt x="11025" y="18094"/>
                  </a:cubicBezTo>
                  <a:cubicBezTo>
                    <a:pt x="11643" y="18094"/>
                    <a:pt x="12261" y="18092"/>
                    <a:pt x="12879" y="18092"/>
                  </a:cubicBezTo>
                  <a:lnTo>
                    <a:pt x="12879" y="18076"/>
                  </a:lnTo>
                  <a:cubicBezTo>
                    <a:pt x="13471" y="18076"/>
                    <a:pt x="14063" y="18075"/>
                    <a:pt x="14654" y="18075"/>
                  </a:cubicBezTo>
                  <a:cubicBezTo>
                    <a:pt x="15246" y="18075"/>
                    <a:pt x="15838" y="18076"/>
                    <a:pt x="16429" y="18078"/>
                  </a:cubicBezTo>
                  <a:cubicBezTo>
                    <a:pt x="16431" y="18078"/>
                    <a:pt x="16432" y="18078"/>
                    <a:pt x="16434" y="18078"/>
                  </a:cubicBezTo>
                  <a:cubicBezTo>
                    <a:pt x="16496" y="18078"/>
                    <a:pt x="16560" y="18072"/>
                    <a:pt x="16622" y="18072"/>
                  </a:cubicBezTo>
                  <a:close/>
                  <a:moveTo>
                    <a:pt x="8687" y="19392"/>
                  </a:moveTo>
                  <a:cubicBezTo>
                    <a:pt x="9614" y="20134"/>
                    <a:pt x="10725" y="20459"/>
                    <a:pt x="11929" y="20656"/>
                  </a:cubicBezTo>
                  <a:cubicBezTo>
                    <a:pt x="11876" y="20797"/>
                    <a:pt x="11844" y="20908"/>
                    <a:pt x="11794" y="21009"/>
                  </a:cubicBezTo>
                  <a:cubicBezTo>
                    <a:pt x="11177" y="22260"/>
                    <a:pt x="10557" y="23509"/>
                    <a:pt x="9939" y="24758"/>
                  </a:cubicBezTo>
                  <a:cubicBezTo>
                    <a:pt x="9848" y="24942"/>
                    <a:pt x="9808" y="25023"/>
                    <a:pt x="9729" y="25023"/>
                  </a:cubicBezTo>
                  <a:cubicBezTo>
                    <a:pt x="9673" y="25023"/>
                    <a:pt x="9597" y="24983"/>
                    <a:pt x="9470" y="24911"/>
                  </a:cubicBezTo>
                  <a:cubicBezTo>
                    <a:pt x="8607" y="24429"/>
                    <a:pt x="7751" y="23935"/>
                    <a:pt x="6889" y="23449"/>
                  </a:cubicBezTo>
                  <a:cubicBezTo>
                    <a:pt x="6751" y="23370"/>
                    <a:pt x="6667" y="23295"/>
                    <a:pt x="6757" y="23118"/>
                  </a:cubicBezTo>
                  <a:cubicBezTo>
                    <a:pt x="7382" y="21892"/>
                    <a:pt x="8000" y="20663"/>
                    <a:pt x="8620" y="19434"/>
                  </a:cubicBezTo>
                  <a:cubicBezTo>
                    <a:pt x="8626" y="19421"/>
                    <a:pt x="8648" y="19416"/>
                    <a:pt x="8687" y="19392"/>
                  </a:cubicBezTo>
                  <a:close/>
                  <a:moveTo>
                    <a:pt x="15965" y="20132"/>
                  </a:moveTo>
                  <a:cubicBezTo>
                    <a:pt x="16059" y="20132"/>
                    <a:pt x="16100" y="20201"/>
                    <a:pt x="16195" y="20377"/>
                  </a:cubicBezTo>
                  <a:cubicBezTo>
                    <a:pt x="16713" y="21342"/>
                    <a:pt x="17226" y="22309"/>
                    <a:pt x="17730" y="23280"/>
                  </a:cubicBezTo>
                  <a:cubicBezTo>
                    <a:pt x="17879" y="23565"/>
                    <a:pt x="17869" y="23580"/>
                    <a:pt x="17596" y="23725"/>
                  </a:cubicBezTo>
                  <a:cubicBezTo>
                    <a:pt x="16770" y="24164"/>
                    <a:pt x="15937" y="24591"/>
                    <a:pt x="15116" y="25040"/>
                  </a:cubicBezTo>
                  <a:cubicBezTo>
                    <a:pt x="15035" y="25084"/>
                    <a:pt x="14969" y="25105"/>
                    <a:pt x="14912" y="25105"/>
                  </a:cubicBezTo>
                  <a:cubicBezTo>
                    <a:pt x="14806" y="25105"/>
                    <a:pt x="14731" y="25033"/>
                    <a:pt x="14651" y="24903"/>
                  </a:cubicBezTo>
                  <a:cubicBezTo>
                    <a:pt x="13837" y="23577"/>
                    <a:pt x="13124" y="22200"/>
                    <a:pt x="12379" y="20697"/>
                  </a:cubicBezTo>
                  <a:cubicBezTo>
                    <a:pt x="12624" y="20697"/>
                    <a:pt x="12826" y="20703"/>
                    <a:pt x="13012" y="20703"/>
                  </a:cubicBezTo>
                  <a:cubicBezTo>
                    <a:pt x="13120" y="20703"/>
                    <a:pt x="13222" y="20701"/>
                    <a:pt x="13324" y="20695"/>
                  </a:cubicBezTo>
                  <a:cubicBezTo>
                    <a:pt x="14138" y="20648"/>
                    <a:pt x="14929" y="20475"/>
                    <a:pt x="15700" y="20204"/>
                  </a:cubicBezTo>
                  <a:cubicBezTo>
                    <a:pt x="15826" y="20160"/>
                    <a:pt x="15906" y="20132"/>
                    <a:pt x="15965" y="20132"/>
                  </a:cubicBezTo>
                  <a:close/>
                  <a:moveTo>
                    <a:pt x="12126" y="20872"/>
                  </a:moveTo>
                  <a:cubicBezTo>
                    <a:pt x="12957" y="22394"/>
                    <a:pt x="13736" y="23822"/>
                    <a:pt x="14522" y="25259"/>
                  </a:cubicBezTo>
                  <a:cubicBezTo>
                    <a:pt x="14411" y="25423"/>
                    <a:pt x="14317" y="25583"/>
                    <a:pt x="14202" y="25729"/>
                  </a:cubicBezTo>
                  <a:cubicBezTo>
                    <a:pt x="14144" y="25802"/>
                    <a:pt x="14059" y="25879"/>
                    <a:pt x="13973" y="25900"/>
                  </a:cubicBezTo>
                  <a:cubicBezTo>
                    <a:pt x="13819" y="25940"/>
                    <a:pt x="13656" y="25968"/>
                    <a:pt x="13496" y="25968"/>
                  </a:cubicBezTo>
                  <a:cubicBezTo>
                    <a:pt x="13481" y="25968"/>
                    <a:pt x="13465" y="25968"/>
                    <a:pt x="13450" y="25967"/>
                  </a:cubicBezTo>
                  <a:cubicBezTo>
                    <a:pt x="12568" y="25939"/>
                    <a:pt x="11687" y="25902"/>
                    <a:pt x="10807" y="25856"/>
                  </a:cubicBezTo>
                  <a:cubicBezTo>
                    <a:pt x="10607" y="25845"/>
                    <a:pt x="10351" y="25848"/>
                    <a:pt x="10445" y="25500"/>
                  </a:cubicBezTo>
                  <a:cubicBezTo>
                    <a:pt x="10456" y="25461"/>
                    <a:pt x="10342" y="25367"/>
                    <a:pt x="10269" y="25332"/>
                  </a:cubicBezTo>
                  <a:cubicBezTo>
                    <a:pt x="10090" y="25248"/>
                    <a:pt x="10039" y="25139"/>
                    <a:pt x="10130" y="24954"/>
                  </a:cubicBezTo>
                  <a:cubicBezTo>
                    <a:pt x="10782" y="23626"/>
                    <a:pt x="11431" y="22296"/>
                    <a:pt x="12126" y="20872"/>
                  </a:cubicBezTo>
                  <a:close/>
                  <a:moveTo>
                    <a:pt x="6293" y="23449"/>
                  </a:moveTo>
                  <a:cubicBezTo>
                    <a:pt x="6313" y="23449"/>
                    <a:pt x="6331" y="23452"/>
                    <a:pt x="6346" y="23457"/>
                  </a:cubicBezTo>
                  <a:cubicBezTo>
                    <a:pt x="6493" y="23512"/>
                    <a:pt x="6630" y="23599"/>
                    <a:pt x="6768" y="23677"/>
                  </a:cubicBezTo>
                  <a:cubicBezTo>
                    <a:pt x="7847" y="24280"/>
                    <a:pt x="8925" y="24884"/>
                    <a:pt x="10002" y="25489"/>
                  </a:cubicBezTo>
                  <a:cubicBezTo>
                    <a:pt x="10046" y="25514"/>
                    <a:pt x="10078" y="25560"/>
                    <a:pt x="10114" y="25594"/>
                  </a:cubicBezTo>
                  <a:cubicBezTo>
                    <a:pt x="9935" y="26032"/>
                    <a:pt x="9861" y="26212"/>
                    <a:pt x="9687" y="26212"/>
                  </a:cubicBezTo>
                  <a:cubicBezTo>
                    <a:pt x="9570" y="26212"/>
                    <a:pt x="9408" y="26131"/>
                    <a:pt x="9138" y="25993"/>
                  </a:cubicBezTo>
                  <a:cubicBezTo>
                    <a:pt x="8165" y="25493"/>
                    <a:pt x="7196" y="24982"/>
                    <a:pt x="6237" y="24458"/>
                  </a:cubicBezTo>
                  <a:cubicBezTo>
                    <a:pt x="5765" y="24200"/>
                    <a:pt x="5740" y="23910"/>
                    <a:pt x="6122" y="23511"/>
                  </a:cubicBezTo>
                  <a:cubicBezTo>
                    <a:pt x="6157" y="23474"/>
                    <a:pt x="6232" y="23449"/>
                    <a:pt x="6293" y="23449"/>
                  </a:cubicBezTo>
                  <a:close/>
                  <a:moveTo>
                    <a:pt x="18436" y="23649"/>
                  </a:moveTo>
                  <a:cubicBezTo>
                    <a:pt x="18456" y="23649"/>
                    <a:pt x="18470" y="23652"/>
                    <a:pt x="18476" y="23661"/>
                  </a:cubicBezTo>
                  <a:cubicBezTo>
                    <a:pt x="18614" y="23835"/>
                    <a:pt x="18697" y="24053"/>
                    <a:pt x="18808" y="24270"/>
                  </a:cubicBezTo>
                  <a:cubicBezTo>
                    <a:pt x="18724" y="24347"/>
                    <a:pt x="18670" y="24418"/>
                    <a:pt x="18599" y="24458"/>
                  </a:cubicBezTo>
                  <a:cubicBezTo>
                    <a:pt x="17463" y="25099"/>
                    <a:pt x="16323" y="25735"/>
                    <a:pt x="15185" y="26373"/>
                  </a:cubicBezTo>
                  <a:cubicBezTo>
                    <a:pt x="15117" y="26411"/>
                    <a:pt x="15055" y="26430"/>
                    <a:pt x="14998" y="26430"/>
                  </a:cubicBezTo>
                  <a:cubicBezTo>
                    <a:pt x="14896" y="26430"/>
                    <a:pt x="14811" y="26368"/>
                    <a:pt x="14743" y="26248"/>
                  </a:cubicBezTo>
                  <a:cubicBezTo>
                    <a:pt x="14673" y="26126"/>
                    <a:pt x="14602" y="26004"/>
                    <a:pt x="14534" y="25881"/>
                  </a:cubicBezTo>
                  <a:cubicBezTo>
                    <a:pt x="14458" y="25744"/>
                    <a:pt x="14505" y="25649"/>
                    <a:pt x="14638" y="25583"/>
                  </a:cubicBezTo>
                  <a:cubicBezTo>
                    <a:pt x="14685" y="25561"/>
                    <a:pt x="14731" y="25534"/>
                    <a:pt x="14778" y="25509"/>
                  </a:cubicBezTo>
                  <a:cubicBezTo>
                    <a:pt x="15886" y="24925"/>
                    <a:pt x="16992" y="24337"/>
                    <a:pt x="18102" y="23757"/>
                  </a:cubicBezTo>
                  <a:cubicBezTo>
                    <a:pt x="18195" y="23708"/>
                    <a:pt x="18358" y="23649"/>
                    <a:pt x="18436" y="23649"/>
                  </a:cubicBezTo>
                  <a:close/>
                  <a:moveTo>
                    <a:pt x="10383" y="26054"/>
                  </a:moveTo>
                  <a:cubicBezTo>
                    <a:pt x="10436" y="26054"/>
                    <a:pt x="10492" y="26061"/>
                    <a:pt x="10550" y="26068"/>
                  </a:cubicBezTo>
                  <a:cubicBezTo>
                    <a:pt x="11111" y="26129"/>
                    <a:pt x="11673" y="26209"/>
                    <a:pt x="12236" y="26223"/>
                  </a:cubicBezTo>
                  <a:cubicBezTo>
                    <a:pt x="12333" y="26225"/>
                    <a:pt x="12430" y="26226"/>
                    <a:pt x="12527" y="26226"/>
                  </a:cubicBezTo>
                  <a:cubicBezTo>
                    <a:pt x="13029" y="26226"/>
                    <a:pt x="13532" y="26195"/>
                    <a:pt x="14032" y="26153"/>
                  </a:cubicBezTo>
                  <a:cubicBezTo>
                    <a:pt x="14070" y="26150"/>
                    <a:pt x="14105" y="26148"/>
                    <a:pt x="14139" y="26148"/>
                  </a:cubicBezTo>
                  <a:cubicBezTo>
                    <a:pt x="14303" y="26148"/>
                    <a:pt x="14416" y="26193"/>
                    <a:pt x="14511" y="26362"/>
                  </a:cubicBezTo>
                  <a:cubicBezTo>
                    <a:pt x="14631" y="26576"/>
                    <a:pt x="14780" y="26716"/>
                    <a:pt x="14976" y="26716"/>
                  </a:cubicBezTo>
                  <a:cubicBezTo>
                    <a:pt x="15070" y="26716"/>
                    <a:pt x="15175" y="26684"/>
                    <a:pt x="15293" y="26612"/>
                  </a:cubicBezTo>
                  <a:cubicBezTo>
                    <a:pt x="15303" y="26606"/>
                    <a:pt x="15316" y="26603"/>
                    <a:pt x="15331" y="26603"/>
                  </a:cubicBezTo>
                  <a:cubicBezTo>
                    <a:pt x="15375" y="26603"/>
                    <a:pt x="15433" y="26626"/>
                    <a:pt x="15480" y="26632"/>
                  </a:cubicBezTo>
                  <a:cubicBezTo>
                    <a:pt x="15454" y="26710"/>
                    <a:pt x="15451" y="26819"/>
                    <a:pt x="15396" y="26859"/>
                  </a:cubicBezTo>
                  <a:cubicBezTo>
                    <a:pt x="15285" y="26939"/>
                    <a:pt x="15152" y="27004"/>
                    <a:pt x="15019" y="27037"/>
                  </a:cubicBezTo>
                  <a:cubicBezTo>
                    <a:pt x="14607" y="27138"/>
                    <a:pt x="14197" y="27262"/>
                    <a:pt x="13778" y="27301"/>
                  </a:cubicBezTo>
                  <a:cubicBezTo>
                    <a:pt x="13445" y="27332"/>
                    <a:pt x="13113" y="27349"/>
                    <a:pt x="12783" y="27349"/>
                  </a:cubicBezTo>
                  <a:cubicBezTo>
                    <a:pt x="11792" y="27349"/>
                    <a:pt x="10816" y="27199"/>
                    <a:pt x="9867" y="26848"/>
                  </a:cubicBezTo>
                  <a:cubicBezTo>
                    <a:pt x="9736" y="26800"/>
                    <a:pt x="9610" y="26734"/>
                    <a:pt x="9486" y="26668"/>
                  </a:cubicBezTo>
                  <a:cubicBezTo>
                    <a:pt x="9464" y="26656"/>
                    <a:pt x="9460" y="26608"/>
                    <a:pt x="9400" y="26455"/>
                  </a:cubicBezTo>
                  <a:lnTo>
                    <a:pt x="9400" y="26455"/>
                  </a:lnTo>
                  <a:cubicBezTo>
                    <a:pt x="9521" y="26513"/>
                    <a:pt x="9623" y="26539"/>
                    <a:pt x="9710" y="26539"/>
                  </a:cubicBezTo>
                  <a:cubicBezTo>
                    <a:pt x="9898" y="26539"/>
                    <a:pt x="10016" y="26419"/>
                    <a:pt x="10102" y="26231"/>
                  </a:cubicBezTo>
                  <a:cubicBezTo>
                    <a:pt x="10167" y="26087"/>
                    <a:pt x="10267" y="26054"/>
                    <a:pt x="10383" y="26054"/>
                  </a:cubicBezTo>
                  <a:close/>
                  <a:moveTo>
                    <a:pt x="1682" y="32785"/>
                  </a:moveTo>
                  <a:cubicBezTo>
                    <a:pt x="1739" y="32785"/>
                    <a:pt x="1820" y="32807"/>
                    <a:pt x="1942" y="32843"/>
                  </a:cubicBezTo>
                  <a:cubicBezTo>
                    <a:pt x="3317" y="33235"/>
                    <a:pt x="4691" y="33633"/>
                    <a:pt x="6063" y="34030"/>
                  </a:cubicBezTo>
                  <a:cubicBezTo>
                    <a:pt x="11303" y="35545"/>
                    <a:pt x="16542" y="37063"/>
                    <a:pt x="21782" y="38579"/>
                  </a:cubicBezTo>
                  <a:cubicBezTo>
                    <a:pt x="22289" y="38726"/>
                    <a:pt x="22288" y="38728"/>
                    <a:pt x="22136" y="39250"/>
                  </a:cubicBezTo>
                  <a:cubicBezTo>
                    <a:pt x="22008" y="39688"/>
                    <a:pt x="21881" y="40127"/>
                    <a:pt x="21734" y="40633"/>
                  </a:cubicBezTo>
                  <a:cubicBezTo>
                    <a:pt x="20575" y="40298"/>
                    <a:pt x="19474" y="39981"/>
                    <a:pt x="18373" y="39662"/>
                  </a:cubicBezTo>
                  <a:cubicBezTo>
                    <a:pt x="12778" y="38042"/>
                    <a:pt x="7182" y="36423"/>
                    <a:pt x="1587" y="34805"/>
                  </a:cubicBezTo>
                  <a:cubicBezTo>
                    <a:pt x="1569" y="34800"/>
                    <a:pt x="1553" y="34795"/>
                    <a:pt x="1536" y="34790"/>
                  </a:cubicBezTo>
                  <a:cubicBezTo>
                    <a:pt x="1035" y="34643"/>
                    <a:pt x="1034" y="34643"/>
                    <a:pt x="1166" y="34170"/>
                  </a:cubicBezTo>
                  <a:cubicBezTo>
                    <a:pt x="1267" y="33813"/>
                    <a:pt x="1367" y="33456"/>
                    <a:pt x="1474" y="33101"/>
                  </a:cubicBezTo>
                  <a:cubicBezTo>
                    <a:pt x="1545" y="32867"/>
                    <a:pt x="1571" y="32785"/>
                    <a:pt x="1682" y="32785"/>
                  </a:cubicBezTo>
                  <a:close/>
                  <a:moveTo>
                    <a:pt x="14335" y="38809"/>
                  </a:moveTo>
                  <a:lnTo>
                    <a:pt x="14335" y="38809"/>
                  </a:lnTo>
                  <a:cubicBezTo>
                    <a:pt x="14636" y="38828"/>
                    <a:pt x="14876" y="38871"/>
                    <a:pt x="15051" y="39064"/>
                  </a:cubicBezTo>
                  <a:cubicBezTo>
                    <a:pt x="16169" y="40293"/>
                    <a:pt x="16977" y="41700"/>
                    <a:pt x="17555" y="43349"/>
                  </a:cubicBezTo>
                  <a:cubicBezTo>
                    <a:pt x="16928" y="43385"/>
                    <a:pt x="16400" y="43420"/>
                    <a:pt x="15871" y="43441"/>
                  </a:cubicBezTo>
                  <a:cubicBezTo>
                    <a:pt x="15824" y="43443"/>
                    <a:pt x="15782" y="43445"/>
                    <a:pt x="15745" y="43445"/>
                  </a:cubicBezTo>
                  <a:cubicBezTo>
                    <a:pt x="15543" y="43445"/>
                    <a:pt x="15486" y="43395"/>
                    <a:pt x="15447" y="43065"/>
                  </a:cubicBezTo>
                  <a:cubicBezTo>
                    <a:pt x="15382" y="42505"/>
                    <a:pt x="15286" y="41947"/>
                    <a:pt x="15189" y="41391"/>
                  </a:cubicBezTo>
                  <a:cubicBezTo>
                    <a:pt x="15054" y="40623"/>
                    <a:pt x="14810" y="39887"/>
                    <a:pt x="14490" y="39175"/>
                  </a:cubicBezTo>
                  <a:cubicBezTo>
                    <a:pt x="14443" y="39069"/>
                    <a:pt x="14400" y="38962"/>
                    <a:pt x="14335" y="38809"/>
                  </a:cubicBezTo>
                  <a:close/>
                  <a:moveTo>
                    <a:pt x="21309" y="12465"/>
                  </a:moveTo>
                  <a:cubicBezTo>
                    <a:pt x="23626" y="12465"/>
                    <a:pt x="25712" y="13292"/>
                    <a:pt x="27612" y="14521"/>
                  </a:cubicBezTo>
                  <a:cubicBezTo>
                    <a:pt x="31722" y="17181"/>
                    <a:pt x="34437" y="20934"/>
                    <a:pt x="35784" y="25636"/>
                  </a:cubicBezTo>
                  <a:cubicBezTo>
                    <a:pt x="36700" y="28827"/>
                    <a:pt x="36416" y="31953"/>
                    <a:pt x="35084" y="35005"/>
                  </a:cubicBezTo>
                  <a:cubicBezTo>
                    <a:pt x="33871" y="37787"/>
                    <a:pt x="32070" y="40105"/>
                    <a:pt x="29780" y="42067"/>
                  </a:cubicBezTo>
                  <a:cubicBezTo>
                    <a:pt x="28621" y="43060"/>
                    <a:pt x="27389" y="43947"/>
                    <a:pt x="25972" y="44542"/>
                  </a:cubicBezTo>
                  <a:cubicBezTo>
                    <a:pt x="25560" y="44715"/>
                    <a:pt x="25372" y="44809"/>
                    <a:pt x="25244" y="44809"/>
                  </a:cubicBezTo>
                  <a:cubicBezTo>
                    <a:pt x="25071" y="44809"/>
                    <a:pt x="25009" y="44639"/>
                    <a:pt x="24658" y="44265"/>
                  </a:cubicBezTo>
                  <a:cubicBezTo>
                    <a:pt x="23430" y="42956"/>
                    <a:pt x="22754" y="41391"/>
                    <a:pt x="22553" y="39616"/>
                  </a:cubicBezTo>
                  <a:cubicBezTo>
                    <a:pt x="22525" y="39372"/>
                    <a:pt x="22495" y="39116"/>
                    <a:pt x="22539" y="38878"/>
                  </a:cubicBezTo>
                  <a:cubicBezTo>
                    <a:pt x="22592" y="38589"/>
                    <a:pt x="22468" y="38505"/>
                    <a:pt x="22231" y="38437"/>
                  </a:cubicBezTo>
                  <a:cubicBezTo>
                    <a:pt x="21330" y="38184"/>
                    <a:pt x="20432" y="37918"/>
                    <a:pt x="19533" y="37657"/>
                  </a:cubicBezTo>
                  <a:cubicBezTo>
                    <a:pt x="19365" y="37607"/>
                    <a:pt x="19197" y="37558"/>
                    <a:pt x="18909" y="37474"/>
                  </a:cubicBezTo>
                  <a:cubicBezTo>
                    <a:pt x="19082" y="37406"/>
                    <a:pt x="19142" y="37370"/>
                    <a:pt x="19206" y="37357"/>
                  </a:cubicBezTo>
                  <a:cubicBezTo>
                    <a:pt x="21831" y="36835"/>
                    <a:pt x="23815" y="35361"/>
                    <a:pt x="25296" y="33186"/>
                  </a:cubicBezTo>
                  <a:cubicBezTo>
                    <a:pt x="26613" y="31252"/>
                    <a:pt x="27180" y="29090"/>
                    <a:pt x="27048" y="26756"/>
                  </a:cubicBezTo>
                  <a:cubicBezTo>
                    <a:pt x="26965" y="25296"/>
                    <a:pt x="26454" y="23961"/>
                    <a:pt x="25727" y="22712"/>
                  </a:cubicBezTo>
                  <a:cubicBezTo>
                    <a:pt x="24665" y="20887"/>
                    <a:pt x="23275" y="19388"/>
                    <a:pt x="21363" y="18424"/>
                  </a:cubicBezTo>
                  <a:cubicBezTo>
                    <a:pt x="21285" y="18384"/>
                    <a:pt x="21212" y="18333"/>
                    <a:pt x="21098" y="18266"/>
                  </a:cubicBezTo>
                  <a:cubicBezTo>
                    <a:pt x="21210" y="18155"/>
                    <a:pt x="21301" y="18057"/>
                    <a:pt x="21398" y="17966"/>
                  </a:cubicBezTo>
                  <a:cubicBezTo>
                    <a:pt x="22683" y="16764"/>
                    <a:pt x="22479" y="14723"/>
                    <a:pt x="20951" y="13859"/>
                  </a:cubicBezTo>
                  <a:cubicBezTo>
                    <a:pt x="20604" y="13663"/>
                    <a:pt x="20516" y="13457"/>
                    <a:pt x="20568" y="13114"/>
                  </a:cubicBezTo>
                  <a:cubicBezTo>
                    <a:pt x="20585" y="13009"/>
                    <a:pt x="20583" y="12902"/>
                    <a:pt x="20603" y="12798"/>
                  </a:cubicBezTo>
                  <a:cubicBezTo>
                    <a:pt x="20663" y="12491"/>
                    <a:pt x="20701" y="12478"/>
                    <a:pt x="21029" y="12469"/>
                  </a:cubicBezTo>
                  <a:cubicBezTo>
                    <a:pt x="21123" y="12466"/>
                    <a:pt x="21216" y="12465"/>
                    <a:pt x="21309" y="12465"/>
                  </a:cubicBezTo>
                  <a:close/>
                  <a:moveTo>
                    <a:pt x="7788" y="43860"/>
                  </a:moveTo>
                  <a:cubicBezTo>
                    <a:pt x="8972" y="43860"/>
                    <a:pt x="10158" y="43967"/>
                    <a:pt x="11344" y="44173"/>
                  </a:cubicBezTo>
                  <a:cubicBezTo>
                    <a:pt x="11375" y="44178"/>
                    <a:pt x="11410" y="44179"/>
                    <a:pt x="11447" y="44179"/>
                  </a:cubicBezTo>
                  <a:cubicBezTo>
                    <a:pt x="11463" y="44179"/>
                    <a:pt x="11478" y="44179"/>
                    <a:pt x="11494" y="44179"/>
                  </a:cubicBezTo>
                  <a:cubicBezTo>
                    <a:pt x="11636" y="44179"/>
                    <a:pt x="11784" y="44190"/>
                    <a:pt x="11791" y="44412"/>
                  </a:cubicBezTo>
                  <a:cubicBezTo>
                    <a:pt x="11801" y="44724"/>
                    <a:pt x="11516" y="44687"/>
                    <a:pt x="11332" y="44742"/>
                  </a:cubicBezTo>
                  <a:cubicBezTo>
                    <a:pt x="10273" y="45060"/>
                    <a:pt x="9176" y="45107"/>
                    <a:pt x="8084" y="45137"/>
                  </a:cubicBezTo>
                  <a:cubicBezTo>
                    <a:pt x="7750" y="45147"/>
                    <a:pt x="7416" y="45152"/>
                    <a:pt x="7083" y="45152"/>
                  </a:cubicBezTo>
                  <a:cubicBezTo>
                    <a:pt x="5792" y="45152"/>
                    <a:pt x="4505" y="45075"/>
                    <a:pt x="3225" y="44866"/>
                  </a:cubicBezTo>
                  <a:cubicBezTo>
                    <a:pt x="3103" y="44845"/>
                    <a:pt x="2981" y="44828"/>
                    <a:pt x="2861" y="44801"/>
                  </a:cubicBezTo>
                  <a:cubicBezTo>
                    <a:pt x="2742" y="44776"/>
                    <a:pt x="2626" y="44741"/>
                    <a:pt x="2509" y="44711"/>
                  </a:cubicBezTo>
                  <a:cubicBezTo>
                    <a:pt x="2507" y="44668"/>
                    <a:pt x="2505" y="44624"/>
                    <a:pt x="2503" y="44582"/>
                  </a:cubicBezTo>
                  <a:cubicBezTo>
                    <a:pt x="2925" y="44483"/>
                    <a:pt x="3345" y="44376"/>
                    <a:pt x="3768" y="44285"/>
                  </a:cubicBezTo>
                  <a:cubicBezTo>
                    <a:pt x="5106" y="43998"/>
                    <a:pt x="6446" y="43860"/>
                    <a:pt x="7788" y="43860"/>
                  </a:cubicBezTo>
                  <a:close/>
                  <a:moveTo>
                    <a:pt x="17394" y="43640"/>
                  </a:moveTo>
                  <a:cubicBezTo>
                    <a:pt x="17590" y="43640"/>
                    <a:pt x="17687" y="43727"/>
                    <a:pt x="17722" y="43920"/>
                  </a:cubicBezTo>
                  <a:cubicBezTo>
                    <a:pt x="17745" y="44041"/>
                    <a:pt x="17770" y="44163"/>
                    <a:pt x="17782" y="44285"/>
                  </a:cubicBezTo>
                  <a:cubicBezTo>
                    <a:pt x="17817" y="44666"/>
                    <a:pt x="17697" y="44853"/>
                    <a:pt x="17328" y="44942"/>
                  </a:cubicBezTo>
                  <a:cubicBezTo>
                    <a:pt x="17107" y="44996"/>
                    <a:pt x="16876" y="45024"/>
                    <a:pt x="16648" y="45041"/>
                  </a:cubicBezTo>
                  <a:cubicBezTo>
                    <a:pt x="15943" y="45093"/>
                    <a:pt x="15239" y="45136"/>
                    <a:pt x="14569" y="45181"/>
                  </a:cubicBezTo>
                  <a:cubicBezTo>
                    <a:pt x="14177" y="45181"/>
                    <a:pt x="13797" y="45184"/>
                    <a:pt x="13423" y="45184"/>
                  </a:cubicBezTo>
                  <a:cubicBezTo>
                    <a:pt x="13174" y="45184"/>
                    <a:pt x="12926" y="45182"/>
                    <a:pt x="12679" y="45177"/>
                  </a:cubicBezTo>
                  <a:cubicBezTo>
                    <a:pt x="12224" y="45169"/>
                    <a:pt x="12121" y="45082"/>
                    <a:pt x="12080" y="44748"/>
                  </a:cubicBezTo>
                  <a:cubicBezTo>
                    <a:pt x="12024" y="44296"/>
                    <a:pt x="12133" y="44093"/>
                    <a:pt x="12553" y="44006"/>
                  </a:cubicBezTo>
                  <a:cubicBezTo>
                    <a:pt x="12984" y="43915"/>
                    <a:pt x="13423" y="43847"/>
                    <a:pt x="13862" y="43819"/>
                  </a:cubicBezTo>
                  <a:cubicBezTo>
                    <a:pt x="15025" y="43746"/>
                    <a:pt x="16189" y="43706"/>
                    <a:pt x="17353" y="43641"/>
                  </a:cubicBezTo>
                  <a:cubicBezTo>
                    <a:pt x="17367" y="43641"/>
                    <a:pt x="17380" y="43640"/>
                    <a:pt x="17394" y="43640"/>
                  </a:cubicBezTo>
                  <a:close/>
                  <a:moveTo>
                    <a:pt x="7299" y="43204"/>
                  </a:moveTo>
                  <a:cubicBezTo>
                    <a:pt x="7933" y="43204"/>
                    <a:pt x="8572" y="43242"/>
                    <a:pt x="9215" y="43317"/>
                  </a:cubicBezTo>
                  <a:cubicBezTo>
                    <a:pt x="9968" y="43405"/>
                    <a:pt x="10715" y="43552"/>
                    <a:pt x="11462" y="43683"/>
                  </a:cubicBezTo>
                  <a:cubicBezTo>
                    <a:pt x="11648" y="43715"/>
                    <a:pt x="11828" y="43789"/>
                    <a:pt x="12009" y="43844"/>
                  </a:cubicBezTo>
                  <a:cubicBezTo>
                    <a:pt x="12005" y="43883"/>
                    <a:pt x="12002" y="43921"/>
                    <a:pt x="11998" y="43960"/>
                  </a:cubicBezTo>
                  <a:cubicBezTo>
                    <a:pt x="11928" y="43960"/>
                    <a:pt x="11857" y="43964"/>
                    <a:pt x="11786" y="43964"/>
                  </a:cubicBezTo>
                  <a:cubicBezTo>
                    <a:pt x="11745" y="43964"/>
                    <a:pt x="11703" y="43962"/>
                    <a:pt x="11662" y="43957"/>
                  </a:cubicBezTo>
                  <a:cubicBezTo>
                    <a:pt x="10803" y="43857"/>
                    <a:pt x="9946" y="43724"/>
                    <a:pt x="9085" y="43654"/>
                  </a:cubicBezTo>
                  <a:cubicBezTo>
                    <a:pt x="8629" y="43617"/>
                    <a:pt x="8174" y="43599"/>
                    <a:pt x="7721" y="43599"/>
                  </a:cubicBezTo>
                  <a:cubicBezTo>
                    <a:pt x="5912" y="43599"/>
                    <a:pt x="4129" y="43882"/>
                    <a:pt x="2369" y="44353"/>
                  </a:cubicBezTo>
                  <a:cubicBezTo>
                    <a:pt x="2210" y="44395"/>
                    <a:pt x="1965" y="44396"/>
                    <a:pt x="1955" y="44614"/>
                  </a:cubicBezTo>
                  <a:cubicBezTo>
                    <a:pt x="1944" y="44860"/>
                    <a:pt x="2197" y="44907"/>
                    <a:pt x="2374" y="44942"/>
                  </a:cubicBezTo>
                  <a:cubicBezTo>
                    <a:pt x="2944" y="45059"/>
                    <a:pt x="3517" y="45179"/>
                    <a:pt x="4095" y="45239"/>
                  </a:cubicBezTo>
                  <a:cubicBezTo>
                    <a:pt x="5141" y="45346"/>
                    <a:pt x="6187" y="45408"/>
                    <a:pt x="7232" y="45408"/>
                  </a:cubicBezTo>
                  <a:cubicBezTo>
                    <a:pt x="8373" y="45408"/>
                    <a:pt x="9514" y="45335"/>
                    <a:pt x="10653" y="45169"/>
                  </a:cubicBezTo>
                  <a:cubicBezTo>
                    <a:pt x="10948" y="45126"/>
                    <a:pt x="11236" y="45031"/>
                    <a:pt x="11528" y="44961"/>
                  </a:cubicBezTo>
                  <a:cubicBezTo>
                    <a:pt x="11584" y="44947"/>
                    <a:pt x="11636" y="44937"/>
                    <a:pt x="11685" y="44937"/>
                  </a:cubicBezTo>
                  <a:cubicBezTo>
                    <a:pt x="11777" y="44937"/>
                    <a:pt x="11855" y="44976"/>
                    <a:pt x="11916" y="45111"/>
                  </a:cubicBezTo>
                  <a:cubicBezTo>
                    <a:pt x="11966" y="45223"/>
                    <a:pt x="12113" y="45301"/>
                    <a:pt x="12229" y="45372"/>
                  </a:cubicBezTo>
                  <a:cubicBezTo>
                    <a:pt x="12451" y="45510"/>
                    <a:pt x="12483" y="45700"/>
                    <a:pt x="12272" y="45845"/>
                  </a:cubicBezTo>
                  <a:cubicBezTo>
                    <a:pt x="12145" y="45934"/>
                    <a:pt x="11989" y="46000"/>
                    <a:pt x="11837" y="46030"/>
                  </a:cubicBezTo>
                  <a:cubicBezTo>
                    <a:pt x="10902" y="46214"/>
                    <a:pt x="9971" y="46426"/>
                    <a:pt x="9028" y="46549"/>
                  </a:cubicBezTo>
                  <a:cubicBezTo>
                    <a:pt x="8322" y="46641"/>
                    <a:pt x="7615" y="46676"/>
                    <a:pt x="6907" y="46676"/>
                  </a:cubicBezTo>
                  <a:cubicBezTo>
                    <a:pt x="6043" y="46676"/>
                    <a:pt x="5179" y="46623"/>
                    <a:pt x="4316" y="46553"/>
                  </a:cubicBezTo>
                  <a:cubicBezTo>
                    <a:pt x="3432" y="46483"/>
                    <a:pt x="2572" y="46291"/>
                    <a:pt x="1736" y="45986"/>
                  </a:cubicBezTo>
                  <a:cubicBezTo>
                    <a:pt x="1403" y="45865"/>
                    <a:pt x="1249" y="45660"/>
                    <a:pt x="1282" y="45309"/>
                  </a:cubicBezTo>
                  <a:cubicBezTo>
                    <a:pt x="1290" y="45222"/>
                    <a:pt x="1285" y="45132"/>
                    <a:pt x="1284" y="45044"/>
                  </a:cubicBezTo>
                  <a:cubicBezTo>
                    <a:pt x="1279" y="44596"/>
                    <a:pt x="1434" y="44315"/>
                    <a:pt x="1909" y="44145"/>
                  </a:cubicBezTo>
                  <a:cubicBezTo>
                    <a:pt x="3673" y="43518"/>
                    <a:pt x="5468" y="43204"/>
                    <a:pt x="7299" y="43204"/>
                  </a:cubicBezTo>
                  <a:close/>
                  <a:moveTo>
                    <a:pt x="17654" y="45123"/>
                  </a:moveTo>
                  <a:cubicBezTo>
                    <a:pt x="17772" y="45123"/>
                    <a:pt x="17816" y="45192"/>
                    <a:pt x="17819" y="45312"/>
                  </a:cubicBezTo>
                  <a:cubicBezTo>
                    <a:pt x="17829" y="45804"/>
                    <a:pt x="17870" y="46301"/>
                    <a:pt x="17825" y="46789"/>
                  </a:cubicBezTo>
                  <a:cubicBezTo>
                    <a:pt x="17613" y="49074"/>
                    <a:pt x="16515" y="50850"/>
                    <a:pt x="14662" y="52178"/>
                  </a:cubicBezTo>
                  <a:cubicBezTo>
                    <a:pt x="14619" y="52208"/>
                    <a:pt x="14568" y="52225"/>
                    <a:pt x="14435" y="52291"/>
                  </a:cubicBezTo>
                  <a:cubicBezTo>
                    <a:pt x="14479" y="52149"/>
                    <a:pt x="14494" y="52084"/>
                    <a:pt x="14519" y="52022"/>
                  </a:cubicBezTo>
                  <a:cubicBezTo>
                    <a:pt x="15305" y="50119"/>
                    <a:pt x="15627" y="48129"/>
                    <a:pt x="15629" y="46079"/>
                  </a:cubicBezTo>
                  <a:cubicBezTo>
                    <a:pt x="15629" y="45392"/>
                    <a:pt x="15631" y="45398"/>
                    <a:pt x="16325" y="45316"/>
                  </a:cubicBezTo>
                  <a:cubicBezTo>
                    <a:pt x="16743" y="45267"/>
                    <a:pt x="17163" y="45208"/>
                    <a:pt x="17577" y="45131"/>
                  </a:cubicBezTo>
                  <a:cubicBezTo>
                    <a:pt x="17606" y="45126"/>
                    <a:pt x="17632" y="45123"/>
                    <a:pt x="17654" y="45123"/>
                  </a:cubicBezTo>
                  <a:close/>
                  <a:moveTo>
                    <a:pt x="15508" y="39118"/>
                  </a:moveTo>
                  <a:cubicBezTo>
                    <a:pt x="15874" y="39215"/>
                    <a:pt x="16162" y="39285"/>
                    <a:pt x="16445" y="39366"/>
                  </a:cubicBezTo>
                  <a:cubicBezTo>
                    <a:pt x="18073" y="39837"/>
                    <a:pt x="19701" y="40312"/>
                    <a:pt x="21329" y="40784"/>
                  </a:cubicBezTo>
                  <a:cubicBezTo>
                    <a:pt x="21448" y="40819"/>
                    <a:pt x="21568" y="40849"/>
                    <a:pt x="21687" y="40882"/>
                  </a:cubicBezTo>
                  <a:cubicBezTo>
                    <a:pt x="21718" y="40892"/>
                    <a:pt x="21747" y="40896"/>
                    <a:pt x="21773" y="40896"/>
                  </a:cubicBezTo>
                  <a:cubicBezTo>
                    <a:pt x="21871" y="40896"/>
                    <a:pt x="21935" y="40835"/>
                    <a:pt x="21971" y="40725"/>
                  </a:cubicBezTo>
                  <a:cubicBezTo>
                    <a:pt x="22051" y="40475"/>
                    <a:pt x="22131" y="40225"/>
                    <a:pt x="22237" y="39897"/>
                  </a:cubicBezTo>
                  <a:cubicBezTo>
                    <a:pt x="22293" y="40063"/>
                    <a:pt x="22338" y="40152"/>
                    <a:pt x="22354" y="40245"/>
                  </a:cubicBezTo>
                  <a:cubicBezTo>
                    <a:pt x="22609" y="41809"/>
                    <a:pt x="23342" y="43142"/>
                    <a:pt x="24362" y="44325"/>
                  </a:cubicBezTo>
                  <a:cubicBezTo>
                    <a:pt x="25162" y="45252"/>
                    <a:pt x="26034" y="46103"/>
                    <a:pt x="27125" y="46695"/>
                  </a:cubicBezTo>
                  <a:cubicBezTo>
                    <a:pt x="27233" y="46754"/>
                    <a:pt x="27329" y="46834"/>
                    <a:pt x="27436" y="46898"/>
                  </a:cubicBezTo>
                  <a:cubicBezTo>
                    <a:pt x="27699" y="47055"/>
                    <a:pt x="27820" y="47275"/>
                    <a:pt x="27839" y="47592"/>
                  </a:cubicBezTo>
                  <a:cubicBezTo>
                    <a:pt x="27930" y="49142"/>
                    <a:pt x="28071" y="50691"/>
                    <a:pt x="28136" y="52244"/>
                  </a:cubicBezTo>
                  <a:cubicBezTo>
                    <a:pt x="28207" y="53903"/>
                    <a:pt x="28215" y="55565"/>
                    <a:pt x="28248" y="57226"/>
                  </a:cubicBezTo>
                  <a:cubicBezTo>
                    <a:pt x="28251" y="57404"/>
                    <a:pt x="28249" y="57580"/>
                    <a:pt x="28235" y="57757"/>
                  </a:cubicBezTo>
                  <a:cubicBezTo>
                    <a:pt x="28193" y="58285"/>
                    <a:pt x="28113" y="58364"/>
                    <a:pt x="27587" y="58364"/>
                  </a:cubicBezTo>
                  <a:cubicBezTo>
                    <a:pt x="26492" y="58364"/>
                    <a:pt x="25395" y="58354"/>
                    <a:pt x="24298" y="58353"/>
                  </a:cubicBezTo>
                  <a:cubicBezTo>
                    <a:pt x="17490" y="58347"/>
                    <a:pt x="10682" y="58342"/>
                    <a:pt x="3873" y="58337"/>
                  </a:cubicBezTo>
                  <a:cubicBezTo>
                    <a:pt x="2848" y="58336"/>
                    <a:pt x="1822" y="58329"/>
                    <a:pt x="797" y="58321"/>
                  </a:cubicBezTo>
                  <a:cubicBezTo>
                    <a:pt x="298" y="58317"/>
                    <a:pt x="279" y="58296"/>
                    <a:pt x="281" y="57821"/>
                  </a:cubicBezTo>
                  <a:cubicBezTo>
                    <a:pt x="287" y="56938"/>
                    <a:pt x="294" y="56053"/>
                    <a:pt x="303" y="55170"/>
                  </a:cubicBezTo>
                  <a:cubicBezTo>
                    <a:pt x="307" y="54852"/>
                    <a:pt x="309" y="54793"/>
                    <a:pt x="516" y="54793"/>
                  </a:cubicBezTo>
                  <a:cubicBezTo>
                    <a:pt x="561" y="54793"/>
                    <a:pt x="617" y="54796"/>
                    <a:pt x="685" y="54800"/>
                  </a:cubicBezTo>
                  <a:cubicBezTo>
                    <a:pt x="1618" y="54850"/>
                    <a:pt x="2550" y="54876"/>
                    <a:pt x="3483" y="54876"/>
                  </a:cubicBezTo>
                  <a:cubicBezTo>
                    <a:pt x="4406" y="54876"/>
                    <a:pt x="5329" y="54850"/>
                    <a:pt x="6251" y="54794"/>
                  </a:cubicBezTo>
                  <a:cubicBezTo>
                    <a:pt x="8230" y="54674"/>
                    <a:pt x="10194" y="54435"/>
                    <a:pt x="12082" y="53778"/>
                  </a:cubicBezTo>
                  <a:cubicBezTo>
                    <a:pt x="13624" y="53241"/>
                    <a:pt x="15003" y="52442"/>
                    <a:pt x="16125" y="51236"/>
                  </a:cubicBezTo>
                  <a:cubicBezTo>
                    <a:pt x="17219" y="50060"/>
                    <a:pt x="17834" y="48668"/>
                    <a:pt x="18060" y="47077"/>
                  </a:cubicBezTo>
                  <a:cubicBezTo>
                    <a:pt x="18200" y="46082"/>
                    <a:pt x="18138" y="45090"/>
                    <a:pt x="18000" y="44123"/>
                  </a:cubicBezTo>
                  <a:cubicBezTo>
                    <a:pt x="17891" y="43352"/>
                    <a:pt x="17574" y="42588"/>
                    <a:pt x="17225" y="41883"/>
                  </a:cubicBezTo>
                  <a:cubicBezTo>
                    <a:pt x="16810" y="41049"/>
                    <a:pt x="16261" y="40281"/>
                    <a:pt x="15769" y="39485"/>
                  </a:cubicBezTo>
                  <a:cubicBezTo>
                    <a:pt x="15706" y="39383"/>
                    <a:pt x="15630" y="39289"/>
                    <a:pt x="15508" y="39118"/>
                  </a:cubicBezTo>
                  <a:close/>
                  <a:moveTo>
                    <a:pt x="12140" y="0"/>
                  </a:moveTo>
                  <a:cubicBezTo>
                    <a:pt x="11844" y="0"/>
                    <a:pt x="11545" y="35"/>
                    <a:pt x="11244" y="110"/>
                  </a:cubicBezTo>
                  <a:cubicBezTo>
                    <a:pt x="10737" y="236"/>
                    <a:pt x="10677" y="300"/>
                    <a:pt x="10644" y="830"/>
                  </a:cubicBezTo>
                  <a:cubicBezTo>
                    <a:pt x="10612" y="1342"/>
                    <a:pt x="10606" y="1855"/>
                    <a:pt x="10589" y="2368"/>
                  </a:cubicBezTo>
                  <a:cubicBezTo>
                    <a:pt x="10578" y="2737"/>
                    <a:pt x="10574" y="2721"/>
                    <a:pt x="10228" y="2833"/>
                  </a:cubicBezTo>
                  <a:cubicBezTo>
                    <a:pt x="9843" y="2957"/>
                    <a:pt x="9452" y="3079"/>
                    <a:pt x="9094" y="3262"/>
                  </a:cubicBezTo>
                  <a:cubicBezTo>
                    <a:pt x="8749" y="3440"/>
                    <a:pt x="8515" y="3724"/>
                    <a:pt x="8630" y="4169"/>
                  </a:cubicBezTo>
                  <a:cubicBezTo>
                    <a:pt x="8659" y="4286"/>
                    <a:pt x="8639" y="4416"/>
                    <a:pt x="8639" y="4540"/>
                  </a:cubicBezTo>
                  <a:cubicBezTo>
                    <a:pt x="8635" y="6787"/>
                    <a:pt x="8630" y="9032"/>
                    <a:pt x="8627" y="11279"/>
                  </a:cubicBezTo>
                  <a:cubicBezTo>
                    <a:pt x="8627" y="11546"/>
                    <a:pt x="8673" y="11817"/>
                    <a:pt x="8280" y="11859"/>
                  </a:cubicBezTo>
                  <a:cubicBezTo>
                    <a:pt x="8207" y="11866"/>
                    <a:pt x="8118" y="12000"/>
                    <a:pt x="8090" y="12091"/>
                  </a:cubicBezTo>
                  <a:cubicBezTo>
                    <a:pt x="8034" y="12274"/>
                    <a:pt x="7991" y="12468"/>
                    <a:pt x="7989" y="12656"/>
                  </a:cubicBezTo>
                  <a:cubicBezTo>
                    <a:pt x="7977" y="13576"/>
                    <a:pt x="7979" y="14496"/>
                    <a:pt x="7977" y="15415"/>
                  </a:cubicBezTo>
                  <a:cubicBezTo>
                    <a:pt x="7975" y="15987"/>
                    <a:pt x="7975" y="15987"/>
                    <a:pt x="7393" y="16039"/>
                  </a:cubicBezTo>
                  <a:cubicBezTo>
                    <a:pt x="7075" y="16067"/>
                    <a:pt x="7040" y="16095"/>
                    <a:pt x="7033" y="16429"/>
                  </a:cubicBezTo>
                  <a:cubicBezTo>
                    <a:pt x="7025" y="16854"/>
                    <a:pt x="7023" y="17279"/>
                    <a:pt x="7034" y="17702"/>
                  </a:cubicBezTo>
                  <a:cubicBezTo>
                    <a:pt x="7043" y="18050"/>
                    <a:pt x="7086" y="18087"/>
                    <a:pt x="7448" y="18096"/>
                  </a:cubicBezTo>
                  <a:cubicBezTo>
                    <a:pt x="7578" y="18100"/>
                    <a:pt x="7708" y="18101"/>
                    <a:pt x="7841" y="18101"/>
                  </a:cubicBezTo>
                  <a:cubicBezTo>
                    <a:pt x="8048" y="18101"/>
                    <a:pt x="8259" y="18098"/>
                    <a:pt x="8485" y="18098"/>
                  </a:cubicBezTo>
                  <a:cubicBezTo>
                    <a:pt x="8440" y="18411"/>
                    <a:pt x="8362" y="18656"/>
                    <a:pt x="8382" y="18893"/>
                  </a:cubicBezTo>
                  <a:cubicBezTo>
                    <a:pt x="8405" y="19155"/>
                    <a:pt x="8343" y="19371"/>
                    <a:pt x="8228" y="19598"/>
                  </a:cubicBezTo>
                  <a:cubicBezTo>
                    <a:pt x="7701" y="20638"/>
                    <a:pt x="7186" y="21684"/>
                    <a:pt x="6663" y="22727"/>
                  </a:cubicBezTo>
                  <a:cubicBezTo>
                    <a:pt x="6570" y="22913"/>
                    <a:pt x="6520" y="23152"/>
                    <a:pt x="6261" y="23152"/>
                  </a:cubicBezTo>
                  <a:cubicBezTo>
                    <a:pt x="6228" y="23152"/>
                    <a:pt x="6193" y="23148"/>
                    <a:pt x="6154" y="23140"/>
                  </a:cubicBezTo>
                  <a:cubicBezTo>
                    <a:pt x="6151" y="23140"/>
                    <a:pt x="6147" y="23139"/>
                    <a:pt x="6144" y="23139"/>
                  </a:cubicBezTo>
                  <a:cubicBezTo>
                    <a:pt x="6080" y="23139"/>
                    <a:pt x="5977" y="23253"/>
                    <a:pt x="5924" y="23331"/>
                  </a:cubicBezTo>
                  <a:cubicBezTo>
                    <a:pt x="5824" y="23477"/>
                    <a:pt x="5742" y="23635"/>
                    <a:pt x="5667" y="23795"/>
                  </a:cubicBezTo>
                  <a:cubicBezTo>
                    <a:pt x="5481" y="24197"/>
                    <a:pt x="5492" y="24301"/>
                    <a:pt x="5879" y="24532"/>
                  </a:cubicBezTo>
                  <a:cubicBezTo>
                    <a:pt x="6576" y="24948"/>
                    <a:pt x="7288" y="25339"/>
                    <a:pt x="8001" y="25731"/>
                  </a:cubicBezTo>
                  <a:cubicBezTo>
                    <a:pt x="8295" y="25892"/>
                    <a:pt x="8608" y="26017"/>
                    <a:pt x="8903" y="26177"/>
                  </a:cubicBezTo>
                  <a:cubicBezTo>
                    <a:pt x="9000" y="26230"/>
                    <a:pt x="9143" y="26347"/>
                    <a:pt x="9134" y="26421"/>
                  </a:cubicBezTo>
                  <a:cubicBezTo>
                    <a:pt x="9089" y="26827"/>
                    <a:pt x="9360" y="26934"/>
                    <a:pt x="9653" y="27043"/>
                  </a:cubicBezTo>
                  <a:cubicBezTo>
                    <a:pt x="10668" y="27421"/>
                    <a:pt x="11702" y="27601"/>
                    <a:pt x="12751" y="27601"/>
                  </a:cubicBezTo>
                  <a:cubicBezTo>
                    <a:pt x="13246" y="27601"/>
                    <a:pt x="13743" y="27561"/>
                    <a:pt x="14244" y="27484"/>
                  </a:cubicBezTo>
                  <a:cubicBezTo>
                    <a:pt x="14641" y="27422"/>
                    <a:pt x="15028" y="27279"/>
                    <a:pt x="15413" y="27154"/>
                  </a:cubicBezTo>
                  <a:cubicBezTo>
                    <a:pt x="15606" y="27091"/>
                    <a:pt x="15758" y="26951"/>
                    <a:pt x="15735" y="26722"/>
                  </a:cubicBezTo>
                  <a:cubicBezTo>
                    <a:pt x="15704" y="26412"/>
                    <a:pt x="15897" y="26296"/>
                    <a:pt x="16129" y="26170"/>
                  </a:cubicBezTo>
                  <a:cubicBezTo>
                    <a:pt x="16888" y="25753"/>
                    <a:pt x="17642" y="25328"/>
                    <a:pt x="18388" y="24888"/>
                  </a:cubicBezTo>
                  <a:cubicBezTo>
                    <a:pt x="19182" y="24420"/>
                    <a:pt x="19199" y="24324"/>
                    <a:pt x="18758" y="23531"/>
                  </a:cubicBezTo>
                  <a:cubicBezTo>
                    <a:pt x="18687" y="23401"/>
                    <a:pt x="18606" y="23305"/>
                    <a:pt x="18490" y="23305"/>
                  </a:cubicBezTo>
                  <a:cubicBezTo>
                    <a:pt x="18446" y="23305"/>
                    <a:pt x="18397" y="23319"/>
                    <a:pt x="18341" y="23350"/>
                  </a:cubicBezTo>
                  <a:cubicBezTo>
                    <a:pt x="18283" y="23382"/>
                    <a:pt x="18235" y="23396"/>
                    <a:pt x="18195" y="23396"/>
                  </a:cubicBezTo>
                  <a:cubicBezTo>
                    <a:pt x="18093" y="23396"/>
                    <a:pt x="18036" y="23308"/>
                    <a:pt x="17978" y="23195"/>
                  </a:cubicBezTo>
                  <a:cubicBezTo>
                    <a:pt x="17654" y="22566"/>
                    <a:pt x="17328" y="21939"/>
                    <a:pt x="16998" y="21313"/>
                  </a:cubicBezTo>
                  <a:cubicBezTo>
                    <a:pt x="16800" y="20939"/>
                    <a:pt x="16598" y="20565"/>
                    <a:pt x="16388" y="20197"/>
                  </a:cubicBezTo>
                  <a:cubicBezTo>
                    <a:pt x="16292" y="20029"/>
                    <a:pt x="16304" y="19921"/>
                    <a:pt x="16476" y="19805"/>
                  </a:cubicBezTo>
                  <a:cubicBezTo>
                    <a:pt x="16708" y="19648"/>
                    <a:pt x="16923" y="19461"/>
                    <a:pt x="17139" y="19279"/>
                  </a:cubicBezTo>
                  <a:cubicBezTo>
                    <a:pt x="17331" y="19119"/>
                    <a:pt x="17392" y="18936"/>
                    <a:pt x="17324" y="18670"/>
                  </a:cubicBezTo>
                  <a:cubicBezTo>
                    <a:pt x="17199" y="18178"/>
                    <a:pt x="17181" y="18061"/>
                    <a:pt x="17484" y="18061"/>
                  </a:cubicBezTo>
                  <a:cubicBezTo>
                    <a:pt x="17571" y="18061"/>
                    <a:pt x="17682" y="18070"/>
                    <a:pt x="17825" y="18083"/>
                  </a:cubicBezTo>
                  <a:cubicBezTo>
                    <a:pt x="17993" y="18098"/>
                    <a:pt x="18170" y="18160"/>
                    <a:pt x="18316" y="18245"/>
                  </a:cubicBezTo>
                  <a:cubicBezTo>
                    <a:pt x="18751" y="18498"/>
                    <a:pt x="19200" y="18637"/>
                    <a:pt x="19663" y="18637"/>
                  </a:cubicBezTo>
                  <a:cubicBezTo>
                    <a:pt x="19923" y="18637"/>
                    <a:pt x="20187" y="18593"/>
                    <a:pt x="20456" y="18501"/>
                  </a:cubicBezTo>
                  <a:cubicBezTo>
                    <a:pt x="20545" y="18471"/>
                    <a:pt x="20626" y="18457"/>
                    <a:pt x="20702" y="18457"/>
                  </a:cubicBezTo>
                  <a:cubicBezTo>
                    <a:pt x="20840" y="18457"/>
                    <a:pt x="20966" y="18501"/>
                    <a:pt x="21104" y="18570"/>
                  </a:cubicBezTo>
                  <a:cubicBezTo>
                    <a:pt x="22552" y="19303"/>
                    <a:pt x="23743" y="20327"/>
                    <a:pt x="24708" y="21631"/>
                  </a:cubicBezTo>
                  <a:cubicBezTo>
                    <a:pt x="26507" y="24060"/>
                    <a:pt x="27301" y="26710"/>
                    <a:pt x="26534" y="29711"/>
                  </a:cubicBezTo>
                  <a:cubicBezTo>
                    <a:pt x="25660" y="33136"/>
                    <a:pt x="23610" y="35544"/>
                    <a:pt x="20289" y="36811"/>
                  </a:cubicBezTo>
                  <a:cubicBezTo>
                    <a:pt x="19691" y="37040"/>
                    <a:pt x="19086" y="37160"/>
                    <a:pt x="18468" y="37160"/>
                  </a:cubicBezTo>
                  <a:cubicBezTo>
                    <a:pt x="17994" y="37160"/>
                    <a:pt x="17513" y="37089"/>
                    <a:pt x="17021" y="36944"/>
                  </a:cubicBezTo>
                  <a:cubicBezTo>
                    <a:pt x="12806" y="35692"/>
                    <a:pt x="8575" y="34491"/>
                    <a:pt x="4349" y="33272"/>
                  </a:cubicBezTo>
                  <a:cubicBezTo>
                    <a:pt x="3484" y="33023"/>
                    <a:pt x="2619" y="32769"/>
                    <a:pt x="1751" y="32529"/>
                  </a:cubicBezTo>
                  <a:cubicBezTo>
                    <a:pt x="1645" y="32499"/>
                    <a:pt x="1570" y="32481"/>
                    <a:pt x="1515" y="32481"/>
                  </a:cubicBezTo>
                  <a:cubicBezTo>
                    <a:pt x="1407" y="32481"/>
                    <a:pt x="1374" y="32550"/>
                    <a:pt x="1319" y="32731"/>
                  </a:cubicBezTo>
                  <a:cubicBezTo>
                    <a:pt x="1138" y="33323"/>
                    <a:pt x="976" y="33920"/>
                    <a:pt x="799" y="34512"/>
                  </a:cubicBezTo>
                  <a:cubicBezTo>
                    <a:pt x="735" y="34724"/>
                    <a:pt x="783" y="34854"/>
                    <a:pt x="1009" y="34904"/>
                  </a:cubicBezTo>
                  <a:cubicBezTo>
                    <a:pt x="1095" y="34922"/>
                    <a:pt x="1177" y="34957"/>
                    <a:pt x="1263" y="34982"/>
                  </a:cubicBezTo>
                  <a:cubicBezTo>
                    <a:pt x="3469" y="35619"/>
                    <a:pt x="5675" y="36257"/>
                    <a:pt x="7881" y="36894"/>
                  </a:cubicBezTo>
                  <a:cubicBezTo>
                    <a:pt x="9764" y="37438"/>
                    <a:pt x="11647" y="37986"/>
                    <a:pt x="13533" y="38521"/>
                  </a:cubicBezTo>
                  <a:cubicBezTo>
                    <a:pt x="13804" y="38598"/>
                    <a:pt x="14008" y="38707"/>
                    <a:pt x="14111" y="38990"/>
                  </a:cubicBezTo>
                  <a:cubicBezTo>
                    <a:pt x="14331" y="39604"/>
                    <a:pt x="14627" y="40197"/>
                    <a:pt x="14786" y="40825"/>
                  </a:cubicBezTo>
                  <a:cubicBezTo>
                    <a:pt x="14979" y="41592"/>
                    <a:pt x="15067" y="42387"/>
                    <a:pt x="15194" y="43171"/>
                  </a:cubicBezTo>
                  <a:cubicBezTo>
                    <a:pt x="15223" y="43347"/>
                    <a:pt x="15180" y="43467"/>
                    <a:pt x="14954" y="43486"/>
                  </a:cubicBezTo>
                  <a:cubicBezTo>
                    <a:pt x="14214" y="43546"/>
                    <a:pt x="13476" y="43632"/>
                    <a:pt x="12737" y="43693"/>
                  </a:cubicBezTo>
                  <a:cubicBezTo>
                    <a:pt x="12705" y="43695"/>
                    <a:pt x="12674" y="43696"/>
                    <a:pt x="12642" y="43696"/>
                  </a:cubicBezTo>
                  <a:cubicBezTo>
                    <a:pt x="12501" y="43696"/>
                    <a:pt x="12355" y="43673"/>
                    <a:pt x="12222" y="43631"/>
                  </a:cubicBezTo>
                  <a:cubicBezTo>
                    <a:pt x="10863" y="43199"/>
                    <a:pt x="9459" y="43050"/>
                    <a:pt x="8047" y="42958"/>
                  </a:cubicBezTo>
                  <a:cubicBezTo>
                    <a:pt x="7813" y="42943"/>
                    <a:pt x="7580" y="42936"/>
                    <a:pt x="7347" y="42936"/>
                  </a:cubicBezTo>
                  <a:cubicBezTo>
                    <a:pt x="6431" y="42936"/>
                    <a:pt x="5520" y="43043"/>
                    <a:pt x="4613" y="43181"/>
                  </a:cubicBezTo>
                  <a:cubicBezTo>
                    <a:pt x="3560" y="43341"/>
                    <a:pt x="2541" y="43618"/>
                    <a:pt x="1553" y="44017"/>
                  </a:cubicBezTo>
                  <a:cubicBezTo>
                    <a:pt x="1254" y="44137"/>
                    <a:pt x="1088" y="44326"/>
                    <a:pt x="1075" y="44644"/>
                  </a:cubicBezTo>
                  <a:cubicBezTo>
                    <a:pt x="1064" y="44891"/>
                    <a:pt x="1072" y="45140"/>
                    <a:pt x="1047" y="45386"/>
                  </a:cubicBezTo>
                  <a:cubicBezTo>
                    <a:pt x="1001" y="45834"/>
                    <a:pt x="1228" y="46074"/>
                    <a:pt x="1623" y="46216"/>
                  </a:cubicBezTo>
                  <a:cubicBezTo>
                    <a:pt x="2374" y="46487"/>
                    <a:pt x="3140" y="46687"/>
                    <a:pt x="3936" y="46766"/>
                  </a:cubicBezTo>
                  <a:cubicBezTo>
                    <a:pt x="4907" y="46862"/>
                    <a:pt x="5878" y="46921"/>
                    <a:pt x="6848" y="46921"/>
                  </a:cubicBezTo>
                  <a:cubicBezTo>
                    <a:pt x="7748" y="46921"/>
                    <a:pt x="8648" y="46870"/>
                    <a:pt x="9546" y="46750"/>
                  </a:cubicBezTo>
                  <a:cubicBezTo>
                    <a:pt x="10400" y="46636"/>
                    <a:pt x="11241" y="46411"/>
                    <a:pt x="12083" y="46219"/>
                  </a:cubicBezTo>
                  <a:cubicBezTo>
                    <a:pt x="12366" y="46154"/>
                    <a:pt x="12610" y="46010"/>
                    <a:pt x="12666" y="45676"/>
                  </a:cubicBezTo>
                  <a:cubicBezTo>
                    <a:pt x="12694" y="45510"/>
                    <a:pt x="12799" y="45451"/>
                    <a:pt x="12968" y="45448"/>
                  </a:cubicBezTo>
                  <a:cubicBezTo>
                    <a:pt x="13656" y="45436"/>
                    <a:pt x="14346" y="45408"/>
                    <a:pt x="15034" y="45395"/>
                  </a:cubicBezTo>
                  <a:cubicBezTo>
                    <a:pt x="15071" y="45394"/>
                    <a:pt x="15104" y="45394"/>
                    <a:pt x="15134" y="45394"/>
                  </a:cubicBezTo>
                  <a:cubicBezTo>
                    <a:pt x="15385" y="45394"/>
                    <a:pt x="15401" y="45434"/>
                    <a:pt x="15391" y="45749"/>
                  </a:cubicBezTo>
                  <a:cubicBezTo>
                    <a:pt x="15368" y="46455"/>
                    <a:pt x="15348" y="47163"/>
                    <a:pt x="15277" y="47865"/>
                  </a:cubicBezTo>
                  <a:cubicBezTo>
                    <a:pt x="15132" y="49313"/>
                    <a:pt x="14802" y="50717"/>
                    <a:pt x="14230" y="52064"/>
                  </a:cubicBezTo>
                  <a:cubicBezTo>
                    <a:pt x="14043" y="52502"/>
                    <a:pt x="13765" y="52776"/>
                    <a:pt x="13346" y="52978"/>
                  </a:cubicBezTo>
                  <a:cubicBezTo>
                    <a:pt x="11882" y="53688"/>
                    <a:pt x="10327" y="54076"/>
                    <a:pt x="8728" y="54296"/>
                  </a:cubicBezTo>
                  <a:cubicBezTo>
                    <a:pt x="6990" y="54534"/>
                    <a:pt x="5244" y="54630"/>
                    <a:pt x="3494" y="54630"/>
                  </a:cubicBezTo>
                  <a:cubicBezTo>
                    <a:pt x="2857" y="54630"/>
                    <a:pt x="2220" y="54618"/>
                    <a:pt x="1582" y="54594"/>
                  </a:cubicBezTo>
                  <a:cubicBezTo>
                    <a:pt x="1141" y="54578"/>
                    <a:pt x="699" y="54546"/>
                    <a:pt x="259" y="54514"/>
                  </a:cubicBezTo>
                  <a:cubicBezTo>
                    <a:pt x="245" y="54513"/>
                    <a:pt x="232" y="54513"/>
                    <a:pt x="219" y="54513"/>
                  </a:cubicBezTo>
                  <a:cubicBezTo>
                    <a:pt x="61" y="54513"/>
                    <a:pt x="0" y="54590"/>
                    <a:pt x="20" y="54760"/>
                  </a:cubicBezTo>
                  <a:cubicBezTo>
                    <a:pt x="30" y="54848"/>
                    <a:pt x="27" y="54936"/>
                    <a:pt x="27" y="55025"/>
                  </a:cubicBezTo>
                  <a:cubicBezTo>
                    <a:pt x="27" y="55783"/>
                    <a:pt x="26" y="56542"/>
                    <a:pt x="25" y="57300"/>
                  </a:cubicBezTo>
                  <a:cubicBezTo>
                    <a:pt x="25" y="57582"/>
                    <a:pt x="7" y="57866"/>
                    <a:pt x="22" y="58148"/>
                  </a:cubicBezTo>
                  <a:cubicBezTo>
                    <a:pt x="38" y="58423"/>
                    <a:pt x="142" y="58520"/>
                    <a:pt x="417" y="58549"/>
                  </a:cubicBezTo>
                  <a:cubicBezTo>
                    <a:pt x="470" y="58554"/>
                    <a:pt x="523" y="58556"/>
                    <a:pt x="576" y="58556"/>
                  </a:cubicBezTo>
                  <a:cubicBezTo>
                    <a:pt x="640" y="58556"/>
                    <a:pt x="704" y="58554"/>
                    <a:pt x="768" y="58554"/>
                  </a:cubicBezTo>
                  <a:cubicBezTo>
                    <a:pt x="775" y="58554"/>
                    <a:pt x="782" y="58554"/>
                    <a:pt x="789" y="58554"/>
                  </a:cubicBezTo>
                  <a:cubicBezTo>
                    <a:pt x="2416" y="58558"/>
                    <a:pt x="4043" y="58563"/>
                    <a:pt x="5670" y="58567"/>
                  </a:cubicBezTo>
                  <a:cubicBezTo>
                    <a:pt x="13028" y="58586"/>
                    <a:pt x="20387" y="58604"/>
                    <a:pt x="27744" y="58621"/>
                  </a:cubicBezTo>
                  <a:cubicBezTo>
                    <a:pt x="27746" y="58621"/>
                    <a:pt x="27747" y="58622"/>
                    <a:pt x="27748" y="58622"/>
                  </a:cubicBezTo>
                  <a:cubicBezTo>
                    <a:pt x="28189" y="58622"/>
                    <a:pt x="28393" y="58453"/>
                    <a:pt x="28454" y="58015"/>
                  </a:cubicBezTo>
                  <a:cubicBezTo>
                    <a:pt x="28495" y="57718"/>
                    <a:pt x="28521" y="57416"/>
                    <a:pt x="28519" y="57116"/>
                  </a:cubicBezTo>
                  <a:cubicBezTo>
                    <a:pt x="28512" y="56215"/>
                    <a:pt x="28489" y="55314"/>
                    <a:pt x="28469" y="54412"/>
                  </a:cubicBezTo>
                  <a:cubicBezTo>
                    <a:pt x="28417" y="52132"/>
                    <a:pt x="28331" y="49854"/>
                    <a:pt x="28108" y="47582"/>
                  </a:cubicBezTo>
                  <a:cubicBezTo>
                    <a:pt x="28068" y="47183"/>
                    <a:pt x="27920" y="46888"/>
                    <a:pt x="27567" y="46672"/>
                  </a:cubicBezTo>
                  <a:cubicBezTo>
                    <a:pt x="27084" y="46379"/>
                    <a:pt x="26617" y="46058"/>
                    <a:pt x="26156" y="45730"/>
                  </a:cubicBezTo>
                  <a:cubicBezTo>
                    <a:pt x="25902" y="45551"/>
                    <a:pt x="25667" y="45340"/>
                    <a:pt x="25481" y="45047"/>
                  </a:cubicBezTo>
                  <a:cubicBezTo>
                    <a:pt x="25584" y="44997"/>
                    <a:pt x="25642" y="44962"/>
                    <a:pt x="25705" y="44937"/>
                  </a:cubicBezTo>
                  <a:cubicBezTo>
                    <a:pt x="27166" y="44357"/>
                    <a:pt x="28460" y="43504"/>
                    <a:pt x="29662" y="42503"/>
                  </a:cubicBezTo>
                  <a:cubicBezTo>
                    <a:pt x="32033" y="40526"/>
                    <a:pt x="33925" y="38191"/>
                    <a:pt x="35210" y="35361"/>
                  </a:cubicBezTo>
                  <a:cubicBezTo>
                    <a:pt x="36701" y="32082"/>
                    <a:pt x="36950" y="28725"/>
                    <a:pt x="35964" y="25278"/>
                  </a:cubicBezTo>
                  <a:cubicBezTo>
                    <a:pt x="35173" y="22515"/>
                    <a:pt x="33747" y="20089"/>
                    <a:pt x="31892" y="17907"/>
                  </a:cubicBezTo>
                  <a:cubicBezTo>
                    <a:pt x="30124" y="15827"/>
                    <a:pt x="28028" y="14193"/>
                    <a:pt x="25492" y="13131"/>
                  </a:cubicBezTo>
                  <a:cubicBezTo>
                    <a:pt x="24001" y="12508"/>
                    <a:pt x="22462" y="12190"/>
                    <a:pt x="20853" y="12185"/>
                  </a:cubicBezTo>
                  <a:cubicBezTo>
                    <a:pt x="20849" y="12185"/>
                    <a:pt x="20846" y="12185"/>
                    <a:pt x="20842" y="12185"/>
                  </a:cubicBezTo>
                  <a:cubicBezTo>
                    <a:pt x="20523" y="12185"/>
                    <a:pt x="20455" y="12233"/>
                    <a:pt x="20394" y="12563"/>
                  </a:cubicBezTo>
                  <a:cubicBezTo>
                    <a:pt x="20347" y="12823"/>
                    <a:pt x="20329" y="13088"/>
                    <a:pt x="20281" y="13348"/>
                  </a:cubicBezTo>
                  <a:cubicBezTo>
                    <a:pt x="20268" y="13416"/>
                    <a:pt x="20190" y="13525"/>
                    <a:pt x="20147" y="13525"/>
                  </a:cubicBezTo>
                  <a:cubicBezTo>
                    <a:pt x="20147" y="13525"/>
                    <a:pt x="20146" y="13524"/>
                    <a:pt x="20146" y="13524"/>
                  </a:cubicBezTo>
                  <a:cubicBezTo>
                    <a:pt x="19758" y="13495"/>
                    <a:pt x="19368" y="13581"/>
                    <a:pt x="19065" y="13148"/>
                  </a:cubicBezTo>
                  <a:cubicBezTo>
                    <a:pt x="18780" y="12739"/>
                    <a:pt x="18350" y="12424"/>
                    <a:pt x="17960" y="12094"/>
                  </a:cubicBezTo>
                  <a:cubicBezTo>
                    <a:pt x="17731" y="11901"/>
                    <a:pt x="17447" y="11822"/>
                    <a:pt x="17134" y="11822"/>
                  </a:cubicBezTo>
                  <a:cubicBezTo>
                    <a:pt x="17130" y="11822"/>
                    <a:pt x="17126" y="11822"/>
                    <a:pt x="17122" y="11822"/>
                  </a:cubicBezTo>
                  <a:cubicBezTo>
                    <a:pt x="17095" y="11823"/>
                    <a:pt x="17070" y="11823"/>
                    <a:pt x="17046" y="11823"/>
                  </a:cubicBezTo>
                  <a:cubicBezTo>
                    <a:pt x="16684" y="11823"/>
                    <a:pt x="16683" y="11783"/>
                    <a:pt x="16674" y="11384"/>
                  </a:cubicBezTo>
                  <a:cubicBezTo>
                    <a:pt x="16673" y="11331"/>
                    <a:pt x="16674" y="11278"/>
                    <a:pt x="16674" y="11225"/>
                  </a:cubicBezTo>
                  <a:cubicBezTo>
                    <a:pt x="16664" y="8643"/>
                    <a:pt x="16652" y="6060"/>
                    <a:pt x="16654" y="3479"/>
                  </a:cubicBezTo>
                  <a:cubicBezTo>
                    <a:pt x="16654" y="3265"/>
                    <a:pt x="16596" y="3144"/>
                    <a:pt x="16409" y="3074"/>
                  </a:cubicBezTo>
                  <a:cubicBezTo>
                    <a:pt x="16260" y="3019"/>
                    <a:pt x="16112" y="2953"/>
                    <a:pt x="15958" y="2922"/>
                  </a:cubicBezTo>
                  <a:cubicBezTo>
                    <a:pt x="15439" y="2816"/>
                    <a:pt x="14920" y="2712"/>
                    <a:pt x="14397" y="2631"/>
                  </a:cubicBezTo>
                  <a:cubicBezTo>
                    <a:pt x="14202" y="2601"/>
                    <a:pt x="14117" y="2534"/>
                    <a:pt x="14120" y="2334"/>
                  </a:cubicBezTo>
                  <a:cubicBezTo>
                    <a:pt x="14128" y="1891"/>
                    <a:pt x="14110" y="1449"/>
                    <a:pt x="14129" y="1007"/>
                  </a:cubicBezTo>
                  <a:cubicBezTo>
                    <a:pt x="14144" y="632"/>
                    <a:pt x="13981" y="407"/>
                    <a:pt x="13640" y="283"/>
                  </a:cubicBezTo>
                  <a:cubicBezTo>
                    <a:pt x="13146" y="103"/>
                    <a:pt x="12647" y="0"/>
                    <a:pt x="121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p:nvPr/>
          </p:nvSpPr>
          <p:spPr>
            <a:xfrm>
              <a:off x="1644369" y="1696586"/>
              <a:ext cx="44221" cy="374125"/>
            </a:xfrm>
            <a:custGeom>
              <a:avLst/>
              <a:gdLst/>
              <a:ahLst/>
              <a:cxnLst/>
              <a:rect l="l" t="t" r="r" b="b"/>
              <a:pathLst>
                <a:path w="837" h="7081" extrusionOk="0">
                  <a:moveTo>
                    <a:pt x="738" y="1"/>
                  </a:moveTo>
                  <a:cubicBezTo>
                    <a:pt x="474" y="1"/>
                    <a:pt x="89" y="131"/>
                    <a:pt x="59" y="430"/>
                  </a:cubicBezTo>
                  <a:cubicBezTo>
                    <a:pt x="45" y="751"/>
                    <a:pt x="46" y="1064"/>
                    <a:pt x="40" y="1383"/>
                  </a:cubicBezTo>
                  <a:cubicBezTo>
                    <a:pt x="32" y="2496"/>
                    <a:pt x="0" y="4084"/>
                    <a:pt x="5" y="5181"/>
                  </a:cubicBezTo>
                  <a:cubicBezTo>
                    <a:pt x="18" y="5814"/>
                    <a:pt x="28" y="6448"/>
                    <a:pt x="69" y="7080"/>
                  </a:cubicBezTo>
                  <a:cubicBezTo>
                    <a:pt x="148" y="6484"/>
                    <a:pt x="119" y="5805"/>
                    <a:pt x="146" y="5181"/>
                  </a:cubicBezTo>
                  <a:cubicBezTo>
                    <a:pt x="151" y="4078"/>
                    <a:pt x="119" y="2502"/>
                    <a:pt x="111" y="1383"/>
                  </a:cubicBezTo>
                  <a:cubicBezTo>
                    <a:pt x="108" y="1067"/>
                    <a:pt x="98" y="746"/>
                    <a:pt x="101" y="435"/>
                  </a:cubicBezTo>
                  <a:cubicBezTo>
                    <a:pt x="135" y="104"/>
                    <a:pt x="560" y="25"/>
                    <a:pt x="836" y="8"/>
                  </a:cubicBezTo>
                  <a:cubicBezTo>
                    <a:pt x="807" y="3"/>
                    <a:pt x="773" y="1"/>
                    <a:pt x="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2"/>
            <p:cNvSpPr/>
            <p:nvPr/>
          </p:nvSpPr>
          <p:spPr>
            <a:xfrm>
              <a:off x="1610766" y="2161375"/>
              <a:ext cx="291054" cy="7608"/>
            </a:xfrm>
            <a:custGeom>
              <a:avLst/>
              <a:gdLst/>
              <a:ahLst/>
              <a:cxnLst/>
              <a:rect l="l" t="t" r="r" b="b"/>
              <a:pathLst>
                <a:path w="5509" h="144" extrusionOk="0">
                  <a:moveTo>
                    <a:pt x="3659" y="1"/>
                  </a:moveTo>
                  <a:cubicBezTo>
                    <a:pt x="2433" y="1"/>
                    <a:pt x="1105" y="67"/>
                    <a:pt x="60" y="67"/>
                  </a:cubicBezTo>
                  <a:cubicBezTo>
                    <a:pt x="40" y="67"/>
                    <a:pt x="20" y="67"/>
                    <a:pt x="0" y="67"/>
                  </a:cubicBezTo>
                  <a:lnTo>
                    <a:pt x="0" y="67"/>
                  </a:lnTo>
                  <a:cubicBezTo>
                    <a:pt x="984" y="99"/>
                    <a:pt x="2269" y="144"/>
                    <a:pt x="3479" y="144"/>
                  </a:cubicBezTo>
                  <a:cubicBezTo>
                    <a:pt x="4210" y="144"/>
                    <a:pt x="4914" y="127"/>
                    <a:pt x="5509" y="82"/>
                  </a:cubicBezTo>
                  <a:cubicBezTo>
                    <a:pt x="4964" y="21"/>
                    <a:pt x="4327" y="1"/>
                    <a:pt x="3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2"/>
            <p:cNvSpPr/>
            <p:nvPr/>
          </p:nvSpPr>
          <p:spPr>
            <a:xfrm>
              <a:off x="1998151" y="2162009"/>
              <a:ext cx="123892" cy="45597"/>
            </a:xfrm>
            <a:custGeom>
              <a:avLst/>
              <a:gdLst/>
              <a:ahLst/>
              <a:cxnLst/>
              <a:rect l="l" t="t" r="r" b="b"/>
              <a:pathLst>
                <a:path w="2345" h="863" extrusionOk="0">
                  <a:moveTo>
                    <a:pt x="1456" y="1"/>
                  </a:moveTo>
                  <a:cubicBezTo>
                    <a:pt x="971" y="17"/>
                    <a:pt x="485" y="33"/>
                    <a:pt x="0" y="55"/>
                  </a:cubicBezTo>
                  <a:cubicBezTo>
                    <a:pt x="434" y="117"/>
                    <a:pt x="947" y="95"/>
                    <a:pt x="1409" y="123"/>
                  </a:cubicBezTo>
                  <a:lnTo>
                    <a:pt x="1409" y="123"/>
                  </a:lnTo>
                  <a:cubicBezTo>
                    <a:pt x="1691" y="399"/>
                    <a:pt x="1997" y="650"/>
                    <a:pt x="2335" y="863"/>
                  </a:cubicBezTo>
                  <a:lnTo>
                    <a:pt x="2345" y="853"/>
                  </a:lnTo>
                  <a:cubicBezTo>
                    <a:pt x="2080" y="532"/>
                    <a:pt x="1780" y="252"/>
                    <a:pt x="1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2"/>
            <p:cNvSpPr/>
            <p:nvPr/>
          </p:nvSpPr>
          <p:spPr>
            <a:xfrm>
              <a:off x="1553018" y="2387455"/>
              <a:ext cx="218674" cy="7714"/>
            </a:xfrm>
            <a:custGeom>
              <a:avLst/>
              <a:gdLst/>
              <a:ahLst/>
              <a:cxnLst/>
              <a:rect l="l" t="t" r="r" b="b"/>
              <a:pathLst>
                <a:path w="4139" h="146" extrusionOk="0">
                  <a:moveTo>
                    <a:pt x="2762" y="0"/>
                  </a:moveTo>
                  <a:cubicBezTo>
                    <a:pt x="1847" y="0"/>
                    <a:pt x="852" y="67"/>
                    <a:pt x="74" y="67"/>
                  </a:cubicBezTo>
                  <a:cubicBezTo>
                    <a:pt x="59" y="67"/>
                    <a:pt x="44" y="67"/>
                    <a:pt x="29" y="67"/>
                  </a:cubicBezTo>
                  <a:lnTo>
                    <a:pt x="29" y="67"/>
                  </a:lnTo>
                  <a:cubicBezTo>
                    <a:pt x="0" y="104"/>
                    <a:pt x="2085" y="118"/>
                    <a:pt x="2084" y="131"/>
                  </a:cubicBezTo>
                  <a:cubicBezTo>
                    <a:pt x="2338" y="140"/>
                    <a:pt x="2591" y="146"/>
                    <a:pt x="2845" y="146"/>
                  </a:cubicBezTo>
                  <a:cubicBezTo>
                    <a:pt x="3276" y="146"/>
                    <a:pt x="3707" y="128"/>
                    <a:pt x="4138" y="81"/>
                  </a:cubicBezTo>
                  <a:cubicBezTo>
                    <a:pt x="3736" y="20"/>
                    <a:pt x="3261" y="0"/>
                    <a:pt x="2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2"/>
            <p:cNvSpPr/>
            <p:nvPr/>
          </p:nvSpPr>
          <p:spPr>
            <a:xfrm>
              <a:off x="1834522" y="2387402"/>
              <a:ext cx="67309" cy="7661"/>
            </a:xfrm>
            <a:custGeom>
              <a:avLst/>
              <a:gdLst/>
              <a:ahLst/>
              <a:cxnLst/>
              <a:rect l="l" t="t" r="r" b="b"/>
              <a:pathLst>
                <a:path w="1274" h="145" extrusionOk="0">
                  <a:moveTo>
                    <a:pt x="836" y="1"/>
                  </a:moveTo>
                  <a:cubicBezTo>
                    <a:pt x="560" y="1"/>
                    <a:pt x="266" y="65"/>
                    <a:pt x="1" y="68"/>
                  </a:cubicBezTo>
                  <a:cubicBezTo>
                    <a:pt x="209" y="103"/>
                    <a:pt x="512" y="144"/>
                    <a:pt x="794" y="144"/>
                  </a:cubicBezTo>
                  <a:cubicBezTo>
                    <a:pt x="973" y="144"/>
                    <a:pt x="1143" y="128"/>
                    <a:pt x="1274" y="82"/>
                  </a:cubicBezTo>
                  <a:cubicBezTo>
                    <a:pt x="1139" y="21"/>
                    <a:pt x="991"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2"/>
            <p:cNvSpPr/>
            <p:nvPr/>
          </p:nvSpPr>
          <p:spPr>
            <a:xfrm>
              <a:off x="2097005" y="2267943"/>
              <a:ext cx="95944" cy="163419"/>
            </a:xfrm>
            <a:custGeom>
              <a:avLst/>
              <a:gdLst/>
              <a:ahLst/>
              <a:cxnLst/>
              <a:rect l="l" t="t" r="r" b="b"/>
              <a:pathLst>
                <a:path w="1816" h="3093" extrusionOk="0">
                  <a:moveTo>
                    <a:pt x="1816" y="1"/>
                  </a:moveTo>
                  <a:lnTo>
                    <a:pt x="1816" y="1"/>
                  </a:lnTo>
                  <a:cubicBezTo>
                    <a:pt x="1232" y="31"/>
                    <a:pt x="536" y="390"/>
                    <a:pt x="264" y="962"/>
                  </a:cubicBezTo>
                  <a:cubicBezTo>
                    <a:pt x="1" y="1541"/>
                    <a:pt x="54" y="2341"/>
                    <a:pt x="603" y="2749"/>
                  </a:cubicBezTo>
                  <a:cubicBezTo>
                    <a:pt x="927" y="2988"/>
                    <a:pt x="1324" y="3093"/>
                    <a:pt x="1710" y="3093"/>
                  </a:cubicBezTo>
                  <a:cubicBezTo>
                    <a:pt x="1745" y="3093"/>
                    <a:pt x="1780" y="3092"/>
                    <a:pt x="1815" y="3090"/>
                  </a:cubicBezTo>
                  <a:cubicBezTo>
                    <a:pt x="1439" y="2999"/>
                    <a:pt x="989" y="2910"/>
                    <a:pt x="691" y="2639"/>
                  </a:cubicBezTo>
                  <a:cubicBezTo>
                    <a:pt x="214" y="2268"/>
                    <a:pt x="115" y="1543"/>
                    <a:pt x="347" y="1000"/>
                  </a:cubicBezTo>
                  <a:cubicBezTo>
                    <a:pt x="603" y="427"/>
                    <a:pt x="1216" y="112"/>
                    <a:pt x="1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p:nvPr/>
          </p:nvSpPr>
          <p:spPr>
            <a:xfrm>
              <a:off x="1563690" y="2560859"/>
              <a:ext cx="57693" cy="103609"/>
            </a:xfrm>
            <a:custGeom>
              <a:avLst/>
              <a:gdLst/>
              <a:ahLst/>
              <a:cxnLst/>
              <a:rect l="l" t="t" r="r" b="b"/>
              <a:pathLst>
                <a:path w="1092" h="1961" extrusionOk="0">
                  <a:moveTo>
                    <a:pt x="1091" y="0"/>
                  </a:moveTo>
                  <a:lnTo>
                    <a:pt x="1091" y="0"/>
                  </a:lnTo>
                  <a:cubicBezTo>
                    <a:pt x="700" y="598"/>
                    <a:pt x="246" y="1261"/>
                    <a:pt x="0" y="1960"/>
                  </a:cubicBezTo>
                  <a:cubicBezTo>
                    <a:pt x="492" y="1427"/>
                    <a:pt x="740" y="649"/>
                    <a:pt x="1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2"/>
            <p:cNvSpPr/>
            <p:nvPr/>
          </p:nvSpPr>
          <p:spPr>
            <a:xfrm>
              <a:off x="1662703" y="2609626"/>
              <a:ext cx="103763" cy="195754"/>
            </a:xfrm>
            <a:custGeom>
              <a:avLst/>
              <a:gdLst/>
              <a:ahLst/>
              <a:cxnLst/>
              <a:rect l="l" t="t" r="r" b="b"/>
              <a:pathLst>
                <a:path w="1964" h="3705" extrusionOk="0">
                  <a:moveTo>
                    <a:pt x="1964" y="1"/>
                  </a:moveTo>
                  <a:lnTo>
                    <a:pt x="1964" y="1"/>
                  </a:lnTo>
                  <a:cubicBezTo>
                    <a:pt x="1259" y="963"/>
                    <a:pt x="575" y="2619"/>
                    <a:pt x="0" y="3704"/>
                  </a:cubicBezTo>
                  <a:cubicBezTo>
                    <a:pt x="0" y="3704"/>
                    <a:pt x="1" y="3705"/>
                    <a:pt x="1" y="3705"/>
                  </a:cubicBezTo>
                  <a:cubicBezTo>
                    <a:pt x="42" y="3705"/>
                    <a:pt x="1019" y="1879"/>
                    <a:pt x="1032" y="1879"/>
                  </a:cubicBezTo>
                  <a:cubicBezTo>
                    <a:pt x="1032" y="1879"/>
                    <a:pt x="1032" y="1879"/>
                    <a:pt x="1032" y="1879"/>
                  </a:cubicBezTo>
                  <a:cubicBezTo>
                    <a:pt x="1379" y="1271"/>
                    <a:pt x="1706" y="653"/>
                    <a:pt x="19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2"/>
            <p:cNvSpPr/>
            <p:nvPr/>
          </p:nvSpPr>
          <p:spPr>
            <a:xfrm>
              <a:off x="1887409" y="2718466"/>
              <a:ext cx="56689" cy="87283"/>
            </a:xfrm>
            <a:custGeom>
              <a:avLst/>
              <a:gdLst/>
              <a:ahLst/>
              <a:cxnLst/>
              <a:rect l="l" t="t" r="r" b="b"/>
              <a:pathLst>
                <a:path w="1073" h="1652" extrusionOk="0">
                  <a:moveTo>
                    <a:pt x="1" y="0"/>
                  </a:moveTo>
                  <a:lnTo>
                    <a:pt x="1" y="0"/>
                  </a:lnTo>
                  <a:cubicBezTo>
                    <a:pt x="192" y="607"/>
                    <a:pt x="713" y="1114"/>
                    <a:pt x="1072" y="1651"/>
                  </a:cubicBezTo>
                  <a:cubicBezTo>
                    <a:pt x="778" y="1104"/>
                    <a:pt x="453" y="4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a:off x="1992709" y="2577344"/>
              <a:ext cx="80992" cy="155018"/>
            </a:xfrm>
            <a:custGeom>
              <a:avLst/>
              <a:gdLst/>
              <a:ahLst/>
              <a:cxnLst/>
              <a:rect l="l" t="t" r="r" b="b"/>
              <a:pathLst>
                <a:path w="1533" h="2934" extrusionOk="0">
                  <a:moveTo>
                    <a:pt x="0" y="0"/>
                  </a:moveTo>
                  <a:lnTo>
                    <a:pt x="0" y="0"/>
                  </a:lnTo>
                  <a:cubicBezTo>
                    <a:pt x="449" y="969"/>
                    <a:pt x="918" y="2027"/>
                    <a:pt x="1532" y="2934"/>
                  </a:cubicBezTo>
                  <a:cubicBezTo>
                    <a:pt x="1192" y="1913"/>
                    <a:pt x="513" y="96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2"/>
            <p:cNvSpPr/>
            <p:nvPr/>
          </p:nvSpPr>
          <p:spPr>
            <a:xfrm>
              <a:off x="2252920" y="3333200"/>
              <a:ext cx="217987" cy="144451"/>
            </a:xfrm>
            <a:custGeom>
              <a:avLst/>
              <a:gdLst/>
              <a:ahLst/>
              <a:cxnLst/>
              <a:rect l="l" t="t" r="r" b="b"/>
              <a:pathLst>
                <a:path w="4126" h="2734" extrusionOk="0">
                  <a:moveTo>
                    <a:pt x="4115" y="0"/>
                  </a:moveTo>
                  <a:cubicBezTo>
                    <a:pt x="3164" y="818"/>
                    <a:pt x="2296" y="1752"/>
                    <a:pt x="1181" y="2352"/>
                  </a:cubicBezTo>
                  <a:cubicBezTo>
                    <a:pt x="822" y="2538"/>
                    <a:pt x="434" y="2720"/>
                    <a:pt x="24" y="2720"/>
                  </a:cubicBezTo>
                  <a:cubicBezTo>
                    <a:pt x="16" y="2720"/>
                    <a:pt x="8" y="2719"/>
                    <a:pt x="0" y="2719"/>
                  </a:cubicBezTo>
                  <a:lnTo>
                    <a:pt x="0" y="2719"/>
                  </a:lnTo>
                  <a:cubicBezTo>
                    <a:pt x="53" y="2729"/>
                    <a:pt x="106" y="2734"/>
                    <a:pt x="161" y="2734"/>
                  </a:cubicBezTo>
                  <a:cubicBezTo>
                    <a:pt x="508" y="2734"/>
                    <a:pt x="897" y="2554"/>
                    <a:pt x="1214" y="2415"/>
                  </a:cubicBezTo>
                  <a:cubicBezTo>
                    <a:pt x="2342" y="1836"/>
                    <a:pt x="3332" y="997"/>
                    <a:pt x="4125" y="11"/>
                  </a:cubicBezTo>
                  <a:lnTo>
                    <a:pt x="41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2"/>
            <p:cNvSpPr/>
            <p:nvPr/>
          </p:nvSpPr>
          <p:spPr>
            <a:xfrm>
              <a:off x="2330112" y="2461213"/>
              <a:ext cx="273250" cy="372064"/>
            </a:xfrm>
            <a:custGeom>
              <a:avLst/>
              <a:gdLst/>
              <a:ahLst/>
              <a:cxnLst/>
              <a:rect l="l" t="t" r="r" b="b"/>
              <a:pathLst>
                <a:path w="5172" h="7042" extrusionOk="0">
                  <a:moveTo>
                    <a:pt x="0" y="1"/>
                  </a:moveTo>
                  <a:lnTo>
                    <a:pt x="0" y="1"/>
                  </a:lnTo>
                  <a:cubicBezTo>
                    <a:pt x="2572" y="1505"/>
                    <a:pt x="4535" y="4089"/>
                    <a:pt x="5157" y="7041"/>
                  </a:cubicBezTo>
                  <a:lnTo>
                    <a:pt x="5172" y="7039"/>
                  </a:lnTo>
                  <a:cubicBezTo>
                    <a:pt x="4796" y="4009"/>
                    <a:pt x="2622" y="143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2"/>
            <p:cNvSpPr/>
            <p:nvPr/>
          </p:nvSpPr>
          <p:spPr>
            <a:xfrm>
              <a:off x="2470441" y="2612426"/>
              <a:ext cx="637530" cy="1225191"/>
            </a:xfrm>
            <a:custGeom>
              <a:avLst/>
              <a:gdLst/>
              <a:ahLst/>
              <a:cxnLst/>
              <a:rect l="l" t="t" r="r" b="b"/>
              <a:pathLst>
                <a:path w="12067" h="23189" extrusionOk="0">
                  <a:moveTo>
                    <a:pt x="8223" y="0"/>
                  </a:moveTo>
                  <a:cubicBezTo>
                    <a:pt x="11328" y="4480"/>
                    <a:pt x="11930" y="10251"/>
                    <a:pt x="9042" y="15016"/>
                  </a:cubicBezTo>
                  <a:cubicBezTo>
                    <a:pt x="7000" y="18594"/>
                    <a:pt x="3831" y="21613"/>
                    <a:pt x="1" y="23188"/>
                  </a:cubicBezTo>
                  <a:cubicBezTo>
                    <a:pt x="2732" y="22147"/>
                    <a:pt x="5189" y="20214"/>
                    <a:pt x="7091" y="17978"/>
                  </a:cubicBezTo>
                  <a:lnTo>
                    <a:pt x="7656" y="17290"/>
                  </a:lnTo>
                  <a:cubicBezTo>
                    <a:pt x="7824" y="17050"/>
                    <a:pt x="8270" y="16439"/>
                    <a:pt x="8432" y="16204"/>
                  </a:cubicBezTo>
                  <a:cubicBezTo>
                    <a:pt x="8586" y="15964"/>
                    <a:pt x="8973" y="15316"/>
                    <a:pt x="9130" y="15066"/>
                  </a:cubicBezTo>
                  <a:cubicBezTo>
                    <a:pt x="12067" y="10189"/>
                    <a:pt x="11563" y="4545"/>
                    <a:pt x="82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1828076" y="3843004"/>
              <a:ext cx="215662" cy="18492"/>
            </a:xfrm>
            <a:custGeom>
              <a:avLst/>
              <a:gdLst/>
              <a:ahLst/>
              <a:cxnLst/>
              <a:rect l="l" t="t" r="r" b="b"/>
              <a:pathLst>
                <a:path w="4082" h="350" extrusionOk="0">
                  <a:moveTo>
                    <a:pt x="3686" y="0"/>
                  </a:moveTo>
                  <a:cubicBezTo>
                    <a:pt x="2553" y="0"/>
                    <a:pt x="1068" y="257"/>
                    <a:pt x="4" y="344"/>
                  </a:cubicBezTo>
                  <a:cubicBezTo>
                    <a:pt x="1" y="348"/>
                    <a:pt x="23" y="350"/>
                    <a:pt x="64" y="350"/>
                  </a:cubicBezTo>
                  <a:cubicBezTo>
                    <a:pt x="391" y="350"/>
                    <a:pt x="1923" y="233"/>
                    <a:pt x="2040" y="233"/>
                  </a:cubicBezTo>
                  <a:cubicBezTo>
                    <a:pt x="2045" y="233"/>
                    <a:pt x="2047" y="234"/>
                    <a:pt x="2047" y="234"/>
                  </a:cubicBezTo>
                  <a:cubicBezTo>
                    <a:pt x="2730" y="200"/>
                    <a:pt x="3409" y="145"/>
                    <a:pt x="4082" y="12"/>
                  </a:cubicBezTo>
                  <a:cubicBezTo>
                    <a:pt x="3956" y="4"/>
                    <a:pt x="3824" y="0"/>
                    <a:pt x="3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2"/>
            <p:cNvSpPr/>
            <p:nvPr/>
          </p:nvSpPr>
          <p:spPr>
            <a:xfrm>
              <a:off x="2016749" y="3600650"/>
              <a:ext cx="285401" cy="79411"/>
            </a:xfrm>
            <a:custGeom>
              <a:avLst/>
              <a:gdLst/>
              <a:ahLst/>
              <a:cxnLst/>
              <a:rect l="l" t="t" r="r" b="b"/>
              <a:pathLst>
                <a:path w="5402" h="1503" extrusionOk="0">
                  <a:moveTo>
                    <a:pt x="0" y="1"/>
                  </a:moveTo>
                  <a:lnTo>
                    <a:pt x="0" y="1"/>
                  </a:lnTo>
                  <a:cubicBezTo>
                    <a:pt x="1535" y="476"/>
                    <a:pt x="3817" y="1192"/>
                    <a:pt x="5401" y="1503"/>
                  </a:cubicBezTo>
                  <a:cubicBezTo>
                    <a:pt x="3912" y="911"/>
                    <a:pt x="1585" y="442"/>
                    <a:pt x="0" y="1"/>
                  </a:cubicBezTo>
                  <a:close/>
                </a:path>
              </a:pathLst>
            </a:custGeom>
            <a:solidFill>
              <a:srgbClr val="2724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2"/>
            <p:cNvSpPr/>
            <p:nvPr/>
          </p:nvSpPr>
          <p:spPr>
            <a:xfrm>
              <a:off x="1894066" y="4049271"/>
              <a:ext cx="228078" cy="280131"/>
            </a:xfrm>
            <a:custGeom>
              <a:avLst/>
              <a:gdLst/>
              <a:ahLst/>
              <a:cxnLst/>
              <a:rect l="l" t="t" r="r" b="b"/>
              <a:pathLst>
                <a:path w="4317" h="5302" extrusionOk="0">
                  <a:moveTo>
                    <a:pt x="4302" y="0"/>
                  </a:moveTo>
                  <a:cubicBezTo>
                    <a:pt x="3679" y="2270"/>
                    <a:pt x="2046" y="4168"/>
                    <a:pt x="0" y="5302"/>
                  </a:cubicBezTo>
                  <a:cubicBezTo>
                    <a:pt x="2039" y="4281"/>
                    <a:pt x="3952" y="2357"/>
                    <a:pt x="4317" y="3"/>
                  </a:cubicBezTo>
                  <a:lnTo>
                    <a:pt x="43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2398005" y="4215807"/>
              <a:ext cx="237852" cy="353625"/>
            </a:xfrm>
            <a:custGeom>
              <a:avLst/>
              <a:gdLst/>
              <a:ahLst/>
              <a:cxnLst/>
              <a:rect l="l" t="t" r="r" b="b"/>
              <a:pathLst>
                <a:path w="4502" h="6693" extrusionOk="0">
                  <a:moveTo>
                    <a:pt x="4107" y="0"/>
                  </a:moveTo>
                  <a:cubicBezTo>
                    <a:pt x="4071" y="0"/>
                    <a:pt x="4365" y="6064"/>
                    <a:pt x="4357" y="6075"/>
                  </a:cubicBezTo>
                  <a:cubicBezTo>
                    <a:pt x="4365" y="6487"/>
                    <a:pt x="3711" y="6527"/>
                    <a:pt x="3125" y="6527"/>
                  </a:cubicBezTo>
                  <a:cubicBezTo>
                    <a:pt x="2984" y="6527"/>
                    <a:pt x="2848" y="6525"/>
                    <a:pt x="2725" y="6525"/>
                  </a:cubicBezTo>
                  <a:cubicBezTo>
                    <a:pt x="2567" y="6525"/>
                    <a:pt x="2432" y="6529"/>
                    <a:pt x="2341" y="6546"/>
                  </a:cubicBezTo>
                  <a:cubicBezTo>
                    <a:pt x="1570" y="6592"/>
                    <a:pt x="744" y="6592"/>
                    <a:pt x="0" y="6688"/>
                  </a:cubicBezTo>
                  <a:cubicBezTo>
                    <a:pt x="258" y="6691"/>
                    <a:pt x="515" y="6693"/>
                    <a:pt x="773" y="6693"/>
                  </a:cubicBezTo>
                  <a:cubicBezTo>
                    <a:pt x="1298" y="6693"/>
                    <a:pt x="1822" y="6686"/>
                    <a:pt x="2348" y="6677"/>
                  </a:cubicBezTo>
                  <a:cubicBezTo>
                    <a:pt x="2435" y="6666"/>
                    <a:pt x="2545" y="6663"/>
                    <a:pt x="2670" y="6663"/>
                  </a:cubicBezTo>
                  <a:cubicBezTo>
                    <a:pt x="2823" y="6663"/>
                    <a:pt x="2997" y="6668"/>
                    <a:pt x="3175" y="6668"/>
                  </a:cubicBezTo>
                  <a:cubicBezTo>
                    <a:pt x="3811" y="6668"/>
                    <a:pt x="4501" y="6607"/>
                    <a:pt x="4481" y="6058"/>
                  </a:cubicBezTo>
                  <a:lnTo>
                    <a:pt x="4107" y="0"/>
                  </a:lnTo>
                  <a:cubicBezTo>
                    <a:pt x="4107" y="0"/>
                    <a:pt x="4107" y="0"/>
                    <a:pt x="4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1262426" y="3279044"/>
              <a:ext cx="442472" cy="126857"/>
            </a:xfrm>
            <a:custGeom>
              <a:avLst/>
              <a:gdLst/>
              <a:ahLst/>
              <a:cxnLst/>
              <a:rect l="l" t="t" r="r" b="b"/>
              <a:pathLst>
                <a:path w="8375" h="2401" extrusionOk="0">
                  <a:moveTo>
                    <a:pt x="1" y="0"/>
                  </a:moveTo>
                  <a:lnTo>
                    <a:pt x="1" y="0"/>
                  </a:lnTo>
                  <a:cubicBezTo>
                    <a:pt x="2409" y="739"/>
                    <a:pt x="5928" y="1829"/>
                    <a:pt x="8374" y="2400"/>
                  </a:cubicBezTo>
                  <a:cubicBezTo>
                    <a:pt x="6022" y="1548"/>
                    <a:pt x="2463" y="70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1759126" y="3417049"/>
              <a:ext cx="115069" cy="36403"/>
            </a:xfrm>
            <a:custGeom>
              <a:avLst/>
              <a:gdLst/>
              <a:ahLst/>
              <a:cxnLst/>
              <a:rect l="l" t="t" r="r" b="b"/>
              <a:pathLst>
                <a:path w="2178" h="689" extrusionOk="0">
                  <a:moveTo>
                    <a:pt x="0" y="1"/>
                  </a:moveTo>
                  <a:lnTo>
                    <a:pt x="0" y="1"/>
                  </a:lnTo>
                  <a:cubicBezTo>
                    <a:pt x="675" y="268"/>
                    <a:pt x="1431" y="584"/>
                    <a:pt x="2178" y="688"/>
                  </a:cubicBezTo>
                  <a:cubicBezTo>
                    <a:pt x="1543" y="309"/>
                    <a:pt x="719" y="21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32"/>
          <p:cNvGrpSpPr/>
          <p:nvPr/>
        </p:nvGrpSpPr>
        <p:grpSpPr>
          <a:xfrm rot="2978670">
            <a:off x="2160739" y="2015147"/>
            <a:ext cx="229404" cy="225328"/>
            <a:chOff x="7229390" y="1624672"/>
            <a:chExt cx="279169" cy="274209"/>
          </a:xfrm>
        </p:grpSpPr>
        <p:sp>
          <p:nvSpPr>
            <p:cNvPr id="704" name="Google Shape;704;p32"/>
            <p:cNvSpPr/>
            <p:nvPr/>
          </p:nvSpPr>
          <p:spPr>
            <a:xfrm>
              <a:off x="7248663" y="1644662"/>
              <a:ext cx="241161" cy="240982"/>
            </a:xfrm>
            <a:custGeom>
              <a:avLst/>
              <a:gdLst/>
              <a:ahLst/>
              <a:cxnLst/>
              <a:rect l="l" t="t" r="r" b="b"/>
              <a:pathLst>
                <a:path w="8071" h="8065" extrusionOk="0">
                  <a:moveTo>
                    <a:pt x="4111" y="0"/>
                  </a:moveTo>
                  <a:cubicBezTo>
                    <a:pt x="3992" y="0"/>
                    <a:pt x="3873" y="13"/>
                    <a:pt x="3760" y="38"/>
                  </a:cubicBezTo>
                  <a:cubicBezTo>
                    <a:pt x="3384" y="88"/>
                    <a:pt x="3033" y="264"/>
                    <a:pt x="2682" y="414"/>
                  </a:cubicBezTo>
                  <a:cubicBezTo>
                    <a:pt x="2357" y="539"/>
                    <a:pt x="1981" y="539"/>
                    <a:pt x="1730" y="765"/>
                  </a:cubicBezTo>
                  <a:cubicBezTo>
                    <a:pt x="1630" y="639"/>
                    <a:pt x="1479" y="564"/>
                    <a:pt x="1329" y="539"/>
                  </a:cubicBezTo>
                  <a:cubicBezTo>
                    <a:pt x="1292" y="533"/>
                    <a:pt x="1256" y="530"/>
                    <a:pt x="1222" y="530"/>
                  </a:cubicBezTo>
                  <a:cubicBezTo>
                    <a:pt x="841" y="530"/>
                    <a:pt x="642" y="894"/>
                    <a:pt x="527" y="1216"/>
                  </a:cubicBezTo>
                  <a:cubicBezTo>
                    <a:pt x="402" y="1667"/>
                    <a:pt x="251" y="2118"/>
                    <a:pt x="201" y="2569"/>
                  </a:cubicBezTo>
                  <a:cubicBezTo>
                    <a:pt x="176" y="2995"/>
                    <a:pt x="301" y="3421"/>
                    <a:pt x="226" y="3822"/>
                  </a:cubicBezTo>
                  <a:cubicBezTo>
                    <a:pt x="151" y="4249"/>
                    <a:pt x="1" y="4624"/>
                    <a:pt x="76" y="5051"/>
                  </a:cubicBezTo>
                  <a:cubicBezTo>
                    <a:pt x="126" y="5452"/>
                    <a:pt x="351" y="5802"/>
                    <a:pt x="552" y="6128"/>
                  </a:cubicBezTo>
                  <a:cubicBezTo>
                    <a:pt x="803" y="6504"/>
                    <a:pt x="1028" y="6980"/>
                    <a:pt x="1354" y="7256"/>
                  </a:cubicBezTo>
                  <a:cubicBezTo>
                    <a:pt x="1479" y="7381"/>
                    <a:pt x="1630" y="7457"/>
                    <a:pt x="1830" y="7482"/>
                  </a:cubicBezTo>
                  <a:cubicBezTo>
                    <a:pt x="1880" y="7482"/>
                    <a:pt x="1930" y="7457"/>
                    <a:pt x="1981" y="7457"/>
                  </a:cubicBezTo>
                  <a:cubicBezTo>
                    <a:pt x="2006" y="7507"/>
                    <a:pt x="2031" y="7557"/>
                    <a:pt x="2056" y="7607"/>
                  </a:cubicBezTo>
                  <a:cubicBezTo>
                    <a:pt x="2206" y="7782"/>
                    <a:pt x="2432" y="7908"/>
                    <a:pt x="2682" y="7933"/>
                  </a:cubicBezTo>
                  <a:cubicBezTo>
                    <a:pt x="2744" y="7941"/>
                    <a:pt x="2807" y="7944"/>
                    <a:pt x="2870" y="7944"/>
                  </a:cubicBezTo>
                  <a:cubicBezTo>
                    <a:pt x="3215" y="7944"/>
                    <a:pt x="3572" y="7838"/>
                    <a:pt x="3910" y="7732"/>
                  </a:cubicBezTo>
                  <a:cubicBezTo>
                    <a:pt x="4011" y="7858"/>
                    <a:pt x="4136" y="7958"/>
                    <a:pt x="4286" y="8033"/>
                  </a:cubicBezTo>
                  <a:cubicBezTo>
                    <a:pt x="4345" y="8052"/>
                    <a:pt x="4410" y="8064"/>
                    <a:pt x="4476" y="8064"/>
                  </a:cubicBezTo>
                  <a:cubicBezTo>
                    <a:pt x="4581" y="8064"/>
                    <a:pt x="4686" y="8035"/>
                    <a:pt x="4763" y="7958"/>
                  </a:cubicBezTo>
                  <a:lnTo>
                    <a:pt x="4863" y="7883"/>
                  </a:lnTo>
                  <a:cubicBezTo>
                    <a:pt x="4941" y="7948"/>
                    <a:pt x="5041" y="7986"/>
                    <a:pt x="5142" y="7986"/>
                  </a:cubicBezTo>
                  <a:cubicBezTo>
                    <a:pt x="5235" y="7986"/>
                    <a:pt x="5330" y="7954"/>
                    <a:pt x="5414" y="7883"/>
                  </a:cubicBezTo>
                  <a:cubicBezTo>
                    <a:pt x="5740" y="7632"/>
                    <a:pt x="6116" y="7432"/>
                    <a:pt x="6442" y="7206"/>
                  </a:cubicBezTo>
                  <a:cubicBezTo>
                    <a:pt x="6542" y="7206"/>
                    <a:pt x="6642" y="7156"/>
                    <a:pt x="6717" y="7056"/>
                  </a:cubicBezTo>
                  <a:cubicBezTo>
                    <a:pt x="6768" y="6980"/>
                    <a:pt x="6818" y="6905"/>
                    <a:pt x="6843" y="6830"/>
                  </a:cubicBezTo>
                  <a:cubicBezTo>
                    <a:pt x="6968" y="6680"/>
                    <a:pt x="7043" y="6529"/>
                    <a:pt x="7093" y="6329"/>
                  </a:cubicBezTo>
                  <a:lnTo>
                    <a:pt x="7093" y="6304"/>
                  </a:lnTo>
                  <a:cubicBezTo>
                    <a:pt x="7118" y="6279"/>
                    <a:pt x="7118" y="6254"/>
                    <a:pt x="7144" y="6203"/>
                  </a:cubicBezTo>
                  <a:cubicBezTo>
                    <a:pt x="7144" y="6128"/>
                    <a:pt x="7144" y="6078"/>
                    <a:pt x="7144" y="6028"/>
                  </a:cubicBezTo>
                  <a:lnTo>
                    <a:pt x="7269" y="6028"/>
                  </a:lnTo>
                  <a:cubicBezTo>
                    <a:pt x="7620" y="5978"/>
                    <a:pt x="7720" y="5577"/>
                    <a:pt x="7545" y="5351"/>
                  </a:cubicBezTo>
                  <a:cubicBezTo>
                    <a:pt x="7670" y="5025"/>
                    <a:pt x="7971" y="4825"/>
                    <a:pt x="8021" y="4474"/>
                  </a:cubicBezTo>
                  <a:cubicBezTo>
                    <a:pt x="8046" y="4324"/>
                    <a:pt x="8021" y="4173"/>
                    <a:pt x="7946" y="4023"/>
                  </a:cubicBezTo>
                  <a:cubicBezTo>
                    <a:pt x="7845" y="3797"/>
                    <a:pt x="7770" y="3898"/>
                    <a:pt x="7946" y="3697"/>
                  </a:cubicBezTo>
                  <a:cubicBezTo>
                    <a:pt x="8071" y="3572"/>
                    <a:pt x="8071" y="3346"/>
                    <a:pt x="7946" y="3196"/>
                  </a:cubicBezTo>
                  <a:cubicBezTo>
                    <a:pt x="7795" y="2970"/>
                    <a:pt x="7745" y="2695"/>
                    <a:pt x="7820" y="2419"/>
                  </a:cubicBezTo>
                  <a:cubicBezTo>
                    <a:pt x="7895" y="2244"/>
                    <a:pt x="7870" y="1993"/>
                    <a:pt x="7695" y="1893"/>
                  </a:cubicBezTo>
                  <a:cubicBezTo>
                    <a:pt x="7545" y="1792"/>
                    <a:pt x="7394" y="1667"/>
                    <a:pt x="7269" y="1517"/>
                  </a:cubicBezTo>
                  <a:cubicBezTo>
                    <a:pt x="7144" y="1366"/>
                    <a:pt x="7068" y="1166"/>
                    <a:pt x="6943" y="1015"/>
                  </a:cubicBezTo>
                  <a:cubicBezTo>
                    <a:pt x="6818" y="840"/>
                    <a:pt x="6642" y="740"/>
                    <a:pt x="6417" y="690"/>
                  </a:cubicBezTo>
                  <a:cubicBezTo>
                    <a:pt x="6216" y="639"/>
                    <a:pt x="6191" y="639"/>
                    <a:pt x="6041" y="489"/>
                  </a:cubicBezTo>
                  <a:cubicBezTo>
                    <a:pt x="5915" y="339"/>
                    <a:pt x="5765" y="213"/>
                    <a:pt x="5565" y="163"/>
                  </a:cubicBezTo>
                  <a:cubicBezTo>
                    <a:pt x="5523" y="155"/>
                    <a:pt x="5484" y="152"/>
                    <a:pt x="5447" y="152"/>
                  </a:cubicBezTo>
                  <a:cubicBezTo>
                    <a:pt x="5372" y="152"/>
                    <a:pt x="5306" y="163"/>
                    <a:pt x="5239" y="163"/>
                  </a:cubicBezTo>
                  <a:cubicBezTo>
                    <a:pt x="5168" y="181"/>
                    <a:pt x="5109" y="199"/>
                    <a:pt x="5055" y="199"/>
                  </a:cubicBezTo>
                  <a:cubicBezTo>
                    <a:pt x="5032" y="199"/>
                    <a:pt x="5010" y="196"/>
                    <a:pt x="4988" y="188"/>
                  </a:cubicBezTo>
                  <a:cubicBezTo>
                    <a:pt x="4813" y="188"/>
                    <a:pt x="4637" y="88"/>
                    <a:pt x="4462" y="38"/>
                  </a:cubicBezTo>
                  <a:cubicBezTo>
                    <a:pt x="4349" y="13"/>
                    <a:pt x="4230" y="0"/>
                    <a:pt x="41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5" name="Google Shape;705;p32"/>
            <p:cNvSpPr/>
            <p:nvPr/>
          </p:nvSpPr>
          <p:spPr>
            <a:xfrm>
              <a:off x="7248663" y="1717689"/>
              <a:ext cx="190246" cy="167029"/>
            </a:xfrm>
            <a:custGeom>
              <a:avLst/>
              <a:gdLst/>
              <a:ahLst/>
              <a:cxnLst/>
              <a:rect l="l" t="t" r="r" b="b"/>
              <a:pathLst>
                <a:path w="6367" h="5590" extrusionOk="0">
                  <a:moveTo>
                    <a:pt x="4637" y="5589"/>
                  </a:moveTo>
                  <a:cubicBezTo>
                    <a:pt x="4687" y="5589"/>
                    <a:pt x="4737" y="5564"/>
                    <a:pt x="4763" y="5514"/>
                  </a:cubicBezTo>
                  <a:lnTo>
                    <a:pt x="4863" y="5439"/>
                  </a:lnTo>
                  <a:cubicBezTo>
                    <a:pt x="4913" y="5464"/>
                    <a:pt x="4963" y="5489"/>
                    <a:pt x="4988" y="5514"/>
                  </a:cubicBezTo>
                  <a:cubicBezTo>
                    <a:pt x="4863" y="5564"/>
                    <a:pt x="4737" y="5589"/>
                    <a:pt x="4637" y="5589"/>
                  </a:cubicBezTo>
                  <a:close/>
                  <a:moveTo>
                    <a:pt x="4086" y="5464"/>
                  </a:moveTo>
                  <a:cubicBezTo>
                    <a:pt x="4086" y="5464"/>
                    <a:pt x="4086" y="5464"/>
                    <a:pt x="4061" y="5464"/>
                  </a:cubicBezTo>
                  <a:cubicBezTo>
                    <a:pt x="3961" y="5464"/>
                    <a:pt x="3860" y="5439"/>
                    <a:pt x="3785" y="5414"/>
                  </a:cubicBezTo>
                  <a:lnTo>
                    <a:pt x="3710" y="5363"/>
                  </a:lnTo>
                  <a:lnTo>
                    <a:pt x="3685" y="5363"/>
                  </a:lnTo>
                  <a:cubicBezTo>
                    <a:pt x="3585" y="5439"/>
                    <a:pt x="3434" y="5464"/>
                    <a:pt x="3284" y="5464"/>
                  </a:cubicBezTo>
                  <a:cubicBezTo>
                    <a:pt x="3509" y="5414"/>
                    <a:pt x="3710" y="5363"/>
                    <a:pt x="3910" y="5288"/>
                  </a:cubicBezTo>
                  <a:cubicBezTo>
                    <a:pt x="3961" y="5363"/>
                    <a:pt x="4036" y="5414"/>
                    <a:pt x="4086" y="5464"/>
                  </a:cubicBezTo>
                  <a:moveTo>
                    <a:pt x="5715" y="5213"/>
                  </a:moveTo>
                  <a:cubicBezTo>
                    <a:pt x="5940" y="5088"/>
                    <a:pt x="6166" y="4962"/>
                    <a:pt x="6367" y="4812"/>
                  </a:cubicBezTo>
                  <a:cubicBezTo>
                    <a:pt x="6166" y="4962"/>
                    <a:pt x="5966" y="5088"/>
                    <a:pt x="5740" y="5213"/>
                  </a:cubicBezTo>
                  <a:cubicBezTo>
                    <a:pt x="5740" y="5213"/>
                    <a:pt x="5715" y="5213"/>
                    <a:pt x="5715" y="5213"/>
                  </a:cubicBezTo>
                  <a:close/>
                  <a:moveTo>
                    <a:pt x="2031" y="5113"/>
                  </a:moveTo>
                  <a:cubicBezTo>
                    <a:pt x="2006" y="5088"/>
                    <a:pt x="2006" y="5088"/>
                    <a:pt x="1981" y="5063"/>
                  </a:cubicBezTo>
                  <a:cubicBezTo>
                    <a:pt x="1956" y="5063"/>
                    <a:pt x="1930" y="5038"/>
                    <a:pt x="1930" y="5013"/>
                  </a:cubicBezTo>
                  <a:cubicBezTo>
                    <a:pt x="1930" y="5013"/>
                    <a:pt x="1956" y="5013"/>
                    <a:pt x="1981" y="5013"/>
                  </a:cubicBezTo>
                  <a:cubicBezTo>
                    <a:pt x="2006" y="5038"/>
                    <a:pt x="2006" y="5088"/>
                    <a:pt x="2031" y="5113"/>
                  </a:cubicBezTo>
                  <a:close/>
                  <a:moveTo>
                    <a:pt x="126" y="2832"/>
                  </a:moveTo>
                  <a:cubicBezTo>
                    <a:pt x="76" y="2657"/>
                    <a:pt x="26" y="2481"/>
                    <a:pt x="51" y="2306"/>
                  </a:cubicBezTo>
                  <a:cubicBezTo>
                    <a:pt x="51" y="2406"/>
                    <a:pt x="51" y="2506"/>
                    <a:pt x="76" y="2607"/>
                  </a:cubicBezTo>
                  <a:cubicBezTo>
                    <a:pt x="76" y="2682"/>
                    <a:pt x="101" y="2757"/>
                    <a:pt x="126" y="2832"/>
                  </a:cubicBezTo>
                  <a:close/>
                  <a:moveTo>
                    <a:pt x="226" y="1429"/>
                  </a:moveTo>
                  <a:cubicBezTo>
                    <a:pt x="101" y="1303"/>
                    <a:pt x="26" y="1128"/>
                    <a:pt x="26" y="927"/>
                  </a:cubicBezTo>
                  <a:cubicBezTo>
                    <a:pt x="1" y="727"/>
                    <a:pt x="26" y="526"/>
                    <a:pt x="76" y="326"/>
                  </a:cubicBezTo>
                  <a:cubicBezTo>
                    <a:pt x="126" y="201"/>
                    <a:pt x="176" y="100"/>
                    <a:pt x="226" y="0"/>
                  </a:cubicBezTo>
                  <a:cubicBezTo>
                    <a:pt x="226" y="50"/>
                    <a:pt x="226" y="75"/>
                    <a:pt x="201" y="125"/>
                  </a:cubicBezTo>
                  <a:cubicBezTo>
                    <a:pt x="176" y="551"/>
                    <a:pt x="301" y="977"/>
                    <a:pt x="226" y="1378"/>
                  </a:cubicBezTo>
                  <a:cubicBezTo>
                    <a:pt x="226" y="1404"/>
                    <a:pt x="226" y="1429"/>
                    <a:pt x="226" y="1429"/>
                  </a:cubicBezTo>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6" name="Google Shape;706;p32"/>
            <p:cNvSpPr/>
            <p:nvPr/>
          </p:nvSpPr>
          <p:spPr>
            <a:xfrm>
              <a:off x="7250157" y="1711683"/>
              <a:ext cx="232197" cy="173782"/>
            </a:xfrm>
            <a:custGeom>
              <a:avLst/>
              <a:gdLst/>
              <a:ahLst/>
              <a:cxnLst/>
              <a:rect l="l" t="t" r="r" b="b"/>
              <a:pathLst>
                <a:path w="7771" h="5816" extrusionOk="0">
                  <a:moveTo>
                    <a:pt x="301" y="1"/>
                  </a:moveTo>
                  <a:cubicBezTo>
                    <a:pt x="301" y="1"/>
                    <a:pt x="276" y="1"/>
                    <a:pt x="276" y="26"/>
                  </a:cubicBezTo>
                  <a:cubicBezTo>
                    <a:pt x="251" y="76"/>
                    <a:pt x="201" y="151"/>
                    <a:pt x="176" y="201"/>
                  </a:cubicBezTo>
                  <a:cubicBezTo>
                    <a:pt x="176" y="251"/>
                    <a:pt x="176" y="276"/>
                    <a:pt x="151" y="326"/>
                  </a:cubicBezTo>
                  <a:cubicBezTo>
                    <a:pt x="126" y="752"/>
                    <a:pt x="251" y="1178"/>
                    <a:pt x="176" y="1579"/>
                  </a:cubicBezTo>
                  <a:cubicBezTo>
                    <a:pt x="176" y="1605"/>
                    <a:pt x="176" y="1630"/>
                    <a:pt x="176" y="1630"/>
                  </a:cubicBezTo>
                  <a:cubicBezTo>
                    <a:pt x="226" y="1705"/>
                    <a:pt x="276" y="1755"/>
                    <a:pt x="352" y="1805"/>
                  </a:cubicBezTo>
                  <a:cubicBezTo>
                    <a:pt x="352" y="1880"/>
                    <a:pt x="377" y="1955"/>
                    <a:pt x="402" y="2031"/>
                  </a:cubicBezTo>
                  <a:lnTo>
                    <a:pt x="276" y="2031"/>
                  </a:lnTo>
                  <a:cubicBezTo>
                    <a:pt x="226" y="2056"/>
                    <a:pt x="176" y="2081"/>
                    <a:pt x="126" y="2131"/>
                  </a:cubicBezTo>
                  <a:cubicBezTo>
                    <a:pt x="51" y="2256"/>
                    <a:pt x="26" y="2381"/>
                    <a:pt x="1" y="2507"/>
                  </a:cubicBezTo>
                  <a:cubicBezTo>
                    <a:pt x="1" y="2607"/>
                    <a:pt x="1" y="2707"/>
                    <a:pt x="26" y="2808"/>
                  </a:cubicBezTo>
                  <a:cubicBezTo>
                    <a:pt x="26" y="2883"/>
                    <a:pt x="51" y="2958"/>
                    <a:pt x="76" y="3033"/>
                  </a:cubicBezTo>
                  <a:cubicBezTo>
                    <a:pt x="126" y="3158"/>
                    <a:pt x="176" y="3259"/>
                    <a:pt x="226" y="3384"/>
                  </a:cubicBezTo>
                  <a:cubicBezTo>
                    <a:pt x="452" y="3735"/>
                    <a:pt x="778" y="4011"/>
                    <a:pt x="978" y="4387"/>
                  </a:cubicBezTo>
                  <a:cubicBezTo>
                    <a:pt x="1053" y="4537"/>
                    <a:pt x="1078" y="4737"/>
                    <a:pt x="1204" y="4888"/>
                  </a:cubicBezTo>
                  <a:cubicBezTo>
                    <a:pt x="1279" y="4963"/>
                    <a:pt x="1379" y="5013"/>
                    <a:pt x="1479" y="5038"/>
                  </a:cubicBezTo>
                  <a:cubicBezTo>
                    <a:pt x="1505" y="5038"/>
                    <a:pt x="1580" y="5063"/>
                    <a:pt x="1655" y="5063"/>
                  </a:cubicBezTo>
                  <a:lnTo>
                    <a:pt x="1780" y="5063"/>
                  </a:lnTo>
                  <a:cubicBezTo>
                    <a:pt x="1805" y="5113"/>
                    <a:pt x="1830" y="5189"/>
                    <a:pt x="1880" y="5214"/>
                  </a:cubicBezTo>
                  <a:lnTo>
                    <a:pt x="1931" y="5214"/>
                  </a:lnTo>
                  <a:cubicBezTo>
                    <a:pt x="1956" y="5239"/>
                    <a:pt x="1956" y="5289"/>
                    <a:pt x="1981" y="5314"/>
                  </a:cubicBezTo>
                  <a:cubicBezTo>
                    <a:pt x="2056" y="5339"/>
                    <a:pt x="2131" y="5364"/>
                    <a:pt x="2206" y="5364"/>
                  </a:cubicBezTo>
                  <a:lnTo>
                    <a:pt x="2307" y="5364"/>
                  </a:lnTo>
                  <a:cubicBezTo>
                    <a:pt x="2307" y="5389"/>
                    <a:pt x="2357" y="5464"/>
                    <a:pt x="2357" y="5464"/>
                  </a:cubicBezTo>
                  <a:cubicBezTo>
                    <a:pt x="2507" y="5640"/>
                    <a:pt x="2708" y="5665"/>
                    <a:pt x="2908" y="5665"/>
                  </a:cubicBezTo>
                  <a:lnTo>
                    <a:pt x="3234" y="5665"/>
                  </a:lnTo>
                  <a:cubicBezTo>
                    <a:pt x="3459" y="5615"/>
                    <a:pt x="3660" y="5564"/>
                    <a:pt x="3860" y="5489"/>
                  </a:cubicBezTo>
                  <a:cubicBezTo>
                    <a:pt x="3911" y="5564"/>
                    <a:pt x="3986" y="5615"/>
                    <a:pt x="4036" y="5665"/>
                  </a:cubicBezTo>
                  <a:cubicBezTo>
                    <a:pt x="4111" y="5665"/>
                    <a:pt x="4136" y="5665"/>
                    <a:pt x="4211" y="5715"/>
                  </a:cubicBezTo>
                  <a:cubicBezTo>
                    <a:pt x="4312" y="5765"/>
                    <a:pt x="4387" y="5815"/>
                    <a:pt x="4487" y="5815"/>
                  </a:cubicBezTo>
                  <a:lnTo>
                    <a:pt x="4537" y="5815"/>
                  </a:lnTo>
                  <a:cubicBezTo>
                    <a:pt x="4562" y="5790"/>
                    <a:pt x="4562" y="5790"/>
                    <a:pt x="4587" y="5790"/>
                  </a:cubicBezTo>
                  <a:cubicBezTo>
                    <a:pt x="4637" y="5790"/>
                    <a:pt x="4687" y="5765"/>
                    <a:pt x="4713" y="5715"/>
                  </a:cubicBezTo>
                  <a:lnTo>
                    <a:pt x="4813" y="5640"/>
                  </a:lnTo>
                  <a:cubicBezTo>
                    <a:pt x="4863" y="5665"/>
                    <a:pt x="4913" y="5690"/>
                    <a:pt x="4938" y="5715"/>
                  </a:cubicBezTo>
                  <a:cubicBezTo>
                    <a:pt x="5189" y="5640"/>
                    <a:pt x="5439" y="5539"/>
                    <a:pt x="5665" y="5414"/>
                  </a:cubicBezTo>
                  <a:cubicBezTo>
                    <a:pt x="5890" y="5289"/>
                    <a:pt x="6116" y="5163"/>
                    <a:pt x="6317" y="5013"/>
                  </a:cubicBezTo>
                  <a:cubicBezTo>
                    <a:pt x="6442" y="4913"/>
                    <a:pt x="6542" y="4813"/>
                    <a:pt x="6667" y="4712"/>
                  </a:cubicBezTo>
                  <a:cubicBezTo>
                    <a:pt x="6667" y="4687"/>
                    <a:pt x="6693" y="4662"/>
                    <a:pt x="6693" y="4662"/>
                  </a:cubicBezTo>
                  <a:cubicBezTo>
                    <a:pt x="6718" y="4637"/>
                    <a:pt x="6718" y="4637"/>
                    <a:pt x="6743" y="4612"/>
                  </a:cubicBezTo>
                  <a:cubicBezTo>
                    <a:pt x="6768" y="4562"/>
                    <a:pt x="6818" y="4537"/>
                    <a:pt x="6843" y="4487"/>
                  </a:cubicBezTo>
                  <a:cubicBezTo>
                    <a:pt x="6893" y="4387"/>
                    <a:pt x="6893" y="4236"/>
                    <a:pt x="6918" y="4136"/>
                  </a:cubicBezTo>
                  <a:cubicBezTo>
                    <a:pt x="6918" y="3985"/>
                    <a:pt x="6943" y="3835"/>
                    <a:pt x="7043" y="3685"/>
                  </a:cubicBezTo>
                  <a:cubicBezTo>
                    <a:pt x="7094" y="3635"/>
                    <a:pt x="7144" y="3559"/>
                    <a:pt x="7219" y="3509"/>
                  </a:cubicBezTo>
                  <a:cubicBezTo>
                    <a:pt x="7269" y="3484"/>
                    <a:pt x="7444" y="3484"/>
                    <a:pt x="7469" y="3434"/>
                  </a:cubicBezTo>
                  <a:cubicBezTo>
                    <a:pt x="7495" y="3434"/>
                    <a:pt x="7495" y="3409"/>
                    <a:pt x="7495" y="3409"/>
                  </a:cubicBezTo>
                  <a:cubicBezTo>
                    <a:pt x="7495" y="3359"/>
                    <a:pt x="7444" y="3259"/>
                    <a:pt x="7419" y="3209"/>
                  </a:cubicBezTo>
                  <a:cubicBezTo>
                    <a:pt x="7394" y="3108"/>
                    <a:pt x="7369" y="3033"/>
                    <a:pt x="7394" y="2933"/>
                  </a:cubicBezTo>
                  <a:cubicBezTo>
                    <a:pt x="7419" y="2707"/>
                    <a:pt x="7620" y="2507"/>
                    <a:pt x="7695" y="2281"/>
                  </a:cubicBezTo>
                  <a:cubicBezTo>
                    <a:pt x="7720" y="2206"/>
                    <a:pt x="7720" y="2156"/>
                    <a:pt x="7745" y="2081"/>
                  </a:cubicBezTo>
                  <a:cubicBezTo>
                    <a:pt x="7745" y="2031"/>
                    <a:pt x="7720" y="2006"/>
                    <a:pt x="7720" y="1955"/>
                  </a:cubicBezTo>
                  <a:cubicBezTo>
                    <a:pt x="7595" y="1730"/>
                    <a:pt x="7545" y="1554"/>
                    <a:pt x="7620" y="1304"/>
                  </a:cubicBezTo>
                  <a:cubicBezTo>
                    <a:pt x="7645" y="1204"/>
                    <a:pt x="7720" y="1103"/>
                    <a:pt x="7770" y="1028"/>
                  </a:cubicBezTo>
                  <a:cubicBezTo>
                    <a:pt x="7670" y="928"/>
                    <a:pt x="7570" y="777"/>
                    <a:pt x="7545" y="627"/>
                  </a:cubicBezTo>
                  <a:cubicBezTo>
                    <a:pt x="7520" y="677"/>
                    <a:pt x="7495" y="727"/>
                    <a:pt x="7495" y="777"/>
                  </a:cubicBezTo>
                  <a:cubicBezTo>
                    <a:pt x="7495" y="853"/>
                    <a:pt x="7495" y="903"/>
                    <a:pt x="7495" y="978"/>
                  </a:cubicBezTo>
                  <a:cubicBezTo>
                    <a:pt x="7369" y="1028"/>
                    <a:pt x="7344" y="1229"/>
                    <a:pt x="7419" y="1329"/>
                  </a:cubicBezTo>
                  <a:lnTo>
                    <a:pt x="7344" y="1379"/>
                  </a:lnTo>
                  <a:cubicBezTo>
                    <a:pt x="7294" y="1379"/>
                    <a:pt x="7244" y="1354"/>
                    <a:pt x="7194" y="1329"/>
                  </a:cubicBezTo>
                  <a:cubicBezTo>
                    <a:pt x="7169" y="1304"/>
                    <a:pt x="7119" y="1279"/>
                    <a:pt x="7094" y="1279"/>
                  </a:cubicBezTo>
                  <a:cubicBezTo>
                    <a:pt x="7018" y="1279"/>
                    <a:pt x="6943" y="1354"/>
                    <a:pt x="6918" y="1429"/>
                  </a:cubicBezTo>
                  <a:cubicBezTo>
                    <a:pt x="6893" y="1529"/>
                    <a:pt x="6642" y="2206"/>
                    <a:pt x="6442" y="2206"/>
                  </a:cubicBezTo>
                  <a:cubicBezTo>
                    <a:pt x="6392" y="2206"/>
                    <a:pt x="6367" y="2181"/>
                    <a:pt x="6342" y="2156"/>
                  </a:cubicBezTo>
                  <a:cubicBezTo>
                    <a:pt x="6317" y="2106"/>
                    <a:pt x="6266" y="2081"/>
                    <a:pt x="6191" y="2081"/>
                  </a:cubicBezTo>
                  <a:cubicBezTo>
                    <a:pt x="6141" y="2081"/>
                    <a:pt x="6091" y="2106"/>
                    <a:pt x="6066" y="2181"/>
                  </a:cubicBezTo>
                  <a:cubicBezTo>
                    <a:pt x="6016" y="2331"/>
                    <a:pt x="5966" y="2457"/>
                    <a:pt x="5840" y="2582"/>
                  </a:cubicBezTo>
                  <a:cubicBezTo>
                    <a:pt x="5790" y="2632"/>
                    <a:pt x="5690" y="2707"/>
                    <a:pt x="5590" y="2707"/>
                  </a:cubicBezTo>
                  <a:cubicBezTo>
                    <a:pt x="5565" y="2707"/>
                    <a:pt x="5515" y="2682"/>
                    <a:pt x="5489" y="2657"/>
                  </a:cubicBezTo>
                  <a:cubicBezTo>
                    <a:pt x="5439" y="2582"/>
                    <a:pt x="5364" y="2557"/>
                    <a:pt x="5289" y="2557"/>
                  </a:cubicBezTo>
                  <a:cubicBezTo>
                    <a:pt x="5214" y="2557"/>
                    <a:pt x="5164" y="2582"/>
                    <a:pt x="5114" y="2657"/>
                  </a:cubicBezTo>
                  <a:cubicBezTo>
                    <a:pt x="5038" y="2757"/>
                    <a:pt x="4988" y="2883"/>
                    <a:pt x="4838" y="2883"/>
                  </a:cubicBezTo>
                  <a:lnTo>
                    <a:pt x="4813" y="2883"/>
                  </a:lnTo>
                  <a:cubicBezTo>
                    <a:pt x="4662" y="2858"/>
                    <a:pt x="4587" y="2732"/>
                    <a:pt x="4537" y="2607"/>
                  </a:cubicBezTo>
                  <a:cubicBezTo>
                    <a:pt x="4512" y="2507"/>
                    <a:pt x="4437" y="2482"/>
                    <a:pt x="4362" y="2482"/>
                  </a:cubicBezTo>
                  <a:cubicBezTo>
                    <a:pt x="4261" y="2482"/>
                    <a:pt x="4161" y="2532"/>
                    <a:pt x="4161" y="2657"/>
                  </a:cubicBezTo>
                  <a:cubicBezTo>
                    <a:pt x="4161" y="2808"/>
                    <a:pt x="4111" y="2958"/>
                    <a:pt x="4061" y="3083"/>
                  </a:cubicBezTo>
                  <a:cubicBezTo>
                    <a:pt x="4036" y="3133"/>
                    <a:pt x="3860" y="3384"/>
                    <a:pt x="3785" y="3384"/>
                  </a:cubicBezTo>
                  <a:cubicBezTo>
                    <a:pt x="3785" y="3384"/>
                    <a:pt x="3760" y="3359"/>
                    <a:pt x="3760" y="3359"/>
                  </a:cubicBezTo>
                  <a:cubicBezTo>
                    <a:pt x="3735" y="3259"/>
                    <a:pt x="3635" y="3209"/>
                    <a:pt x="3560" y="3209"/>
                  </a:cubicBezTo>
                  <a:cubicBezTo>
                    <a:pt x="3459" y="3209"/>
                    <a:pt x="3359" y="3284"/>
                    <a:pt x="3334" y="3409"/>
                  </a:cubicBezTo>
                  <a:cubicBezTo>
                    <a:pt x="3334" y="3434"/>
                    <a:pt x="3309" y="3434"/>
                    <a:pt x="3284" y="3434"/>
                  </a:cubicBezTo>
                  <a:lnTo>
                    <a:pt x="3209" y="3434"/>
                  </a:lnTo>
                  <a:cubicBezTo>
                    <a:pt x="3209" y="3334"/>
                    <a:pt x="3134" y="3259"/>
                    <a:pt x="3033" y="3234"/>
                  </a:cubicBezTo>
                  <a:cubicBezTo>
                    <a:pt x="2983" y="3234"/>
                    <a:pt x="2933" y="3234"/>
                    <a:pt x="2908" y="3209"/>
                  </a:cubicBezTo>
                  <a:cubicBezTo>
                    <a:pt x="2858" y="3158"/>
                    <a:pt x="2858" y="3058"/>
                    <a:pt x="2858" y="2983"/>
                  </a:cubicBezTo>
                  <a:cubicBezTo>
                    <a:pt x="2833" y="2883"/>
                    <a:pt x="2733" y="2782"/>
                    <a:pt x="2632" y="2782"/>
                  </a:cubicBezTo>
                  <a:cubicBezTo>
                    <a:pt x="2607" y="2782"/>
                    <a:pt x="2557" y="2808"/>
                    <a:pt x="2532" y="2808"/>
                  </a:cubicBezTo>
                  <a:cubicBezTo>
                    <a:pt x="2407" y="2883"/>
                    <a:pt x="2206" y="2958"/>
                    <a:pt x="2056" y="2958"/>
                  </a:cubicBezTo>
                  <a:cubicBezTo>
                    <a:pt x="1981" y="2958"/>
                    <a:pt x="1931" y="2958"/>
                    <a:pt x="1880" y="2933"/>
                  </a:cubicBezTo>
                  <a:cubicBezTo>
                    <a:pt x="1705" y="2833"/>
                    <a:pt x="1680" y="2607"/>
                    <a:pt x="1580" y="2457"/>
                  </a:cubicBezTo>
                  <a:cubicBezTo>
                    <a:pt x="1454" y="2256"/>
                    <a:pt x="1254" y="2356"/>
                    <a:pt x="1078" y="2256"/>
                  </a:cubicBezTo>
                  <a:cubicBezTo>
                    <a:pt x="903" y="2106"/>
                    <a:pt x="953" y="1930"/>
                    <a:pt x="1028" y="1755"/>
                  </a:cubicBezTo>
                  <a:cubicBezTo>
                    <a:pt x="1104" y="1529"/>
                    <a:pt x="928" y="1279"/>
                    <a:pt x="728" y="1279"/>
                  </a:cubicBezTo>
                  <a:cubicBezTo>
                    <a:pt x="677" y="1279"/>
                    <a:pt x="627" y="1304"/>
                    <a:pt x="577" y="1304"/>
                  </a:cubicBezTo>
                  <a:lnTo>
                    <a:pt x="552" y="1329"/>
                  </a:lnTo>
                  <a:cubicBezTo>
                    <a:pt x="427" y="1279"/>
                    <a:pt x="377" y="928"/>
                    <a:pt x="377" y="853"/>
                  </a:cubicBezTo>
                  <a:cubicBezTo>
                    <a:pt x="352" y="602"/>
                    <a:pt x="352" y="326"/>
                    <a:pt x="377" y="76"/>
                  </a:cubicBezTo>
                  <a:cubicBezTo>
                    <a:pt x="377" y="26"/>
                    <a:pt x="352" y="1"/>
                    <a:pt x="301" y="1"/>
                  </a:cubicBez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7" name="Google Shape;707;p32"/>
            <p:cNvSpPr/>
            <p:nvPr/>
          </p:nvSpPr>
          <p:spPr>
            <a:xfrm>
              <a:off x="7281620" y="1648039"/>
              <a:ext cx="168523" cy="68903"/>
            </a:xfrm>
            <a:custGeom>
              <a:avLst/>
              <a:gdLst/>
              <a:ahLst/>
              <a:cxnLst/>
              <a:rect l="l" t="t" r="r" b="b"/>
              <a:pathLst>
                <a:path w="5640" h="2306" extrusionOk="0">
                  <a:moveTo>
                    <a:pt x="3309" y="0"/>
                  </a:moveTo>
                  <a:cubicBezTo>
                    <a:pt x="3259" y="25"/>
                    <a:pt x="3233" y="25"/>
                    <a:pt x="3183" y="25"/>
                  </a:cubicBezTo>
                  <a:cubicBezTo>
                    <a:pt x="3208" y="25"/>
                    <a:pt x="3158" y="50"/>
                    <a:pt x="3158" y="50"/>
                  </a:cubicBezTo>
                  <a:cubicBezTo>
                    <a:pt x="3083" y="50"/>
                    <a:pt x="3008" y="75"/>
                    <a:pt x="2933" y="75"/>
                  </a:cubicBezTo>
                  <a:cubicBezTo>
                    <a:pt x="2883" y="75"/>
                    <a:pt x="2832" y="50"/>
                    <a:pt x="2757" y="50"/>
                  </a:cubicBezTo>
                  <a:cubicBezTo>
                    <a:pt x="2657" y="50"/>
                    <a:pt x="2532" y="50"/>
                    <a:pt x="2431" y="25"/>
                  </a:cubicBezTo>
                  <a:cubicBezTo>
                    <a:pt x="2156" y="301"/>
                    <a:pt x="1755" y="426"/>
                    <a:pt x="1379" y="451"/>
                  </a:cubicBezTo>
                  <a:cubicBezTo>
                    <a:pt x="1254" y="627"/>
                    <a:pt x="1053" y="752"/>
                    <a:pt x="827" y="752"/>
                  </a:cubicBezTo>
                  <a:cubicBezTo>
                    <a:pt x="777" y="752"/>
                    <a:pt x="727" y="752"/>
                    <a:pt x="702" y="727"/>
                  </a:cubicBezTo>
                  <a:cubicBezTo>
                    <a:pt x="577" y="702"/>
                    <a:pt x="477" y="652"/>
                    <a:pt x="401" y="577"/>
                  </a:cubicBezTo>
                  <a:cubicBezTo>
                    <a:pt x="326" y="602"/>
                    <a:pt x="276" y="627"/>
                    <a:pt x="201" y="652"/>
                  </a:cubicBezTo>
                  <a:cubicBezTo>
                    <a:pt x="151" y="677"/>
                    <a:pt x="101" y="677"/>
                    <a:pt x="51" y="677"/>
                  </a:cubicBezTo>
                  <a:cubicBezTo>
                    <a:pt x="0" y="827"/>
                    <a:pt x="0" y="978"/>
                    <a:pt x="101" y="1128"/>
                  </a:cubicBezTo>
                  <a:cubicBezTo>
                    <a:pt x="176" y="1278"/>
                    <a:pt x="326" y="1354"/>
                    <a:pt x="502" y="1354"/>
                  </a:cubicBezTo>
                  <a:lnTo>
                    <a:pt x="527" y="1354"/>
                  </a:lnTo>
                  <a:cubicBezTo>
                    <a:pt x="577" y="1354"/>
                    <a:pt x="652" y="1303"/>
                    <a:pt x="702" y="1303"/>
                  </a:cubicBezTo>
                  <a:cubicBezTo>
                    <a:pt x="702" y="1303"/>
                    <a:pt x="702" y="1303"/>
                    <a:pt x="702" y="1329"/>
                  </a:cubicBezTo>
                  <a:lnTo>
                    <a:pt x="777" y="1429"/>
                  </a:lnTo>
                  <a:cubicBezTo>
                    <a:pt x="853" y="1679"/>
                    <a:pt x="978" y="1905"/>
                    <a:pt x="1254" y="1980"/>
                  </a:cubicBezTo>
                  <a:cubicBezTo>
                    <a:pt x="1329" y="2005"/>
                    <a:pt x="1429" y="2030"/>
                    <a:pt x="1504" y="2030"/>
                  </a:cubicBezTo>
                  <a:cubicBezTo>
                    <a:pt x="1579" y="2030"/>
                    <a:pt x="1655" y="2005"/>
                    <a:pt x="1755" y="1980"/>
                  </a:cubicBezTo>
                  <a:cubicBezTo>
                    <a:pt x="1780" y="2080"/>
                    <a:pt x="1855" y="2156"/>
                    <a:pt x="1930" y="2231"/>
                  </a:cubicBezTo>
                  <a:cubicBezTo>
                    <a:pt x="2030" y="2281"/>
                    <a:pt x="2131" y="2306"/>
                    <a:pt x="2206" y="2306"/>
                  </a:cubicBezTo>
                  <a:cubicBezTo>
                    <a:pt x="2331" y="2306"/>
                    <a:pt x="2431" y="2281"/>
                    <a:pt x="2532" y="2206"/>
                  </a:cubicBezTo>
                  <a:cubicBezTo>
                    <a:pt x="2582" y="2231"/>
                    <a:pt x="2657" y="2231"/>
                    <a:pt x="2707" y="2231"/>
                  </a:cubicBezTo>
                  <a:cubicBezTo>
                    <a:pt x="2858" y="2231"/>
                    <a:pt x="3008" y="2181"/>
                    <a:pt x="3133" y="2105"/>
                  </a:cubicBezTo>
                  <a:cubicBezTo>
                    <a:pt x="3309" y="2105"/>
                    <a:pt x="3484" y="2005"/>
                    <a:pt x="3559" y="1855"/>
                  </a:cubicBezTo>
                  <a:cubicBezTo>
                    <a:pt x="3609" y="1730"/>
                    <a:pt x="3634" y="1604"/>
                    <a:pt x="3584" y="1479"/>
                  </a:cubicBezTo>
                  <a:lnTo>
                    <a:pt x="3559" y="1404"/>
                  </a:lnTo>
                  <a:lnTo>
                    <a:pt x="3609" y="1303"/>
                  </a:lnTo>
                  <a:cubicBezTo>
                    <a:pt x="3634" y="1228"/>
                    <a:pt x="3660" y="1128"/>
                    <a:pt x="3710" y="1053"/>
                  </a:cubicBezTo>
                  <a:lnTo>
                    <a:pt x="3710" y="1078"/>
                  </a:lnTo>
                  <a:lnTo>
                    <a:pt x="3810" y="1128"/>
                  </a:lnTo>
                  <a:cubicBezTo>
                    <a:pt x="3885" y="1153"/>
                    <a:pt x="3960" y="1178"/>
                    <a:pt x="4035" y="1178"/>
                  </a:cubicBezTo>
                  <a:lnTo>
                    <a:pt x="4061" y="1178"/>
                  </a:lnTo>
                  <a:cubicBezTo>
                    <a:pt x="4136" y="1178"/>
                    <a:pt x="4211" y="1153"/>
                    <a:pt x="4286" y="1128"/>
                  </a:cubicBezTo>
                  <a:lnTo>
                    <a:pt x="4462" y="1128"/>
                  </a:lnTo>
                  <a:cubicBezTo>
                    <a:pt x="4537" y="1178"/>
                    <a:pt x="4637" y="1203"/>
                    <a:pt x="4737" y="1228"/>
                  </a:cubicBezTo>
                  <a:lnTo>
                    <a:pt x="4938" y="1228"/>
                  </a:lnTo>
                  <a:cubicBezTo>
                    <a:pt x="5013" y="1203"/>
                    <a:pt x="5063" y="1153"/>
                    <a:pt x="5138" y="1153"/>
                  </a:cubicBezTo>
                  <a:cubicBezTo>
                    <a:pt x="5239" y="1178"/>
                    <a:pt x="5314" y="1203"/>
                    <a:pt x="5389" y="1203"/>
                  </a:cubicBezTo>
                  <a:lnTo>
                    <a:pt x="5489" y="1203"/>
                  </a:lnTo>
                  <a:cubicBezTo>
                    <a:pt x="5539" y="1178"/>
                    <a:pt x="5589" y="1153"/>
                    <a:pt x="5640" y="1103"/>
                  </a:cubicBezTo>
                  <a:cubicBezTo>
                    <a:pt x="5589" y="1003"/>
                    <a:pt x="5589" y="902"/>
                    <a:pt x="5589" y="777"/>
                  </a:cubicBezTo>
                  <a:lnTo>
                    <a:pt x="5564" y="777"/>
                  </a:lnTo>
                  <a:cubicBezTo>
                    <a:pt x="5289" y="777"/>
                    <a:pt x="5013" y="752"/>
                    <a:pt x="4787" y="577"/>
                  </a:cubicBezTo>
                  <a:cubicBezTo>
                    <a:pt x="4662" y="451"/>
                    <a:pt x="4537" y="326"/>
                    <a:pt x="4487" y="176"/>
                  </a:cubicBezTo>
                  <a:cubicBezTo>
                    <a:pt x="4336" y="226"/>
                    <a:pt x="4186" y="276"/>
                    <a:pt x="4035" y="276"/>
                  </a:cubicBezTo>
                  <a:cubicBezTo>
                    <a:pt x="3760" y="276"/>
                    <a:pt x="3509" y="176"/>
                    <a:pt x="3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8" name="Google Shape;708;p32"/>
            <p:cNvSpPr/>
            <p:nvPr/>
          </p:nvSpPr>
          <p:spPr>
            <a:xfrm>
              <a:off x="7376997" y="1632830"/>
              <a:ext cx="131562" cy="228702"/>
            </a:xfrm>
            <a:custGeom>
              <a:avLst/>
              <a:gdLst/>
              <a:ahLst/>
              <a:cxnLst/>
              <a:rect l="l" t="t" r="r" b="b"/>
              <a:pathLst>
                <a:path w="4403" h="7654" extrusionOk="0">
                  <a:moveTo>
                    <a:pt x="1491" y="1"/>
                  </a:moveTo>
                  <a:cubicBezTo>
                    <a:pt x="1432" y="1"/>
                    <a:pt x="1370" y="25"/>
                    <a:pt x="1320" y="83"/>
                  </a:cubicBezTo>
                  <a:cubicBezTo>
                    <a:pt x="1187" y="237"/>
                    <a:pt x="1007" y="300"/>
                    <a:pt x="818" y="300"/>
                  </a:cubicBezTo>
                  <a:cubicBezTo>
                    <a:pt x="578" y="300"/>
                    <a:pt x="324" y="198"/>
                    <a:pt x="142" y="58"/>
                  </a:cubicBezTo>
                  <a:cubicBezTo>
                    <a:pt x="124" y="40"/>
                    <a:pt x="100" y="32"/>
                    <a:pt x="77" y="32"/>
                  </a:cubicBezTo>
                  <a:cubicBezTo>
                    <a:pt x="36" y="32"/>
                    <a:pt x="0" y="60"/>
                    <a:pt x="16" y="108"/>
                  </a:cubicBezTo>
                  <a:cubicBezTo>
                    <a:pt x="59" y="566"/>
                    <a:pt x="446" y="779"/>
                    <a:pt x="854" y="779"/>
                  </a:cubicBezTo>
                  <a:cubicBezTo>
                    <a:pt x="1004" y="779"/>
                    <a:pt x="1157" y="750"/>
                    <a:pt x="1297" y="694"/>
                  </a:cubicBezTo>
                  <a:lnTo>
                    <a:pt x="1297" y="694"/>
                  </a:lnTo>
                  <a:cubicBezTo>
                    <a:pt x="1357" y="843"/>
                    <a:pt x="1461" y="976"/>
                    <a:pt x="1595" y="1086"/>
                  </a:cubicBezTo>
                  <a:cubicBezTo>
                    <a:pt x="1823" y="1261"/>
                    <a:pt x="2099" y="1301"/>
                    <a:pt x="2382" y="1301"/>
                  </a:cubicBezTo>
                  <a:cubicBezTo>
                    <a:pt x="2385" y="1301"/>
                    <a:pt x="2388" y="1301"/>
                    <a:pt x="2391" y="1301"/>
                  </a:cubicBezTo>
                  <a:lnTo>
                    <a:pt x="2391" y="1301"/>
                  </a:lnTo>
                  <a:cubicBezTo>
                    <a:pt x="2375" y="1850"/>
                    <a:pt x="2865" y="2292"/>
                    <a:pt x="3408" y="2464"/>
                  </a:cubicBezTo>
                  <a:lnTo>
                    <a:pt x="3408" y="2464"/>
                  </a:lnTo>
                  <a:cubicBezTo>
                    <a:pt x="3291" y="2703"/>
                    <a:pt x="3206" y="2948"/>
                    <a:pt x="3275" y="3241"/>
                  </a:cubicBezTo>
                  <a:cubicBezTo>
                    <a:pt x="3323" y="3410"/>
                    <a:pt x="3412" y="3556"/>
                    <a:pt x="3534" y="3662"/>
                  </a:cubicBezTo>
                  <a:lnTo>
                    <a:pt x="3534" y="3662"/>
                  </a:lnTo>
                  <a:cubicBezTo>
                    <a:pt x="3465" y="3749"/>
                    <a:pt x="3408" y="3844"/>
                    <a:pt x="3375" y="3943"/>
                  </a:cubicBezTo>
                  <a:cubicBezTo>
                    <a:pt x="3300" y="4193"/>
                    <a:pt x="3350" y="4369"/>
                    <a:pt x="3475" y="4594"/>
                  </a:cubicBezTo>
                  <a:cubicBezTo>
                    <a:pt x="3625" y="4920"/>
                    <a:pt x="3174" y="5246"/>
                    <a:pt x="3149" y="5572"/>
                  </a:cubicBezTo>
                  <a:cubicBezTo>
                    <a:pt x="3124" y="5672"/>
                    <a:pt x="3149" y="5747"/>
                    <a:pt x="3174" y="5848"/>
                  </a:cubicBezTo>
                  <a:cubicBezTo>
                    <a:pt x="3199" y="5923"/>
                    <a:pt x="3275" y="6023"/>
                    <a:pt x="3224" y="6073"/>
                  </a:cubicBezTo>
                  <a:cubicBezTo>
                    <a:pt x="3199" y="6123"/>
                    <a:pt x="3024" y="6123"/>
                    <a:pt x="2974" y="6148"/>
                  </a:cubicBezTo>
                  <a:cubicBezTo>
                    <a:pt x="2899" y="6198"/>
                    <a:pt x="2849" y="6274"/>
                    <a:pt x="2798" y="6324"/>
                  </a:cubicBezTo>
                  <a:cubicBezTo>
                    <a:pt x="2698" y="6474"/>
                    <a:pt x="2673" y="6624"/>
                    <a:pt x="2673" y="6775"/>
                  </a:cubicBezTo>
                  <a:cubicBezTo>
                    <a:pt x="2648" y="6925"/>
                    <a:pt x="2648" y="7151"/>
                    <a:pt x="2523" y="7226"/>
                  </a:cubicBezTo>
                  <a:cubicBezTo>
                    <a:pt x="2309" y="7376"/>
                    <a:pt x="2442" y="7653"/>
                    <a:pt x="2641" y="7653"/>
                  </a:cubicBezTo>
                  <a:cubicBezTo>
                    <a:pt x="2676" y="7653"/>
                    <a:pt x="2712" y="7645"/>
                    <a:pt x="2748" y="7627"/>
                  </a:cubicBezTo>
                  <a:cubicBezTo>
                    <a:pt x="3099" y="7452"/>
                    <a:pt x="3049" y="7051"/>
                    <a:pt x="3124" y="6725"/>
                  </a:cubicBezTo>
                  <a:cubicBezTo>
                    <a:pt x="3149" y="6499"/>
                    <a:pt x="3275" y="6549"/>
                    <a:pt x="3475" y="6449"/>
                  </a:cubicBezTo>
                  <a:cubicBezTo>
                    <a:pt x="3651" y="6349"/>
                    <a:pt x="3726" y="6173"/>
                    <a:pt x="3676" y="5998"/>
                  </a:cubicBezTo>
                  <a:cubicBezTo>
                    <a:pt x="3625" y="5772"/>
                    <a:pt x="3525" y="5672"/>
                    <a:pt x="3651" y="5447"/>
                  </a:cubicBezTo>
                  <a:cubicBezTo>
                    <a:pt x="3751" y="5296"/>
                    <a:pt x="3926" y="5171"/>
                    <a:pt x="4001" y="4995"/>
                  </a:cubicBezTo>
                  <a:cubicBezTo>
                    <a:pt x="4102" y="4820"/>
                    <a:pt x="4102" y="4594"/>
                    <a:pt x="4001" y="4394"/>
                  </a:cubicBezTo>
                  <a:cubicBezTo>
                    <a:pt x="3926" y="4269"/>
                    <a:pt x="3851" y="4218"/>
                    <a:pt x="3926" y="4068"/>
                  </a:cubicBezTo>
                  <a:cubicBezTo>
                    <a:pt x="3976" y="3943"/>
                    <a:pt x="4102" y="3843"/>
                    <a:pt x="4227" y="3767"/>
                  </a:cubicBezTo>
                  <a:cubicBezTo>
                    <a:pt x="4402" y="3617"/>
                    <a:pt x="4252" y="3291"/>
                    <a:pt x="4026" y="3291"/>
                  </a:cubicBezTo>
                  <a:cubicBezTo>
                    <a:pt x="4017" y="3292"/>
                    <a:pt x="4009" y="3292"/>
                    <a:pt x="4000" y="3292"/>
                  </a:cubicBezTo>
                  <a:cubicBezTo>
                    <a:pt x="3536" y="3292"/>
                    <a:pt x="3829" y="2636"/>
                    <a:pt x="4001" y="2464"/>
                  </a:cubicBezTo>
                  <a:cubicBezTo>
                    <a:pt x="4152" y="2289"/>
                    <a:pt x="4052" y="2088"/>
                    <a:pt x="3876" y="2013"/>
                  </a:cubicBezTo>
                  <a:cubicBezTo>
                    <a:pt x="3575" y="1888"/>
                    <a:pt x="2723" y="1662"/>
                    <a:pt x="2974" y="1161"/>
                  </a:cubicBezTo>
                  <a:cubicBezTo>
                    <a:pt x="3045" y="994"/>
                    <a:pt x="2958" y="758"/>
                    <a:pt x="2776" y="758"/>
                  </a:cubicBezTo>
                  <a:cubicBezTo>
                    <a:pt x="2767" y="758"/>
                    <a:pt x="2758" y="759"/>
                    <a:pt x="2748" y="760"/>
                  </a:cubicBezTo>
                  <a:cubicBezTo>
                    <a:pt x="2679" y="766"/>
                    <a:pt x="2573" y="774"/>
                    <a:pt x="2454" y="774"/>
                  </a:cubicBezTo>
                  <a:cubicBezTo>
                    <a:pt x="2097" y="774"/>
                    <a:pt x="1627" y="703"/>
                    <a:pt x="1721" y="309"/>
                  </a:cubicBezTo>
                  <a:cubicBezTo>
                    <a:pt x="1774" y="148"/>
                    <a:pt x="1638" y="1"/>
                    <a:pt x="1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9" name="Google Shape;709;p32"/>
            <p:cNvSpPr/>
            <p:nvPr/>
          </p:nvSpPr>
          <p:spPr>
            <a:xfrm>
              <a:off x="7247946" y="1816054"/>
              <a:ext cx="212686" cy="82827"/>
            </a:xfrm>
            <a:custGeom>
              <a:avLst/>
              <a:gdLst/>
              <a:ahLst/>
              <a:cxnLst/>
              <a:rect l="l" t="t" r="r" b="b"/>
              <a:pathLst>
                <a:path w="7118" h="2772" extrusionOk="0">
                  <a:moveTo>
                    <a:pt x="429" y="0"/>
                  </a:moveTo>
                  <a:cubicBezTo>
                    <a:pt x="374" y="0"/>
                    <a:pt x="322" y="20"/>
                    <a:pt x="275" y="66"/>
                  </a:cubicBezTo>
                  <a:cubicBezTo>
                    <a:pt x="1" y="400"/>
                    <a:pt x="386" y="779"/>
                    <a:pt x="722" y="988"/>
                  </a:cubicBezTo>
                  <a:lnTo>
                    <a:pt x="722" y="988"/>
                  </a:lnTo>
                  <a:cubicBezTo>
                    <a:pt x="679" y="1530"/>
                    <a:pt x="1139" y="1982"/>
                    <a:pt x="1639" y="1982"/>
                  </a:cubicBezTo>
                  <a:cubicBezTo>
                    <a:pt x="1709" y="1982"/>
                    <a:pt x="1781" y="1973"/>
                    <a:pt x="1852" y="1954"/>
                  </a:cubicBezTo>
                  <a:lnTo>
                    <a:pt x="1852" y="1954"/>
                  </a:lnTo>
                  <a:cubicBezTo>
                    <a:pt x="2049" y="2307"/>
                    <a:pt x="2492" y="2461"/>
                    <a:pt x="2899" y="2461"/>
                  </a:cubicBezTo>
                  <a:cubicBezTo>
                    <a:pt x="2970" y="2461"/>
                    <a:pt x="3040" y="2457"/>
                    <a:pt x="3107" y="2447"/>
                  </a:cubicBezTo>
                  <a:cubicBezTo>
                    <a:pt x="3308" y="2422"/>
                    <a:pt x="3483" y="2372"/>
                    <a:pt x="3684" y="2322"/>
                  </a:cubicBezTo>
                  <a:cubicBezTo>
                    <a:pt x="3723" y="2322"/>
                    <a:pt x="3792" y="2322"/>
                    <a:pt x="3797" y="2299"/>
                  </a:cubicBezTo>
                  <a:lnTo>
                    <a:pt x="3797" y="2299"/>
                  </a:lnTo>
                  <a:cubicBezTo>
                    <a:pt x="3809" y="2339"/>
                    <a:pt x="3809" y="2408"/>
                    <a:pt x="3809" y="2447"/>
                  </a:cubicBezTo>
                  <a:cubicBezTo>
                    <a:pt x="3883" y="2650"/>
                    <a:pt x="4038" y="2772"/>
                    <a:pt x="4225" y="2772"/>
                  </a:cubicBezTo>
                  <a:cubicBezTo>
                    <a:pt x="4292" y="2772"/>
                    <a:pt x="4363" y="2756"/>
                    <a:pt x="4436" y="2723"/>
                  </a:cubicBezTo>
                  <a:cubicBezTo>
                    <a:pt x="4561" y="2648"/>
                    <a:pt x="4636" y="2523"/>
                    <a:pt x="4787" y="2523"/>
                  </a:cubicBezTo>
                  <a:cubicBezTo>
                    <a:pt x="4912" y="2523"/>
                    <a:pt x="5062" y="2573"/>
                    <a:pt x="5188" y="2573"/>
                  </a:cubicBezTo>
                  <a:cubicBezTo>
                    <a:pt x="5313" y="2573"/>
                    <a:pt x="5438" y="2548"/>
                    <a:pt x="5538" y="2472"/>
                  </a:cubicBezTo>
                  <a:cubicBezTo>
                    <a:pt x="5664" y="2397"/>
                    <a:pt x="5689" y="2247"/>
                    <a:pt x="5789" y="2172"/>
                  </a:cubicBezTo>
                  <a:cubicBezTo>
                    <a:pt x="5889" y="2097"/>
                    <a:pt x="6090" y="2122"/>
                    <a:pt x="6215" y="2097"/>
                  </a:cubicBezTo>
                  <a:cubicBezTo>
                    <a:pt x="6366" y="2046"/>
                    <a:pt x="6516" y="1996"/>
                    <a:pt x="6641" y="1921"/>
                  </a:cubicBezTo>
                  <a:cubicBezTo>
                    <a:pt x="6892" y="1771"/>
                    <a:pt x="7067" y="1570"/>
                    <a:pt x="7117" y="1269"/>
                  </a:cubicBezTo>
                  <a:cubicBezTo>
                    <a:pt x="7117" y="1196"/>
                    <a:pt x="7064" y="1150"/>
                    <a:pt x="7005" y="1150"/>
                  </a:cubicBezTo>
                  <a:cubicBezTo>
                    <a:pt x="6984" y="1150"/>
                    <a:pt x="6962" y="1156"/>
                    <a:pt x="6942" y="1169"/>
                  </a:cubicBezTo>
                  <a:cubicBezTo>
                    <a:pt x="6716" y="1295"/>
                    <a:pt x="6516" y="1470"/>
                    <a:pt x="6265" y="1570"/>
                  </a:cubicBezTo>
                  <a:cubicBezTo>
                    <a:pt x="6040" y="1645"/>
                    <a:pt x="5789" y="1595"/>
                    <a:pt x="5563" y="1696"/>
                  </a:cubicBezTo>
                  <a:cubicBezTo>
                    <a:pt x="5488" y="1746"/>
                    <a:pt x="5413" y="1821"/>
                    <a:pt x="5363" y="1896"/>
                  </a:cubicBezTo>
                  <a:cubicBezTo>
                    <a:pt x="5263" y="2046"/>
                    <a:pt x="5288" y="2071"/>
                    <a:pt x="5112" y="2071"/>
                  </a:cubicBezTo>
                  <a:cubicBezTo>
                    <a:pt x="4972" y="2056"/>
                    <a:pt x="4841" y="2021"/>
                    <a:pt x="4714" y="2021"/>
                  </a:cubicBezTo>
                  <a:cubicBezTo>
                    <a:pt x="4637" y="2021"/>
                    <a:pt x="4561" y="2034"/>
                    <a:pt x="4486" y="2071"/>
                  </a:cubicBezTo>
                  <a:cubicBezTo>
                    <a:pt x="4457" y="2086"/>
                    <a:pt x="4372" y="2132"/>
                    <a:pt x="4304" y="2175"/>
                  </a:cubicBezTo>
                  <a:lnTo>
                    <a:pt x="4304" y="2175"/>
                  </a:lnTo>
                  <a:cubicBezTo>
                    <a:pt x="4295" y="2140"/>
                    <a:pt x="4277" y="2106"/>
                    <a:pt x="4260" y="2071"/>
                  </a:cubicBezTo>
                  <a:cubicBezTo>
                    <a:pt x="4185" y="1871"/>
                    <a:pt x="3959" y="1771"/>
                    <a:pt x="3734" y="1771"/>
                  </a:cubicBezTo>
                  <a:cubicBezTo>
                    <a:pt x="3453" y="1794"/>
                    <a:pt x="3194" y="1949"/>
                    <a:pt x="2916" y="1949"/>
                  </a:cubicBezTo>
                  <a:cubicBezTo>
                    <a:pt x="2897" y="1949"/>
                    <a:pt x="2877" y="1948"/>
                    <a:pt x="2857" y="1946"/>
                  </a:cubicBezTo>
                  <a:cubicBezTo>
                    <a:pt x="2631" y="1946"/>
                    <a:pt x="2305" y="1846"/>
                    <a:pt x="2280" y="1570"/>
                  </a:cubicBezTo>
                  <a:cubicBezTo>
                    <a:pt x="2261" y="1434"/>
                    <a:pt x="2135" y="1312"/>
                    <a:pt x="1998" y="1312"/>
                  </a:cubicBezTo>
                  <a:cubicBezTo>
                    <a:pt x="1958" y="1312"/>
                    <a:pt x="1918" y="1322"/>
                    <a:pt x="1879" y="1345"/>
                  </a:cubicBezTo>
                  <a:cubicBezTo>
                    <a:pt x="1796" y="1398"/>
                    <a:pt x="1712" y="1422"/>
                    <a:pt x="1635" y="1422"/>
                  </a:cubicBezTo>
                  <a:cubicBezTo>
                    <a:pt x="1389" y="1422"/>
                    <a:pt x="1213" y="1180"/>
                    <a:pt x="1328" y="894"/>
                  </a:cubicBezTo>
                  <a:cubicBezTo>
                    <a:pt x="1403" y="743"/>
                    <a:pt x="1253" y="593"/>
                    <a:pt x="1127" y="543"/>
                  </a:cubicBezTo>
                  <a:cubicBezTo>
                    <a:pt x="877" y="467"/>
                    <a:pt x="827" y="217"/>
                    <a:pt x="626" y="66"/>
                  </a:cubicBezTo>
                  <a:cubicBezTo>
                    <a:pt x="559" y="26"/>
                    <a:pt x="492"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10" name="Google Shape;710;p32"/>
            <p:cNvSpPr/>
            <p:nvPr/>
          </p:nvSpPr>
          <p:spPr>
            <a:xfrm>
              <a:off x="7229390" y="1653268"/>
              <a:ext cx="50258" cy="168523"/>
            </a:xfrm>
            <a:custGeom>
              <a:avLst/>
              <a:gdLst/>
              <a:ahLst/>
              <a:cxnLst/>
              <a:rect l="l" t="t" r="r" b="b"/>
              <a:pathLst>
                <a:path w="1682" h="5640" extrusionOk="0">
                  <a:moveTo>
                    <a:pt x="1303" y="0"/>
                  </a:moveTo>
                  <a:cubicBezTo>
                    <a:pt x="1171" y="0"/>
                    <a:pt x="1049" y="91"/>
                    <a:pt x="971" y="226"/>
                  </a:cubicBezTo>
                  <a:cubicBezTo>
                    <a:pt x="896" y="326"/>
                    <a:pt x="921" y="477"/>
                    <a:pt x="1022" y="577"/>
                  </a:cubicBezTo>
                  <a:cubicBezTo>
                    <a:pt x="1072" y="627"/>
                    <a:pt x="1022" y="752"/>
                    <a:pt x="946" y="752"/>
                  </a:cubicBezTo>
                  <a:cubicBezTo>
                    <a:pt x="696" y="752"/>
                    <a:pt x="545" y="1078"/>
                    <a:pt x="746" y="1254"/>
                  </a:cubicBezTo>
                  <a:cubicBezTo>
                    <a:pt x="921" y="1404"/>
                    <a:pt x="796" y="1680"/>
                    <a:pt x="570" y="1705"/>
                  </a:cubicBezTo>
                  <a:cubicBezTo>
                    <a:pt x="332" y="1745"/>
                    <a:pt x="314" y="2038"/>
                    <a:pt x="443" y="2194"/>
                  </a:cubicBezTo>
                  <a:lnTo>
                    <a:pt x="443" y="2194"/>
                  </a:lnTo>
                  <a:lnTo>
                    <a:pt x="420" y="2306"/>
                  </a:lnTo>
                  <a:cubicBezTo>
                    <a:pt x="395" y="2407"/>
                    <a:pt x="370" y="2482"/>
                    <a:pt x="345" y="2582"/>
                  </a:cubicBezTo>
                  <a:cubicBezTo>
                    <a:pt x="295" y="2758"/>
                    <a:pt x="270" y="2983"/>
                    <a:pt x="345" y="3184"/>
                  </a:cubicBezTo>
                  <a:cubicBezTo>
                    <a:pt x="420" y="3309"/>
                    <a:pt x="621" y="3409"/>
                    <a:pt x="621" y="3534"/>
                  </a:cubicBezTo>
                  <a:cubicBezTo>
                    <a:pt x="621" y="3635"/>
                    <a:pt x="445" y="4086"/>
                    <a:pt x="370" y="4086"/>
                  </a:cubicBezTo>
                  <a:cubicBezTo>
                    <a:pt x="362" y="4085"/>
                    <a:pt x="353" y="4084"/>
                    <a:pt x="345" y="4084"/>
                  </a:cubicBezTo>
                  <a:cubicBezTo>
                    <a:pt x="134" y="4084"/>
                    <a:pt x="0" y="4391"/>
                    <a:pt x="169" y="4512"/>
                  </a:cubicBezTo>
                  <a:cubicBezTo>
                    <a:pt x="395" y="4687"/>
                    <a:pt x="395" y="5013"/>
                    <a:pt x="520" y="5264"/>
                  </a:cubicBezTo>
                  <a:cubicBezTo>
                    <a:pt x="646" y="5489"/>
                    <a:pt x="796" y="5640"/>
                    <a:pt x="1072" y="5640"/>
                  </a:cubicBezTo>
                  <a:cubicBezTo>
                    <a:pt x="1172" y="5640"/>
                    <a:pt x="1222" y="5514"/>
                    <a:pt x="1147" y="5439"/>
                  </a:cubicBezTo>
                  <a:cubicBezTo>
                    <a:pt x="932" y="5171"/>
                    <a:pt x="909" y="4787"/>
                    <a:pt x="776" y="4480"/>
                  </a:cubicBezTo>
                  <a:lnTo>
                    <a:pt x="776" y="4480"/>
                  </a:lnTo>
                  <a:cubicBezTo>
                    <a:pt x="904" y="4377"/>
                    <a:pt x="994" y="4216"/>
                    <a:pt x="1072" y="4036"/>
                  </a:cubicBezTo>
                  <a:cubicBezTo>
                    <a:pt x="1247" y="3685"/>
                    <a:pt x="1372" y="3359"/>
                    <a:pt x="1072" y="3033"/>
                  </a:cubicBezTo>
                  <a:cubicBezTo>
                    <a:pt x="1022" y="2983"/>
                    <a:pt x="971" y="2933"/>
                    <a:pt x="921" y="2883"/>
                  </a:cubicBezTo>
                  <a:cubicBezTo>
                    <a:pt x="917" y="2879"/>
                    <a:pt x="913" y="2875"/>
                    <a:pt x="910" y="2873"/>
                  </a:cubicBezTo>
                  <a:lnTo>
                    <a:pt x="910" y="2873"/>
                  </a:lnTo>
                  <a:cubicBezTo>
                    <a:pt x="914" y="2870"/>
                    <a:pt x="918" y="2865"/>
                    <a:pt x="921" y="2858"/>
                  </a:cubicBezTo>
                  <a:cubicBezTo>
                    <a:pt x="946" y="2707"/>
                    <a:pt x="971" y="2582"/>
                    <a:pt x="996" y="2457"/>
                  </a:cubicBezTo>
                  <a:cubicBezTo>
                    <a:pt x="1021" y="2361"/>
                    <a:pt x="1037" y="2262"/>
                    <a:pt x="1037" y="2168"/>
                  </a:cubicBezTo>
                  <a:lnTo>
                    <a:pt x="1037" y="2168"/>
                  </a:lnTo>
                  <a:cubicBezTo>
                    <a:pt x="1349" y="1960"/>
                    <a:pt x="1487" y="1523"/>
                    <a:pt x="1372" y="1166"/>
                  </a:cubicBezTo>
                  <a:lnTo>
                    <a:pt x="1372" y="1166"/>
                  </a:lnTo>
                  <a:cubicBezTo>
                    <a:pt x="1570" y="990"/>
                    <a:pt x="1666" y="701"/>
                    <a:pt x="1593" y="439"/>
                  </a:cubicBezTo>
                  <a:lnTo>
                    <a:pt x="1593" y="439"/>
                  </a:lnTo>
                  <a:cubicBezTo>
                    <a:pt x="1682" y="295"/>
                    <a:pt x="1585" y="87"/>
                    <a:pt x="1423" y="26"/>
                  </a:cubicBezTo>
                  <a:cubicBezTo>
                    <a:pt x="1382" y="8"/>
                    <a:pt x="1342" y="0"/>
                    <a:pt x="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11" name="Google Shape;711;p32"/>
            <p:cNvSpPr/>
            <p:nvPr/>
          </p:nvSpPr>
          <p:spPr>
            <a:xfrm>
              <a:off x="7267398" y="1624672"/>
              <a:ext cx="125825" cy="45776"/>
            </a:xfrm>
            <a:custGeom>
              <a:avLst/>
              <a:gdLst/>
              <a:ahLst/>
              <a:cxnLst/>
              <a:rect l="l" t="t" r="r" b="b"/>
              <a:pathLst>
                <a:path w="4211" h="1532" extrusionOk="0">
                  <a:moveTo>
                    <a:pt x="3034" y="332"/>
                  </a:moveTo>
                  <a:lnTo>
                    <a:pt x="3034" y="332"/>
                  </a:lnTo>
                  <a:cubicBezTo>
                    <a:pt x="3044" y="342"/>
                    <a:pt x="3052" y="350"/>
                    <a:pt x="3058" y="356"/>
                  </a:cubicBezTo>
                  <a:lnTo>
                    <a:pt x="3058" y="356"/>
                  </a:lnTo>
                  <a:lnTo>
                    <a:pt x="3034" y="332"/>
                  </a:lnTo>
                  <a:close/>
                  <a:moveTo>
                    <a:pt x="3742" y="1"/>
                  </a:moveTo>
                  <a:cubicBezTo>
                    <a:pt x="3613" y="1"/>
                    <a:pt x="3489" y="56"/>
                    <a:pt x="3434" y="181"/>
                  </a:cubicBezTo>
                  <a:cubicBezTo>
                    <a:pt x="3425" y="190"/>
                    <a:pt x="3415" y="202"/>
                    <a:pt x="3410" y="212"/>
                  </a:cubicBezTo>
                  <a:lnTo>
                    <a:pt x="3410" y="212"/>
                  </a:lnTo>
                  <a:cubicBezTo>
                    <a:pt x="3409" y="209"/>
                    <a:pt x="3409" y="206"/>
                    <a:pt x="3409" y="206"/>
                  </a:cubicBezTo>
                  <a:cubicBezTo>
                    <a:pt x="3409" y="206"/>
                    <a:pt x="3409" y="206"/>
                    <a:pt x="3409" y="214"/>
                  </a:cubicBezTo>
                  <a:lnTo>
                    <a:pt x="3409" y="214"/>
                  </a:lnTo>
                  <a:cubicBezTo>
                    <a:pt x="3405" y="222"/>
                    <a:pt x="3403" y="227"/>
                    <a:pt x="3407" y="227"/>
                  </a:cubicBezTo>
                  <a:cubicBezTo>
                    <a:pt x="3407" y="227"/>
                    <a:pt x="3408" y="227"/>
                    <a:pt x="3409" y="227"/>
                  </a:cubicBezTo>
                  <a:lnTo>
                    <a:pt x="3409" y="227"/>
                  </a:lnTo>
                  <a:cubicBezTo>
                    <a:pt x="3409" y="228"/>
                    <a:pt x="3409" y="229"/>
                    <a:pt x="3409" y="231"/>
                  </a:cubicBezTo>
                  <a:cubicBezTo>
                    <a:pt x="3359" y="256"/>
                    <a:pt x="3308" y="281"/>
                    <a:pt x="3258" y="306"/>
                  </a:cubicBezTo>
                  <a:cubicBezTo>
                    <a:pt x="3208" y="331"/>
                    <a:pt x="3158" y="331"/>
                    <a:pt x="3083" y="356"/>
                  </a:cubicBezTo>
                  <a:cubicBezTo>
                    <a:pt x="3044" y="264"/>
                    <a:pt x="2956" y="227"/>
                    <a:pt x="2868" y="227"/>
                  </a:cubicBezTo>
                  <a:cubicBezTo>
                    <a:pt x="2787" y="227"/>
                    <a:pt x="2705" y="258"/>
                    <a:pt x="2657" y="306"/>
                  </a:cubicBezTo>
                  <a:cubicBezTo>
                    <a:pt x="2433" y="485"/>
                    <a:pt x="2128" y="665"/>
                    <a:pt x="1833" y="665"/>
                  </a:cubicBezTo>
                  <a:cubicBezTo>
                    <a:pt x="1799" y="665"/>
                    <a:pt x="1764" y="662"/>
                    <a:pt x="1730" y="657"/>
                  </a:cubicBezTo>
                  <a:cubicBezTo>
                    <a:pt x="1707" y="654"/>
                    <a:pt x="1685" y="652"/>
                    <a:pt x="1664" y="652"/>
                  </a:cubicBezTo>
                  <a:cubicBezTo>
                    <a:pt x="1517" y="652"/>
                    <a:pt x="1397" y="726"/>
                    <a:pt x="1354" y="857"/>
                  </a:cubicBezTo>
                  <a:lnTo>
                    <a:pt x="1329" y="933"/>
                  </a:lnTo>
                  <a:lnTo>
                    <a:pt x="1303" y="882"/>
                  </a:lnTo>
                  <a:cubicBezTo>
                    <a:pt x="1353" y="669"/>
                    <a:pt x="1176" y="509"/>
                    <a:pt x="999" y="509"/>
                  </a:cubicBezTo>
                  <a:cubicBezTo>
                    <a:pt x="906" y="509"/>
                    <a:pt x="813" y="553"/>
                    <a:pt x="752" y="657"/>
                  </a:cubicBezTo>
                  <a:cubicBezTo>
                    <a:pt x="577" y="933"/>
                    <a:pt x="226" y="907"/>
                    <a:pt x="25" y="1158"/>
                  </a:cubicBezTo>
                  <a:lnTo>
                    <a:pt x="0" y="1208"/>
                  </a:lnTo>
                  <a:cubicBezTo>
                    <a:pt x="50" y="1359"/>
                    <a:pt x="126" y="1434"/>
                    <a:pt x="276" y="1459"/>
                  </a:cubicBezTo>
                  <a:cubicBezTo>
                    <a:pt x="328" y="1469"/>
                    <a:pt x="384" y="1475"/>
                    <a:pt x="441" y="1475"/>
                  </a:cubicBezTo>
                  <a:cubicBezTo>
                    <a:pt x="521" y="1475"/>
                    <a:pt x="603" y="1463"/>
                    <a:pt x="677" y="1434"/>
                  </a:cubicBezTo>
                  <a:cubicBezTo>
                    <a:pt x="751" y="1412"/>
                    <a:pt x="820" y="1381"/>
                    <a:pt x="885" y="1343"/>
                  </a:cubicBezTo>
                  <a:lnTo>
                    <a:pt x="885" y="1343"/>
                  </a:lnTo>
                  <a:cubicBezTo>
                    <a:pt x="961" y="1424"/>
                    <a:pt x="1059" y="1484"/>
                    <a:pt x="1178" y="1509"/>
                  </a:cubicBezTo>
                  <a:cubicBezTo>
                    <a:pt x="1228" y="1524"/>
                    <a:pt x="1278" y="1531"/>
                    <a:pt x="1329" y="1531"/>
                  </a:cubicBezTo>
                  <a:cubicBezTo>
                    <a:pt x="1531" y="1531"/>
                    <a:pt x="1730" y="1417"/>
                    <a:pt x="1842" y="1251"/>
                  </a:cubicBezTo>
                  <a:lnTo>
                    <a:pt x="1842" y="1251"/>
                  </a:lnTo>
                  <a:cubicBezTo>
                    <a:pt x="2230" y="1221"/>
                    <a:pt x="2627" y="1096"/>
                    <a:pt x="2911" y="819"/>
                  </a:cubicBezTo>
                  <a:lnTo>
                    <a:pt x="2911" y="819"/>
                  </a:lnTo>
                  <a:cubicBezTo>
                    <a:pt x="2976" y="831"/>
                    <a:pt x="3043" y="833"/>
                    <a:pt x="3111" y="833"/>
                  </a:cubicBezTo>
                  <a:cubicBezTo>
                    <a:pt x="3151" y="833"/>
                    <a:pt x="3192" y="832"/>
                    <a:pt x="3233" y="832"/>
                  </a:cubicBezTo>
                  <a:cubicBezTo>
                    <a:pt x="3296" y="845"/>
                    <a:pt x="3365" y="851"/>
                    <a:pt x="3434" y="851"/>
                  </a:cubicBezTo>
                  <a:cubicBezTo>
                    <a:pt x="3503" y="851"/>
                    <a:pt x="3572" y="845"/>
                    <a:pt x="3634" y="832"/>
                  </a:cubicBezTo>
                  <a:cubicBezTo>
                    <a:pt x="3634" y="832"/>
                    <a:pt x="3709" y="807"/>
                    <a:pt x="3659" y="807"/>
                  </a:cubicBezTo>
                  <a:cubicBezTo>
                    <a:pt x="3684" y="807"/>
                    <a:pt x="3735" y="807"/>
                    <a:pt x="3785" y="782"/>
                  </a:cubicBezTo>
                  <a:cubicBezTo>
                    <a:pt x="3835" y="782"/>
                    <a:pt x="3910" y="757"/>
                    <a:pt x="3960" y="707"/>
                  </a:cubicBezTo>
                  <a:cubicBezTo>
                    <a:pt x="4136" y="557"/>
                    <a:pt x="4211" y="306"/>
                    <a:pt x="4035" y="105"/>
                  </a:cubicBezTo>
                  <a:cubicBezTo>
                    <a:pt x="3956" y="38"/>
                    <a:pt x="3847" y="1"/>
                    <a:pt x="3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12" name="Google Shape;712;p32"/>
            <p:cNvSpPr/>
            <p:nvPr/>
          </p:nvSpPr>
          <p:spPr>
            <a:xfrm>
              <a:off x="7416409" y="1633039"/>
              <a:ext cx="10518" cy="2301"/>
            </a:xfrm>
            <a:custGeom>
              <a:avLst/>
              <a:gdLst/>
              <a:ahLst/>
              <a:cxnLst/>
              <a:rect l="l" t="t" r="r" b="b"/>
              <a:pathLst>
                <a:path w="352" h="77" extrusionOk="0">
                  <a:moveTo>
                    <a:pt x="151" y="1"/>
                  </a:moveTo>
                  <a:cubicBezTo>
                    <a:pt x="101" y="1"/>
                    <a:pt x="51" y="1"/>
                    <a:pt x="1" y="76"/>
                  </a:cubicBezTo>
                  <a:lnTo>
                    <a:pt x="352" y="76"/>
                  </a:lnTo>
                  <a:cubicBezTo>
                    <a:pt x="301" y="26"/>
                    <a:pt x="22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13" name="Google Shape;713;p32"/>
            <p:cNvSpPr/>
            <p:nvPr/>
          </p:nvSpPr>
          <p:spPr>
            <a:xfrm>
              <a:off x="7348253" y="1624822"/>
              <a:ext cx="42728" cy="9771"/>
            </a:xfrm>
            <a:custGeom>
              <a:avLst/>
              <a:gdLst/>
              <a:ahLst/>
              <a:cxnLst/>
              <a:rect l="l" t="t" r="r" b="b"/>
              <a:pathLst>
                <a:path w="1430" h="327" extrusionOk="0">
                  <a:moveTo>
                    <a:pt x="151" y="226"/>
                  </a:moveTo>
                  <a:cubicBezTo>
                    <a:pt x="101" y="226"/>
                    <a:pt x="26" y="226"/>
                    <a:pt x="1" y="251"/>
                  </a:cubicBezTo>
                  <a:cubicBezTo>
                    <a:pt x="101" y="276"/>
                    <a:pt x="201" y="276"/>
                    <a:pt x="327" y="276"/>
                  </a:cubicBezTo>
                  <a:cubicBezTo>
                    <a:pt x="277" y="251"/>
                    <a:pt x="227" y="226"/>
                    <a:pt x="151" y="226"/>
                  </a:cubicBezTo>
                  <a:close/>
                  <a:moveTo>
                    <a:pt x="1054" y="0"/>
                  </a:moveTo>
                  <a:cubicBezTo>
                    <a:pt x="903" y="0"/>
                    <a:pt x="778" y="50"/>
                    <a:pt x="728" y="176"/>
                  </a:cubicBezTo>
                  <a:cubicBezTo>
                    <a:pt x="728" y="201"/>
                    <a:pt x="703" y="201"/>
                    <a:pt x="703" y="226"/>
                  </a:cubicBezTo>
                  <a:cubicBezTo>
                    <a:pt x="653" y="251"/>
                    <a:pt x="602" y="276"/>
                    <a:pt x="577" y="301"/>
                  </a:cubicBezTo>
                  <a:cubicBezTo>
                    <a:pt x="853" y="326"/>
                    <a:pt x="1154" y="326"/>
                    <a:pt x="1430" y="326"/>
                  </a:cubicBezTo>
                  <a:cubicBezTo>
                    <a:pt x="1430" y="251"/>
                    <a:pt x="1379" y="176"/>
                    <a:pt x="1329" y="100"/>
                  </a:cubicBezTo>
                  <a:cubicBezTo>
                    <a:pt x="1254" y="25"/>
                    <a:pt x="115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714" name="Google Shape;714;p32"/>
          <p:cNvGrpSpPr/>
          <p:nvPr/>
        </p:nvGrpSpPr>
        <p:grpSpPr>
          <a:xfrm>
            <a:off x="2582695" y="3256507"/>
            <a:ext cx="143752" cy="143715"/>
            <a:chOff x="6783220" y="722857"/>
            <a:chExt cx="143752" cy="143715"/>
          </a:xfrm>
        </p:grpSpPr>
        <p:sp>
          <p:nvSpPr>
            <p:cNvPr id="715" name="Google Shape;715;p32"/>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2"/>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32"/>
          <p:cNvGrpSpPr/>
          <p:nvPr/>
        </p:nvGrpSpPr>
        <p:grpSpPr>
          <a:xfrm>
            <a:off x="1211095" y="2980282"/>
            <a:ext cx="143752" cy="143715"/>
            <a:chOff x="6783220" y="722857"/>
            <a:chExt cx="143752" cy="143715"/>
          </a:xfrm>
        </p:grpSpPr>
        <p:sp>
          <p:nvSpPr>
            <p:cNvPr id="718" name="Google Shape;718;p32"/>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2"/>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32"/>
          <p:cNvGrpSpPr/>
          <p:nvPr/>
        </p:nvGrpSpPr>
        <p:grpSpPr>
          <a:xfrm>
            <a:off x="2078154" y="1608919"/>
            <a:ext cx="229256" cy="229210"/>
            <a:chOff x="6783220" y="722857"/>
            <a:chExt cx="143752" cy="143715"/>
          </a:xfrm>
        </p:grpSpPr>
        <p:sp>
          <p:nvSpPr>
            <p:cNvPr id="721" name="Google Shape;721;p32"/>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2"/>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32"/>
          <p:cNvGrpSpPr/>
          <p:nvPr/>
        </p:nvGrpSpPr>
        <p:grpSpPr>
          <a:xfrm rot="2978783">
            <a:off x="2551561" y="2016509"/>
            <a:ext cx="329224" cy="323374"/>
            <a:chOff x="7229390" y="1624672"/>
            <a:chExt cx="279169" cy="274209"/>
          </a:xfrm>
        </p:grpSpPr>
        <p:sp>
          <p:nvSpPr>
            <p:cNvPr id="724" name="Google Shape;724;p32"/>
            <p:cNvSpPr/>
            <p:nvPr/>
          </p:nvSpPr>
          <p:spPr>
            <a:xfrm>
              <a:off x="7248663" y="1644662"/>
              <a:ext cx="241161" cy="240982"/>
            </a:xfrm>
            <a:custGeom>
              <a:avLst/>
              <a:gdLst/>
              <a:ahLst/>
              <a:cxnLst/>
              <a:rect l="l" t="t" r="r" b="b"/>
              <a:pathLst>
                <a:path w="8071" h="8065" extrusionOk="0">
                  <a:moveTo>
                    <a:pt x="4111" y="0"/>
                  </a:moveTo>
                  <a:cubicBezTo>
                    <a:pt x="3992" y="0"/>
                    <a:pt x="3873" y="13"/>
                    <a:pt x="3760" y="38"/>
                  </a:cubicBezTo>
                  <a:cubicBezTo>
                    <a:pt x="3384" y="88"/>
                    <a:pt x="3033" y="264"/>
                    <a:pt x="2682" y="414"/>
                  </a:cubicBezTo>
                  <a:cubicBezTo>
                    <a:pt x="2357" y="539"/>
                    <a:pt x="1981" y="539"/>
                    <a:pt x="1730" y="765"/>
                  </a:cubicBezTo>
                  <a:cubicBezTo>
                    <a:pt x="1630" y="639"/>
                    <a:pt x="1479" y="564"/>
                    <a:pt x="1329" y="539"/>
                  </a:cubicBezTo>
                  <a:cubicBezTo>
                    <a:pt x="1292" y="533"/>
                    <a:pt x="1256" y="530"/>
                    <a:pt x="1222" y="530"/>
                  </a:cubicBezTo>
                  <a:cubicBezTo>
                    <a:pt x="841" y="530"/>
                    <a:pt x="642" y="894"/>
                    <a:pt x="527" y="1216"/>
                  </a:cubicBezTo>
                  <a:cubicBezTo>
                    <a:pt x="402" y="1667"/>
                    <a:pt x="251" y="2118"/>
                    <a:pt x="201" y="2569"/>
                  </a:cubicBezTo>
                  <a:cubicBezTo>
                    <a:pt x="176" y="2995"/>
                    <a:pt x="301" y="3421"/>
                    <a:pt x="226" y="3822"/>
                  </a:cubicBezTo>
                  <a:cubicBezTo>
                    <a:pt x="151" y="4249"/>
                    <a:pt x="1" y="4624"/>
                    <a:pt x="76" y="5051"/>
                  </a:cubicBezTo>
                  <a:cubicBezTo>
                    <a:pt x="126" y="5452"/>
                    <a:pt x="351" y="5802"/>
                    <a:pt x="552" y="6128"/>
                  </a:cubicBezTo>
                  <a:cubicBezTo>
                    <a:pt x="803" y="6504"/>
                    <a:pt x="1028" y="6980"/>
                    <a:pt x="1354" y="7256"/>
                  </a:cubicBezTo>
                  <a:cubicBezTo>
                    <a:pt x="1479" y="7381"/>
                    <a:pt x="1630" y="7457"/>
                    <a:pt x="1830" y="7482"/>
                  </a:cubicBezTo>
                  <a:cubicBezTo>
                    <a:pt x="1880" y="7482"/>
                    <a:pt x="1930" y="7457"/>
                    <a:pt x="1981" y="7457"/>
                  </a:cubicBezTo>
                  <a:cubicBezTo>
                    <a:pt x="2006" y="7507"/>
                    <a:pt x="2031" y="7557"/>
                    <a:pt x="2056" y="7607"/>
                  </a:cubicBezTo>
                  <a:cubicBezTo>
                    <a:pt x="2206" y="7782"/>
                    <a:pt x="2432" y="7908"/>
                    <a:pt x="2682" y="7933"/>
                  </a:cubicBezTo>
                  <a:cubicBezTo>
                    <a:pt x="2744" y="7941"/>
                    <a:pt x="2807" y="7944"/>
                    <a:pt x="2870" y="7944"/>
                  </a:cubicBezTo>
                  <a:cubicBezTo>
                    <a:pt x="3215" y="7944"/>
                    <a:pt x="3572" y="7838"/>
                    <a:pt x="3910" y="7732"/>
                  </a:cubicBezTo>
                  <a:cubicBezTo>
                    <a:pt x="4011" y="7858"/>
                    <a:pt x="4136" y="7958"/>
                    <a:pt x="4286" y="8033"/>
                  </a:cubicBezTo>
                  <a:cubicBezTo>
                    <a:pt x="4345" y="8052"/>
                    <a:pt x="4410" y="8064"/>
                    <a:pt x="4476" y="8064"/>
                  </a:cubicBezTo>
                  <a:cubicBezTo>
                    <a:pt x="4581" y="8064"/>
                    <a:pt x="4686" y="8035"/>
                    <a:pt x="4763" y="7958"/>
                  </a:cubicBezTo>
                  <a:lnTo>
                    <a:pt x="4863" y="7883"/>
                  </a:lnTo>
                  <a:cubicBezTo>
                    <a:pt x="4941" y="7948"/>
                    <a:pt x="5041" y="7986"/>
                    <a:pt x="5142" y="7986"/>
                  </a:cubicBezTo>
                  <a:cubicBezTo>
                    <a:pt x="5235" y="7986"/>
                    <a:pt x="5330" y="7954"/>
                    <a:pt x="5414" y="7883"/>
                  </a:cubicBezTo>
                  <a:cubicBezTo>
                    <a:pt x="5740" y="7632"/>
                    <a:pt x="6116" y="7432"/>
                    <a:pt x="6442" y="7206"/>
                  </a:cubicBezTo>
                  <a:cubicBezTo>
                    <a:pt x="6542" y="7206"/>
                    <a:pt x="6642" y="7156"/>
                    <a:pt x="6717" y="7056"/>
                  </a:cubicBezTo>
                  <a:cubicBezTo>
                    <a:pt x="6768" y="6980"/>
                    <a:pt x="6818" y="6905"/>
                    <a:pt x="6843" y="6830"/>
                  </a:cubicBezTo>
                  <a:cubicBezTo>
                    <a:pt x="6968" y="6680"/>
                    <a:pt x="7043" y="6529"/>
                    <a:pt x="7093" y="6329"/>
                  </a:cubicBezTo>
                  <a:lnTo>
                    <a:pt x="7093" y="6304"/>
                  </a:lnTo>
                  <a:cubicBezTo>
                    <a:pt x="7118" y="6279"/>
                    <a:pt x="7118" y="6254"/>
                    <a:pt x="7144" y="6203"/>
                  </a:cubicBezTo>
                  <a:cubicBezTo>
                    <a:pt x="7144" y="6128"/>
                    <a:pt x="7144" y="6078"/>
                    <a:pt x="7144" y="6028"/>
                  </a:cubicBezTo>
                  <a:lnTo>
                    <a:pt x="7269" y="6028"/>
                  </a:lnTo>
                  <a:cubicBezTo>
                    <a:pt x="7620" y="5978"/>
                    <a:pt x="7720" y="5577"/>
                    <a:pt x="7545" y="5351"/>
                  </a:cubicBezTo>
                  <a:cubicBezTo>
                    <a:pt x="7670" y="5025"/>
                    <a:pt x="7971" y="4825"/>
                    <a:pt x="8021" y="4474"/>
                  </a:cubicBezTo>
                  <a:cubicBezTo>
                    <a:pt x="8046" y="4324"/>
                    <a:pt x="8021" y="4173"/>
                    <a:pt x="7946" y="4023"/>
                  </a:cubicBezTo>
                  <a:cubicBezTo>
                    <a:pt x="7845" y="3797"/>
                    <a:pt x="7770" y="3898"/>
                    <a:pt x="7946" y="3697"/>
                  </a:cubicBezTo>
                  <a:cubicBezTo>
                    <a:pt x="8071" y="3572"/>
                    <a:pt x="8071" y="3346"/>
                    <a:pt x="7946" y="3196"/>
                  </a:cubicBezTo>
                  <a:cubicBezTo>
                    <a:pt x="7795" y="2970"/>
                    <a:pt x="7745" y="2695"/>
                    <a:pt x="7820" y="2419"/>
                  </a:cubicBezTo>
                  <a:cubicBezTo>
                    <a:pt x="7895" y="2244"/>
                    <a:pt x="7870" y="1993"/>
                    <a:pt x="7695" y="1893"/>
                  </a:cubicBezTo>
                  <a:cubicBezTo>
                    <a:pt x="7545" y="1792"/>
                    <a:pt x="7394" y="1667"/>
                    <a:pt x="7269" y="1517"/>
                  </a:cubicBezTo>
                  <a:cubicBezTo>
                    <a:pt x="7144" y="1366"/>
                    <a:pt x="7068" y="1166"/>
                    <a:pt x="6943" y="1015"/>
                  </a:cubicBezTo>
                  <a:cubicBezTo>
                    <a:pt x="6818" y="840"/>
                    <a:pt x="6642" y="740"/>
                    <a:pt x="6417" y="690"/>
                  </a:cubicBezTo>
                  <a:cubicBezTo>
                    <a:pt x="6216" y="639"/>
                    <a:pt x="6191" y="639"/>
                    <a:pt x="6041" y="489"/>
                  </a:cubicBezTo>
                  <a:cubicBezTo>
                    <a:pt x="5915" y="339"/>
                    <a:pt x="5765" y="213"/>
                    <a:pt x="5565" y="163"/>
                  </a:cubicBezTo>
                  <a:cubicBezTo>
                    <a:pt x="5523" y="155"/>
                    <a:pt x="5484" y="152"/>
                    <a:pt x="5447" y="152"/>
                  </a:cubicBezTo>
                  <a:cubicBezTo>
                    <a:pt x="5372" y="152"/>
                    <a:pt x="5306" y="163"/>
                    <a:pt x="5239" y="163"/>
                  </a:cubicBezTo>
                  <a:cubicBezTo>
                    <a:pt x="5168" y="181"/>
                    <a:pt x="5109" y="199"/>
                    <a:pt x="5055" y="199"/>
                  </a:cubicBezTo>
                  <a:cubicBezTo>
                    <a:pt x="5032" y="199"/>
                    <a:pt x="5010" y="196"/>
                    <a:pt x="4988" y="188"/>
                  </a:cubicBezTo>
                  <a:cubicBezTo>
                    <a:pt x="4813" y="188"/>
                    <a:pt x="4637" y="88"/>
                    <a:pt x="4462" y="38"/>
                  </a:cubicBezTo>
                  <a:cubicBezTo>
                    <a:pt x="4349" y="13"/>
                    <a:pt x="4230" y="0"/>
                    <a:pt x="41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25" name="Google Shape;725;p32"/>
            <p:cNvSpPr/>
            <p:nvPr/>
          </p:nvSpPr>
          <p:spPr>
            <a:xfrm>
              <a:off x="7248663" y="1717689"/>
              <a:ext cx="190246" cy="167029"/>
            </a:xfrm>
            <a:custGeom>
              <a:avLst/>
              <a:gdLst/>
              <a:ahLst/>
              <a:cxnLst/>
              <a:rect l="l" t="t" r="r" b="b"/>
              <a:pathLst>
                <a:path w="6367" h="5590" extrusionOk="0">
                  <a:moveTo>
                    <a:pt x="4637" y="5589"/>
                  </a:moveTo>
                  <a:cubicBezTo>
                    <a:pt x="4687" y="5589"/>
                    <a:pt x="4737" y="5564"/>
                    <a:pt x="4763" y="5514"/>
                  </a:cubicBezTo>
                  <a:lnTo>
                    <a:pt x="4863" y="5439"/>
                  </a:lnTo>
                  <a:cubicBezTo>
                    <a:pt x="4913" y="5464"/>
                    <a:pt x="4963" y="5489"/>
                    <a:pt x="4988" y="5514"/>
                  </a:cubicBezTo>
                  <a:cubicBezTo>
                    <a:pt x="4863" y="5564"/>
                    <a:pt x="4737" y="5589"/>
                    <a:pt x="4637" y="5589"/>
                  </a:cubicBezTo>
                  <a:close/>
                  <a:moveTo>
                    <a:pt x="4086" y="5464"/>
                  </a:moveTo>
                  <a:cubicBezTo>
                    <a:pt x="4086" y="5464"/>
                    <a:pt x="4086" y="5464"/>
                    <a:pt x="4061" y="5464"/>
                  </a:cubicBezTo>
                  <a:cubicBezTo>
                    <a:pt x="3961" y="5464"/>
                    <a:pt x="3860" y="5439"/>
                    <a:pt x="3785" y="5414"/>
                  </a:cubicBezTo>
                  <a:lnTo>
                    <a:pt x="3710" y="5363"/>
                  </a:lnTo>
                  <a:lnTo>
                    <a:pt x="3685" y="5363"/>
                  </a:lnTo>
                  <a:cubicBezTo>
                    <a:pt x="3585" y="5439"/>
                    <a:pt x="3434" y="5464"/>
                    <a:pt x="3284" y="5464"/>
                  </a:cubicBezTo>
                  <a:cubicBezTo>
                    <a:pt x="3509" y="5414"/>
                    <a:pt x="3710" y="5363"/>
                    <a:pt x="3910" y="5288"/>
                  </a:cubicBezTo>
                  <a:cubicBezTo>
                    <a:pt x="3961" y="5363"/>
                    <a:pt x="4036" y="5414"/>
                    <a:pt x="4086" y="5464"/>
                  </a:cubicBezTo>
                  <a:moveTo>
                    <a:pt x="5715" y="5213"/>
                  </a:moveTo>
                  <a:cubicBezTo>
                    <a:pt x="5940" y="5088"/>
                    <a:pt x="6166" y="4962"/>
                    <a:pt x="6367" y="4812"/>
                  </a:cubicBezTo>
                  <a:cubicBezTo>
                    <a:pt x="6166" y="4962"/>
                    <a:pt x="5966" y="5088"/>
                    <a:pt x="5740" y="5213"/>
                  </a:cubicBezTo>
                  <a:cubicBezTo>
                    <a:pt x="5740" y="5213"/>
                    <a:pt x="5715" y="5213"/>
                    <a:pt x="5715" y="5213"/>
                  </a:cubicBezTo>
                  <a:close/>
                  <a:moveTo>
                    <a:pt x="2031" y="5113"/>
                  </a:moveTo>
                  <a:cubicBezTo>
                    <a:pt x="2006" y="5088"/>
                    <a:pt x="2006" y="5088"/>
                    <a:pt x="1981" y="5063"/>
                  </a:cubicBezTo>
                  <a:cubicBezTo>
                    <a:pt x="1956" y="5063"/>
                    <a:pt x="1930" y="5038"/>
                    <a:pt x="1930" y="5013"/>
                  </a:cubicBezTo>
                  <a:cubicBezTo>
                    <a:pt x="1930" y="5013"/>
                    <a:pt x="1956" y="5013"/>
                    <a:pt x="1981" y="5013"/>
                  </a:cubicBezTo>
                  <a:cubicBezTo>
                    <a:pt x="2006" y="5038"/>
                    <a:pt x="2006" y="5088"/>
                    <a:pt x="2031" y="5113"/>
                  </a:cubicBezTo>
                  <a:close/>
                  <a:moveTo>
                    <a:pt x="126" y="2832"/>
                  </a:moveTo>
                  <a:cubicBezTo>
                    <a:pt x="76" y="2657"/>
                    <a:pt x="26" y="2481"/>
                    <a:pt x="51" y="2306"/>
                  </a:cubicBezTo>
                  <a:cubicBezTo>
                    <a:pt x="51" y="2406"/>
                    <a:pt x="51" y="2506"/>
                    <a:pt x="76" y="2607"/>
                  </a:cubicBezTo>
                  <a:cubicBezTo>
                    <a:pt x="76" y="2682"/>
                    <a:pt x="101" y="2757"/>
                    <a:pt x="126" y="2832"/>
                  </a:cubicBezTo>
                  <a:close/>
                  <a:moveTo>
                    <a:pt x="226" y="1429"/>
                  </a:moveTo>
                  <a:cubicBezTo>
                    <a:pt x="101" y="1303"/>
                    <a:pt x="26" y="1128"/>
                    <a:pt x="26" y="927"/>
                  </a:cubicBezTo>
                  <a:cubicBezTo>
                    <a:pt x="1" y="727"/>
                    <a:pt x="26" y="526"/>
                    <a:pt x="76" y="326"/>
                  </a:cubicBezTo>
                  <a:cubicBezTo>
                    <a:pt x="126" y="201"/>
                    <a:pt x="176" y="100"/>
                    <a:pt x="226" y="0"/>
                  </a:cubicBezTo>
                  <a:cubicBezTo>
                    <a:pt x="226" y="50"/>
                    <a:pt x="226" y="75"/>
                    <a:pt x="201" y="125"/>
                  </a:cubicBezTo>
                  <a:cubicBezTo>
                    <a:pt x="176" y="551"/>
                    <a:pt x="301" y="977"/>
                    <a:pt x="226" y="1378"/>
                  </a:cubicBezTo>
                  <a:cubicBezTo>
                    <a:pt x="226" y="1404"/>
                    <a:pt x="226" y="1429"/>
                    <a:pt x="226" y="1429"/>
                  </a:cubicBezTo>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26" name="Google Shape;726;p32"/>
            <p:cNvSpPr/>
            <p:nvPr/>
          </p:nvSpPr>
          <p:spPr>
            <a:xfrm>
              <a:off x="7250157" y="1711683"/>
              <a:ext cx="232197" cy="173782"/>
            </a:xfrm>
            <a:custGeom>
              <a:avLst/>
              <a:gdLst/>
              <a:ahLst/>
              <a:cxnLst/>
              <a:rect l="l" t="t" r="r" b="b"/>
              <a:pathLst>
                <a:path w="7771" h="5816" extrusionOk="0">
                  <a:moveTo>
                    <a:pt x="301" y="1"/>
                  </a:moveTo>
                  <a:cubicBezTo>
                    <a:pt x="301" y="1"/>
                    <a:pt x="276" y="1"/>
                    <a:pt x="276" y="26"/>
                  </a:cubicBezTo>
                  <a:cubicBezTo>
                    <a:pt x="251" y="76"/>
                    <a:pt x="201" y="151"/>
                    <a:pt x="176" y="201"/>
                  </a:cubicBezTo>
                  <a:cubicBezTo>
                    <a:pt x="176" y="251"/>
                    <a:pt x="176" y="276"/>
                    <a:pt x="151" y="326"/>
                  </a:cubicBezTo>
                  <a:cubicBezTo>
                    <a:pt x="126" y="752"/>
                    <a:pt x="251" y="1178"/>
                    <a:pt x="176" y="1579"/>
                  </a:cubicBezTo>
                  <a:cubicBezTo>
                    <a:pt x="176" y="1605"/>
                    <a:pt x="176" y="1630"/>
                    <a:pt x="176" y="1630"/>
                  </a:cubicBezTo>
                  <a:cubicBezTo>
                    <a:pt x="226" y="1705"/>
                    <a:pt x="276" y="1755"/>
                    <a:pt x="352" y="1805"/>
                  </a:cubicBezTo>
                  <a:cubicBezTo>
                    <a:pt x="352" y="1880"/>
                    <a:pt x="377" y="1955"/>
                    <a:pt x="402" y="2031"/>
                  </a:cubicBezTo>
                  <a:lnTo>
                    <a:pt x="276" y="2031"/>
                  </a:lnTo>
                  <a:cubicBezTo>
                    <a:pt x="226" y="2056"/>
                    <a:pt x="176" y="2081"/>
                    <a:pt x="126" y="2131"/>
                  </a:cubicBezTo>
                  <a:cubicBezTo>
                    <a:pt x="51" y="2256"/>
                    <a:pt x="26" y="2381"/>
                    <a:pt x="1" y="2507"/>
                  </a:cubicBezTo>
                  <a:cubicBezTo>
                    <a:pt x="1" y="2607"/>
                    <a:pt x="1" y="2707"/>
                    <a:pt x="26" y="2808"/>
                  </a:cubicBezTo>
                  <a:cubicBezTo>
                    <a:pt x="26" y="2883"/>
                    <a:pt x="51" y="2958"/>
                    <a:pt x="76" y="3033"/>
                  </a:cubicBezTo>
                  <a:cubicBezTo>
                    <a:pt x="126" y="3158"/>
                    <a:pt x="176" y="3259"/>
                    <a:pt x="226" y="3384"/>
                  </a:cubicBezTo>
                  <a:cubicBezTo>
                    <a:pt x="452" y="3735"/>
                    <a:pt x="778" y="4011"/>
                    <a:pt x="978" y="4387"/>
                  </a:cubicBezTo>
                  <a:cubicBezTo>
                    <a:pt x="1053" y="4537"/>
                    <a:pt x="1078" y="4737"/>
                    <a:pt x="1204" y="4888"/>
                  </a:cubicBezTo>
                  <a:cubicBezTo>
                    <a:pt x="1279" y="4963"/>
                    <a:pt x="1379" y="5013"/>
                    <a:pt x="1479" y="5038"/>
                  </a:cubicBezTo>
                  <a:cubicBezTo>
                    <a:pt x="1505" y="5038"/>
                    <a:pt x="1580" y="5063"/>
                    <a:pt x="1655" y="5063"/>
                  </a:cubicBezTo>
                  <a:lnTo>
                    <a:pt x="1780" y="5063"/>
                  </a:lnTo>
                  <a:cubicBezTo>
                    <a:pt x="1805" y="5113"/>
                    <a:pt x="1830" y="5189"/>
                    <a:pt x="1880" y="5214"/>
                  </a:cubicBezTo>
                  <a:lnTo>
                    <a:pt x="1931" y="5214"/>
                  </a:lnTo>
                  <a:cubicBezTo>
                    <a:pt x="1956" y="5239"/>
                    <a:pt x="1956" y="5289"/>
                    <a:pt x="1981" y="5314"/>
                  </a:cubicBezTo>
                  <a:cubicBezTo>
                    <a:pt x="2056" y="5339"/>
                    <a:pt x="2131" y="5364"/>
                    <a:pt x="2206" y="5364"/>
                  </a:cubicBezTo>
                  <a:lnTo>
                    <a:pt x="2307" y="5364"/>
                  </a:lnTo>
                  <a:cubicBezTo>
                    <a:pt x="2307" y="5389"/>
                    <a:pt x="2357" y="5464"/>
                    <a:pt x="2357" y="5464"/>
                  </a:cubicBezTo>
                  <a:cubicBezTo>
                    <a:pt x="2507" y="5640"/>
                    <a:pt x="2708" y="5665"/>
                    <a:pt x="2908" y="5665"/>
                  </a:cubicBezTo>
                  <a:lnTo>
                    <a:pt x="3234" y="5665"/>
                  </a:lnTo>
                  <a:cubicBezTo>
                    <a:pt x="3459" y="5615"/>
                    <a:pt x="3660" y="5564"/>
                    <a:pt x="3860" y="5489"/>
                  </a:cubicBezTo>
                  <a:cubicBezTo>
                    <a:pt x="3911" y="5564"/>
                    <a:pt x="3986" y="5615"/>
                    <a:pt x="4036" y="5665"/>
                  </a:cubicBezTo>
                  <a:cubicBezTo>
                    <a:pt x="4111" y="5665"/>
                    <a:pt x="4136" y="5665"/>
                    <a:pt x="4211" y="5715"/>
                  </a:cubicBezTo>
                  <a:cubicBezTo>
                    <a:pt x="4312" y="5765"/>
                    <a:pt x="4387" y="5815"/>
                    <a:pt x="4487" y="5815"/>
                  </a:cubicBezTo>
                  <a:lnTo>
                    <a:pt x="4537" y="5815"/>
                  </a:lnTo>
                  <a:cubicBezTo>
                    <a:pt x="4562" y="5790"/>
                    <a:pt x="4562" y="5790"/>
                    <a:pt x="4587" y="5790"/>
                  </a:cubicBezTo>
                  <a:cubicBezTo>
                    <a:pt x="4637" y="5790"/>
                    <a:pt x="4687" y="5765"/>
                    <a:pt x="4713" y="5715"/>
                  </a:cubicBezTo>
                  <a:lnTo>
                    <a:pt x="4813" y="5640"/>
                  </a:lnTo>
                  <a:cubicBezTo>
                    <a:pt x="4863" y="5665"/>
                    <a:pt x="4913" y="5690"/>
                    <a:pt x="4938" y="5715"/>
                  </a:cubicBezTo>
                  <a:cubicBezTo>
                    <a:pt x="5189" y="5640"/>
                    <a:pt x="5439" y="5539"/>
                    <a:pt x="5665" y="5414"/>
                  </a:cubicBezTo>
                  <a:cubicBezTo>
                    <a:pt x="5890" y="5289"/>
                    <a:pt x="6116" y="5163"/>
                    <a:pt x="6317" y="5013"/>
                  </a:cubicBezTo>
                  <a:cubicBezTo>
                    <a:pt x="6442" y="4913"/>
                    <a:pt x="6542" y="4813"/>
                    <a:pt x="6667" y="4712"/>
                  </a:cubicBezTo>
                  <a:cubicBezTo>
                    <a:pt x="6667" y="4687"/>
                    <a:pt x="6693" y="4662"/>
                    <a:pt x="6693" y="4662"/>
                  </a:cubicBezTo>
                  <a:cubicBezTo>
                    <a:pt x="6718" y="4637"/>
                    <a:pt x="6718" y="4637"/>
                    <a:pt x="6743" y="4612"/>
                  </a:cubicBezTo>
                  <a:cubicBezTo>
                    <a:pt x="6768" y="4562"/>
                    <a:pt x="6818" y="4537"/>
                    <a:pt x="6843" y="4487"/>
                  </a:cubicBezTo>
                  <a:cubicBezTo>
                    <a:pt x="6893" y="4387"/>
                    <a:pt x="6893" y="4236"/>
                    <a:pt x="6918" y="4136"/>
                  </a:cubicBezTo>
                  <a:cubicBezTo>
                    <a:pt x="6918" y="3985"/>
                    <a:pt x="6943" y="3835"/>
                    <a:pt x="7043" y="3685"/>
                  </a:cubicBezTo>
                  <a:cubicBezTo>
                    <a:pt x="7094" y="3635"/>
                    <a:pt x="7144" y="3559"/>
                    <a:pt x="7219" y="3509"/>
                  </a:cubicBezTo>
                  <a:cubicBezTo>
                    <a:pt x="7269" y="3484"/>
                    <a:pt x="7444" y="3484"/>
                    <a:pt x="7469" y="3434"/>
                  </a:cubicBezTo>
                  <a:cubicBezTo>
                    <a:pt x="7495" y="3434"/>
                    <a:pt x="7495" y="3409"/>
                    <a:pt x="7495" y="3409"/>
                  </a:cubicBezTo>
                  <a:cubicBezTo>
                    <a:pt x="7495" y="3359"/>
                    <a:pt x="7444" y="3259"/>
                    <a:pt x="7419" y="3209"/>
                  </a:cubicBezTo>
                  <a:cubicBezTo>
                    <a:pt x="7394" y="3108"/>
                    <a:pt x="7369" y="3033"/>
                    <a:pt x="7394" y="2933"/>
                  </a:cubicBezTo>
                  <a:cubicBezTo>
                    <a:pt x="7419" y="2707"/>
                    <a:pt x="7620" y="2507"/>
                    <a:pt x="7695" y="2281"/>
                  </a:cubicBezTo>
                  <a:cubicBezTo>
                    <a:pt x="7720" y="2206"/>
                    <a:pt x="7720" y="2156"/>
                    <a:pt x="7745" y="2081"/>
                  </a:cubicBezTo>
                  <a:cubicBezTo>
                    <a:pt x="7745" y="2031"/>
                    <a:pt x="7720" y="2006"/>
                    <a:pt x="7720" y="1955"/>
                  </a:cubicBezTo>
                  <a:cubicBezTo>
                    <a:pt x="7595" y="1730"/>
                    <a:pt x="7545" y="1554"/>
                    <a:pt x="7620" y="1304"/>
                  </a:cubicBezTo>
                  <a:cubicBezTo>
                    <a:pt x="7645" y="1204"/>
                    <a:pt x="7720" y="1103"/>
                    <a:pt x="7770" y="1028"/>
                  </a:cubicBezTo>
                  <a:cubicBezTo>
                    <a:pt x="7670" y="928"/>
                    <a:pt x="7570" y="777"/>
                    <a:pt x="7545" y="627"/>
                  </a:cubicBezTo>
                  <a:cubicBezTo>
                    <a:pt x="7520" y="677"/>
                    <a:pt x="7495" y="727"/>
                    <a:pt x="7495" y="777"/>
                  </a:cubicBezTo>
                  <a:cubicBezTo>
                    <a:pt x="7495" y="853"/>
                    <a:pt x="7495" y="903"/>
                    <a:pt x="7495" y="978"/>
                  </a:cubicBezTo>
                  <a:cubicBezTo>
                    <a:pt x="7369" y="1028"/>
                    <a:pt x="7344" y="1229"/>
                    <a:pt x="7419" y="1329"/>
                  </a:cubicBezTo>
                  <a:lnTo>
                    <a:pt x="7344" y="1379"/>
                  </a:lnTo>
                  <a:cubicBezTo>
                    <a:pt x="7294" y="1379"/>
                    <a:pt x="7244" y="1354"/>
                    <a:pt x="7194" y="1329"/>
                  </a:cubicBezTo>
                  <a:cubicBezTo>
                    <a:pt x="7169" y="1304"/>
                    <a:pt x="7119" y="1279"/>
                    <a:pt x="7094" y="1279"/>
                  </a:cubicBezTo>
                  <a:cubicBezTo>
                    <a:pt x="7018" y="1279"/>
                    <a:pt x="6943" y="1354"/>
                    <a:pt x="6918" y="1429"/>
                  </a:cubicBezTo>
                  <a:cubicBezTo>
                    <a:pt x="6893" y="1529"/>
                    <a:pt x="6642" y="2206"/>
                    <a:pt x="6442" y="2206"/>
                  </a:cubicBezTo>
                  <a:cubicBezTo>
                    <a:pt x="6392" y="2206"/>
                    <a:pt x="6367" y="2181"/>
                    <a:pt x="6342" y="2156"/>
                  </a:cubicBezTo>
                  <a:cubicBezTo>
                    <a:pt x="6317" y="2106"/>
                    <a:pt x="6266" y="2081"/>
                    <a:pt x="6191" y="2081"/>
                  </a:cubicBezTo>
                  <a:cubicBezTo>
                    <a:pt x="6141" y="2081"/>
                    <a:pt x="6091" y="2106"/>
                    <a:pt x="6066" y="2181"/>
                  </a:cubicBezTo>
                  <a:cubicBezTo>
                    <a:pt x="6016" y="2331"/>
                    <a:pt x="5966" y="2457"/>
                    <a:pt x="5840" y="2582"/>
                  </a:cubicBezTo>
                  <a:cubicBezTo>
                    <a:pt x="5790" y="2632"/>
                    <a:pt x="5690" y="2707"/>
                    <a:pt x="5590" y="2707"/>
                  </a:cubicBezTo>
                  <a:cubicBezTo>
                    <a:pt x="5565" y="2707"/>
                    <a:pt x="5515" y="2682"/>
                    <a:pt x="5489" y="2657"/>
                  </a:cubicBezTo>
                  <a:cubicBezTo>
                    <a:pt x="5439" y="2582"/>
                    <a:pt x="5364" y="2557"/>
                    <a:pt x="5289" y="2557"/>
                  </a:cubicBezTo>
                  <a:cubicBezTo>
                    <a:pt x="5214" y="2557"/>
                    <a:pt x="5164" y="2582"/>
                    <a:pt x="5114" y="2657"/>
                  </a:cubicBezTo>
                  <a:cubicBezTo>
                    <a:pt x="5038" y="2757"/>
                    <a:pt x="4988" y="2883"/>
                    <a:pt x="4838" y="2883"/>
                  </a:cubicBezTo>
                  <a:lnTo>
                    <a:pt x="4813" y="2883"/>
                  </a:lnTo>
                  <a:cubicBezTo>
                    <a:pt x="4662" y="2858"/>
                    <a:pt x="4587" y="2732"/>
                    <a:pt x="4537" y="2607"/>
                  </a:cubicBezTo>
                  <a:cubicBezTo>
                    <a:pt x="4512" y="2507"/>
                    <a:pt x="4437" y="2482"/>
                    <a:pt x="4362" y="2482"/>
                  </a:cubicBezTo>
                  <a:cubicBezTo>
                    <a:pt x="4261" y="2482"/>
                    <a:pt x="4161" y="2532"/>
                    <a:pt x="4161" y="2657"/>
                  </a:cubicBezTo>
                  <a:cubicBezTo>
                    <a:pt x="4161" y="2808"/>
                    <a:pt x="4111" y="2958"/>
                    <a:pt x="4061" y="3083"/>
                  </a:cubicBezTo>
                  <a:cubicBezTo>
                    <a:pt x="4036" y="3133"/>
                    <a:pt x="3860" y="3384"/>
                    <a:pt x="3785" y="3384"/>
                  </a:cubicBezTo>
                  <a:cubicBezTo>
                    <a:pt x="3785" y="3384"/>
                    <a:pt x="3760" y="3359"/>
                    <a:pt x="3760" y="3359"/>
                  </a:cubicBezTo>
                  <a:cubicBezTo>
                    <a:pt x="3735" y="3259"/>
                    <a:pt x="3635" y="3209"/>
                    <a:pt x="3560" y="3209"/>
                  </a:cubicBezTo>
                  <a:cubicBezTo>
                    <a:pt x="3459" y="3209"/>
                    <a:pt x="3359" y="3284"/>
                    <a:pt x="3334" y="3409"/>
                  </a:cubicBezTo>
                  <a:cubicBezTo>
                    <a:pt x="3334" y="3434"/>
                    <a:pt x="3309" y="3434"/>
                    <a:pt x="3284" y="3434"/>
                  </a:cubicBezTo>
                  <a:lnTo>
                    <a:pt x="3209" y="3434"/>
                  </a:lnTo>
                  <a:cubicBezTo>
                    <a:pt x="3209" y="3334"/>
                    <a:pt x="3134" y="3259"/>
                    <a:pt x="3033" y="3234"/>
                  </a:cubicBezTo>
                  <a:cubicBezTo>
                    <a:pt x="2983" y="3234"/>
                    <a:pt x="2933" y="3234"/>
                    <a:pt x="2908" y="3209"/>
                  </a:cubicBezTo>
                  <a:cubicBezTo>
                    <a:pt x="2858" y="3158"/>
                    <a:pt x="2858" y="3058"/>
                    <a:pt x="2858" y="2983"/>
                  </a:cubicBezTo>
                  <a:cubicBezTo>
                    <a:pt x="2833" y="2883"/>
                    <a:pt x="2733" y="2782"/>
                    <a:pt x="2632" y="2782"/>
                  </a:cubicBezTo>
                  <a:cubicBezTo>
                    <a:pt x="2607" y="2782"/>
                    <a:pt x="2557" y="2808"/>
                    <a:pt x="2532" y="2808"/>
                  </a:cubicBezTo>
                  <a:cubicBezTo>
                    <a:pt x="2407" y="2883"/>
                    <a:pt x="2206" y="2958"/>
                    <a:pt x="2056" y="2958"/>
                  </a:cubicBezTo>
                  <a:cubicBezTo>
                    <a:pt x="1981" y="2958"/>
                    <a:pt x="1931" y="2958"/>
                    <a:pt x="1880" y="2933"/>
                  </a:cubicBezTo>
                  <a:cubicBezTo>
                    <a:pt x="1705" y="2833"/>
                    <a:pt x="1680" y="2607"/>
                    <a:pt x="1580" y="2457"/>
                  </a:cubicBezTo>
                  <a:cubicBezTo>
                    <a:pt x="1454" y="2256"/>
                    <a:pt x="1254" y="2356"/>
                    <a:pt x="1078" y="2256"/>
                  </a:cubicBezTo>
                  <a:cubicBezTo>
                    <a:pt x="903" y="2106"/>
                    <a:pt x="953" y="1930"/>
                    <a:pt x="1028" y="1755"/>
                  </a:cubicBezTo>
                  <a:cubicBezTo>
                    <a:pt x="1104" y="1529"/>
                    <a:pt x="928" y="1279"/>
                    <a:pt x="728" y="1279"/>
                  </a:cubicBezTo>
                  <a:cubicBezTo>
                    <a:pt x="677" y="1279"/>
                    <a:pt x="627" y="1304"/>
                    <a:pt x="577" y="1304"/>
                  </a:cubicBezTo>
                  <a:lnTo>
                    <a:pt x="552" y="1329"/>
                  </a:lnTo>
                  <a:cubicBezTo>
                    <a:pt x="427" y="1279"/>
                    <a:pt x="377" y="928"/>
                    <a:pt x="377" y="853"/>
                  </a:cubicBezTo>
                  <a:cubicBezTo>
                    <a:pt x="352" y="602"/>
                    <a:pt x="352" y="326"/>
                    <a:pt x="377" y="76"/>
                  </a:cubicBezTo>
                  <a:cubicBezTo>
                    <a:pt x="377" y="26"/>
                    <a:pt x="352" y="1"/>
                    <a:pt x="301" y="1"/>
                  </a:cubicBez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27" name="Google Shape;727;p32"/>
            <p:cNvSpPr/>
            <p:nvPr/>
          </p:nvSpPr>
          <p:spPr>
            <a:xfrm>
              <a:off x="7281620" y="1648039"/>
              <a:ext cx="168523" cy="68903"/>
            </a:xfrm>
            <a:custGeom>
              <a:avLst/>
              <a:gdLst/>
              <a:ahLst/>
              <a:cxnLst/>
              <a:rect l="l" t="t" r="r" b="b"/>
              <a:pathLst>
                <a:path w="5640" h="2306" extrusionOk="0">
                  <a:moveTo>
                    <a:pt x="3309" y="0"/>
                  </a:moveTo>
                  <a:cubicBezTo>
                    <a:pt x="3259" y="25"/>
                    <a:pt x="3233" y="25"/>
                    <a:pt x="3183" y="25"/>
                  </a:cubicBezTo>
                  <a:cubicBezTo>
                    <a:pt x="3208" y="25"/>
                    <a:pt x="3158" y="50"/>
                    <a:pt x="3158" y="50"/>
                  </a:cubicBezTo>
                  <a:cubicBezTo>
                    <a:pt x="3083" y="50"/>
                    <a:pt x="3008" y="75"/>
                    <a:pt x="2933" y="75"/>
                  </a:cubicBezTo>
                  <a:cubicBezTo>
                    <a:pt x="2883" y="75"/>
                    <a:pt x="2832" y="50"/>
                    <a:pt x="2757" y="50"/>
                  </a:cubicBezTo>
                  <a:cubicBezTo>
                    <a:pt x="2657" y="50"/>
                    <a:pt x="2532" y="50"/>
                    <a:pt x="2431" y="25"/>
                  </a:cubicBezTo>
                  <a:cubicBezTo>
                    <a:pt x="2156" y="301"/>
                    <a:pt x="1755" y="426"/>
                    <a:pt x="1379" y="451"/>
                  </a:cubicBezTo>
                  <a:cubicBezTo>
                    <a:pt x="1254" y="627"/>
                    <a:pt x="1053" y="752"/>
                    <a:pt x="827" y="752"/>
                  </a:cubicBezTo>
                  <a:cubicBezTo>
                    <a:pt x="777" y="752"/>
                    <a:pt x="727" y="752"/>
                    <a:pt x="702" y="727"/>
                  </a:cubicBezTo>
                  <a:cubicBezTo>
                    <a:pt x="577" y="702"/>
                    <a:pt x="477" y="652"/>
                    <a:pt x="401" y="577"/>
                  </a:cubicBezTo>
                  <a:cubicBezTo>
                    <a:pt x="326" y="602"/>
                    <a:pt x="276" y="627"/>
                    <a:pt x="201" y="652"/>
                  </a:cubicBezTo>
                  <a:cubicBezTo>
                    <a:pt x="151" y="677"/>
                    <a:pt x="101" y="677"/>
                    <a:pt x="51" y="677"/>
                  </a:cubicBezTo>
                  <a:cubicBezTo>
                    <a:pt x="0" y="827"/>
                    <a:pt x="0" y="978"/>
                    <a:pt x="101" y="1128"/>
                  </a:cubicBezTo>
                  <a:cubicBezTo>
                    <a:pt x="176" y="1278"/>
                    <a:pt x="326" y="1354"/>
                    <a:pt x="502" y="1354"/>
                  </a:cubicBezTo>
                  <a:lnTo>
                    <a:pt x="527" y="1354"/>
                  </a:lnTo>
                  <a:cubicBezTo>
                    <a:pt x="577" y="1354"/>
                    <a:pt x="652" y="1303"/>
                    <a:pt x="702" y="1303"/>
                  </a:cubicBezTo>
                  <a:cubicBezTo>
                    <a:pt x="702" y="1303"/>
                    <a:pt x="702" y="1303"/>
                    <a:pt x="702" y="1329"/>
                  </a:cubicBezTo>
                  <a:lnTo>
                    <a:pt x="777" y="1429"/>
                  </a:lnTo>
                  <a:cubicBezTo>
                    <a:pt x="853" y="1679"/>
                    <a:pt x="978" y="1905"/>
                    <a:pt x="1254" y="1980"/>
                  </a:cubicBezTo>
                  <a:cubicBezTo>
                    <a:pt x="1329" y="2005"/>
                    <a:pt x="1429" y="2030"/>
                    <a:pt x="1504" y="2030"/>
                  </a:cubicBezTo>
                  <a:cubicBezTo>
                    <a:pt x="1579" y="2030"/>
                    <a:pt x="1655" y="2005"/>
                    <a:pt x="1755" y="1980"/>
                  </a:cubicBezTo>
                  <a:cubicBezTo>
                    <a:pt x="1780" y="2080"/>
                    <a:pt x="1855" y="2156"/>
                    <a:pt x="1930" y="2231"/>
                  </a:cubicBezTo>
                  <a:cubicBezTo>
                    <a:pt x="2030" y="2281"/>
                    <a:pt x="2131" y="2306"/>
                    <a:pt x="2206" y="2306"/>
                  </a:cubicBezTo>
                  <a:cubicBezTo>
                    <a:pt x="2331" y="2306"/>
                    <a:pt x="2431" y="2281"/>
                    <a:pt x="2532" y="2206"/>
                  </a:cubicBezTo>
                  <a:cubicBezTo>
                    <a:pt x="2582" y="2231"/>
                    <a:pt x="2657" y="2231"/>
                    <a:pt x="2707" y="2231"/>
                  </a:cubicBezTo>
                  <a:cubicBezTo>
                    <a:pt x="2858" y="2231"/>
                    <a:pt x="3008" y="2181"/>
                    <a:pt x="3133" y="2105"/>
                  </a:cubicBezTo>
                  <a:cubicBezTo>
                    <a:pt x="3309" y="2105"/>
                    <a:pt x="3484" y="2005"/>
                    <a:pt x="3559" y="1855"/>
                  </a:cubicBezTo>
                  <a:cubicBezTo>
                    <a:pt x="3609" y="1730"/>
                    <a:pt x="3634" y="1604"/>
                    <a:pt x="3584" y="1479"/>
                  </a:cubicBezTo>
                  <a:lnTo>
                    <a:pt x="3559" y="1404"/>
                  </a:lnTo>
                  <a:lnTo>
                    <a:pt x="3609" y="1303"/>
                  </a:lnTo>
                  <a:cubicBezTo>
                    <a:pt x="3634" y="1228"/>
                    <a:pt x="3660" y="1128"/>
                    <a:pt x="3710" y="1053"/>
                  </a:cubicBezTo>
                  <a:lnTo>
                    <a:pt x="3710" y="1078"/>
                  </a:lnTo>
                  <a:lnTo>
                    <a:pt x="3810" y="1128"/>
                  </a:lnTo>
                  <a:cubicBezTo>
                    <a:pt x="3885" y="1153"/>
                    <a:pt x="3960" y="1178"/>
                    <a:pt x="4035" y="1178"/>
                  </a:cubicBezTo>
                  <a:lnTo>
                    <a:pt x="4061" y="1178"/>
                  </a:lnTo>
                  <a:cubicBezTo>
                    <a:pt x="4136" y="1178"/>
                    <a:pt x="4211" y="1153"/>
                    <a:pt x="4286" y="1128"/>
                  </a:cubicBezTo>
                  <a:lnTo>
                    <a:pt x="4462" y="1128"/>
                  </a:lnTo>
                  <a:cubicBezTo>
                    <a:pt x="4537" y="1178"/>
                    <a:pt x="4637" y="1203"/>
                    <a:pt x="4737" y="1228"/>
                  </a:cubicBezTo>
                  <a:lnTo>
                    <a:pt x="4938" y="1228"/>
                  </a:lnTo>
                  <a:cubicBezTo>
                    <a:pt x="5013" y="1203"/>
                    <a:pt x="5063" y="1153"/>
                    <a:pt x="5138" y="1153"/>
                  </a:cubicBezTo>
                  <a:cubicBezTo>
                    <a:pt x="5239" y="1178"/>
                    <a:pt x="5314" y="1203"/>
                    <a:pt x="5389" y="1203"/>
                  </a:cubicBezTo>
                  <a:lnTo>
                    <a:pt x="5489" y="1203"/>
                  </a:lnTo>
                  <a:cubicBezTo>
                    <a:pt x="5539" y="1178"/>
                    <a:pt x="5589" y="1153"/>
                    <a:pt x="5640" y="1103"/>
                  </a:cubicBezTo>
                  <a:cubicBezTo>
                    <a:pt x="5589" y="1003"/>
                    <a:pt x="5589" y="902"/>
                    <a:pt x="5589" y="777"/>
                  </a:cubicBezTo>
                  <a:lnTo>
                    <a:pt x="5564" y="777"/>
                  </a:lnTo>
                  <a:cubicBezTo>
                    <a:pt x="5289" y="777"/>
                    <a:pt x="5013" y="752"/>
                    <a:pt x="4787" y="577"/>
                  </a:cubicBezTo>
                  <a:cubicBezTo>
                    <a:pt x="4662" y="451"/>
                    <a:pt x="4537" y="326"/>
                    <a:pt x="4487" y="176"/>
                  </a:cubicBezTo>
                  <a:cubicBezTo>
                    <a:pt x="4336" y="226"/>
                    <a:pt x="4186" y="276"/>
                    <a:pt x="4035" y="276"/>
                  </a:cubicBezTo>
                  <a:cubicBezTo>
                    <a:pt x="3760" y="276"/>
                    <a:pt x="3509" y="176"/>
                    <a:pt x="3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28" name="Google Shape;728;p32"/>
            <p:cNvSpPr/>
            <p:nvPr/>
          </p:nvSpPr>
          <p:spPr>
            <a:xfrm>
              <a:off x="7376997" y="1632830"/>
              <a:ext cx="131562" cy="228702"/>
            </a:xfrm>
            <a:custGeom>
              <a:avLst/>
              <a:gdLst/>
              <a:ahLst/>
              <a:cxnLst/>
              <a:rect l="l" t="t" r="r" b="b"/>
              <a:pathLst>
                <a:path w="4403" h="7654" extrusionOk="0">
                  <a:moveTo>
                    <a:pt x="1491" y="1"/>
                  </a:moveTo>
                  <a:cubicBezTo>
                    <a:pt x="1432" y="1"/>
                    <a:pt x="1370" y="25"/>
                    <a:pt x="1320" y="83"/>
                  </a:cubicBezTo>
                  <a:cubicBezTo>
                    <a:pt x="1187" y="237"/>
                    <a:pt x="1007" y="300"/>
                    <a:pt x="818" y="300"/>
                  </a:cubicBezTo>
                  <a:cubicBezTo>
                    <a:pt x="578" y="300"/>
                    <a:pt x="324" y="198"/>
                    <a:pt x="142" y="58"/>
                  </a:cubicBezTo>
                  <a:cubicBezTo>
                    <a:pt x="124" y="40"/>
                    <a:pt x="100" y="32"/>
                    <a:pt x="77" y="32"/>
                  </a:cubicBezTo>
                  <a:cubicBezTo>
                    <a:pt x="36" y="32"/>
                    <a:pt x="0" y="60"/>
                    <a:pt x="16" y="108"/>
                  </a:cubicBezTo>
                  <a:cubicBezTo>
                    <a:pt x="59" y="566"/>
                    <a:pt x="446" y="779"/>
                    <a:pt x="854" y="779"/>
                  </a:cubicBezTo>
                  <a:cubicBezTo>
                    <a:pt x="1004" y="779"/>
                    <a:pt x="1157" y="750"/>
                    <a:pt x="1297" y="694"/>
                  </a:cubicBezTo>
                  <a:lnTo>
                    <a:pt x="1297" y="694"/>
                  </a:lnTo>
                  <a:cubicBezTo>
                    <a:pt x="1357" y="843"/>
                    <a:pt x="1461" y="976"/>
                    <a:pt x="1595" y="1086"/>
                  </a:cubicBezTo>
                  <a:cubicBezTo>
                    <a:pt x="1823" y="1261"/>
                    <a:pt x="2099" y="1301"/>
                    <a:pt x="2382" y="1301"/>
                  </a:cubicBezTo>
                  <a:cubicBezTo>
                    <a:pt x="2385" y="1301"/>
                    <a:pt x="2388" y="1301"/>
                    <a:pt x="2391" y="1301"/>
                  </a:cubicBezTo>
                  <a:lnTo>
                    <a:pt x="2391" y="1301"/>
                  </a:lnTo>
                  <a:cubicBezTo>
                    <a:pt x="2375" y="1850"/>
                    <a:pt x="2865" y="2292"/>
                    <a:pt x="3408" y="2464"/>
                  </a:cubicBezTo>
                  <a:lnTo>
                    <a:pt x="3408" y="2464"/>
                  </a:lnTo>
                  <a:cubicBezTo>
                    <a:pt x="3291" y="2703"/>
                    <a:pt x="3206" y="2948"/>
                    <a:pt x="3275" y="3241"/>
                  </a:cubicBezTo>
                  <a:cubicBezTo>
                    <a:pt x="3323" y="3410"/>
                    <a:pt x="3412" y="3556"/>
                    <a:pt x="3534" y="3662"/>
                  </a:cubicBezTo>
                  <a:lnTo>
                    <a:pt x="3534" y="3662"/>
                  </a:lnTo>
                  <a:cubicBezTo>
                    <a:pt x="3465" y="3749"/>
                    <a:pt x="3408" y="3844"/>
                    <a:pt x="3375" y="3943"/>
                  </a:cubicBezTo>
                  <a:cubicBezTo>
                    <a:pt x="3300" y="4193"/>
                    <a:pt x="3350" y="4369"/>
                    <a:pt x="3475" y="4594"/>
                  </a:cubicBezTo>
                  <a:cubicBezTo>
                    <a:pt x="3625" y="4920"/>
                    <a:pt x="3174" y="5246"/>
                    <a:pt x="3149" y="5572"/>
                  </a:cubicBezTo>
                  <a:cubicBezTo>
                    <a:pt x="3124" y="5672"/>
                    <a:pt x="3149" y="5747"/>
                    <a:pt x="3174" y="5848"/>
                  </a:cubicBezTo>
                  <a:cubicBezTo>
                    <a:pt x="3199" y="5923"/>
                    <a:pt x="3275" y="6023"/>
                    <a:pt x="3224" y="6073"/>
                  </a:cubicBezTo>
                  <a:cubicBezTo>
                    <a:pt x="3199" y="6123"/>
                    <a:pt x="3024" y="6123"/>
                    <a:pt x="2974" y="6148"/>
                  </a:cubicBezTo>
                  <a:cubicBezTo>
                    <a:pt x="2899" y="6198"/>
                    <a:pt x="2849" y="6274"/>
                    <a:pt x="2798" y="6324"/>
                  </a:cubicBezTo>
                  <a:cubicBezTo>
                    <a:pt x="2698" y="6474"/>
                    <a:pt x="2673" y="6624"/>
                    <a:pt x="2673" y="6775"/>
                  </a:cubicBezTo>
                  <a:cubicBezTo>
                    <a:pt x="2648" y="6925"/>
                    <a:pt x="2648" y="7151"/>
                    <a:pt x="2523" y="7226"/>
                  </a:cubicBezTo>
                  <a:cubicBezTo>
                    <a:pt x="2309" y="7376"/>
                    <a:pt x="2442" y="7653"/>
                    <a:pt x="2641" y="7653"/>
                  </a:cubicBezTo>
                  <a:cubicBezTo>
                    <a:pt x="2676" y="7653"/>
                    <a:pt x="2712" y="7645"/>
                    <a:pt x="2748" y="7627"/>
                  </a:cubicBezTo>
                  <a:cubicBezTo>
                    <a:pt x="3099" y="7452"/>
                    <a:pt x="3049" y="7051"/>
                    <a:pt x="3124" y="6725"/>
                  </a:cubicBezTo>
                  <a:cubicBezTo>
                    <a:pt x="3149" y="6499"/>
                    <a:pt x="3275" y="6549"/>
                    <a:pt x="3475" y="6449"/>
                  </a:cubicBezTo>
                  <a:cubicBezTo>
                    <a:pt x="3651" y="6349"/>
                    <a:pt x="3726" y="6173"/>
                    <a:pt x="3676" y="5998"/>
                  </a:cubicBezTo>
                  <a:cubicBezTo>
                    <a:pt x="3625" y="5772"/>
                    <a:pt x="3525" y="5672"/>
                    <a:pt x="3651" y="5447"/>
                  </a:cubicBezTo>
                  <a:cubicBezTo>
                    <a:pt x="3751" y="5296"/>
                    <a:pt x="3926" y="5171"/>
                    <a:pt x="4001" y="4995"/>
                  </a:cubicBezTo>
                  <a:cubicBezTo>
                    <a:pt x="4102" y="4820"/>
                    <a:pt x="4102" y="4594"/>
                    <a:pt x="4001" y="4394"/>
                  </a:cubicBezTo>
                  <a:cubicBezTo>
                    <a:pt x="3926" y="4269"/>
                    <a:pt x="3851" y="4218"/>
                    <a:pt x="3926" y="4068"/>
                  </a:cubicBezTo>
                  <a:cubicBezTo>
                    <a:pt x="3976" y="3943"/>
                    <a:pt x="4102" y="3843"/>
                    <a:pt x="4227" y="3767"/>
                  </a:cubicBezTo>
                  <a:cubicBezTo>
                    <a:pt x="4402" y="3617"/>
                    <a:pt x="4252" y="3291"/>
                    <a:pt x="4026" y="3291"/>
                  </a:cubicBezTo>
                  <a:cubicBezTo>
                    <a:pt x="4017" y="3292"/>
                    <a:pt x="4009" y="3292"/>
                    <a:pt x="4000" y="3292"/>
                  </a:cubicBezTo>
                  <a:cubicBezTo>
                    <a:pt x="3536" y="3292"/>
                    <a:pt x="3829" y="2636"/>
                    <a:pt x="4001" y="2464"/>
                  </a:cubicBezTo>
                  <a:cubicBezTo>
                    <a:pt x="4152" y="2289"/>
                    <a:pt x="4052" y="2088"/>
                    <a:pt x="3876" y="2013"/>
                  </a:cubicBezTo>
                  <a:cubicBezTo>
                    <a:pt x="3575" y="1888"/>
                    <a:pt x="2723" y="1662"/>
                    <a:pt x="2974" y="1161"/>
                  </a:cubicBezTo>
                  <a:cubicBezTo>
                    <a:pt x="3045" y="994"/>
                    <a:pt x="2958" y="758"/>
                    <a:pt x="2776" y="758"/>
                  </a:cubicBezTo>
                  <a:cubicBezTo>
                    <a:pt x="2767" y="758"/>
                    <a:pt x="2758" y="759"/>
                    <a:pt x="2748" y="760"/>
                  </a:cubicBezTo>
                  <a:cubicBezTo>
                    <a:pt x="2679" y="766"/>
                    <a:pt x="2573" y="774"/>
                    <a:pt x="2454" y="774"/>
                  </a:cubicBezTo>
                  <a:cubicBezTo>
                    <a:pt x="2097" y="774"/>
                    <a:pt x="1627" y="703"/>
                    <a:pt x="1721" y="309"/>
                  </a:cubicBezTo>
                  <a:cubicBezTo>
                    <a:pt x="1774" y="148"/>
                    <a:pt x="1638" y="1"/>
                    <a:pt x="1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29" name="Google Shape;729;p32"/>
            <p:cNvSpPr/>
            <p:nvPr/>
          </p:nvSpPr>
          <p:spPr>
            <a:xfrm>
              <a:off x="7247946" y="1816054"/>
              <a:ext cx="212686" cy="82827"/>
            </a:xfrm>
            <a:custGeom>
              <a:avLst/>
              <a:gdLst/>
              <a:ahLst/>
              <a:cxnLst/>
              <a:rect l="l" t="t" r="r" b="b"/>
              <a:pathLst>
                <a:path w="7118" h="2772" extrusionOk="0">
                  <a:moveTo>
                    <a:pt x="429" y="0"/>
                  </a:moveTo>
                  <a:cubicBezTo>
                    <a:pt x="374" y="0"/>
                    <a:pt x="322" y="20"/>
                    <a:pt x="275" y="66"/>
                  </a:cubicBezTo>
                  <a:cubicBezTo>
                    <a:pt x="1" y="400"/>
                    <a:pt x="386" y="779"/>
                    <a:pt x="722" y="988"/>
                  </a:cubicBezTo>
                  <a:lnTo>
                    <a:pt x="722" y="988"/>
                  </a:lnTo>
                  <a:cubicBezTo>
                    <a:pt x="679" y="1530"/>
                    <a:pt x="1139" y="1982"/>
                    <a:pt x="1639" y="1982"/>
                  </a:cubicBezTo>
                  <a:cubicBezTo>
                    <a:pt x="1709" y="1982"/>
                    <a:pt x="1781" y="1973"/>
                    <a:pt x="1852" y="1954"/>
                  </a:cubicBezTo>
                  <a:lnTo>
                    <a:pt x="1852" y="1954"/>
                  </a:lnTo>
                  <a:cubicBezTo>
                    <a:pt x="2049" y="2307"/>
                    <a:pt x="2492" y="2461"/>
                    <a:pt x="2899" y="2461"/>
                  </a:cubicBezTo>
                  <a:cubicBezTo>
                    <a:pt x="2970" y="2461"/>
                    <a:pt x="3040" y="2457"/>
                    <a:pt x="3107" y="2447"/>
                  </a:cubicBezTo>
                  <a:cubicBezTo>
                    <a:pt x="3308" y="2422"/>
                    <a:pt x="3483" y="2372"/>
                    <a:pt x="3684" y="2322"/>
                  </a:cubicBezTo>
                  <a:cubicBezTo>
                    <a:pt x="3723" y="2322"/>
                    <a:pt x="3792" y="2322"/>
                    <a:pt x="3797" y="2299"/>
                  </a:cubicBezTo>
                  <a:lnTo>
                    <a:pt x="3797" y="2299"/>
                  </a:lnTo>
                  <a:cubicBezTo>
                    <a:pt x="3809" y="2339"/>
                    <a:pt x="3809" y="2408"/>
                    <a:pt x="3809" y="2447"/>
                  </a:cubicBezTo>
                  <a:cubicBezTo>
                    <a:pt x="3883" y="2650"/>
                    <a:pt x="4038" y="2772"/>
                    <a:pt x="4225" y="2772"/>
                  </a:cubicBezTo>
                  <a:cubicBezTo>
                    <a:pt x="4292" y="2772"/>
                    <a:pt x="4363" y="2756"/>
                    <a:pt x="4436" y="2723"/>
                  </a:cubicBezTo>
                  <a:cubicBezTo>
                    <a:pt x="4561" y="2648"/>
                    <a:pt x="4636" y="2523"/>
                    <a:pt x="4787" y="2523"/>
                  </a:cubicBezTo>
                  <a:cubicBezTo>
                    <a:pt x="4912" y="2523"/>
                    <a:pt x="5062" y="2573"/>
                    <a:pt x="5188" y="2573"/>
                  </a:cubicBezTo>
                  <a:cubicBezTo>
                    <a:pt x="5313" y="2573"/>
                    <a:pt x="5438" y="2548"/>
                    <a:pt x="5538" y="2472"/>
                  </a:cubicBezTo>
                  <a:cubicBezTo>
                    <a:pt x="5664" y="2397"/>
                    <a:pt x="5689" y="2247"/>
                    <a:pt x="5789" y="2172"/>
                  </a:cubicBezTo>
                  <a:cubicBezTo>
                    <a:pt x="5889" y="2097"/>
                    <a:pt x="6090" y="2122"/>
                    <a:pt x="6215" y="2097"/>
                  </a:cubicBezTo>
                  <a:cubicBezTo>
                    <a:pt x="6366" y="2046"/>
                    <a:pt x="6516" y="1996"/>
                    <a:pt x="6641" y="1921"/>
                  </a:cubicBezTo>
                  <a:cubicBezTo>
                    <a:pt x="6892" y="1771"/>
                    <a:pt x="7067" y="1570"/>
                    <a:pt x="7117" y="1269"/>
                  </a:cubicBezTo>
                  <a:cubicBezTo>
                    <a:pt x="7117" y="1196"/>
                    <a:pt x="7064" y="1150"/>
                    <a:pt x="7005" y="1150"/>
                  </a:cubicBezTo>
                  <a:cubicBezTo>
                    <a:pt x="6984" y="1150"/>
                    <a:pt x="6962" y="1156"/>
                    <a:pt x="6942" y="1169"/>
                  </a:cubicBezTo>
                  <a:cubicBezTo>
                    <a:pt x="6716" y="1295"/>
                    <a:pt x="6516" y="1470"/>
                    <a:pt x="6265" y="1570"/>
                  </a:cubicBezTo>
                  <a:cubicBezTo>
                    <a:pt x="6040" y="1645"/>
                    <a:pt x="5789" y="1595"/>
                    <a:pt x="5563" y="1696"/>
                  </a:cubicBezTo>
                  <a:cubicBezTo>
                    <a:pt x="5488" y="1746"/>
                    <a:pt x="5413" y="1821"/>
                    <a:pt x="5363" y="1896"/>
                  </a:cubicBezTo>
                  <a:cubicBezTo>
                    <a:pt x="5263" y="2046"/>
                    <a:pt x="5288" y="2071"/>
                    <a:pt x="5112" y="2071"/>
                  </a:cubicBezTo>
                  <a:cubicBezTo>
                    <a:pt x="4972" y="2056"/>
                    <a:pt x="4841" y="2021"/>
                    <a:pt x="4714" y="2021"/>
                  </a:cubicBezTo>
                  <a:cubicBezTo>
                    <a:pt x="4637" y="2021"/>
                    <a:pt x="4561" y="2034"/>
                    <a:pt x="4486" y="2071"/>
                  </a:cubicBezTo>
                  <a:cubicBezTo>
                    <a:pt x="4457" y="2086"/>
                    <a:pt x="4372" y="2132"/>
                    <a:pt x="4304" y="2175"/>
                  </a:cubicBezTo>
                  <a:lnTo>
                    <a:pt x="4304" y="2175"/>
                  </a:lnTo>
                  <a:cubicBezTo>
                    <a:pt x="4295" y="2140"/>
                    <a:pt x="4277" y="2106"/>
                    <a:pt x="4260" y="2071"/>
                  </a:cubicBezTo>
                  <a:cubicBezTo>
                    <a:pt x="4185" y="1871"/>
                    <a:pt x="3959" y="1771"/>
                    <a:pt x="3734" y="1771"/>
                  </a:cubicBezTo>
                  <a:cubicBezTo>
                    <a:pt x="3453" y="1794"/>
                    <a:pt x="3194" y="1949"/>
                    <a:pt x="2916" y="1949"/>
                  </a:cubicBezTo>
                  <a:cubicBezTo>
                    <a:pt x="2897" y="1949"/>
                    <a:pt x="2877" y="1948"/>
                    <a:pt x="2857" y="1946"/>
                  </a:cubicBezTo>
                  <a:cubicBezTo>
                    <a:pt x="2631" y="1946"/>
                    <a:pt x="2305" y="1846"/>
                    <a:pt x="2280" y="1570"/>
                  </a:cubicBezTo>
                  <a:cubicBezTo>
                    <a:pt x="2261" y="1434"/>
                    <a:pt x="2135" y="1312"/>
                    <a:pt x="1998" y="1312"/>
                  </a:cubicBezTo>
                  <a:cubicBezTo>
                    <a:pt x="1958" y="1312"/>
                    <a:pt x="1918" y="1322"/>
                    <a:pt x="1879" y="1345"/>
                  </a:cubicBezTo>
                  <a:cubicBezTo>
                    <a:pt x="1796" y="1398"/>
                    <a:pt x="1712" y="1422"/>
                    <a:pt x="1635" y="1422"/>
                  </a:cubicBezTo>
                  <a:cubicBezTo>
                    <a:pt x="1389" y="1422"/>
                    <a:pt x="1213" y="1180"/>
                    <a:pt x="1328" y="894"/>
                  </a:cubicBezTo>
                  <a:cubicBezTo>
                    <a:pt x="1403" y="743"/>
                    <a:pt x="1253" y="593"/>
                    <a:pt x="1127" y="543"/>
                  </a:cubicBezTo>
                  <a:cubicBezTo>
                    <a:pt x="877" y="467"/>
                    <a:pt x="827" y="217"/>
                    <a:pt x="626" y="66"/>
                  </a:cubicBezTo>
                  <a:cubicBezTo>
                    <a:pt x="559" y="26"/>
                    <a:pt x="492"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0" name="Google Shape;730;p32"/>
            <p:cNvSpPr/>
            <p:nvPr/>
          </p:nvSpPr>
          <p:spPr>
            <a:xfrm>
              <a:off x="7229390" y="1653268"/>
              <a:ext cx="50258" cy="168523"/>
            </a:xfrm>
            <a:custGeom>
              <a:avLst/>
              <a:gdLst/>
              <a:ahLst/>
              <a:cxnLst/>
              <a:rect l="l" t="t" r="r" b="b"/>
              <a:pathLst>
                <a:path w="1682" h="5640" extrusionOk="0">
                  <a:moveTo>
                    <a:pt x="1303" y="0"/>
                  </a:moveTo>
                  <a:cubicBezTo>
                    <a:pt x="1171" y="0"/>
                    <a:pt x="1049" y="91"/>
                    <a:pt x="971" y="226"/>
                  </a:cubicBezTo>
                  <a:cubicBezTo>
                    <a:pt x="896" y="326"/>
                    <a:pt x="921" y="477"/>
                    <a:pt x="1022" y="577"/>
                  </a:cubicBezTo>
                  <a:cubicBezTo>
                    <a:pt x="1072" y="627"/>
                    <a:pt x="1022" y="752"/>
                    <a:pt x="946" y="752"/>
                  </a:cubicBezTo>
                  <a:cubicBezTo>
                    <a:pt x="696" y="752"/>
                    <a:pt x="545" y="1078"/>
                    <a:pt x="746" y="1254"/>
                  </a:cubicBezTo>
                  <a:cubicBezTo>
                    <a:pt x="921" y="1404"/>
                    <a:pt x="796" y="1680"/>
                    <a:pt x="570" y="1705"/>
                  </a:cubicBezTo>
                  <a:cubicBezTo>
                    <a:pt x="332" y="1745"/>
                    <a:pt x="314" y="2038"/>
                    <a:pt x="443" y="2194"/>
                  </a:cubicBezTo>
                  <a:lnTo>
                    <a:pt x="443" y="2194"/>
                  </a:lnTo>
                  <a:lnTo>
                    <a:pt x="420" y="2306"/>
                  </a:lnTo>
                  <a:cubicBezTo>
                    <a:pt x="395" y="2407"/>
                    <a:pt x="370" y="2482"/>
                    <a:pt x="345" y="2582"/>
                  </a:cubicBezTo>
                  <a:cubicBezTo>
                    <a:pt x="295" y="2758"/>
                    <a:pt x="270" y="2983"/>
                    <a:pt x="345" y="3184"/>
                  </a:cubicBezTo>
                  <a:cubicBezTo>
                    <a:pt x="420" y="3309"/>
                    <a:pt x="621" y="3409"/>
                    <a:pt x="621" y="3534"/>
                  </a:cubicBezTo>
                  <a:cubicBezTo>
                    <a:pt x="621" y="3635"/>
                    <a:pt x="445" y="4086"/>
                    <a:pt x="370" y="4086"/>
                  </a:cubicBezTo>
                  <a:cubicBezTo>
                    <a:pt x="362" y="4085"/>
                    <a:pt x="353" y="4084"/>
                    <a:pt x="345" y="4084"/>
                  </a:cubicBezTo>
                  <a:cubicBezTo>
                    <a:pt x="134" y="4084"/>
                    <a:pt x="0" y="4391"/>
                    <a:pt x="169" y="4512"/>
                  </a:cubicBezTo>
                  <a:cubicBezTo>
                    <a:pt x="395" y="4687"/>
                    <a:pt x="395" y="5013"/>
                    <a:pt x="520" y="5264"/>
                  </a:cubicBezTo>
                  <a:cubicBezTo>
                    <a:pt x="646" y="5489"/>
                    <a:pt x="796" y="5640"/>
                    <a:pt x="1072" y="5640"/>
                  </a:cubicBezTo>
                  <a:cubicBezTo>
                    <a:pt x="1172" y="5640"/>
                    <a:pt x="1222" y="5514"/>
                    <a:pt x="1147" y="5439"/>
                  </a:cubicBezTo>
                  <a:cubicBezTo>
                    <a:pt x="932" y="5171"/>
                    <a:pt x="909" y="4787"/>
                    <a:pt x="776" y="4480"/>
                  </a:cubicBezTo>
                  <a:lnTo>
                    <a:pt x="776" y="4480"/>
                  </a:lnTo>
                  <a:cubicBezTo>
                    <a:pt x="904" y="4377"/>
                    <a:pt x="994" y="4216"/>
                    <a:pt x="1072" y="4036"/>
                  </a:cubicBezTo>
                  <a:cubicBezTo>
                    <a:pt x="1247" y="3685"/>
                    <a:pt x="1372" y="3359"/>
                    <a:pt x="1072" y="3033"/>
                  </a:cubicBezTo>
                  <a:cubicBezTo>
                    <a:pt x="1022" y="2983"/>
                    <a:pt x="971" y="2933"/>
                    <a:pt x="921" y="2883"/>
                  </a:cubicBezTo>
                  <a:cubicBezTo>
                    <a:pt x="917" y="2879"/>
                    <a:pt x="913" y="2875"/>
                    <a:pt x="910" y="2873"/>
                  </a:cubicBezTo>
                  <a:lnTo>
                    <a:pt x="910" y="2873"/>
                  </a:lnTo>
                  <a:cubicBezTo>
                    <a:pt x="914" y="2870"/>
                    <a:pt x="918" y="2865"/>
                    <a:pt x="921" y="2858"/>
                  </a:cubicBezTo>
                  <a:cubicBezTo>
                    <a:pt x="946" y="2707"/>
                    <a:pt x="971" y="2582"/>
                    <a:pt x="996" y="2457"/>
                  </a:cubicBezTo>
                  <a:cubicBezTo>
                    <a:pt x="1021" y="2361"/>
                    <a:pt x="1037" y="2262"/>
                    <a:pt x="1037" y="2168"/>
                  </a:cubicBezTo>
                  <a:lnTo>
                    <a:pt x="1037" y="2168"/>
                  </a:lnTo>
                  <a:cubicBezTo>
                    <a:pt x="1349" y="1960"/>
                    <a:pt x="1487" y="1523"/>
                    <a:pt x="1372" y="1166"/>
                  </a:cubicBezTo>
                  <a:lnTo>
                    <a:pt x="1372" y="1166"/>
                  </a:lnTo>
                  <a:cubicBezTo>
                    <a:pt x="1570" y="990"/>
                    <a:pt x="1666" y="701"/>
                    <a:pt x="1593" y="439"/>
                  </a:cubicBezTo>
                  <a:lnTo>
                    <a:pt x="1593" y="439"/>
                  </a:lnTo>
                  <a:cubicBezTo>
                    <a:pt x="1682" y="295"/>
                    <a:pt x="1585" y="87"/>
                    <a:pt x="1423" y="26"/>
                  </a:cubicBezTo>
                  <a:cubicBezTo>
                    <a:pt x="1382" y="8"/>
                    <a:pt x="1342" y="0"/>
                    <a:pt x="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1" name="Google Shape;731;p32"/>
            <p:cNvSpPr/>
            <p:nvPr/>
          </p:nvSpPr>
          <p:spPr>
            <a:xfrm>
              <a:off x="7267398" y="1624672"/>
              <a:ext cx="125825" cy="45776"/>
            </a:xfrm>
            <a:custGeom>
              <a:avLst/>
              <a:gdLst/>
              <a:ahLst/>
              <a:cxnLst/>
              <a:rect l="l" t="t" r="r" b="b"/>
              <a:pathLst>
                <a:path w="4211" h="1532" extrusionOk="0">
                  <a:moveTo>
                    <a:pt x="3034" y="332"/>
                  </a:moveTo>
                  <a:lnTo>
                    <a:pt x="3034" y="332"/>
                  </a:lnTo>
                  <a:cubicBezTo>
                    <a:pt x="3044" y="342"/>
                    <a:pt x="3052" y="350"/>
                    <a:pt x="3058" y="356"/>
                  </a:cubicBezTo>
                  <a:lnTo>
                    <a:pt x="3058" y="356"/>
                  </a:lnTo>
                  <a:lnTo>
                    <a:pt x="3034" y="332"/>
                  </a:lnTo>
                  <a:close/>
                  <a:moveTo>
                    <a:pt x="3742" y="1"/>
                  </a:moveTo>
                  <a:cubicBezTo>
                    <a:pt x="3613" y="1"/>
                    <a:pt x="3489" y="56"/>
                    <a:pt x="3434" y="181"/>
                  </a:cubicBezTo>
                  <a:cubicBezTo>
                    <a:pt x="3425" y="190"/>
                    <a:pt x="3415" y="202"/>
                    <a:pt x="3410" y="212"/>
                  </a:cubicBezTo>
                  <a:lnTo>
                    <a:pt x="3410" y="212"/>
                  </a:lnTo>
                  <a:cubicBezTo>
                    <a:pt x="3409" y="209"/>
                    <a:pt x="3409" y="206"/>
                    <a:pt x="3409" y="206"/>
                  </a:cubicBezTo>
                  <a:cubicBezTo>
                    <a:pt x="3409" y="206"/>
                    <a:pt x="3409" y="206"/>
                    <a:pt x="3409" y="214"/>
                  </a:cubicBezTo>
                  <a:lnTo>
                    <a:pt x="3409" y="214"/>
                  </a:lnTo>
                  <a:cubicBezTo>
                    <a:pt x="3405" y="222"/>
                    <a:pt x="3403" y="227"/>
                    <a:pt x="3407" y="227"/>
                  </a:cubicBezTo>
                  <a:cubicBezTo>
                    <a:pt x="3407" y="227"/>
                    <a:pt x="3408" y="227"/>
                    <a:pt x="3409" y="227"/>
                  </a:cubicBezTo>
                  <a:lnTo>
                    <a:pt x="3409" y="227"/>
                  </a:lnTo>
                  <a:cubicBezTo>
                    <a:pt x="3409" y="228"/>
                    <a:pt x="3409" y="229"/>
                    <a:pt x="3409" y="231"/>
                  </a:cubicBezTo>
                  <a:cubicBezTo>
                    <a:pt x="3359" y="256"/>
                    <a:pt x="3308" y="281"/>
                    <a:pt x="3258" y="306"/>
                  </a:cubicBezTo>
                  <a:cubicBezTo>
                    <a:pt x="3208" y="331"/>
                    <a:pt x="3158" y="331"/>
                    <a:pt x="3083" y="356"/>
                  </a:cubicBezTo>
                  <a:cubicBezTo>
                    <a:pt x="3044" y="264"/>
                    <a:pt x="2956" y="227"/>
                    <a:pt x="2868" y="227"/>
                  </a:cubicBezTo>
                  <a:cubicBezTo>
                    <a:pt x="2787" y="227"/>
                    <a:pt x="2705" y="258"/>
                    <a:pt x="2657" y="306"/>
                  </a:cubicBezTo>
                  <a:cubicBezTo>
                    <a:pt x="2433" y="485"/>
                    <a:pt x="2128" y="665"/>
                    <a:pt x="1833" y="665"/>
                  </a:cubicBezTo>
                  <a:cubicBezTo>
                    <a:pt x="1799" y="665"/>
                    <a:pt x="1764" y="662"/>
                    <a:pt x="1730" y="657"/>
                  </a:cubicBezTo>
                  <a:cubicBezTo>
                    <a:pt x="1707" y="654"/>
                    <a:pt x="1685" y="652"/>
                    <a:pt x="1664" y="652"/>
                  </a:cubicBezTo>
                  <a:cubicBezTo>
                    <a:pt x="1517" y="652"/>
                    <a:pt x="1397" y="726"/>
                    <a:pt x="1354" y="857"/>
                  </a:cubicBezTo>
                  <a:lnTo>
                    <a:pt x="1329" y="933"/>
                  </a:lnTo>
                  <a:lnTo>
                    <a:pt x="1303" y="882"/>
                  </a:lnTo>
                  <a:cubicBezTo>
                    <a:pt x="1353" y="669"/>
                    <a:pt x="1176" y="509"/>
                    <a:pt x="999" y="509"/>
                  </a:cubicBezTo>
                  <a:cubicBezTo>
                    <a:pt x="906" y="509"/>
                    <a:pt x="813" y="553"/>
                    <a:pt x="752" y="657"/>
                  </a:cubicBezTo>
                  <a:cubicBezTo>
                    <a:pt x="577" y="933"/>
                    <a:pt x="226" y="907"/>
                    <a:pt x="25" y="1158"/>
                  </a:cubicBezTo>
                  <a:lnTo>
                    <a:pt x="0" y="1208"/>
                  </a:lnTo>
                  <a:cubicBezTo>
                    <a:pt x="50" y="1359"/>
                    <a:pt x="126" y="1434"/>
                    <a:pt x="276" y="1459"/>
                  </a:cubicBezTo>
                  <a:cubicBezTo>
                    <a:pt x="328" y="1469"/>
                    <a:pt x="384" y="1475"/>
                    <a:pt x="441" y="1475"/>
                  </a:cubicBezTo>
                  <a:cubicBezTo>
                    <a:pt x="521" y="1475"/>
                    <a:pt x="603" y="1463"/>
                    <a:pt x="677" y="1434"/>
                  </a:cubicBezTo>
                  <a:cubicBezTo>
                    <a:pt x="751" y="1412"/>
                    <a:pt x="820" y="1381"/>
                    <a:pt x="885" y="1343"/>
                  </a:cubicBezTo>
                  <a:lnTo>
                    <a:pt x="885" y="1343"/>
                  </a:lnTo>
                  <a:cubicBezTo>
                    <a:pt x="961" y="1424"/>
                    <a:pt x="1059" y="1484"/>
                    <a:pt x="1178" y="1509"/>
                  </a:cubicBezTo>
                  <a:cubicBezTo>
                    <a:pt x="1228" y="1524"/>
                    <a:pt x="1278" y="1531"/>
                    <a:pt x="1329" y="1531"/>
                  </a:cubicBezTo>
                  <a:cubicBezTo>
                    <a:pt x="1531" y="1531"/>
                    <a:pt x="1730" y="1417"/>
                    <a:pt x="1842" y="1251"/>
                  </a:cubicBezTo>
                  <a:lnTo>
                    <a:pt x="1842" y="1251"/>
                  </a:lnTo>
                  <a:cubicBezTo>
                    <a:pt x="2230" y="1221"/>
                    <a:pt x="2627" y="1096"/>
                    <a:pt x="2911" y="819"/>
                  </a:cubicBezTo>
                  <a:lnTo>
                    <a:pt x="2911" y="819"/>
                  </a:lnTo>
                  <a:cubicBezTo>
                    <a:pt x="2976" y="831"/>
                    <a:pt x="3043" y="833"/>
                    <a:pt x="3111" y="833"/>
                  </a:cubicBezTo>
                  <a:cubicBezTo>
                    <a:pt x="3151" y="833"/>
                    <a:pt x="3192" y="832"/>
                    <a:pt x="3233" y="832"/>
                  </a:cubicBezTo>
                  <a:cubicBezTo>
                    <a:pt x="3296" y="845"/>
                    <a:pt x="3365" y="851"/>
                    <a:pt x="3434" y="851"/>
                  </a:cubicBezTo>
                  <a:cubicBezTo>
                    <a:pt x="3503" y="851"/>
                    <a:pt x="3572" y="845"/>
                    <a:pt x="3634" y="832"/>
                  </a:cubicBezTo>
                  <a:cubicBezTo>
                    <a:pt x="3634" y="832"/>
                    <a:pt x="3709" y="807"/>
                    <a:pt x="3659" y="807"/>
                  </a:cubicBezTo>
                  <a:cubicBezTo>
                    <a:pt x="3684" y="807"/>
                    <a:pt x="3735" y="807"/>
                    <a:pt x="3785" y="782"/>
                  </a:cubicBezTo>
                  <a:cubicBezTo>
                    <a:pt x="3835" y="782"/>
                    <a:pt x="3910" y="757"/>
                    <a:pt x="3960" y="707"/>
                  </a:cubicBezTo>
                  <a:cubicBezTo>
                    <a:pt x="4136" y="557"/>
                    <a:pt x="4211" y="306"/>
                    <a:pt x="4035" y="105"/>
                  </a:cubicBezTo>
                  <a:cubicBezTo>
                    <a:pt x="3956" y="38"/>
                    <a:pt x="3847" y="1"/>
                    <a:pt x="3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2" name="Google Shape;732;p32"/>
            <p:cNvSpPr/>
            <p:nvPr/>
          </p:nvSpPr>
          <p:spPr>
            <a:xfrm>
              <a:off x="7416409" y="1633039"/>
              <a:ext cx="10518" cy="2301"/>
            </a:xfrm>
            <a:custGeom>
              <a:avLst/>
              <a:gdLst/>
              <a:ahLst/>
              <a:cxnLst/>
              <a:rect l="l" t="t" r="r" b="b"/>
              <a:pathLst>
                <a:path w="352" h="77" extrusionOk="0">
                  <a:moveTo>
                    <a:pt x="151" y="1"/>
                  </a:moveTo>
                  <a:cubicBezTo>
                    <a:pt x="101" y="1"/>
                    <a:pt x="51" y="1"/>
                    <a:pt x="1" y="76"/>
                  </a:cubicBezTo>
                  <a:lnTo>
                    <a:pt x="352" y="76"/>
                  </a:lnTo>
                  <a:cubicBezTo>
                    <a:pt x="301" y="26"/>
                    <a:pt x="22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3" name="Google Shape;733;p32"/>
            <p:cNvSpPr/>
            <p:nvPr/>
          </p:nvSpPr>
          <p:spPr>
            <a:xfrm>
              <a:off x="7348253" y="1624822"/>
              <a:ext cx="42728" cy="9771"/>
            </a:xfrm>
            <a:custGeom>
              <a:avLst/>
              <a:gdLst/>
              <a:ahLst/>
              <a:cxnLst/>
              <a:rect l="l" t="t" r="r" b="b"/>
              <a:pathLst>
                <a:path w="1430" h="327" extrusionOk="0">
                  <a:moveTo>
                    <a:pt x="151" y="226"/>
                  </a:moveTo>
                  <a:cubicBezTo>
                    <a:pt x="101" y="226"/>
                    <a:pt x="26" y="226"/>
                    <a:pt x="1" y="251"/>
                  </a:cubicBezTo>
                  <a:cubicBezTo>
                    <a:pt x="101" y="276"/>
                    <a:pt x="201" y="276"/>
                    <a:pt x="327" y="276"/>
                  </a:cubicBezTo>
                  <a:cubicBezTo>
                    <a:pt x="277" y="251"/>
                    <a:pt x="227" y="226"/>
                    <a:pt x="151" y="226"/>
                  </a:cubicBezTo>
                  <a:close/>
                  <a:moveTo>
                    <a:pt x="1054" y="0"/>
                  </a:moveTo>
                  <a:cubicBezTo>
                    <a:pt x="903" y="0"/>
                    <a:pt x="778" y="50"/>
                    <a:pt x="728" y="176"/>
                  </a:cubicBezTo>
                  <a:cubicBezTo>
                    <a:pt x="728" y="201"/>
                    <a:pt x="703" y="201"/>
                    <a:pt x="703" y="226"/>
                  </a:cubicBezTo>
                  <a:cubicBezTo>
                    <a:pt x="653" y="251"/>
                    <a:pt x="602" y="276"/>
                    <a:pt x="577" y="301"/>
                  </a:cubicBezTo>
                  <a:cubicBezTo>
                    <a:pt x="853" y="326"/>
                    <a:pt x="1154" y="326"/>
                    <a:pt x="1430" y="326"/>
                  </a:cubicBezTo>
                  <a:cubicBezTo>
                    <a:pt x="1430" y="251"/>
                    <a:pt x="1379" y="176"/>
                    <a:pt x="1329" y="100"/>
                  </a:cubicBezTo>
                  <a:cubicBezTo>
                    <a:pt x="1254" y="25"/>
                    <a:pt x="115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734" name="Google Shape;734;p32"/>
          <p:cNvGrpSpPr/>
          <p:nvPr/>
        </p:nvGrpSpPr>
        <p:grpSpPr>
          <a:xfrm rot="2978451">
            <a:off x="2405827" y="1892665"/>
            <a:ext cx="80952" cy="79655"/>
            <a:chOff x="8221115" y="1729963"/>
            <a:chExt cx="199628" cy="196461"/>
          </a:xfrm>
        </p:grpSpPr>
        <p:sp>
          <p:nvSpPr>
            <p:cNvPr id="735" name="Google Shape;735;p32"/>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6" name="Google Shape;736;p32"/>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7" name="Google Shape;737;p32"/>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8" name="Google Shape;738;p32"/>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9" name="Google Shape;739;p32"/>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0" name="Google Shape;740;p32"/>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1" name="Google Shape;741;p32"/>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2" name="Google Shape;742;p32"/>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3" name="Google Shape;743;p32"/>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744" name="Google Shape;744;p32"/>
          <p:cNvGrpSpPr/>
          <p:nvPr/>
        </p:nvGrpSpPr>
        <p:grpSpPr>
          <a:xfrm rot="2978451">
            <a:off x="2593952" y="2409390"/>
            <a:ext cx="80952" cy="79655"/>
            <a:chOff x="8221115" y="1729963"/>
            <a:chExt cx="199628" cy="196461"/>
          </a:xfrm>
        </p:grpSpPr>
        <p:sp>
          <p:nvSpPr>
            <p:cNvPr id="745" name="Google Shape;745;p32"/>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6" name="Google Shape;746;p32"/>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7" name="Google Shape;747;p32"/>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8" name="Google Shape;748;p32"/>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49" name="Google Shape;749;p32"/>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0" name="Google Shape;750;p32"/>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1" name="Google Shape;751;p32"/>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2" name="Google Shape;752;p32"/>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3" name="Google Shape;753;p32"/>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713225" y="3049400"/>
            <a:ext cx="5067600" cy="914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713225" y="2053475"/>
            <a:ext cx="1383300" cy="976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713225" y="3898560"/>
            <a:ext cx="5067600" cy="41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 name="Google Shape;22;p3"/>
          <p:cNvGrpSpPr/>
          <p:nvPr/>
        </p:nvGrpSpPr>
        <p:grpSpPr>
          <a:xfrm>
            <a:off x="8583875" y="185163"/>
            <a:ext cx="327075" cy="327075"/>
            <a:chOff x="5754625" y="613526"/>
            <a:chExt cx="327075" cy="327075"/>
          </a:xfrm>
        </p:grpSpPr>
        <p:sp>
          <p:nvSpPr>
            <p:cNvPr id="23" name="Google Shape;23;p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3"/>
          <p:cNvGrpSpPr/>
          <p:nvPr/>
        </p:nvGrpSpPr>
        <p:grpSpPr>
          <a:xfrm>
            <a:off x="8703575" y="2324344"/>
            <a:ext cx="161935" cy="161935"/>
            <a:chOff x="5754625" y="613526"/>
            <a:chExt cx="327075" cy="327075"/>
          </a:xfrm>
        </p:grpSpPr>
        <p:sp>
          <p:nvSpPr>
            <p:cNvPr id="26" name="Google Shape;26;p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p:nvPr/>
        </p:nvSpPr>
        <p:spPr>
          <a:xfrm rot="1902300">
            <a:off x="-95955" y="-2476037"/>
            <a:ext cx="3732663" cy="3955340"/>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p:nvPr/>
        </p:nvSpPr>
        <p:spPr>
          <a:xfrm rot="-5196570">
            <a:off x="-2798086" y="-2211380"/>
            <a:ext cx="3247172" cy="344088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79" name="Google Shape;79;p6"/>
          <p:cNvGrpSpPr/>
          <p:nvPr/>
        </p:nvGrpSpPr>
        <p:grpSpPr>
          <a:xfrm>
            <a:off x="8679063" y="2599727"/>
            <a:ext cx="316674" cy="316674"/>
            <a:chOff x="5754625" y="613526"/>
            <a:chExt cx="327075" cy="327075"/>
          </a:xfrm>
        </p:grpSpPr>
        <p:sp>
          <p:nvSpPr>
            <p:cNvPr id="80" name="Google Shape;80;p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6"/>
          <p:cNvGrpSpPr/>
          <p:nvPr/>
        </p:nvGrpSpPr>
        <p:grpSpPr>
          <a:xfrm>
            <a:off x="139091" y="1745346"/>
            <a:ext cx="113135" cy="113135"/>
            <a:chOff x="5754625" y="613526"/>
            <a:chExt cx="327075" cy="327075"/>
          </a:xfrm>
        </p:grpSpPr>
        <p:sp>
          <p:nvSpPr>
            <p:cNvPr id="83" name="Google Shape;83;p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6"/>
          <p:cNvGrpSpPr/>
          <p:nvPr/>
        </p:nvGrpSpPr>
        <p:grpSpPr>
          <a:xfrm>
            <a:off x="171552" y="1231549"/>
            <a:ext cx="281350" cy="281350"/>
            <a:chOff x="5754625" y="613526"/>
            <a:chExt cx="327075" cy="327075"/>
          </a:xfrm>
        </p:grpSpPr>
        <p:sp>
          <p:nvSpPr>
            <p:cNvPr id="86" name="Google Shape;86;p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6"/>
          <p:cNvGrpSpPr/>
          <p:nvPr/>
        </p:nvGrpSpPr>
        <p:grpSpPr>
          <a:xfrm>
            <a:off x="8565941" y="2294071"/>
            <a:ext cx="113135" cy="113135"/>
            <a:chOff x="5754625" y="613526"/>
            <a:chExt cx="327075" cy="327075"/>
          </a:xfrm>
        </p:grpSpPr>
        <p:sp>
          <p:nvSpPr>
            <p:cNvPr id="89" name="Google Shape;89;p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6"/>
          <p:cNvGrpSpPr/>
          <p:nvPr/>
        </p:nvGrpSpPr>
        <p:grpSpPr>
          <a:xfrm>
            <a:off x="8524685" y="4121604"/>
            <a:ext cx="518706" cy="572665"/>
            <a:chOff x="475895" y="3883173"/>
            <a:chExt cx="726275" cy="801827"/>
          </a:xfrm>
        </p:grpSpPr>
        <p:sp>
          <p:nvSpPr>
            <p:cNvPr id="92" name="Google Shape;92;p6"/>
            <p:cNvSpPr/>
            <p:nvPr/>
          </p:nvSpPr>
          <p:spPr>
            <a:xfrm>
              <a:off x="519982" y="4523000"/>
              <a:ext cx="638100" cy="1620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6"/>
            <p:cNvGrpSpPr/>
            <p:nvPr/>
          </p:nvGrpSpPr>
          <p:grpSpPr>
            <a:xfrm>
              <a:off x="475895" y="3883173"/>
              <a:ext cx="726275" cy="726275"/>
              <a:chOff x="3366000" y="4112450"/>
              <a:chExt cx="1201050" cy="1201050"/>
            </a:xfrm>
          </p:grpSpPr>
          <p:sp>
            <p:nvSpPr>
              <p:cNvPr id="94" name="Google Shape;94;p6"/>
              <p:cNvSpPr/>
              <p:nvPr/>
            </p:nvSpPr>
            <p:spPr>
              <a:xfrm>
                <a:off x="3375250" y="4121700"/>
                <a:ext cx="1182550" cy="1182550"/>
              </a:xfrm>
              <a:custGeom>
                <a:avLst/>
                <a:gdLst/>
                <a:ahLst/>
                <a:cxnLst/>
                <a:rect l="l" t="t" r="r" b="b"/>
                <a:pathLst>
                  <a:path w="47302" h="47302" extrusionOk="0">
                    <a:moveTo>
                      <a:pt x="23640" y="0"/>
                    </a:moveTo>
                    <a:cubicBezTo>
                      <a:pt x="11477" y="0"/>
                      <a:pt x="1467" y="9180"/>
                      <a:pt x="157" y="20999"/>
                    </a:cubicBezTo>
                    <a:cubicBezTo>
                      <a:pt x="53" y="21873"/>
                      <a:pt x="0" y="22756"/>
                      <a:pt x="0" y="23651"/>
                    </a:cubicBezTo>
                    <a:cubicBezTo>
                      <a:pt x="0" y="24545"/>
                      <a:pt x="53" y="25419"/>
                      <a:pt x="157" y="26291"/>
                    </a:cubicBezTo>
                    <a:cubicBezTo>
                      <a:pt x="1456" y="38100"/>
                      <a:pt x="11478" y="47301"/>
                      <a:pt x="23640" y="47301"/>
                    </a:cubicBezTo>
                    <a:lnTo>
                      <a:pt x="23651" y="47301"/>
                    </a:lnTo>
                    <a:cubicBezTo>
                      <a:pt x="35825" y="47291"/>
                      <a:pt x="45845" y="38100"/>
                      <a:pt x="47145" y="26291"/>
                    </a:cubicBezTo>
                    <a:cubicBezTo>
                      <a:pt x="47249" y="25419"/>
                      <a:pt x="47301" y="24545"/>
                      <a:pt x="47301" y="23651"/>
                    </a:cubicBezTo>
                    <a:cubicBezTo>
                      <a:pt x="47301" y="22756"/>
                      <a:pt x="47249" y="21873"/>
                      <a:pt x="47145" y="20999"/>
                    </a:cubicBezTo>
                    <a:cubicBezTo>
                      <a:pt x="45835" y="9180"/>
                      <a:pt x="35825" y="11"/>
                      <a:pt x="23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3366000" y="4112450"/>
                <a:ext cx="1201050" cy="1201050"/>
              </a:xfrm>
              <a:custGeom>
                <a:avLst/>
                <a:gdLst/>
                <a:ahLst/>
                <a:cxnLst/>
                <a:rect l="l" t="t" r="r" b="b"/>
                <a:pathLst>
                  <a:path w="48042" h="48042" extrusionOk="0">
                    <a:moveTo>
                      <a:pt x="24020" y="740"/>
                    </a:moveTo>
                    <a:cubicBezTo>
                      <a:pt x="35900" y="750"/>
                      <a:pt x="45843" y="9637"/>
                      <a:pt x="47147" y="21411"/>
                    </a:cubicBezTo>
                    <a:lnTo>
                      <a:pt x="47148" y="21414"/>
                    </a:lnTo>
                    <a:cubicBezTo>
                      <a:pt x="47250" y="22269"/>
                      <a:pt x="47302" y="23146"/>
                      <a:pt x="47302" y="24021"/>
                    </a:cubicBezTo>
                    <a:cubicBezTo>
                      <a:pt x="47302" y="24902"/>
                      <a:pt x="47251" y="25751"/>
                      <a:pt x="47148" y="26618"/>
                    </a:cubicBezTo>
                    <a:lnTo>
                      <a:pt x="47147" y="26621"/>
                    </a:lnTo>
                    <a:cubicBezTo>
                      <a:pt x="45852" y="38401"/>
                      <a:pt x="35909" y="47291"/>
                      <a:pt x="24020" y="47301"/>
                    </a:cubicBezTo>
                    <a:lnTo>
                      <a:pt x="24010" y="47301"/>
                    </a:lnTo>
                    <a:cubicBezTo>
                      <a:pt x="12129" y="47301"/>
                      <a:pt x="2191" y="38411"/>
                      <a:pt x="894" y="26621"/>
                    </a:cubicBezTo>
                    <a:lnTo>
                      <a:pt x="893" y="26618"/>
                    </a:lnTo>
                    <a:cubicBezTo>
                      <a:pt x="791" y="25751"/>
                      <a:pt x="740" y="24902"/>
                      <a:pt x="740" y="24021"/>
                    </a:cubicBezTo>
                    <a:cubicBezTo>
                      <a:pt x="740" y="23146"/>
                      <a:pt x="792" y="22269"/>
                      <a:pt x="893" y="21414"/>
                    </a:cubicBezTo>
                    <a:lnTo>
                      <a:pt x="894" y="21411"/>
                    </a:lnTo>
                    <a:cubicBezTo>
                      <a:pt x="2199" y="9627"/>
                      <a:pt x="12138" y="740"/>
                      <a:pt x="24010" y="740"/>
                    </a:cubicBezTo>
                    <a:close/>
                    <a:moveTo>
                      <a:pt x="24010" y="0"/>
                    </a:moveTo>
                    <a:cubicBezTo>
                      <a:pt x="20990" y="0"/>
                      <a:pt x="18046" y="554"/>
                      <a:pt x="15259" y="1645"/>
                    </a:cubicBezTo>
                    <a:cubicBezTo>
                      <a:pt x="12567" y="2700"/>
                      <a:pt x="10109" y="4219"/>
                      <a:pt x="7951" y="6163"/>
                    </a:cubicBezTo>
                    <a:cubicBezTo>
                      <a:pt x="3573" y="10108"/>
                      <a:pt x="806" y="15493"/>
                      <a:pt x="159" y="21328"/>
                    </a:cubicBezTo>
                    <a:cubicBezTo>
                      <a:pt x="54" y="22211"/>
                      <a:pt x="0" y="23117"/>
                      <a:pt x="0" y="24021"/>
                    </a:cubicBezTo>
                    <a:cubicBezTo>
                      <a:pt x="0" y="24931"/>
                      <a:pt x="53" y="25808"/>
                      <a:pt x="159" y="26704"/>
                    </a:cubicBezTo>
                    <a:cubicBezTo>
                      <a:pt x="801" y="32534"/>
                      <a:pt x="3567" y="37920"/>
                      <a:pt x="7947" y="41869"/>
                    </a:cubicBezTo>
                    <a:cubicBezTo>
                      <a:pt x="10106" y="43815"/>
                      <a:pt x="12565" y="45337"/>
                      <a:pt x="15257" y="46393"/>
                    </a:cubicBezTo>
                    <a:cubicBezTo>
                      <a:pt x="18046" y="47486"/>
                      <a:pt x="20990" y="48041"/>
                      <a:pt x="24010" y="48041"/>
                    </a:cubicBezTo>
                    <a:lnTo>
                      <a:pt x="24021" y="48041"/>
                    </a:lnTo>
                    <a:cubicBezTo>
                      <a:pt x="27044" y="48038"/>
                      <a:pt x="29991" y="47482"/>
                      <a:pt x="32779" y="46389"/>
                    </a:cubicBezTo>
                    <a:cubicBezTo>
                      <a:pt x="35473" y="45332"/>
                      <a:pt x="37934" y="43810"/>
                      <a:pt x="40093" y="41865"/>
                    </a:cubicBezTo>
                    <a:cubicBezTo>
                      <a:pt x="44474" y="37918"/>
                      <a:pt x="47241" y="32533"/>
                      <a:pt x="47882" y="26703"/>
                    </a:cubicBezTo>
                    <a:cubicBezTo>
                      <a:pt x="47989" y="25808"/>
                      <a:pt x="48041" y="24931"/>
                      <a:pt x="48041" y="24020"/>
                    </a:cubicBezTo>
                    <a:cubicBezTo>
                      <a:pt x="48041" y="23117"/>
                      <a:pt x="47988" y="22211"/>
                      <a:pt x="47882" y="21327"/>
                    </a:cubicBezTo>
                    <a:cubicBezTo>
                      <a:pt x="47236" y="15493"/>
                      <a:pt x="44468" y="10110"/>
                      <a:pt x="40089" y="6167"/>
                    </a:cubicBezTo>
                    <a:cubicBezTo>
                      <a:pt x="37931" y="4224"/>
                      <a:pt x="35471" y="2705"/>
                      <a:pt x="32778" y="1649"/>
                    </a:cubicBezTo>
                    <a:cubicBezTo>
                      <a:pt x="29990" y="558"/>
                      <a:pt x="27044" y="3"/>
                      <a:pt x="2402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3528600" y="4275050"/>
                <a:ext cx="875850" cy="875850"/>
              </a:xfrm>
              <a:custGeom>
                <a:avLst/>
                <a:gdLst/>
                <a:ahLst/>
                <a:cxnLst/>
                <a:rect l="l" t="t" r="r" b="b"/>
                <a:pathLst>
                  <a:path w="35034" h="35034" extrusionOk="0">
                    <a:moveTo>
                      <a:pt x="17509" y="0"/>
                    </a:moveTo>
                    <a:cubicBezTo>
                      <a:pt x="8500" y="0"/>
                      <a:pt x="1085" y="6799"/>
                      <a:pt x="115" y="15554"/>
                    </a:cubicBezTo>
                    <a:cubicBezTo>
                      <a:pt x="38" y="16200"/>
                      <a:pt x="0" y="16855"/>
                      <a:pt x="0" y="17517"/>
                    </a:cubicBezTo>
                    <a:cubicBezTo>
                      <a:pt x="0" y="18179"/>
                      <a:pt x="38" y="18826"/>
                      <a:pt x="115" y="19473"/>
                    </a:cubicBezTo>
                    <a:cubicBezTo>
                      <a:pt x="1078" y="28219"/>
                      <a:pt x="8500" y="35033"/>
                      <a:pt x="17509" y="35033"/>
                    </a:cubicBezTo>
                    <a:lnTo>
                      <a:pt x="17516" y="35033"/>
                    </a:lnTo>
                    <a:cubicBezTo>
                      <a:pt x="26533" y="35026"/>
                      <a:pt x="33956" y="28219"/>
                      <a:pt x="34918" y="19473"/>
                    </a:cubicBezTo>
                    <a:cubicBezTo>
                      <a:pt x="34995" y="18826"/>
                      <a:pt x="35033" y="18179"/>
                      <a:pt x="35033" y="17517"/>
                    </a:cubicBezTo>
                    <a:cubicBezTo>
                      <a:pt x="35033" y="16855"/>
                      <a:pt x="34995" y="16200"/>
                      <a:pt x="34918" y="15554"/>
                    </a:cubicBezTo>
                    <a:cubicBezTo>
                      <a:pt x="33947" y="6799"/>
                      <a:pt x="26533" y="7"/>
                      <a:pt x="17516" y="0"/>
                    </a:cubicBez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375250" y="4646825"/>
                <a:ext cx="1182550" cy="132325"/>
              </a:xfrm>
              <a:custGeom>
                <a:avLst/>
                <a:gdLst/>
                <a:ahLst/>
                <a:cxnLst/>
                <a:rect l="l" t="t" r="r" b="b"/>
                <a:pathLst>
                  <a:path w="47302" h="5293" extrusionOk="0">
                    <a:moveTo>
                      <a:pt x="157" y="1"/>
                    </a:moveTo>
                    <a:cubicBezTo>
                      <a:pt x="53" y="873"/>
                      <a:pt x="0" y="1757"/>
                      <a:pt x="0" y="2651"/>
                    </a:cubicBezTo>
                    <a:cubicBezTo>
                      <a:pt x="0" y="3545"/>
                      <a:pt x="53" y="4419"/>
                      <a:pt x="157" y="5292"/>
                    </a:cubicBezTo>
                    <a:lnTo>
                      <a:pt x="47145" y="5292"/>
                    </a:lnTo>
                    <a:cubicBezTo>
                      <a:pt x="47249" y="4419"/>
                      <a:pt x="47301" y="3545"/>
                      <a:pt x="47301" y="2651"/>
                    </a:cubicBezTo>
                    <a:cubicBezTo>
                      <a:pt x="47301" y="1757"/>
                      <a:pt x="47249" y="873"/>
                      <a:pt x="47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3366000" y="4637575"/>
                <a:ext cx="1201050" cy="150775"/>
              </a:xfrm>
              <a:custGeom>
                <a:avLst/>
                <a:gdLst/>
                <a:ahLst/>
                <a:cxnLst/>
                <a:rect l="l" t="t" r="r" b="b"/>
                <a:pathLst>
                  <a:path w="48042" h="6031" extrusionOk="0">
                    <a:moveTo>
                      <a:pt x="47184" y="740"/>
                    </a:moveTo>
                    <a:cubicBezTo>
                      <a:pt x="47262" y="1491"/>
                      <a:pt x="47302" y="2257"/>
                      <a:pt x="47302" y="3021"/>
                    </a:cubicBezTo>
                    <a:cubicBezTo>
                      <a:pt x="47302" y="3791"/>
                      <a:pt x="47263" y="4537"/>
                      <a:pt x="47184" y="5292"/>
                    </a:cubicBezTo>
                    <a:lnTo>
                      <a:pt x="857" y="5292"/>
                    </a:lnTo>
                    <a:cubicBezTo>
                      <a:pt x="778" y="4537"/>
                      <a:pt x="740" y="3791"/>
                      <a:pt x="740" y="3021"/>
                    </a:cubicBezTo>
                    <a:cubicBezTo>
                      <a:pt x="740" y="2257"/>
                      <a:pt x="779" y="1491"/>
                      <a:pt x="857" y="740"/>
                    </a:cubicBezTo>
                    <a:close/>
                    <a:moveTo>
                      <a:pt x="199" y="1"/>
                    </a:moveTo>
                    <a:lnTo>
                      <a:pt x="160" y="326"/>
                    </a:lnTo>
                    <a:cubicBezTo>
                      <a:pt x="54" y="1210"/>
                      <a:pt x="0" y="2116"/>
                      <a:pt x="0" y="3021"/>
                    </a:cubicBezTo>
                    <a:cubicBezTo>
                      <a:pt x="0" y="3931"/>
                      <a:pt x="53" y="4809"/>
                      <a:pt x="160" y="5705"/>
                    </a:cubicBezTo>
                    <a:lnTo>
                      <a:pt x="199" y="6031"/>
                    </a:lnTo>
                    <a:lnTo>
                      <a:pt x="47844" y="6031"/>
                    </a:lnTo>
                    <a:lnTo>
                      <a:pt x="47882" y="5705"/>
                    </a:lnTo>
                    <a:cubicBezTo>
                      <a:pt x="47989" y="4809"/>
                      <a:pt x="48041" y="3931"/>
                      <a:pt x="48041" y="3021"/>
                    </a:cubicBezTo>
                    <a:cubicBezTo>
                      <a:pt x="48041" y="2116"/>
                      <a:pt x="47988" y="1210"/>
                      <a:pt x="47882" y="326"/>
                    </a:cubicBezTo>
                    <a:lnTo>
                      <a:pt x="4784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3507200" y="4177075"/>
                <a:ext cx="415725" cy="294500"/>
              </a:xfrm>
              <a:custGeom>
                <a:avLst/>
                <a:gdLst/>
                <a:ahLst/>
                <a:cxnLst/>
                <a:rect l="l" t="t" r="r" b="b"/>
                <a:pathLst>
                  <a:path w="16629" h="11780" extrusionOk="0">
                    <a:moveTo>
                      <a:pt x="16317" y="1"/>
                    </a:moveTo>
                    <a:cubicBezTo>
                      <a:pt x="15972" y="1"/>
                      <a:pt x="15629" y="21"/>
                      <a:pt x="15285" y="49"/>
                    </a:cubicBezTo>
                    <a:cubicBezTo>
                      <a:pt x="14392" y="127"/>
                      <a:pt x="13504" y="281"/>
                      <a:pt x="12634" y="499"/>
                    </a:cubicBezTo>
                    <a:cubicBezTo>
                      <a:pt x="10335" y="1069"/>
                      <a:pt x="8154" y="2100"/>
                      <a:pt x="6237" y="3492"/>
                    </a:cubicBezTo>
                    <a:cubicBezTo>
                      <a:pt x="5975" y="3685"/>
                      <a:pt x="5678" y="3904"/>
                      <a:pt x="5425" y="4107"/>
                    </a:cubicBezTo>
                    <a:cubicBezTo>
                      <a:pt x="4581" y="4773"/>
                      <a:pt x="3787" y="5516"/>
                      <a:pt x="3090" y="6336"/>
                    </a:cubicBezTo>
                    <a:cubicBezTo>
                      <a:pt x="2731" y="6763"/>
                      <a:pt x="2376" y="7229"/>
                      <a:pt x="2063" y="7689"/>
                    </a:cubicBezTo>
                    <a:cubicBezTo>
                      <a:pt x="1975" y="7819"/>
                      <a:pt x="1862" y="7982"/>
                      <a:pt x="1780" y="8113"/>
                    </a:cubicBezTo>
                    <a:cubicBezTo>
                      <a:pt x="1677" y="8277"/>
                      <a:pt x="1518" y="8526"/>
                      <a:pt x="1424" y="8691"/>
                    </a:cubicBezTo>
                    <a:cubicBezTo>
                      <a:pt x="967" y="9463"/>
                      <a:pt x="566" y="10281"/>
                      <a:pt x="233" y="11115"/>
                    </a:cubicBezTo>
                    <a:cubicBezTo>
                      <a:pt x="150" y="11323"/>
                      <a:pt x="74" y="11535"/>
                      <a:pt x="0" y="11747"/>
                    </a:cubicBezTo>
                    <a:lnTo>
                      <a:pt x="67" y="11779"/>
                    </a:lnTo>
                    <a:cubicBezTo>
                      <a:pt x="188" y="11596"/>
                      <a:pt x="310" y="11399"/>
                      <a:pt x="428" y="11214"/>
                    </a:cubicBezTo>
                    <a:cubicBezTo>
                      <a:pt x="905" y="10472"/>
                      <a:pt x="1399" y="9728"/>
                      <a:pt x="1921" y="9017"/>
                    </a:cubicBezTo>
                    <a:cubicBezTo>
                      <a:pt x="2271" y="8536"/>
                      <a:pt x="2652" y="8047"/>
                      <a:pt x="3030" y="7586"/>
                    </a:cubicBezTo>
                    <a:cubicBezTo>
                      <a:pt x="3232" y="7347"/>
                      <a:pt x="3464" y="7074"/>
                      <a:pt x="3670" y="6837"/>
                    </a:cubicBezTo>
                    <a:cubicBezTo>
                      <a:pt x="3887" y="6594"/>
                      <a:pt x="4108" y="6348"/>
                      <a:pt x="4330" y="6108"/>
                    </a:cubicBezTo>
                    <a:cubicBezTo>
                      <a:pt x="4586" y="5837"/>
                      <a:pt x="4862" y="5545"/>
                      <a:pt x="5128" y="5284"/>
                    </a:cubicBezTo>
                    <a:cubicBezTo>
                      <a:pt x="6605" y="3809"/>
                      <a:pt x="8358" y="2625"/>
                      <a:pt x="10245" y="1738"/>
                    </a:cubicBezTo>
                    <a:cubicBezTo>
                      <a:pt x="12046" y="902"/>
                      <a:pt x="13983" y="328"/>
                      <a:pt x="15963" y="124"/>
                    </a:cubicBezTo>
                    <a:cubicBezTo>
                      <a:pt x="16184" y="103"/>
                      <a:pt x="16406" y="86"/>
                      <a:pt x="16627" y="82"/>
                    </a:cubicBezTo>
                    <a:cubicBezTo>
                      <a:pt x="16627" y="82"/>
                      <a:pt x="16629" y="8"/>
                      <a:pt x="16629" y="7"/>
                    </a:cubicBezTo>
                    <a:cubicBezTo>
                      <a:pt x="16525" y="3"/>
                      <a:pt x="16421" y="1"/>
                      <a:pt x="16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4037875" y="5039950"/>
                <a:ext cx="328950" cy="201275"/>
              </a:xfrm>
              <a:custGeom>
                <a:avLst/>
                <a:gdLst/>
                <a:ahLst/>
                <a:cxnLst/>
                <a:rect l="l" t="t" r="r" b="b"/>
                <a:pathLst>
                  <a:path w="13158" h="8051" extrusionOk="0">
                    <a:moveTo>
                      <a:pt x="13097" y="1"/>
                    </a:moveTo>
                    <a:cubicBezTo>
                      <a:pt x="12978" y="121"/>
                      <a:pt x="12865" y="244"/>
                      <a:pt x="12752" y="368"/>
                    </a:cubicBezTo>
                    <a:cubicBezTo>
                      <a:pt x="12413" y="729"/>
                      <a:pt x="12075" y="1098"/>
                      <a:pt x="11731" y="1454"/>
                    </a:cubicBezTo>
                    <a:cubicBezTo>
                      <a:pt x="11341" y="1863"/>
                      <a:pt x="10924" y="2281"/>
                      <a:pt x="10516" y="2671"/>
                    </a:cubicBezTo>
                    <a:cubicBezTo>
                      <a:pt x="10161" y="3008"/>
                      <a:pt x="9802" y="3340"/>
                      <a:pt x="9439" y="3668"/>
                    </a:cubicBezTo>
                    <a:cubicBezTo>
                      <a:pt x="8775" y="4270"/>
                      <a:pt x="8094" y="4858"/>
                      <a:pt x="7347" y="5357"/>
                    </a:cubicBezTo>
                    <a:cubicBezTo>
                      <a:pt x="5578" y="6545"/>
                      <a:pt x="3580" y="7413"/>
                      <a:pt x="1479" y="7798"/>
                    </a:cubicBezTo>
                    <a:cubicBezTo>
                      <a:pt x="992" y="7885"/>
                      <a:pt x="499" y="7951"/>
                      <a:pt x="5" y="7962"/>
                    </a:cubicBezTo>
                    <a:cubicBezTo>
                      <a:pt x="5" y="7962"/>
                      <a:pt x="1" y="8036"/>
                      <a:pt x="1" y="8036"/>
                    </a:cubicBezTo>
                    <a:cubicBezTo>
                      <a:pt x="146" y="8046"/>
                      <a:pt x="290" y="8051"/>
                      <a:pt x="434" y="8051"/>
                    </a:cubicBezTo>
                    <a:cubicBezTo>
                      <a:pt x="625" y="8051"/>
                      <a:pt x="815" y="8043"/>
                      <a:pt x="1006" y="8033"/>
                    </a:cubicBezTo>
                    <a:cubicBezTo>
                      <a:pt x="3276" y="7884"/>
                      <a:pt x="5487" y="7129"/>
                      <a:pt x="7448" y="5985"/>
                    </a:cubicBezTo>
                    <a:cubicBezTo>
                      <a:pt x="8833" y="5173"/>
                      <a:pt x="10158" y="4217"/>
                      <a:pt x="11202" y="2984"/>
                    </a:cubicBezTo>
                    <a:cubicBezTo>
                      <a:pt x="11385" y="2770"/>
                      <a:pt x="11592" y="2520"/>
                      <a:pt x="11763" y="2296"/>
                    </a:cubicBezTo>
                    <a:cubicBezTo>
                      <a:pt x="12298" y="1592"/>
                      <a:pt x="12779" y="842"/>
                      <a:pt x="13157" y="43"/>
                    </a:cubicBezTo>
                    <a:lnTo>
                      <a:pt x="130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608125" y="4251125"/>
                <a:ext cx="193125" cy="154525"/>
              </a:xfrm>
              <a:custGeom>
                <a:avLst/>
                <a:gdLst/>
                <a:ahLst/>
                <a:cxnLst/>
                <a:rect l="l" t="t" r="r" b="b"/>
                <a:pathLst>
                  <a:path w="7725" h="6181" extrusionOk="0">
                    <a:moveTo>
                      <a:pt x="7705" y="1"/>
                    </a:moveTo>
                    <a:cubicBezTo>
                      <a:pt x="7516" y="7"/>
                      <a:pt x="7326" y="23"/>
                      <a:pt x="7138" y="46"/>
                    </a:cubicBezTo>
                    <a:cubicBezTo>
                      <a:pt x="7004" y="66"/>
                      <a:pt x="6871" y="89"/>
                      <a:pt x="6738" y="114"/>
                    </a:cubicBezTo>
                    <a:cubicBezTo>
                      <a:pt x="6532" y="151"/>
                      <a:pt x="6309" y="215"/>
                      <a:pt x="6106" y="269"/>
                    </a:cubicBezTo>
                    <a:cubicBezTo>
                      <a:pt x="5380" y="491"/>
                      <a:pt x="4675" y="802"/>
                      <a:pt x="4060" y="1252"/>
                    </a:cubicBezTo>
                    <a:cubicBezTo>
                      <a:pt x="3884" y="1374"/>
                      <a:pt x="3708" y="1514"/>
                      <a:pt x="3541" y="1646"/>
                    </a:cubicBezTo>
                    <a:cubicBezTo>
                      <a:pt x="3457" y="1717"/>
                      <a:pt x="3246" y="1886"/>
                      <a:pt x="3166" y="1957"/>
                    </a:cubicBezTo>
                    <a:cubicBezTo>
                      <a:pt x="3052" y="2055"/>
                      <a:pt x="2908" y="2174"/>
                      <a:pt x="2799" y="2275"/>
                    </a:cubicBezTo>
                    <a:cubicBezTo>
                      <a:pt x="2575" y="2473"/>
                      <a:pt x="2312" y="2736"/>
                      <a:pt x="2106" y="2953"/>
                    </a:cubicBezTo>
                    <a:cubicBezTo>
                      <a:pt x="1777" y="3303"/>
                      <a:pt x="1465" y="3681"/>
                      <a:pt x="1181" y="4068"/>
                    </a:cubicBezTo>
                    <a:cubicBezTo>
                      <a:pt x="715" y="4718"/>
                      <a:pt x="293" y="5407"/>
                      <a:pt x="0" y="6152"/>
                    </a:cubicBezTo>
                    <a:cubicBezTo>
                      <a:pt x="0" y="6152"/>
                      <a:pt x="66" y="6181"/>
                      <a:pt x="68" y="6181"/>
                    </a:cubicBezTo>
                    <a:cubicBezTo>
                      <a:pt x="68" y="6181"/>
                      <a:pt x="68" y="6181"/>
                      <a:pt x="68" y="6181"/>
                    </a:cubicBezTo>
                    <a:cubicBezTo>
                      <a:pt x="168" y="5999"/>
                      <a:pt x="279" y="5820"/>
                      <a:pt x="396" y="5646"/>
                    </a:cubicBezTo>
                    <a:cubicBezTo>
                      <a:pt x="801" y="5038"/>
                      <a:pt x="1267" y="4471"/>
                      <a:pt x="1775" y="3949"/>
                    </a:cubicBezTo>
                    <a:cubicBezTo>
                      <a:pt x="2202" y="3508"/>
                      <a:pt x="2677" y="3085"/>
                      <a:pt x="3163" y="2711"/>
                    </a:cubicBezTo>
                    <a:cubicBezTo>
                      <a:pt x="3296" y="2604"/>
                      <a:pt x="3459" y="2490"/>
                      <a:pt x="3597" y="2389"/>
                    </a:cubicBezTo>
                    <a:cubicBezTo>
                      <a:pt x="3718" y="2311"/>
                      <a:pt x="3928" y="2170"/>
                      <a:pt x="4053" y="2100"/>
                    </a:cubicBezTo>
                    <a:cubicBezTo>
                      <a:pt x="4171" y="2030"/>
                      <a:pt x="4331" y="1933"/>
                      <a:pt x="4452" y="1869"/>
                    </a:cubicBezTo>
                    <a:cubicBezTo>
                      <a:pt x="4711" y="1724"/>
                      <a:pt x="4998" y="1563"/>
                      <a:pt x="5255" y="1420"/>
                    </a:cubicBezTo>
                    <a:cubicBezTo>
                      <a:pt x="5453" y="1302"/>
                      <a:pt x="5655" y="1193"/>
                      <a:pt x="5856" y="1078"/>
                    </a:cubicBezTo>
                    <a:cubicBezTo>
                      <a:pt x="6010" y="993"/>
                      <a:pt x="6178" y="906"/>
                      <a:pt x="6331" y="819"/>
                    </a:cubicBezTo>
                    <a:cubicBezTo>
                      <a:pt x="6459" y="753"/>
                      <a:pt x="6619" y="667"/>
                      <a:pt x="6743" y="599"/>
                    </a:cubicBezTo>
                    <a:cubicBezTo>
                      <a:pt x="6883" y="526"/>
                      <a:pt x="7023" y="456"/>
                      <a:pt x="7162" y="380"/>
                    </a:cubicBezTo>
                    <a:cubicBezTo>
                      <a:pt x="7350" y="277"/>
                      <a:pt x="7542" y="186"/>
                      <a:pt x="7725" y="72"/>
                    </a:cubicBezTo>
                    <a:lnTo>
                      <a:pt x="77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txBox="1">
            <a:spLocks noGrp="1"/>
          </p:cNvSpPr>
          <p:nvPr>
            <p:ph type="title"/>
          </p:nvPr>
        </p:nvSpPr>
        <p:spPr>
          <a:xfrm>
            <a:off x="720000" y="5395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4" name="Google Shape;104;p7"/>
          <p:cNvSpPr txBox="1">
            <a:spLocks noGrp="1"/>
          </p:cNvSpPr>
          <p:nvPr>
            <p:ph type="subTitle" idx="1"/>
          </p:nvPr>
        </p:nvSpPr>
        <p:spPr>
          <a:xfrm>
            <a:off x="720000" y="1700300"/>
            <a:ext cx="4294800" cy="229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lt1"/>
              </a:buClr>
              <a:buSzPts val="1600"/>
              <a:buFont typeface="Source Sans Pro"/>
              <a:buChar char="✚"/>
              <a:defRPr/>
            </a:lvl1pPr>
            <a:lvl2pPr lvl="1" algn="ctr" rtl="0">
              <a:lnSpc>
                <a:spcPct val="115000"/>
              </a:lnSpc>
              <a:spcBef>
                <a:spcPts val="0"/>
              </a:spcBef>
              <a:spcAft>
                <a:spcPts val="0"/>
              </a:spcAft>
              <a:buClr>
                <a:srgbClr val="E76A28"/>
              </a:buClr>
              <a:buSzPts val="1600"/>
              <a:buFont typeface="Nunito Light"/>
              <a:buChar char="○"/>
              <a:defRPr/>
            </a:lvl2pPr>
            <a:lvl3pPr lvl="2" algn="ctr" rtl="0">
              <a:lnSpc>
                <a:spcPct val="115000"/>
              </a:lnSpc>
              <a:spcBef>
                <a:spcPts val="0"/>
              </a:spcBef>
              <a:spcAft>
                <a:spcPts val="0"/>
              </a:spcAft>
              <a:buClr>
                <a:srgbClr val="E76A28"/>
              </a:buClr>
              <a:buSzPts val="1500"/>
              <a:buFont typeface="Nunito Light"/>
              <a:buChar char="■"/>
              <a:defRPr/>
            </a:lvl3pPr>
            <a:lvl4pPr lvl="3" algn="ctr" rtl="0">
              <a:lnSpc>
                <a:spcPct val="115000"/>
              </a:lnSpc>
              <a:spcBef>
                <a:spcPts val="0"/>
              </a:spcBef>
              <a:spcAft>
                <a:spcPts val="0"/>
              </a:spcAft>
              <a:buClr>
                <a:srgbClr val="E76A28"/>
              </a:buClr>
              <a:buSzPts val="1500"/>
              <a:buFont typeface="Nunito Light"/>
              <a:buChar char="●"/>
              <a:defRPr/>
            </a:lvl4pPr>
            <a:lvl5pPr lvl="4" algn="ctr" rtl="0">
              <a:lnSpc>
                <a:spcPct val="115000"/>
              </a:lnSpc>
              <a:spcBef>
                <a:spcPts val="0"/>
              </a:spcBef>
              <a:spcAft>
                <a:spcPts val="0"/>
              </a:spcAft>
              <a:buClr>
                <a:srgbClr val="E76A28"/>
              </a:buClr>
              <a:buSzPts val="1400"/>
              <a:buFont typeface="Nunito Light"/>
              <a:buChar char="○"/>
              <a:defRPr/>
            </a:lvl5pPr>
            <a:lvl6pPr lvl="5" algn="ctr" rtl="0">
              <a:lnSpc>
                <a:spcPct val="115000"/>
              </a:lnSpc>
              <a:spcBef>
                <a:spcPts val="0"/>
              </a:spcBef>
              <a:spcAft>
                <a:spcPts val="0"/>
              </a:spcAft>
              <a:buClr>
                <a:srgbClr val="999999"/>
              </a:buClr>
              <a:buSzPts val="1400"/>
              <a:buFont typeface="Nunito Light"/>
              <a:buChar char="■"/>
              <a:defRPr/>
            </a:lvl6pPr>
            <a:lvl7pPr lvl="6" algn="ctr" rtl="0">
              <a:lnSpc>
                <a:spcPct val="115000"/>
              </a:lnSpc>
              <a:spcBef>
                <a:spcPts val="0"/>
              </a:spcBef>
              <a:spcAft>
                <a:spcPts val="0"/>
              </a:spcAft>
              <a:buClr>
                <a:srgbClr val="999999"/>
              </a:buClr>
              <a:buSzPts val="1300"/>
              <a:buFont typeface="Nunito Light"/>
              <a:buChar char="●"/>
              <a:defRPr/>
            </a:lvl7pPr>
            <a:lvl8pPr lvl="7" algn="ctr" rtl="0">
              <a:lnSpc>
                <a:spcPct val="115000"/>
              </a:lnSpc>
              <a:spcBef>
                <a:spcPts val="0"/>
              </a:spcBef>
              <a:spcAft>
                <a:spcPts val="0"/>
              </a:spcAft>
              <a:buClr>
                <a:srgbClr val="999999"/>
              </a:buClr>
              <a:buSzPts val="1300"/>
              <a:buFont typeface="Nunito Light"/>
              <a:buChar char="○"/>
              <a:defRPr/>
            </a:lvl8pPr>
            <a:lvl9pPr lvl="8" algn="ctr" rtl="0">
              <a:lnSpc>
                <a:spcPct val="115000"/>
              </a:lnSpc>
              <a:spcBef>
                <a:spcPts val="0"/>
              </a:spcBef>
              <a:spcAft>
                <a:spcPts val="0"/>
              </a:spcAft>
              <a:buClr>
                <a:srgbClr val="999999"/>
              </a:buClr>
              <a:buSzPts val="1400"/>
              <a:buFont typeface="Nunito Light"/>
              <a:buChar char="■"/>
              <a:defRPr/>
            </a:lvl9pPr>
          </a:lstStyle>
          <a:p>
            <a:endParaRPr/>
          </a:p>
        </p:txBody>
      </p:sp>
      <p:sp>
        <p:nvSpPr>
          <p:cNvPr id="105" name="Google Shape;105;p7"/>
          <p:cNvSpPr/>
          <p:nvPr/>
        </p:nvSpPr>
        <p:spPr>
          <a:xfrm rot="-5196570">
            <a:off x="7419689" y="-2366467"/>
            <a:ext cx="3247172" cy="344088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7"/>
          <p:cNvGrpSpPr/>
          <p:nvPr/>
        </p:nvGrpSpPr>
        <p:grpSpPr>
          <a:xfrm>
            <a:off x="8703813" y="1382889"/>
            <a:ext cx="316674" cy="316674"/>
            <a:chOff x="5754625" y="613526"/>
            <a:chExt cx="327075" cy="327075"/>
          </a:xfrm>
        </p:grpSpPr>
        <p:sp>
          <p:nvSpPr>
            <p:cNvPr id="107" name="Google Shape;107;p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7"/>
          <p:cNvGrpSpPr/>
          <p:nvPr/>
        </p:nvGrpSpPr>
        <p:grpSpPr>
          <a:xfrm>
            <a:off x="187666" y="4719921"/>
            <a:ext cx="113135" cy="113135"/>
            <a:chOff x="5754625" y="613526"/>
            <a:chExt cx="327075" cy="327075"/>
          </a:xfrm>
        </p:grpSpPr>
        <p:sp>
          <p:nvSpPr>
            <p:cNvPr id="110" name="Google Shape;110;p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7"/>
          <p:cNvGrpSpPr/>
          <p:nvPr/>
        </p:nvGrpSpPr>
        <p:grpSpPr>
          <a:xfrm>
            <a:off x="8596879" y="1076484"/>
            <a:ext cx="113135" cy="113135"/>
            <a:chOff x="5754625" y="613526"/>
            <a:chExt cx="327075" cy="327075"/>
          </a:xfrm>
        </p:grpSpPr>
        <p:sp>
          <p:nvSpPr>
            <p:cNvPr id="113" name="Google Shape;113;p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7"/>
          <p:cNvGrpSpPr/>
          <p:nvPr/>
        </p:nvGrpSpPr>
        <p:grpSpPr>
          <a:xfrm>
            <a:off x="300789" y="4134141"/>
            <a:ext cx="220252" cy="220285"/>
            <a:chOff x="5754625" y="613526"/>
            <a:chExt cx="327075" cy="327075"/>
          </a:xfrm>
        </p:grpSpPr>
        <p:sp>
          <p:nvSpPr>
            <p:cNvPr id="116" name="Google Shape;116;p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4013200" y="1655500"/>
            <a:ext cx="44175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138" name="Google Shape;138;p9"/>
          <p:cNvSpPr txBox="1">
            <a:spLocks noGrp="1"/>
          </p:cNvSpPr>
          <p:nvPr>
            <p:ph type="subTitle" idx="1"/>
          </p:nvPr>
        </p:nvSpPr>
        <p:spPr>
          <a:xfrm>
            <a:off x="4013200" y="2712150"/>
            <a:ext cx="4417500" cy="731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139" name="Google Shape;139;p9"/>
          <p:cNvSpPr/>
          <p:nvPr/>
        </p:nvSpPr>
        <p:spPr>
          <a:xfrm rot="-8335771">
            <a:off x="6842249" y="-2536972"/>
            <a:ext cx="3876915" cy="410819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9"/>
          <p:cNvGrpSpPr/>
          <p:nvPr/>
        </p:nvGrpSpPr>
        <p:grpSpPr>
          <a:xfrm>
            <a:off x="2856323" y="300985"/>
            <a:ext cx="164486" cy="164486"/>
            <a:chOff x="5754625" y="613526"/>
            <a:chExt cx="327075" cy="327075"/>
          </a:xfrm>
        </p:grpSpPr>
        <p:sp>
          <p:nvSpPr>
            <p:cNvPr id="141" name="Google Shape;141;p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9"/>
          <p:cNvGrpSpPr/>
          <p:nvPr/>
        </p:nvGrpSpPr>
        <p:grpSpPr>
          <a:xfrm>
            <a:off x="8704663" y="4644039"/>
            <a:ext cx="316674" cy="316674"/>
            <a:chOff x="5754625" y="613526"/>
            <a:chExt cx="327075" cy="327075"/>
          </a:xfrm>
        </p:grpSpPr>
        <p:sp>
          <p:nvSpPr>
            <p:cNvPr id="144" name="Google Shape;144;p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9"/>
        <p:cNvGrpSpPr/>
        <p:nvPr/>
      </p:nvGrpSpPr>
      <p:grpSpPr>
        <a:xfrm>
          <a:off x="0" y="0"/>
          <a:ext cx="0" cy="0"/>
          <a:chOff x="0" y="0"/>
          <a:chExt cx="0" cy="0"/>
        </a:xfrm>
      </p:grpSpPr>
      <p:sp>
        <p:nvSpPr>
          <p:cNvPr id="150" name="Google Shape;150;p11"/>
          <p:cNvSpPr txBox="1">
            <a:spLocks noGrp="1"/>
          </p:cNvSpPr>
          <p:nvPr>
            <p:ph type="title" hasCustomPrompt="1"/>
          </p:nvPr>
        </p:nvSpPr>
        <p:spPr>
          <a:xfrm>
            <a:off x="3656875" y="1751925"/>
            <a:ext cx="4773900" cy="1153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a:spcBef>
                <a:spcPts val="0"/>
              </a:spcBef>
              <a:spcAft>
                <a:spcPts val="0"/>
              </a:spcAft>
              <a:buSzPts val="6000"/>
              <a:buNone/>
              <a:defRPr sz="600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51" name="Google Shape;151;p11"/>
          <p:cNvSpPr txBox="1">
            <a:spLocks noGrp="1"/>
          </p:cNvSpPr>
          <p:nvPr>
            <p:ph type="subTitle" idx="1"/>
          </p:nvPr>
        </p:nvSpPr>
        <p:spPr>
          <a:xfrm>
            <a:off x="3656875" y="2905275"/>
            <a:ext cx="4773900" cy="411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700"/>
              <a:buNone/>
              <a:defRPr sz="1700"/>
            </a:lvl1pPr>
            <a:lvl2pPr lvl="1" algn="ctr" rtl="0">
              <a:lnSpc>
                <a:spcPct val="115000"/>
              </a:lnSpc>
              <a:spcBef>
                <a:spcPts val="0"/>
              </a:spcBef>
              <a:spcAft>
                <a:spcPts val="0"/>
              </a:spcAft>
              <a:buSzPts val="1700"/>
              <a:buNone/>
              <a:defRPr sz="1700"/>
            </a:lvl2pPr>
            <a:lvl3pPr lvl="2" algn="ctr" rtl="0">
              <a:lnSpc>
                <a:spcPct val="115000"/>
              </a:lnSpc>
              <a:spcBef>
                <a:spcPts val="0"/>
              </a:spcBef>
              <a:spcAft>
                <a:spcPts val="0"/>
              </a:spcAft>
              <a:buSzPts val="1700"/>
              <a:buNone/>
              <a:defRPr sz="1700"/>
            </a:lvl3pPr>
            <a:lvl4pPr lvl="3" algn="ctr" rtl="0">
              <a:lnSpc>
                <a:spcPct val="115000"/>
              </a:lnSpc>
              <a:spcBef>
                <a:spcPts val="0"/>
              </a:spcBef>
              <a:spcAft>
                <a:spcPts val="0"/>
              </a:spcAft>
              <a:buSzPts val="1700"/>
              <a:buNone/>
              <a:defRPr sz="1700"/>
            </a:lvl4pPr>
            <a:lvl5pPr lvl="4" algn="ctr" rtl="0">
              <a:lnSpc>
                <a:spcPct val="115000"/>
              </a:lnSpc>
              <a:spcBef>
                <a:spcPts val="0"/>
              </a:spcBef>
              <a:spcAft>
                <a:spcPts val="0"/>
              </a:spcAft>
              <a:buSzPts val="1700"/>
              <a:buNone/>
              <a:defRPr sz="1700"/>
            </a:lvl5pPr>
            <a:lvl6pPr lvl="5" algn="ctr" rtl="0">
              <a:lnSpc>
                <a:spcPct val="115000"/>
              </a:lnSpc>
              <a:spcBef>
                <a:spcPts val="0"/>
              </a:spcBef>
              <a:spcAft>
                <a:spcPts val="0"/>
              </a:spcAft>
              <a:buSzPts val="1700"/>
              <a:buNone/>
              <a:defRPr sz="1700"/>
            </a:lvl6pPr>
            <a:lvl7pPr lvl="6" algn="ctr" rtl="0">
              <a:lnSpc>
                <a:spcPct val="115000"/>
              </a:lnSpc>
              <a:spcBef>
                <a:spcPts val="0"/>
              </a:spcBef>
              <a:spcAft>
                <a:spcPts val="0"/>
              </a:spcAft>
              <a:buSzPts val="1700"/>
              <a:buNone/>
              <a:defRPr sz="1700"/>
            </a:lvl7pPr>
            <a:lvl8pPr lvl="7" algn="ctr" rtl="0">
              <a:lnSpc>
                <a:spcPct val="115000"/>
              </a:lnSpc>
              <a:spcBef>
                <a:spcPts val="0"/>
              </a:spcBef>
              <a:spcAft>
                <a:spcPts val="0"/>
              </a:spcAft>
              <a:buSzPts val="1700"/>
              <a:buNone/>
              <a:defRPr sz="1700"/>
            </a:lvl8pPr>
            <a:lvl9pPr lvl="8" algn="ctr" rtl="0">
              <a:lnSpc>
                <a:spcPct val="115000"/>
              </a:lnSpc>
              <a:spcBef>
                <a:spcPts val="0"/>
              </a:spcBef>
              <a:spcAft>
                <a:spcPts val="0"/>
              </a:spcAft>
              <a:buSzPts val="1700"/>
              <a:buNone/>
              <a:defRPr sz="1700"/>
            </a:lvl9pPr>
          </a:lstStyle>
          <a:p>
            <a:endParaRPr/>
          </a:p>
        </p:txBody>
      </p:sp>
      <p:sp>
        <p:nvSpPr>
          <p:cNvPr id="152" name="Google Shape;152;p11"/>
          <p:cNvSpPr/>
          <p:nvPr/>
        </p:nvSpPr>
        <p:spPr>
          <a:xfrm rot="8335771" flipH="1">
            <a:off x="-1225226" y="-2190172"/>
            <a:ext cx="3876915" cy="4108197"/>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11"/>
          <p:cNvGrpSpPr/>
          <p:nvPr/>
        </p:nvGrpSpPr>
        <p:grpSpPr>
          <a:xfrm rot="10800000">
            <a:off x="8472899" y="498366"/>
            <a:ext cx="113135" cy="113135"/>
            <a:chOff x="5754625" y="613526"/>
            <a:chExt cx="327075" cy="327075"/>
          </a:xfrm>
        </p:grpSpPr>
        <p:sp>
          <p:nvSpPr>
            <p:cNvPr id="154" name="Google Shape;154;p1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11"/>
          <p:cNvGrpSpPr/>
          <p:nvPr/>
        </p:nvGrpSpPr>
        <p:grpSpPr>
          <a:xfrm rot="10800000">
            <a:off x="8670159" y="751234"/>
            <a:ext cx="220252" cy="220285"/>
            <a:chOff x="5754625" y="613526"/>
            <a:chExt cx="327075" cy="327075"/>
          </a:xfrm>
        </p:grpSpPr>
        <p:sp>
          <p:nvSpPr>
            <p:cNvPr id="157" name="Google Shape;157;p1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rot="10800000">
            <a:off x="159814" y="309655"/>
            <a:ext cx="459639" cy="459704"/>
            <a:chOff x="5754625" y="613526"/>
            <a:chExt cx="327075" cy="327075"/>
          </a:xfrm>
        </p:grpSpPr>
        <p:sp>
          <p:nvSpPr>
            <p:cNvPr id="160" name="Google Shape;160;p1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11"/>
          <p:cNvGrpSpPr/>
          <p:nvPr/>
        </p:nvGrpSpPr>
        <p:grpSpPr>
          <a:xfrm rot="10800000">
            <a:off x="8723711" y="352491"/>
            <a:ext cx="113135" cy="113135"/>
            <a:chOff x="5754625" y="613526"/>
            <a:chExt cx="327075" cy="327075"/>
          </a:xfrm>
        </p:grpSpPr>
        <p:sp>
          <p:nvSpPr>
            <p:cNvPr id="163" name="Google Shape;163;p1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1"/>
          <p:cNvGrpSpPr/>
          <p:nvPr/>
        </p:nvGrpSpPr>
        <p:grpSpPr>
          <a:xfrm rot="10800000">
            <a:off x="655971" y="209966"/>
            <a:ext cx="220252" cy="220187"/>
            <a:chOff x="5754625" y="613526"/>
            <a:chExt cx="327075" cy="327075"/>
          </a:xfrm>
        </p:grpSpPr>
        <p:sp>
          <p:nvSpPr>
            <p:cNvPr id="166" name="Google Shape;166;p11"/>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69"/>
        <p:cNvGrpSpPr/>
        <p:nvPr/>
      </p:nvGrpSpPr>
      <p:grpSpPr>
        <a:xfrm>
          <a:off x="0" y="0"/>
          <a:ext cx="0" cy="0"/>
          <a:chOff x="0" y="0"/>
          <a:chExt cx="0" cy="0"/>
        </a:xfrm>
      </p:grpSpPr>
      <p:sp>
        <p:nvSpPr>
          <p:cNvPr id="170" name="Google Shape;170;p13"/>
          <p:cNvSpPr/>
          <p:nvPr/>
        </p:nvSpPr>
        <p:spPr>
          <a:xfrm rot="7978116" flipH="1">
            <a:off x="8608505" y="-2154093"/>
            <a:ext cx="3877125" cy="4108420"/>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txBox="1">
            <a:spLocks noGrp="1"/>
          </p:cNvSpPr>
          <p:nvPr>
            <p:ph type="subTitle" idx="1"/>
          </p:nvPr>
        </p:nvSpPr>
        <p:spPr>
          <a:xfrm>
            <a:off x="4387730" y="2301707"/>
            <a:ext cx="26967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2" name="Google Shape;172;p13"/>
          <p:cNvSpPr txBox="1">
            <a:spLocks noGrp="1"/>
          </p:cNvSpPr>
          <p:nvPr>
            <p:ph type="subTitle" idx="2"/>
          </p:nvPr>
        </p:nvSpPr>
        <p:spPr>
          <a:xfrm>
            <a:off x="4387730" y="4031308"/>
            <a:ext cx="26967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3" name="Google Shape;173;p13"/>
          <p:cNvSpPr txBox="1">
            <a:spLocks noGrp="1"/>
          </p:cNvSpPr>
          <p:nvPr>
            <p:ph type="subTitle" idx="3"/>
          </p:nvPr>
        </p:nvSpPr>
        <p:spPr>
          <a:xfrm>
            <a:off x="4387730" y="1936194"/>
            <a:ext cx="2696700" cy="5001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174" name="Google Shape;174;p13"/>
          <p:cNvSpPr txBox="1">
            <a:spLocks noGrp="1"/>
          </p:cNvSpPr>
          <p:nvPr>
            <p:ph type="subTitle" idx="4"/>
          </p:nvPr>
        </p:nvSpPr>
        <p:spPr>
          <a:xfrm>
            <a:off x="4387730" y="3660975"/>
            <a:ext cx="26967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175" name="Google Shape;175;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6" name="Google Shape;176;p13"/>
          <p:cNvSpPr txBox="1">
            <a:spLocks noGrp="1"/>
          </p:cNvSpPr>
          <p:nvPr>
            <p:ph type="subTitle" idx="5"/>
          </p:nvPr>
        </p:nvSpPr>
        <p:spPr>
          <a:xfrm>
            <a:off x="713213" y="2301707"/>
            <a:ext cx="26967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7" name="Google Shape;177;p13"/>
          <p:cNvSpPr txBox="1">
            <a:spLocks noGrp="1"/>
          </p:cNvSpPr>
          <p:nvPr>
            <p:ph type="subTitle" idx="6"/>
          </p:nvPr>
        </p:nvSpPr>
        <p:spPr>
          <a:xfrm>
            <a:off x="713213" y="4031308"/>
            <a:ext cx="26967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8" name="Google Shape;178;p13"/>
          <p:cNvSpPr txBox="1">
            <a:spLocks noGrp="1"/>
          </p:cNvSpPr>
          <p:nvPr>
            <p:ph type="title" idx="7" hasCustomPrompt="1"/>
          </p:nvPr>
        </p:nvSpPr>
        <p:spPr>
          <a:xfrm>
            <a:off x="713225" y="1360195"/>
            <a:ext cx="734700" cy="576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9" name="Google Shape;179;p13"/>
          <p:cNvSpPr txBox="1">
            <a:spLocks noGrp="1"/>
          </p:cNvSpPr>
          <p:nvPr>
            <p:ph type="title" idx="8" hasCustomPrompt="1"/>
          </p:nvPr>
        </p:nvSpPr>
        <p:spPr>
          <a:xfrm>
            <a:off x="713225" y="3084975"/>
            <a:ext cx="734700" cy="576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0" name="Google Shape;180;p13"/>
          <p:cNvSpPr txBox="1">
            <a:spLocks noGrp="1"/>
          </p:cNvSpPr>
          <p:nvPr>
            <p:ph type="title" idx="9" hasCustomPrompt="1"/>
          </p:nvPr>
        </p:nvSpPr>
        <p:spPr>
          <a:xfrm>
            <a:off x="4387728" y="1360195"/>
            <a:ext cx="734700" cy="576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13"/>
          <p:cNvSpPr txBox="1">
            <a:spLocks noGrp="1"/>
          </p:cNvSpPr>
          <p:nvPr>
            <p:ph type="title" idx="13" hasCustomPrompt="1"/>
          </p:nvPr>
        </p:nvSpPr>
        <p:spPr>
          <a:xfrm>
            <a:off x="4387728" y="3084975"/>
            <a:ext cx="734700" cy="576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2" name="Google Shape;182;p13"/>
          <p:cNvSpPr txBox="1">
            <a:spLocks noGrp="1"/>
          </p:cNvSpPr>
          <p:nvPr>
            <p:ph type="subTitle" idx="14"/>
          </p:nvPr>
        </p:nvSpPr>
        <p:spPr>
          <a:xfrm>
            <a:off x="713213" y="1936194"/>
            <a:ext cx="2696700" cy="5001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sp>
        <p:nvSpPr>
          <p:cNvPr id="183" name="Google Shape;183;p13"/>
          <p:cNvSpPr txBox="1">
            <a:spLocks noGrp="1"/>
          </p:cNvSpPr>
          <p:nvPr>
            <p:ph type="subTitle" idx="15"/>
          </p:nvPr>
        </p:nvSpPr>
        <p:spPr>
          <a:xfrm>
            <a:off x="713213" y="3660975"/>
            <a:ext cx="26967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chibsted Grotesk"/>
              <a:buNone/>
              <a:defRPr sz="2200" b="1">
                <a:solidFill>
                  <a:schemeClr val="dk1"/>
                </a:solidFill>
                <a:latin typeface="Schibsted Grotesk"/>
                <a:ea typeface="Schibsted Grotesk"/>
                <a:cs typeface="Schibsted Grotesk"/>
                <a:sym typeface="Schibsted Grotesk"/>
              </a:defRPr>
            </a:lvl1pPr>
            <a:lvl2pPr lvl="1"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2pPr>
            <a:lvl3pPr lvl="2"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3pPr>
            <a:lvl4pPr lvl="3"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4pPr>
            <a:lvl5pPr lvl="4"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5pPr>
            <a:lvl6pPr lvl="5"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6pPr>
            <a:lvl7pPr lvl="6"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7pPr>
            <a:lvl8pPr lvl="7"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8pPr>
            <a:lvl9pPr lvl="8" rtl="0">
              <a:lnSpc>
                <a:spcPct val="100000"/>
              </a:lnSpc>
              <a:spcBef>
                <a:spcPts val="0"/>
              </a:spcBef>
              <a:spcAft>
                <a:spcPts val="0"/>
              </a:spcAft>
              <a:buSzPts val="2200"/>
              <a:buFont typeface="Schibsted Grotesk"/>
              <a:buNone/>
              <a:defRPr sz="2200" b="1">
                <a:latin typeface="Schibsted Grotesk"/>
                <a:ea typeface="Schibsted Grotesk"/>
                <a:cs typeface="Schibsted Grotesk"/>
                <a:sym typeface="Schibsted Grotesk"/>
              </a:defRPr>
            </a:lvl9pPr>
          </a:lstStyle>
          <a:p>
            <a:endParaRPr/>
          </a:p>
        </p:txBody>
      </p:sp>
      <p:grpSp>
        <p:nvGrpSpPr>
          <p:cNvPr id="184" name="Google Shape;184;p13"/>
          <p:cNvGrpSpPr/>
          <p:nvPr/>
        </p:nvGrpSpPr>
        <p:grpSpPr>
          <a:xfrm>
            <a:off x="268979" y="3207349"/>
            <a:ext cx="188199" cy="188199"/>
            <a:chOff x="5754625" y="613526"/>
            <a:chExt cx="327075" cy="327075"/>
          </a:xfrm>
        </p:grpSpPr>
        <p:sp>
          <p:nvSpPr>
            <p:cNvPr id="185" name="Google Shape;185;p1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13"/>
          <p:cNvGrpSpPr/>
          <p:nvPr/>
        </p:nvGrpSpPr>
        <p:grpSpPr>
          <a:xfrm>
            <a:off x="8793854" y="3054949"/>
            <a:ext cx="188199" cy="188199"/>
            <a:chOff x="5754625" y="613526"/>
            <a:chExt cx="327075" cy="327075"/>
          </a:xfrm>
        </p:grpSpPr>
        <p:sp>
          <p:nvSpPr>
            <p:cNvPr id="188" name="Google Shape;188;p1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13"/>
          <p:cNvGrpSpPr/>
          <p:nvPr/>
        </p:nvGrpSpPr>
        <p:grpSpPr>
          <a:xfrm>
            <a:off x="341675" y="368453"/>
            <a:ext cx="117322" cy="117289"/>
            <a:chOff x="5754625" y="613526"/>
            <a:chExt cx="327075" cy="327075"/>
          </a:xfrm>
        </p:grpSpPr>
        <p:sp>
          <p:nvSpPr>
            <p:cNvPr id="191" name="Google Shape;191;p1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13"/>
          <p:cNvGrpSpPr/>
          <p:nvPr/>
        </p:nvGrpSpPr>
        <p:grpSpPr>
          <a:xfrm>
            <a:off x="8679725" y="637551"/>
            <a:ext cx="211389" cy="211389"/>
            <a:chOff x="5754625" y="613526"/>
            <a:chExt cx="327075" cy="327075"/>
          </a:xfrm>
        </p:grpSpPr>
        <p:sp>
          <p:nvSpPr>
            <p:cNvPr id="194" name="Google Shape;194;p1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3"/>
          <p:cNvGrpSpPr/>
          <p:nvPr/>
        </p:nvGrpSpPr>
        <p:grpSpPr>
          <a:xfrm>
            <a:off x="8826024" y="199275"/>
            <a:ext cx="123863" cy="123863"/>
            <a:chOff x="5754625" y="613526"/>
            <a:chExt cx="327075" cy="327075"/>
          </a:xfrm>
        </p:grpSpPr>
        <p:sp>
          <p:nvSpPr>
            <p:cNvPr id="197" name="Google Shape;197;p13"/>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60"/>
        <p:cNvGrpSpPr/>
        <p:nvPr/>
      </p:nvGrpSpPr>
      <p:grpSpPr>
        <a:xfrm>
          <a:off x="0" y="0"/>
          <a:ext cx="0" cy="0"/>
          <a:chOff x="0" y="0"/>
          <a:chExt cx="0" cy="0"/>
        </a:xfrm>
      </p:grpSpPr>
      <p:sp>
        <p:nvSpPr>
          <p:cNvPr id="261" name="Google Shape;261;p17"/>
          <p:cNvSpPr txBox="1">
            <a:spLocks noGrp="1"/>
          </p:cNvSpPr>
          <p:nvPr>
            <p:ph type="title"/>
          </p:nvPr>
        </p:nvSpPr>
        <p:spPr>
          <a:xfrm>
            <a:off x="5573828" y="1501200"/>
            <a:ext cx="2663700" cy="106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62" name="Google Shape;262;p17"/>
          <p:cNvSpPr txBox="1">
            <a:spLocks noGrp="1"/>
          </p:cNvSpPr>
          <p:nvPr>
            <p:ph type="subTitle" idx="1"/>
          </p:nvPr>
        </p:nvSpPr>
        <p:spPr>
          <a:xfrm>
            <a:off x="5573825" y="2562000"/>
            <a:ext cx="2663700" cy="10803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63" name="Google Shape;263;p17"/>
          <p:cNvSpPr/>
          <p:nvPr/>
        </p:nvSpPr>
        <p:spPr>
          <a:xfrm rot="8804721" flipH="1">
            <a:off x="-529928" y="3648792"/>
            <a:ext cx="3876813" cy="4108089"/>
          </a:xfrm>
          <a:custGeom>
            <a:avLst/>
            <a:gdLst/>
            <a:ahLst/>
            <a:cxnLst/>
            <a:rect l="l" t="t" r="r" b="b"/>
            <a:pathLst>
              <a:path w="185546" h="196615" extrusionOk="0">
                <a:moveTo>
                  <a:pt x="125746" y="0"/>
                </a:moveTo>
                <a:cubicBezTo>
                  <a:pt x="121570" y="0"/>
                  <a:pt x="116633" y="2338"/>
                  <a:pt x="111545" y="8218"/>
                </a:cubicBezTo>
                <a:cubicBezTo>
                  <a:pt x="111313" y="8497"/>
                  <a:pt x="111080" y="8760"/>
                  <a:pt x="110847" y="9024"/>
                </a:cubicBezTo>
                <a:cubicBezTo>
                  <a:pt x="100053" y="21277"/>
                  <a:pt x="85055" y="29078"/>
                  <a:pt x="68832" y="30862"/>
                </a:cubicBezTo>
                <a:cubicBezTo>
                  <a:pt x="32105" y="34910"/>
                  <a:pt x="42140" y="55119"/>
                  <a:pt x="36929" y="65494"/>
                </a:cubicBezTo>
                <a:cubicBezTo>
                  <a:pt x="31190" y="76972"/>
                  <a:pt x="5972" y="81097"/>
                  <a:pt x="6639" y="93489"/>
                </a:cubicBezTo>
                <a:cubicBezTo>
                  <a:pt x="7290" y="105881"/>
                  <a:pt x="13540" y="101508"/>
                  <a:pt x="17201" y="113822"/>
                </a:cubicBezTo>
                <a:cubicBezTo>
                  <a:pt x="20861" y="126121"/>
                  <a:pt x="14874" y="133644"/>
                  <a:pt x="10795" y="145772"/>
                </a:cubicBezTo>
                <a:cubicBezTo>
                  <a:pt x="6716" y="157916"/>
                  <a:pt x="0" y="189385"/>
                  <a:pt x="27701" y="195620"/>
                </a:cubicBezTo>
                <a:cubicBezTo>
                  <a:pt x="30743" y="196305"/>
                  <a:pt x="33616" y="196614"/>
                  <a:pt x="36333" y="196614"/>
                </a:cubicBezTo>
                <a:cubicBezTo>
                  <a:pt x="58351" y="196614"/>
                  <a:pt x="70102" y="176272"/>
                  <a:pt x="78510" y="170432"/>
                </a:cubicBezTo>
                <a:cubicBezTo>
                  <a:pt x="82057" y="167963"/>
                  <a:pt x="85520" y="167134"/>
                  <a:pt x="89126" y="167134"/>
                </a:cubicBezTo>
                <a:cubicBezTo>
                  <a:pt x="95121" y="167134"/>
                  <a:pt x="101514" y="169425"/>
                  <a:pt x="109359" y="170277"/>
                </a:cubicBezTo>
                <a:cubicBezTo>
                  <a:pt x="110243" y="170374"/>
                  <a:pt x="111144" y="170422"/>
                  <a:pt x="112054" y="170422"/>
                </a:cubicBezTo>
                <a:cubicBezTo>
                  <a:pt x="124107" y="170422"/>
                  <a:pt x="137832" y="162103"/>
                  <a:pt x="137183" y="150177"/>
                </a:cubicBezTo>
                <a:cubicBezTo>
                  <a:pt x="136485" y="137350"/>
                  <a:pt x="130545" y="126742"/>
                  <a:pt x="146364" y="119080"/>
                </a:cubicBezTo>
                <a:cubicBezTo>
                  <a:pt x="162169" y="111418"/>
                  <a:pt x="182858" y="103121"/>
                  <a:pt x="184409" y="87378"/>
                </a:cubicBezTo>
                <a:cubicBezTo>
                  <a:pt x="185545" y="75952"/>
                  <a:pt x="179023" y="72004"/>
                  <a:pt x="169947" y="72004"/>
                </a:cubicBezTo>
                <a:cubicBezTo>
                  <a:pt x="166506" y="72004"/>
                  <a:pt x="162699" y="72571"/>
                  <a:pt x="158803" y="73513"/>
                </a:cubicBezTo>
                <a:cubicBezTo>
                  <a:pt x="150659" y="75482"/>
                  <a:pt x="145648" y="77615"/>
                  <a:pt x="140455" y="77615"/>
                </a:cubicBezTo>
                <a:cubicBezTo>
                  <a:pt x="136609" y="77615"/>
                  <a:pt x="132664" y="76445"/>
                  <a:pt x="127272" y="73172"/>
                </a:cubicBezTo>
                <a:cubicBezTo>
                  <a:pt x="114601" y="65479"/>
                  <a:pt x="125954" y="37283"/>
                  <a:pt x="134856" y="22812"/>
                </a:cubicBezTo>
                <a:cubicBezTo>
                  <a:pt x="141074" y="12678"/>
                  <a:pt x="135472" y="0"/>
                  <a:pt x="125746"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 name="Google Shape;264;p17"/>
          <p:cNvGrpSpPr/>
          <p:nvPr/>
        </p:nvGrpSpPr>
        <p:grpSpPr>
          <a:xfrm rot="10800000">
            <a:off x="154434" y="1921459"/>
            <a:ext cx="220252" cy="220285"/>
            <a:chOff x="5754625" y="613526"/>
            <a:chExt cx="327075" cy="327075"/>
          </a:xfrm>
        </p:grpSpPr>
        <p:sp>
          <p:nvSpPr>
            <p:cNvPr id="265" name="Google Shape;265;p1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17"/>
          <p:cNvGrpSpPr/>
          <p:nvPr/>
        </p:nvGrpSpPr>
        <p:grpSpPr>
          <a:xfrm rot="10800000">
            <a:off x="1001186" y="4683141"/>
            <a:ext cx="113135" cy="113135"/>
            <a:chOff x="5754625" y="613526"/>
            <a:chExt cx="327075" cy="327075"/>
          </a:xfrm>
        </p:grpSpPr>
        <p:sp>
          <p:nvSpPr>
            <p:cNvPr id="268" name="Google Shape;268;p1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7"/>
          <p:cNvGrpSpPr/>
          <p:nvPr/>
        </p:nvGrpSpPr>
        <p:grpSpPr>
          <a:xfrm rot="10800000">
            <a:off x="307821" y="771128"/>
            <a:ext cx="220252" cy="220187"/>
            <a:chOff x="5754625" y="613526"/>
            <a:chExt cx="327075" cy="327075"/>
          </a:xfrm>
        </p:grpSpPr>
        <p:sp>
          <p:nvSpPr>
            <p:cNvPr id="271" name="Google Shape;271;p1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7"/>
          <p:cNvGrpSpPr/>
          <p:nvPr/>
        </p:nvGrpSpPr>
        <p:grpSpPr>
          <a:xfrm rot="10800000">
            <a:off x="414936" y="2407666"/>
            <a:ext cx="113135" cy="113135"/>
            <a:chOff x="5754625" y="613526"/>
            <a:chExt cx="327075" cy="327075"/>
          </a:xfrm>
        </p:grpSpPr>
        <p:sp>
          <p:nvSpPr>
            <p:cNvPr id="274" name="Google Shape;274;p1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17"/>
          <p:cNvGrpSpPr/>
          <p:nvPr/>
        </p:nvGrpSpPr>
        <p:grpSpPr>
          <a:xfrm rot="10800000">
            <a:off x="8582609" y="374422"/>
            <a:ext cx="220252" cy="220285"/>
            <a:chOff x="5754625" y="613526"/>
            <a:chExt cx="327075" cy="327075"/>
          </a:xfrm>
        </p:grpSpPr>
        <p:sp>
          <p:nvSpPr>
            <p:cNvPr id="277" name="Google Shape;277;p1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17"/>
          <p:cNvGrpSpPr/>
          <p:nvPr/>
        </p:nvGrpSpPr>
        <p:grpSpPr>
          <a:xfrm rot="10800000">
            <a:off x="8802861" y="878191"/>
            <a:ext cx="113135" cy="113135"/>
            <a:chOff x="5754625" y="613526"/>
            <a:chExt cx="327075" cy="327075"/>
          </a:xfrm>
        </p:grpSpPr>
        <p:sp>
          <p:nvSpPr>
            <p:cNvPr id="280" name="Google Shape;280;p17"/>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1pPr>
            <a:lvl2pPr lvl="1"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2pPr>
            <a:lvl3pPr lvl="2"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3pPr>
            <a:lvl4pPr lvl="3"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4pPr>
            <a:lvl5pPr lvl="4"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5pPr>
            <a:lvl6pPr lvl="5"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6pPr>
            <a:lvl7pPr lvl="6"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7pPr>
            <a:lvl8pPr lvl="7"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8pPr>
            <a:lvl9pPr lvl="8" rtl="0">
              <a:spcBef>
                <a:spcPts val="0"/>
              </a:spcBef>
              <a:spcAft>
                <a:spcPts val="0"/>
              </a:spcAft>
              <a:buClr>
                <a:schemeClr val="dk1"/>
              </a:buClr>
              <a:buSzPts val="3200"/>
              <a:buFont typeface="Schibsted Grotesk"/>
              <a:buNone/>
              <a:defRPr sz="3200" b="1">
                <a:solidFill>
                  <a:schemeClr val="dk1"/>
                </a:solidFill>
                <a:latin typeface="Schibsted Grotesk"/>
                <a:ea typeface="Schibsted Grotesk"/>
                <a:cs typeface="Schibsted Grotesk"/>
                <a:sym typeface="Schibsted Grotesk"/>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Source Sans Pro"/>
              <a:buChar char="✚"/>
              <a:defRPr>
                <a:solidFill>
                  <a:schemeClr val="dk1"/>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7" r:id="rId6"/>
    <p:sldLayoutId id="2147483658" r:id="rId7"/>
    <p:sldLayoutId id="2147483659" r:id="rId8"/>
    <p:sldLayoutId id="2147483663" r:id="rId9"/>
    <p:sldLayoutId id="2147483665" r:id="rId10"/>
    <p:sldLayoutId id="2147483666" r:id="rId11"/>
    <p:sldLayoutId id="2147483668" r:id="rId12"/>
    <p:sldLayoutId id="2147483670" r:id="rId13"/>
    <p:sldLayoutId id="2147483671" r:id="rId14"/>
    <p:sldLayoutId id="2147483672" r:id="rId15"/>
    <p:sldLayoutId id="2147483673" r:id="rId16"/>
    <p:sldLayoutId id="2147483677" r:id="rId17"/>
    <p:sldLayoutId id="214748367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slide" Target="slide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slide" Target="slide7.xml"/><Relationship Id="rId18" Type="http://schemas.openxmlformats.org/officeDocument/2006/relationships/image" Target="../media/image20.png"/><Relationship Id="rId3" Type="http://schemas.openxmlformats.org/officeDocument/2006/relationships/image" Target="../media/image1.jpeg"/><Relationship Id="rId21" Type="http://schemas.openxmlformats.org/officeDocument/2006/relationships/slide" Target="slide11.xml"/><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6.xml"/><Relationship Id="rId5" Type="http://schemas.openxmlformats.org/officeDocument/2006/relationships/image" Target="../media/image3.svg"/><Relationship Id="rId15" Type="http://schemas.openxmlformats.org/officeDocument/2006/relationships/slide" Target="slide8.xml"/><Relationship Id="rId10" Type="http://schemas.openxmlformats.org/officeDocument/2006/relationships/image" Target="../media/image16.png"/><Relationship Id="rId19" Type="http://schemas.openxmlformats.org/officeDocument/2006/relationships/slide" Target="slide10.xml"/><Relationship Id="rId4" Type="http://schemas.openxmlformats.org/officeDocument/2006/relationships/image" Target="../media/image2.png"/><Relationship Id="rId9" Type="http://schemas.openxmlformats.org/officeDocument/2006/relationships/slide" Target="slide5.xml"/><Relationship Id="rId14" Type="http://schemas.openxmlformats.org/officeDocument/2006/relationships/image" Target="../media/image18.pn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grpSp>
        <p:nvGrpSpPr>
          <p:cNvPr id="766" name="Google Shape;766;p36"/>
          <p:cNvGrpSpPr/>
          <p:nvPr/>
        </p:nvGrpSpPr>
        <p:grpSpPr>
          <a:xfrm>
            <a:off x="5287900" y="539501"/>
            <a:ext cx="327075" cy="327075"/>
            <a:chOff x="5754625" y="613526"/>
            <a:chExt cx="327075" cy="327075"/>
          </a:xfrm>
        </p:grpSpPr>
        <p:sp>
          <p:nvSpPr>
            <p:cNvPr id="767" name="Google Shape;767;p3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36"/>
          <p:cNvGrpSpPr/>
          <p:nvPr/>
        </p:nvGrpSpPr>
        <p:grpSpPr>
          <a:xfrm>
            <a:off x="6145332" y="3900796"/>
            <a:ext cx="327075" cy="327075"/>
            <a:chOff x="5754625" y="613526"/>
            <a:chExt cx="327075" cy="327075"/>
          </a:xfrm>
        </p:grpSpPr>
        <p:sp>
          <p:nvSpPr>
            <p:cNvPr id="770" name="Google Shape;770;p3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36"/>
          <p:cNvGrpSpPr/>
          <p:nvPr/>
        </p:nvGrpSpPr>
        <p:grpSpPr>
          <a:xfrm>
            <a:off x="6720396" y="724502"/>
            <a:ext cx="2272355" cy="3881134"/>
            <a:chOff x="6243620" y="722857"/>
            <a:chExt cx="2272355" cy="3881134"/>
          </a:xfrm>
        </p:grpSpPr>
        <p:grpSp>
          <p:nvGrpSpPr>
            <p:cNvPr id="773" name="Google Shape;773;p36"/>
            <p:cNvGrpSpPr/>
            <p:nvPr/>
          </p:nvGrpSpPr>
          <p:grpSpPr>
            <a:xfrm>
              <a:off x="7916709" y="2866166"/>
              <a:ext cx="208020" cy="208020"/>
              <a:chOff x="5754625" y="613526"/>
              <a:chExt cx="327075" cy="327075"/>
            </a:xfrm>
          </p:grpSpPr>
          <p:sp>
            <p:nvSpPr>
              <p:cNvPr id="774" name="Google Shape;774;p3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36"/>
            <p:cNvGrpSpPr/>
            <p:nvPr/>
          </p:nvGrpSpPr>
          <p:grpSpPr>
            <a:xfrm>
              <a:off x="6243620" y="1666007"/>
              <a:ext cx="143752" cy="143715"/>
              <a:chOff x="6243620" y="1666007"/>
              <a:chExt cx="143752" cy="143715"/>
            </a:xfrm>
          </p:grpSpPr>
          <p:sp>
            <p:nvSpPr>
              <p:cNvPr id="777" name="Google Shape;777;p36"/>
              <p:cNvSpPr/>
              <p:nvPr/>
            </p:nvSpPr>
            <p:spPr>
              <a:xfrm>
                <a:off x="6306061" y="166600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6243620" y="172843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36"/>
            <p:cNvGrpSpPr/>
            <p:nvPr/>
          </p:nvGrpSpPr>
          <p:grpSpPr>
            <a:xfrm>
              <a:off x="6783220" y="722857"/>
              <a:ext cx="143752" cy="143715"/>
              <a:chOff x="6783220" y="722857"/>
              <a:chExt cx="143752" cy="143715"/>
            </a:xfrm>
          </p:grpSpPr>
          <p:sp>
            <p:nvSpPr>
              <p:cNvPr id="780" name="Google Shape;780;p36"/>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36"/>
            <p:cNvGrpSpPr/>
            <p:nvPr/>
          </p:nvGrpSpPr>
          <p:grpSpPr>
            <a:xfrm>
              <a:off x="6243625" y="756073"/>
              <a:ext cx="2272350" cy="3847918"/>
              <a:chOff x="6243625" y="756073"/>
              <a:chExt cx="2272350" cy="3847918"/>
            </a:xfrm>
          </p:grpSpPr>
          <p:grpSp>
            <p:nvGrpSpPr>
              <p:cNvPr id="783" name="Google Shape;783;p36"/>
              <p:cNvGrpSpPr/>
              <p:nvPr/>
            </p:nvGrpSpPr>
            <p:grpSpPr>
              <a:xfrm>
                <a:off x="8221115" y="1729963"/>
                <a:ext cx="199628" cy="196461"/>
                <a:chOff x="8221115" y="1729963"/>
                <a:chExt cx="199628" cy="196461"/>
              </a:xfrm>
            </p:grpSpPr>
            <p:sp>
              <p:nvSpPr>
                <p:cNvPr id="784" name="Google Shape;784;p36"/>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5" name="Google Shape;785;p36"/>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6" name="Google Shape;786;p36"/>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7" name="Google Shape;787;p36"/>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8" name="Google Shape;788;p36"/>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9" name="Google Shape;789;p36"/>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0" name="Google Shape;790;p36"/>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1" name="Google Shape;791;p36"/>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2" name="Google Shape;792;p36"/>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793" name="Google Shape;793;p36"/>
              <p:cNvSpPr/>
              <p:nvPr/>
            </p:nvSpPr>
            <p:spPr>
              <a:xfrm>
                <a:off x="6681775" y="756073"/>
                <a:ext cx="1834200" cy="18342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4" name="Google Shape;794;p36"/>
              <p:cNvGrpSpPr/>
              <p:nvPr/>
            </p:nvGrpSpPr>
            <p:grpSpPr>
              <a:xfrm>
                <a:off x="7856907" y="1864183"/>
                <a:ext cx="337017" cy="338570"/>
                <a:chOff x="7856907" y="1864183"/>
                <a:chExt cx="337017" cy="338570"/>
              </a:xfrm>
            </p:grpSpPr>
            <p:sp>
              <p:nvSpPr>
                <p:cNvPr id="795" name="Google Shape;795;p36"/>
                <p:cNvSpPr/>
                <p:nvPr/>
              </p:nvSpPr>
              <p:spPr>
                <a:xfrm>
                  <a:off x="7869636" y="1874253"/>
                  <a:ext cx="324288" cy="322047"/>
                </a:xfrm>
                <a:custGeom>
                  <a:avLst/>
                  <a:gdLst/>
                  <a:ahLst/>
                  <a:cxnLst/>
                  <a:rect l="l" t="t" r="r" b="b"/>
                  <a:pathLst>
                    <a:path w="10853" h="10778" extrusionOk="0">
                      <a:moveTo>
                        <a:pt x="7517" y="0"/>
                      </a:moveTo>
                      <a:cubicBezTo>
                        <a:pt x="7467" y="0"/>
                        <a:pt x="7418" y="1"/>
                        <a:pt x="7369" y="3"/>
                      </a:cubicBezTo>
                      <a:cubicBezTo>
                        <a:pt x="6717" y="28"/>
                        <a:pt x="6066" y="204"/>
                        <a:pt x="5439" y="404"/>
                      </a:cubicBezTo>
                      <a:cubicBezTo>
                        <a:pt x="5113" y="504"/>
                        <a:pt x="4787" y="655"/>
                        <a:pt x="4462" y="805"/>
                      </a:cubicBezTo>
                      <a:cubicBezTo>
                        <a:pt x="4336" y="880"/>
                        <a:pt x="4186" y="955"/>
                        <a:pt x="4061" y="1031"/>
                      </a:cubicBezTo>
                      <a:lnTo>
                        <a:pt x="3985" y="1056"/>
                      </a:lnTo>
                      <a:cubicBezTo>
                        <a:pt x="3008" y="1557"/>
                        <a:pt x="2181" y="2409"/>
                        <a:pt x="1529" y="3261"/>
                      </a:cubicBezTo>
                      <a:cubicBezTo>
                        <a:pt x="878" y="4088"/>
                        <a:pt x="426" y="5016"/>
                        <a:pt x="226" y="6043"/>
                      </a:cubicBezTo>
                      <a:cubicBezTo>
                        <a:pt x="25" y="6996"/>
                        <a:pt x="0" y="8123"/>
                        <a:pt x="477" y="9026"/>
                      </a:cubicBezTo>
                      <a:cubicBezTo>
                        <a:pt x="903" y="9853"/>
                        <a:pt x="1705" y="10454"/>
                        <a:pt x="2632" y="10680"/>
                      </a:cubicBezTo>
                      <a:cubicBezTo>
                        <a:pt x="2897" y="10746"/>
                        <a:pt x="3161" y="10777"/>
                        <a:pt x="3423" y="10777"/>
                      </a:cubicBezTo>
                      <a:cubicBezTo>
                        <a:pt x="4153" y="10777"/>
                        <a:pt x="4862" y="10534"/>
                        <a:pt x="5489" y="10128"/>
                      </a:cubicBezTo>
                      <a:cubicBezTo>
                        <a:pt x="5589" y="10078"/>
                        <a:pt x="5639" y="10003"/>
                        <a:pt x="5690" y="9903"/>
                      </a:cubicBezTo>
                      <a:cubicBezTo>
                        <a:pt x="6416" y="9577"/>
                        <a:pt x="7093" y="9176"/>
                        <a:pt x="7720" y="8700"/>
                      </a:cubicBezTo>
                      <a:cubicBezTo>
                        <a:pt x="8747" y="7923"/>
                        <a:pt x="9499" y="6920"/>
                        <a:pt x="10076" y="5793"/>
                      </a:cubicBezTo>
                      <a:cubicBezTo>
                        <a:pt x="10677" y="4640"/>
                        <a:pt x="10853" y="3136"/>
                        <a:pt x="10376" y="1908"/>
                      </a:cubicBezTo>
                      <a:cubicBezTo>
                        <a:pt x="10151" y="1356"/>
                        <a:pt x="9800" y="880"/>
                        <a:pt x="9324" y="529"/>
                      </a:cubicBezTo>
                      <a:cubicBezTo>
                        <a:pt x="8788" y="157"/>
                        <a:pt x="8165" y="0"/>
                        <a:pt x="7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6" name="Google Shape;796;p36"/>
                <p:cNvSpPr/>
                <p:nvPr/>
              </p:nvSpPr>
              <p:spPr>
                <a:xfrm>
                  <a:off x="7870383" y="1877331"/>
                  <a:ext cx="317565" cy="301071"/>
                </a:xfrm>
                <a:custGeom>
                  <a:avLst/>
                  <a:gdLst/>
                  <a:ahLst/>
                  <a:cxnLst/>
                  <a:rect l="l" t="t" r="r" b="b"/>
                  <a:pathLst>
                    <a:path w="10628" h="10076" extrusionOk="0">
                      <a:moveTo>
                        <a:pt x="5389" y="10076"/>
                      </a:moveTo>
                      <a:cubicBezTo>
                        <a:pt x="5414" y="10076"/>
                        <a:pt x="5439" y="10050"/>
                        <a:pt x="5464" y="10025"/>
                      </a:cubicBezTo>
                      <a:cubicBezTo>
                        <a:pt x="5564" y="9975"/>
                        <a:pt x="5614" y="9900"/>
                        <a:pt x="5665" y="9800"/>
                      </a:cubicBezTo>
                      <a:cubicBezTo>
                        <a:pt x="5915" y="9675"/>
                        <a:pt x="6141" y="9574"/>
                        <a:pt x="6391" y="9449"/>
                      </a:cubicBezTo>
                      <a:cubicBezTo>
                        <a:pt x="6341" y="9474"/>
                        <a:pt x="6316" y="9499"/>
                        <a:pt x="6291" y="9524"/>
                      </a:cubicBezTo>
                      <a:cubicBezTo>
                        <a:pt x="6015" y="9725"/>
                        <a:pt x="5715" y="9975"/>
                        <a:pt x="5389" y="10076"/>
                      </a:cubicBezTo>
                      <a:close/>
                      <a:moveTo>
                        <a:pt x="6692" y="9274"/>
                      </a:moveTo>
                      <a:cubicBezTo>
                        <a:pt x="7043" y="9073"/>
                        <a:pt x="7369" y="8847"/>
                        <a:pt x="7695" y="8597"/>
                      </a:cubicBezTo>
                      <a:cubicBezTo>
                        <a:pt x="8722" y="7820"/>
                        <a:pt x="9474" y="6817"/>
                        <a:pt x="10051" y="5690"/>
                      </a:cubicBezTo>
                      <a:cubicBezTo>
                        <a:pt x="10326" y="5138"/>
                        <a:pt x="10527" y="4537"/>
                        <a:pt x="10602" y="3910"/>
                      </a:cubicBezTo>
                      <a:cubicBezTo>
                        <a:pt x="10627" y="4060"/>
                        <a:pt x="10627" y="4236"/>
                        <a:pt x="10602" y="4436"/>
                      </a:cubicBezTo>
                      <a:cubicBezTo>
                        <a:pt x="10552" y="4762"/>
                        <a:pt x="10452" y="5113"/>
                        <a:pt x="10326" y="5414"/>
                      </a:cubicBezTo>
                      <a:cubicBezTo>
                        <a:pt x="10101" y="6040"/>
                        <a:pt x="9750" y="6592"/>
                        <a:pt x="9299" y="7093"/>
                      </a:cubicBezTo>
                      <a:cubicBezTo>
                        <a:pt x="8873" y="7569"/>
                        <a:pt x="8422" y="8045"/>
                        <a:pt x="7945" y="8472"/>
                      </a:cubicBezTo>
                      <a:cubicBezTo>
                        <a:pt x="7544" y="8797"/>
                        <a:pt x="7143" y="9048"/>
                        <a:pt x="6692" y="9274"/>
                      </a:cubicBezTo>
                      <a:close/>
                      <a:moveTo>
                        <a:pt x="452" y="8923"/>
                      </a:moveTo>
                      <a:cubicBezTo>
                        <a:pt x="176" y="8722"/>
                        <a:pt x="0" y="8446"/>
                        <a:pt x="76" y="8096"/>
                      </a:cubicBezTo>
                      <a:cubicBezTo>
                        <a:pt x="76" y="8071"/>
                        <a:pt x="101" y="8045"/>
                        <a:pt x="151" y="8020"/>
                      </a:cubicBezTo>
                      <a:cubicBezTo>
                        <a:pt x="201" y="8346"/>
                        <a:pt x="301" y="8647"/>
                        <a:pt x="452" y="8923"/>
                      </a:cubicBezTo>
                      <a:cubicBezTo>
                        <a:pt x="452" y="8923"/>
                        <a:pt x="452" y="8923"/>
                        <a:pt x="452" y="8923"/>
                      </a:cubicBezTo>
                      <a:close/>
                      <a:moveTo>
                        <a:pt x="10226" y="1529"/>
                      </a:moveTo>
                      <a:cubicBezTo>
                        <a:pt x="10000" y="1103"/>
                        <a:pt x="9700" y="727"/>
                        <a:pt x="9299" y="426"/>
                      </a:cubicBezTo>
                      <a:cubicBezTo>
                        <a:pt x="9098" y="276"/>
                        <a:pt x="8873" y="176"/>
                        <a:pt x="8647" y="75"/>
                      </a:cubicBezTo>
                      <a:cubicBezTo>
                        <a:pt x="8772" y="126"/>
                        <a:pt x="8898" y="176"/>
                        <a:pt x="8998" y="226"/>
                      </a:cubicBezTo>
                      <a:cubicBezTo>
                        <a:pt x="9599" y="502"/>
                        <a:pt x="9975" y="953"/>
                        <a:pt x="10226" y="1529"/>
                      </a:cubicBezTo>
                      <a:moveTo>
                        <a:pt x="5539" y="251"/>
                      </a:moveTo>
                      <a:cubicBezTo>
                        <a:pt x="5489" y="176"/>
                        <a:pt x="5514" y="50"/>
                        <a:pt x="5614" y="50"/>
                      </a:cubicBezTo>
                      <a:cubicBezTo>
                        <a:pt x="5815" y="25"/>
                        <a:pt x="6015" y="0"/>
                        <a:pt x="6216" y="0"/>
                      </a:cubicBezTo>
                      <a:cubicBezTo>
                        <a:pt x="6291" y="0"/>
                        <a:pt x="6366" y="25"/>
                        <a:pt x="6442" y="25"/>
                      </a:cubicBezTo>
                      <a:cubicBezTo>
                        <a:pt x="6141" y="75"/>
                        <a:pt x="5840" y="151"/>
                        <a:pt x="5539" y="251"/>
                      </a:cubicBezTo>
                      <a:close/>
                    </a:path>
                  </a:pathLst>
                </a:custGeom>
                <a:solidFill>
                  <a:srgbClr val="A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7" name="Google Shape;797;p36"/>
                <p:cNvSpPr/>
                <p:nvPr/>
              </p:nvSpPr>
              <p:spPr>
                <a:xfrm>
                  <a:off x="7874865" y="1875837"/>
                  <a:ext cx="313830" cy="304059"/>
                </a:xfrm>
                <a:custGeom>
                  <a:avLst/>
                  <a:gdLst/>
                  <a:ahLst/>
                  <a:cxnLst/>
                  <a:rect l="l" t="t" r="r" b="b"/>
                  <a:pathLst>
                    <a:path w="10503" h="10176" extrusionOk="0">
                      <a:moveTo>
                        <a:pt x="7344" y="0"/>
                      </a:moveTo>
                      <a:cubicBezTo>
                        <a:pt x="7119" y="0"/>
                        <a:pt x="6893" y="0"/>
                        <a:pt x="6667" y="25"/>
                      </a:cubicBezTo>
                      <a:cubicBezTo>
                        <a:pt x="6617" y="25"/>
                        <a:pt x="6592" y="50"/>
                        <a:pt x="6592" y="100"/>
                      </a:cubicBezTo>
                      <a:cubicBezTo>
                        <a:pt x="6492" y="75"/>
                        <a:pt x="6392" y="75"/>
                        <a:pt x="6292" y="75"/>
                      </a:cubicBezTo>
                      <a:cubicBezTo>
                        <a:pt x="5991" y="125"/>
                        <a:pt x="5690" y="201"/>
                        <a:pt x="5389" y="301"/>
                      </a:cubicBezTo>
                      <a:cubicBezTo>
                        <a:pt x="5414" y="326"/>
                        <a:pt x="5439" y="351"/>
                        <a:pt x="5490" y="351"/>
                      </a:cubicBezTo>
                      <a:cubicBezTo>
                        <a:pt x="6091" y="426"/>
                        <a:pt x="6768" y="426"/>
                        <a:pt x="7319" y="777"/>
                      </a:cubicBezTo>
                      <a:cubicBezTo>
                        <a:pt x="7820" y="1078"/>
                        <a:pt x="8021" y="1629"/>
                        <a:pt x="7996" y="2181"/>
                      </a:cubicBezTo>
                      <a:cubicBezTo>
                        <a:pt x="7946" y="3158"/>
                        <a:pt x="7495" y="4186"/>
                        <a:pt x="6993" y="5038"/>
                      </a:cubicBezTo>
                      <a:cubicBezTo>
                        <a:pt x="6517" y="5865"/>
                        <a:pt x="5916" y="6617"/>
                        <a:pt x="5189" y="7243"/>
                      </a:cubicBezTo>
                      <a:cubicBezTo>
                        <a:pt x="4437" y="7870"/>
                        <a:pt x="3610" y="8471"/>
                        <a:pt x="2632" y="8722"/>
                      </a:cubicBezTo>
                      <a:cubicBezTo>
                        <a:pt x="2307" y="8797"/>
                        <a:pt x="1981" y="8872"/>
                        <a:pt x="1655" y="8872"/>
                      </a:cubicBezTo>
                      <a:cubicBezTo>
                        <a:pt x="1505" y="8872"/>
                        <a:pt x="1329" y="8847"/>
                        <a:pt x="1179" y="8822"/>
                      </a:cubicBezTo>
                      <a:cubicBezTo>
                        <a:pt x="728" y="8722"/>
                        <a:pt x="402" y="8421"/>
                        <a:pt x="101" y="8121"/>
                      </a:cubicBezTo>
                      <a:cubicBezTo>
                        <a:pt x="76" y="8095"/>
                        <a:pt x="51" y="8070"/>
                        <a:pt x="26" y="8070"/>
                      </a:cubicBezTo>
                      <a:lnTo>
                        <a:pt x="1" y="8070"/>
                      </a:lnTo>
                      <a:cubicBezTo>
                        <a:pt x="51" y="8396"/>
                        <a:pt x="151" y="8697"/>
                        <a:pt x="302" y="8973"/>
                      </a:cubicBezTo>
                      <a:cubicBezTo>
                        <a:pt x="477" y="9098"/>
                        <a:pt x="703" y="9223"/>
                        <a:pt x="903" y="9273"/>
                      </a:cubicBezTo>
                      <a:cubicBezTo>
                        <a:pt x="1154" y="9374"/>
                        <a:pt x="1404" y="9424"/>
                        <a:pt x="1680" y="9449"/>
                      </a:cubicBezTo>
                      <a:cubicBezTo>
                        <a:pt x="1855" y="9424"/>
                        <a:pt x="2031" y="9399"/>
                        <a:pt x="2206" y="9399"/>
                      </a:cubicBezTo>
                      <a:cubicBezTo>
                        <a:pt x="2281" y="9399"/>
                        <a:pt x="2357" y="9374"/>
                        <a:pt x="2432" y="9374"/>
                      </a:cubicBezTo>
                      <a:cubicBezTo>
                        <a:pt x="2482" y="9374"/>
                        <a:pt x="2532" y="9374"/>
                        <a:pt x="2582" y="9399"/>
                      </a:cubicBezTo>
                      <a:cubicBezTo>
                        <a:pt x="2657" y="9374"/>
                        <a:pt x="2733" y="9349"/>
                        <a:pt x="2808" y="9324"/>
                      </a:cubicBezTo>
                      <a:cubicBezTo>
                        <a:pt x="3610" y="9123"/>
                        <a:pt x="4362" y="8722"/>
                        <a:pt x="5038" y="8221"/>
                      </a:cubicBezTo>
                      <a:cubicBezTo>
                        <a:pt x="5139" y="8196"/>
                        <a:pt x="5214" y="8171"/>
                        <a:pt x="5289" y="8171"/>
                      </a:cubicBezTo>
                      <a:lnTo>
                        <a:pt x="5289" y="8196"/>
                      </a:lnTo>
                      <a:cubicBezTo>
                        <a:pt x="5339" y="8246"/>
                        <a:pt x="5364" y="8271"/>
                        <a:pt x="5389" y="8321"/>
                      </a:cubicBezTo>
                      <a:cubicBezTo>
                        <a:pt x="5464" y="8421"/>
                        <a:pt x="5540" y="8522"/>
                        <a:pt x="5615" y="8622"/>
                      </a:cubicBezTo>
                      <a:cubicBezTo>
                        <a:pt x="5690" y="8697"/>
                        <a:pt x="5765" y="8797"/>
                        <a:pt x="5815" y="8897"/>
                      </a:cubicBezTo>
                      <a:cubicBezTo>
                        <a:pt x="5891" y="8973"/>
                        <a:pt x="5966" y="9073"/>
                        <a:pt x="6016" y="9173"/>
                      </a:cubicBezTo>
                      <a:cubicBezTo>
                        <a:pt x="6066" y="9273"/>
                        <a:pt x="5991" y="9374"/>
                        <a:pt x="5916" y="9449"/>
                      </a:cubicBezTo>
                      <a:cubicBezTo>
                        <a:pt x="5840" y="9524"/>
                        <a:pt x="5765" y="9624"/>
                        <a:pt x="5665" y="9699"/>
                      </a:cubicBezTo>
                      <a:cubicBezTo>
                        <a:pt x="5490" y="9825"/>
                        <a:pt x="5264" y="9950"/>
                        <a:pt x="5063" y="10100"/>
                      </a:cubicBezTo>
                      <a:cubicBezTo>
                        <a:pt x="5038" y="10126"/>
                        <a:pt x="5063" y="10176"/>
                        <a:pt x="5089" y="10176"/>
                      </a:cubicBezTo>
                      <a:lnTo>
                        <a:pt x="5114" y="10176"/>
                      </a:lnTo>
                      <a:cubicBezTo>
                        <a:pt x="5164" y="10151"/>
                        <a:pt x="5189" y="10151"/>
                        <a:pt x="5239" y="10126"/>
                      </a:cubicBezTo>
                      <a:cubicBezTo>
                        <a:pt x="5264" y="10126"/>
                        <a:pt x="5289" y="10100"/>
                        <a:pt x="5314" y="10075"/>
                      </a:cubicBezTo>
                      <a:cubicBezTo>
                        <a:pt x="5414" y="10025"/>
                        <a:pt x="5464" y="9950"/>
                        <a:pt x="5515" y="9850"/>
                      </a:cubicBezTo>
                      <a:cubicBezTo>
                        <a:pt x="5765" y="9725"/>
                        <a:pt x="5991" y="9624"/>
                        <a:pt x="6241" y="9499"/>
                      </a:cubicBezTo>
                      <a:cubicBezTo>
                        <a:pt x="6241" y="9474"/>
                        <a:pt x="6266" y="9449"/>
                        <a:pt x="6292" y="9424"/>
                      </a:cubicBezTo>
                      <a:cubicBezTo>
                        <a:pt x="6367" y="9399"/>
                        <a:pt x="6467" y="9349"/>
                        <a:pt x="6542" y="9324"/>
                      </a:cubicBezTo>
                      <a:cubicBezTo>
                        <a:pt x="6893" y="9123"/>
                        <a:pt x="7219" y="8897"/>
                        <a:pt x="7545" y="8647"/>
                      </a:cubicBezTo>
                      <a:cubicBezTo>
                        <a:pt x="8572" y="7870"/>
                        <a:pt x="9324" y="6867"/>
                        <a:pt x="9901" y="5740"/>
                      </a:cubicBezTo>
                      <a:cubicBezTo>
                        <a:pt x="10176" y="5188"/>
                        <a:pt x="10377" y="4587"/>
                        <a:pt x="10452" y="3960"/>
                      </a:cubicBezTo>
                      <a:cubicBezTo>
                        <a:pt x="10427" y="3910"/>
                        <a:pt x="10427" y="3885"/>
                        <a:pt x="10402" y="3835"/>
                      </a:cubicBezTo>
                      <a:cubicBezTo>
                        <a:pt x="10502" y="3108"/>
                        <a:pt x="10377" y="2406"/>
                        <a:pt x="10126" y="1730"/>
                      </a:cubicBezTo>
                      <a:cubicBezTo>
                        <a:pt x="10101" y="1679"/>
                        <a:pt x="10101" y="1629"/>
                        <a:pt x="10076" y="1579"/>
                      </a:cubicBezTo>
                      <a:cubicBezTo>
                        <a:pt x="9850" y="1153"/>
                        <a:pt x="9550" y="777"/>
                        <a:pt x="9149" y="476"/>
                      </a:cubicBezTo>
                      <a:cubicBezTo>
                        <a:pt x="8948" y="326"/>
                        <a:pt x="8723" y="226"/>
                        <a:pt x="8497" y="125"/>
                      </a:cubicBezTo>
                      <a:cubicBezTo>
                        <a:pt x="8121" y="25"/>
                        <a:pt x="7745" y="0"/>
                        <a:pt x="7344"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8" name="Google Shape;798;p36"/>
                <p:cNvSpPr/>
                <p:nvPr/>
              </p:nvSpPr>
              <p:spPr>
                <a:xfrm>
                  <a:off x="7910064" y="1929740"/>
                  <a:ext cx="180505" cy="174529"/>
                </a:xfrm>
                <a:custGeom>
                  <a:avLst/>
                  <a:gdLst/>
                  <a:ahLst/>
                  <a:cxnLst/>
                  <a:rect l="l" t="t" r="r" b="b"/>
                  <a:pathLst>
                    <a:path w="6041" h="5841" extrusionOk="0">
                      <a:moveTo>
                        <a:pt x="4813" y="1"/>
                      </a:moveTo>
                      <a:cubicBezTo>
                        <a:pt x="4036" y="1"/>
                        <a:pt x="3309" y="527"/>
                        <a:pt x="2657" y="878"/>
                      </a:cubicBezTo>
                      <a:cubicBezTo>
                        <a:pt x="1906" y="1254"/>
                        <a:pt x="1304" y="1956"/>
                        <a:pt x="878" y="2657"/>
                      </a:cubicBezTo>
                      <a:cubicBezTo>
                        <a:pt x="627" y="3058"/>
                        <a:pt x="377" y="3484"/>
                        <a:pt x="251" y="3936"/>
                      </a:cubicBezTo>
                      <a:cubicBezTo>
                        <a:pt x="126" y="4337"/>
                        <a:pt x="1" y="4813"/>
                        <a:pt x="151" y="5214"/>
                      </a:cubicBezTo>
                      <a:cubicBezTo>
                        <a:pt x="301" y="5665"/>
                        <a:pt x="702" y="5815"/>
                        <a:pt x="1129" y="5840"/>
                      </a:cubicBezTo>
                      <a:lnTo>
                        <a:pt x="1229" y="5840"/>
                      </a:lnTo>
                      <a:cubicBezTo>
                        <a:pt x="1530" y="5840"/>
                        <a:pt x="1805" y="5765"/>
                        <a:pt x="2056" y="5615"/>
                      </a:cubicBezTo>
                      <a:cubicBezTo>
                        <a:pt x="2206" y="5540"/>
                        <a:pt x="2332" y="5464"/>
                        <a:pt x="2457" y="5389"/>
                      </a:cubicBezTo>
                      <a:cubicBezTo>
                        <a:pt x="2582" y="5314"/>
                        <a:pt x="2482" y="5189"/>
                        <a:pt x="2382" y="5189"/>
                      </a:cubicBezTo>
                      <a:lnTo>
                        <a:pt x="2156" y="5189"/>
                      </a:lnTo>
                      <a:cubicBezTo>
                        <a:pt x="1880" y="5189"/>
                        <a:pt x="1605" y="5164"/>
                        <a:pt x="1454" y="4938"/>
                      </a:cubicBezTo>
                      <a:cubicBezTo>
                        <a:pt x="1279" y="4687"/>
                        <a:pt x="1354" y="4337"/>
                        <a:pt x="1454" y="4086"/>
                      </a:cubicBezTo>
                      <a:cubicBezTo>
                        <a:pt x="1655" y="3459"/>
                        <a:pt x="2031" y="2908"/>
                        <a:pt x="2482" y="2432"/>
                      </a:cubicBezTo>
                      <a:cubicBezTo>
                        <a:pt x="2933" y="1931"/>
                        <a:pt x="3459" y="1454"/>
                        <a:pt x="4011" y="1103"/>
                      </a:cubicBezTo>
                      <a:cubicBezTo>
                        <a:pt x="4312" y="928"/>
                        <a:pt x="4587" y="803"/>
                        <a:pt x="4913" y="728"/>
                      </a:cubicBezTo>
                      <a:cubicBezTo>
                        <a:pt x="5088" y="702"/>
                        <a:pt x="5239" y="652"/>
                        <a:pt x="5414" y="627"/>
                      </a:cubicBezTo>
                      <a:cubicBezTo>
                        <a:pt x="5464" y="602"/>
                        <a:pt x="5540" y="602"/>
                        <a:pt x="5590" y="602"/>
                      </a:cubicBezTo>
                      <a:cubicBezTo>
                        <a:pt x="5715" y="602"/>
                        <a:pt x="5815" y="627"/>
                        <a:pt x="5916" y="627"/>
                      </a:cubicBezTo>
                      <a:cubicBezTo>
                        <a:pt x="5991" y="627"/>
                        <a:pt x="6041" y="552"/>
                        <a:pt x="5991" y="477"/>
                      </a:cubicBezTo>
                      <a:cubicBezTo>
                        <a:pt x="5765" y="226"/>
                        <a:pt x="5364" y="76"/>
                        <a:pt x="5013" y="76"/>
                      </a:cubicBezTo>
                      <a:lnTo>
                        <a:pt x="4963" y="26"/>
                      </a:lnTo>
                      <a:cubicBezTo>
                        <a:pt x="4913" y="1"/>
                        <a:pt x="4863" y="1"/>
                        <a:pt x="481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99" name="Google Shape;799;p36"/>
                <p:cNvSpPr/>
                <p:nvPr/>
              </p:nvSpPr>
              <p:spPr>
                <a:xfrm>
                  <a:off x="7871130" y="1992638"/>
                  <a:ext cx="29970" cy="113873"/>
                </a:xfrm>
                <a:custGeom>
                  <a:avLst/>
                  <a:gdLst/>
                  <a:ahLst/>
                  <a:cxnLst/>
                  <a:rect l="l" t="t" r="r" b="b"/>
                  <a:pathLst>
                    <a:path w="1003" h="3811" extrusionOk="0">
                      <a:moveTo>
                        <a:pt x="51" y="3811"/>
                      </a:moveTo>
                      <a:cubicBezTo>
                        <a:pt x="0" y="3510"/>
                        <a:pt x="0" y="3184"/>
                        <a:pt x="51" y="2858"/>
                      </a:cubicBezTo>
                      <a:cubicBezTo>
                        <a:pt x="26" y="3159"/>
                        <a:pt x="26" y="3485"/>
                        <a:pt x="51" y="3811"/>
                      </a:cubicBezTo>
                      <a:close/>
                      <a:moveTo>
                        <a:pt x="577" y="803"/>
                      </a:moveTo>
                      <a:cubicBezTo>
                        <a:pt x="677" y="552"/>
                        <a:pt x="802" y="302"/>
                        <a:pt x="978" y="51"/>
                      </a:cubicBezTo>
                      <a:cubicBezTo>
                        <a:pt x="978" y="26"/>
                        <a:pt x="978" y="26"/>
                        <a:pt x="1003" y="1"/>
                      </a:cubicBezTo>
                      <a:cubicBezTo>
                        <a:pt x="828" y="277"/>
                        <a:pt x="702" y="527"/>
                        <a:pt x="577" y="803"/>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0" name="Google Shape;800;p36"/>
                <p:cNvSpPr/>
                <p:nvPr/>
              </p:nvSpPr>
              <p:spPr>
                <a:xfrm>
                  <a:off x="7871877" y="1904282"/>
                  <a:ext cx="124331" cy="207457"/>
                </a:xfrm>
                <a:custGeom>
                  <a:avLst/>
                  <a:gdLst/>
                  <a:ahLst/>
                  <a:cxnLst/>
                  <a:rect l="l" t="t" r="r" b="b"/>
                  <a:pathLst>
                    <a:path w="4161" h="6943" extrusionOk="0">
                      <a:moveTo>
                        <a:pt x="4061" y="1"/>
                      </a:moveTo>
                      <a:cubicBezTo>
                        <a:pt x="4036" y="1"/>
                        <a:pt x="4036" y="26"/>
                        <a:pt x="4011" y="26"/>
                      </a:cubicBezTo>
                      <a:cubicBezTo>
                        <a:pt x="3735" y="276"/>
                        <a:pt x="3434" y="527"/>
                        <a:pt x="3108" y="727"/>
                      </a:cubicBezTo>
                      <a:cubicBezTo>
                        <a:pt x="2808" y="928"/>
                        <a:pt x="2532" y="1128"/>
                        <a:pt x="2281" y="1379"/>
                      </a:cubicBezTo>
                      <a:cubicBezTo>
                        <a:pt x="1780" y="1855"/>
                        <a:pt x="1329" y="2382"/>
                        <a:pt x="978" y="2958"/>
                      </a:cubicBezTo>
                      <a:cubicBezTo>
                        <a:pt x="803" y="3234"/>
                        <a:pt x="677" y="3484"/>
                        <a:pt x="552" y="3760"/>
                      </a:cubicBezTo>
                      <a:cubicBezTo>
                        <a:pt x="527" y="3835"/>
                        <a:pt x="502" y="3885"/>
                        <a:pt x="502" y="3935"/>
                      </a:cubicBezTo>
                      <a:cubicBezTo>
                        <a:pt x="376" y="4286"/>
                        <a:pt x="301" y="4612"/>
                        <a:pt x="201" y="4963"/>
                      </a:cubicBezTo>
                      <a:cubicBezTo>
                        <a:pt x="151" y="5239"/>
                        <a:pt x="76" y="5514"/>
                        <a:pt x="26" y="5815"/>
                      </a:cubicBezTo>
                      <a:cubicBezTo>
                        <a:pt x="1" y="6116"/>
                        <a:pt x="1" y="6442"/>
                        <a:pt x="26" y="6768"/>
                      </a:cubicBezTo>
                      <a:cubicBezTo>
                        <a:pt x="51" y="6818"/>
                        <a:pt x="51" y="6868"/>
                        <a:pt x="76" y="6893"/>
                      </a:cubicBezTo>
                      <a:cubicBezTo>
                        <a:pt x="76" y="6918"/>
                        <a:pt x="101" y="6943"/>
                        <a:pt x="101" y="6943"/>
                      </a:cubicBezTo>
                      <a:cubicBezTo>
                        <a:pt x="126" y="6943"/>
                        <a:pt x="151" y="6918"/>
                        <a:pt x="151" y="6893"/>
                      </a:cubicBezTo>
                      <a:cubicBezTo>
                        <a:pt x="226" y="6542"/>
                        <a:pt x="226" y="6216"/>
                        <a:pt x="276" y="5865"/>
                      </a:cubicBezTo>
                      <a:cubicBezTo>
                        <a:pt x="326" y="5539"/>
                        <a:pt x="427" y="5214"/>
                        <a:pt x="552" y="4913"/>
                      </a:cubicBezTo>
                      <a:cubicBezTo>
                        <a:pt x="677" y="4612"/>
                        <a:pt x="853" y="4311"/>
                        <a:pt x="1028" y="4061"/>
                      </a:cubicBezTo>
                      <a:cubicBezTo>
                        <a:pt x="1204" y="3785"/>
                        <a:pt x="1354" y="3509"/>
                        <a:pt x="1529" y="3234"/>
                      </a:cubicBezTo>
                      <a:cubicBezTo>
                        <a:pt x="1905" y="2682"/>
                        <a:pt x="2331" y="2181"/>
                        <a:pt x="2757" y="1680"/>
                      </a:cubicBezTo>
                      <a:cubicBezTo>
                        <a:pt x="2958" y="1429"/>
                        <a:pt x="3158" y="1179"/>
                        <a:pt x="3359" y="903"/>
                      </a:cubicBezTo>
                      <a:cubicBezTo>
                        <a:pt x="3559" y="627"/>
                        <a:pt x="3835" y="377"/>
                        <a:pt x="4111" y="126"/>
                      </a:cubicBezTo>
                      <a:cubicBezTo>
                        <a:pt x="4161" y="76"/>
                        <a:pt x="4111" y="1"/>
                        <a:pt x="406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1" name="Google Shape;801;p36"/>
                <p:cNvSpPr/>
                <p:nvPr/>
              </p:nvSpPr>
              <p:spPr>
                <a:xfrm>
                  <a:off x="7906329" y="2172396"/>
                  <a:ext cx="4512" cy="3018"/>
                </a:xfrm>
                <a:custGeom>
                  <a:avLst/>
                  <a:gdLst/>
                  <a:ahLst/>
                  <a:cxnLst/>
                  <a:rect l="l" t="t" r="r" b="b"/>
                  <a:pathLst>
                    <a:path w="151" h="101" extrusionOk="0">
                      <a:moveTo>
                        <a:pt x="151" y="100"/>
                      </a:moveTo>
                      <a:cubicBezTo>
                        <a:pt x="101" y="75"/>
                        <a:pt x="51" y="50"/>
                        <a:pt x="0" y="0"/>
                      </a:cubicBezTo>
                      <a:cubicBezTo>
                        <a:pt x="51" y="25"/>
                        <a:pt x="101" y="75"/>
                        <a:pt x="151" y="100"/>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2" name="Google Shape;802;p36"/>
                <p:cNvSpPr/>
                <p:nvPr/>
              </p:nvSpPr>
              <p:spPr>
                <a:xfrm>
                  <a:off x="7898829" y="2156649"/>
                  <a:ext cx="71174" cy="36723"/>
                </a:xfrm>
                <a:custGeom>
                  <a:avLst/>
                  <a:gdLst/>
                  <a:ahLst/>
                  <a:cxnLst/>
                  <a:rect l="l" t="t" r="r" b="b"/>
                  <a:pathLst>
                    <a:path w="2382" h="1229" extrusionOk="0">
                      <a:moveTo>
                        <a:pt x="1780" y="1"/>
                      </a:moveTo>
                      <a:cubicBezTo>
                        <a:pt x="1555" y="26"/>
                        <a:pt x="1354" y="51"/>
                        <a:pt x="1129" y="51"/>
                      </a:cubicBezTo>
                      <a:lnTo>
                        <a:pt x="878" y="51"/>
                      </a:lnTo>
                      <a:cubicBezTo>
                        <a:pt x="803" y="51"/>
                        <a:pt x="753" y="51"/>
                        <a:pt x="677" y="76"/>
                      </a:cubicBezTo>
                      <a:cubicBezTo>
                        <a:pt x="577" y="76"/>
                        <a:pt x="452" y="101"/>
                        <a:pt x="352" y="101"/>
                      </a:cubicBezTo>
                      <a:cubicBezTo>
                        <a:pt x="327" y="126"/>
                        <a:pt x="276" y="126"/>
                        <a:pt x="226" y="126"/>
                      </a:cubicBezTo>
                      <a:cubicBezTo>
                        <a:pt x="176" y="126"/>
                        <a:pt x="151" y="101"/>
                        <a:pt x="101" y="76"/>
                      </a:cubicBezTo>
                      <a:cubicBezTo>
                        <a:pt x="101" y="76"/>
                        <a:pt x="76" y="51"/>
                        <a:pt x="76" y="51"/>
                      </a:cubicBezTo>
                      <a:cubicBezTo>
                        <a:pt x="26" y="51"/>
                        <a:pt x="1" y="101"/>
                        <a:pt x="26" y="151"/>
                      </a:cubicBezTo>
                      <a:cubicBezTo>
                        <a:pt x="76" y="226"/>
                        <a:pt x="126" y="276"/>
                        <a:pt x="176" y="301"/>
                      </a:cubicBezTo>
                      <a:lnTo>
                        <a:pt x="201" y="352"/>
                      </a:lnTo>
                      <a:cubicBezTo>
                        <a:pt x="201" y="427"/>
                        <a:pt x="226" y="477"/>
                        <a:pt x="251" y="527"/>
                      </a:cubicBezTo>
                      <a:cubicBezTo>
                        <a:pt x="302" y="552"/>
                        <a:pt x="352" y="602"/>
                        <a:pt x="402" y="627"/>
                      </a:cubicBezTo>
                      <a:cubicBezTo>
                        <a:pt x="477" y="677"/>
                        <a:pt x="527" y="702"/>
                        <a:pt x="602" y="728"/>
                      </a:cubicBezTo>
                      <a:cubicBezTo>
                        <a:pt x="753" y="803"/>
                        <a:pt x="903" y="853"/>
                        <a:pt x="1053" y="928"/>
                      </a:cubicBezTo>
                      <a:cubicBezTo>
                        <a:pt x="1404" y="1028"/>
                        <a:pt x="1755" y="1154"/>
                        <a:pt x="2106" y="1229"/>
                      </a:cubicBezTo>
                      <a:lnTo>
                        <a:pt x="2131" y="1229"/>
                      </a:lnTo>
                      <a:cubicBezTo>
                        <a:pt x="2256" y="1229"/>
                        <a:pt x="2382" y="1078"/>
                        <a:pt x="2357" y="953"/>
                      </a:cubicBezTo>
                      <a:cubicBezTo>
                        <a:pt x="2307" y="728"/>
                        <a:pt x="2231" y="502"/>
                        <a:pt x="2106" y="301"/>
                      </a:cubicBezTo>
                      <a:cubicBezTo>
                        <a:pt x="2056" y="151"/>
                        <a:pt x="1956" y="51"/>
                        <a:pt x="1805"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3" name="Google Shape;803;p36"/>
                <p:cNvSpPr/>
                <p:nvPr/>
              </p:nvSpPr>
              <p:spPr>
                <a:xfrm>
                  <a:off x="7925034" y="2155902"/>
                  <a:ext cx="27012" cy="2271"/>
                </a:xfrm>
                <a:custGeom>
                  <a:avLst/>
                  <a:gdLst/>
                  <a:ahLst/>
                  <a:cxnLst/>
                  <a:rect l="l" t="t" r="r" b="b"/>
                  <a:pathLst>
                    <a:path w="904" h="76" extrusionOk="0">
                      <a:moveTo>
                        <a:pt x="753" y="1"/>
                      </a:moveTo>
                      <a:cubicBezTo>
                        <a:pt x="678" y="1"/>
                        <a:pt x="602" y="26"/>
                        <a:pt x="527" y="26"/>
                      </a:cubicBezTo>
                      <a:cubicBezTo>
                        <a:pt x="352" y="26"/>
                        <a:pt x="176" y="51"/>
                        <a:pt x="1" y="76"/>
                      </a:cubicBezTo>
                      <a:lnTo>
                        <a:pt x="252" y="76"/>
                      </a:lnTo>
                      <a:cubicBezTo>
                        <a:pt x="477" y="76"/>
                        <a:pt x="678" y="51"/>
                        <a:pt x="903" y="26"/>
                      </a:cubicBezTo>
                      <a:cubicBezTo>
                        <a:pt x="853" y="1"/>
                        <a:pt x="803" y="1"/>
                        <a:pt x="753" y="1"/>
                      </a:cubicBezTo>
                      <a:close/>
                    </a:path>
                  </a:pathLst>
                </a:custGeom>
                <a:solidFill>
                  <a:srgbClr val="B77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4" name="Google Shape;804;p36"/>
                <p:cNvSpPr/>
                <p:nvPr/>
              </p:nvSpPr>
              <p:spPr>
                <a:xfrm>
                  <a:off x="8038877" y="1966433"/>
                  <a:ext cx="44222" cy="79421"/>
                </a:xfrm>
                <a:custGeom>
                  <a:avLst/>
                  <a:gdLst/>
                  <a:ahLst/>
                  <a:cxnLst/>
                  <a:rect l="l" t="t" r="r" b="b"/>
                  <a:pathLst>
                    <a:path w="1480" h="2658" extrusionOk="0">
                      <a:moveTo>
                        <a:pt x="1429" y="1"/>
                      </a:moveTo>
                      <a:cubicBezTo>
                        <a:pt x="1404" y="1"/>
                        <a:pt x="1404" y="26"/>
                        <a:pt x="1404" y="26"/>
                      </a:cubicBezTo>
                      <a:cubicBezTo>
                        <a:pt x="1329" y="251"/>
                        <a:pt x="1204" y="477"/>
                        <a:pt x="1103" y="703"/>
                      </a:cubicBezTo>
                      <a:cubicBezTo>
                        <a:pt x="1028" y="928"/>
                        <a:pt x="903" y="1129"/>
                        <a:pt x="777" y="1329"/>
                      </a:cubicBezTo>
                      <a:cubicBezTo>
                        <a:pt x="677" y="1555"/>
                        <a:pt x="552" y="1755"/>
                        <a:pt x="402" y="1956"/>
                      </a:cubicBezTo>
                      <a:cubicBezTo>
                        <a:pt x="351" y="2056"/>
                        <a:pt x="276" y="2131"/>
                        <a:pt x="201" y="2231"/>
                      </a:cubicBezTo>
                      <a:cubicBezTo>
                        <a:pt x="151" y="2332"/>
                        <a:pt x="101" y="2457"/>
                        <a:pt x="26" y="2557"/>
                      </a:cubicBezTo>
                      <a:cubicBezTo>
                        <a:pt x="1" y="2607"/>
                        <a:pt x="51" y="2657"/>
                        <a:pt x="76" y="2657"/>
                      </a:cubicBezTo>
                      <a:lnTo>
                        <a:pt x="126" y="2657"/>
                      </a:lnTo>
                      <a:cubicBezTo>
                        <a:pt x="226" y="2557"/>
                        <a:pt x="326" y="2507"/>
                        <a:pt x="427" y="2407"/>
                      </a:cubicBezTo>
                      <a:cubicBezTo>
                        <a:pt x="502" y="2332"/>
                        <a:pt x="577" y="2206"/>
                        <a:pt x="652" y="2106"/>
                      </a:cubicBezTo>
                      <a:cubicBezTo>
                        <a:pt x="777" y="1906"/>
                        <a:pt x="928" y="1705"/>
                        <a:pt x="1028" y="1479"/>
                      </a:cubicBezTo>
                      <a:cubicBezTo>
                        <a:pt x="1153" y="1254"/>
                        <a:pt x="1229" y="1003"/>
                        <a:pt x="1304" y="753"/>
                      </a:cubicBezTo>
                      <a:cubicBezTo>
                        <a:pt x="1404" y="527"/>
                        <a:pt x="1429" y="302"/>
                        <a:pt x="1479" y="51"/>
                      </a:cubicBezTo>
                      <a:cubicBezTo>
                        <a:pt x="1479" y="26"/>
                        <a:pt x="1454" y="1"/>
                        <a:pt x="1429"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5" name="Google Shape;805;p36"/>
                <p:cNvSpPr/>
                <p:nvPr/>
              </p:nvSpPr>
              <p:spPr>
                <a:xfrm>
                  <a:off x="7856907" y="1864183"/>
                  <a:ext cx="287595" cy="296320"/>
                </a:xfrm>
                <a:custGeom>
                  <a:avLst/>
                  <a:gdLst/>
                  <a:ahLst/>
                  <a:cxnLst/>
                  <a:rect l="l" t="t" r="r" b="b"/>
                  <a:pathLst>
                    <a:path w="9625" h="9917" extrusionOk="0">
                      <a:moveTo>
                        <a:pt x="7046" y="835"/>
                      </a:moveTo>
                      <a:cubicBezTo>
                        <a:pt x="7637" y="835"/>
                        <a:pt x="8214" y="1058"/>
                        <a:pt x="8547" y="1593"/>
                      </a:cubicBezTo>
                      <a:cubicBezTo>
                        <a:pt x="8873" y="2170"/>
                        <a:pt x="8822" y="2896"/>
                        <a:pt x="8672" y="3498"/>
                      </a:cubicBezTo>
                      <a:cubicBezTo>
                        <a:pt x="8246" y="5002"/>
                        <a:pt x="7294" y="6330"/>
                        <a:pt x="6166" y="7383"/>
                      </a:cubicBezTo>
                      <a:cubicBezTo>
                        <a:pt x="5439" y="8059"/>
                        <a:pt x="4587" y="8686"/>
                        <a:pt x="3634" y="9062"/>
                      </a:cubicBezTo>
                      <a:cubicBezTo>
                        <a:pt x="3234" y="9225"/>
                        <a:pt x="2736" y="9380"/>
                        <a:pt x="2262" y="9380"/>
                      </a:cubicBezTo>
                      <a:cubicBezTo>
                        <a:pt x="1935" y="9380"/>
                        <a:pt x="1619" y="9306"/>
                        <a:pt x="1354" y="9112"/>
                      </a:cubicBezTo>
                      <a:cubicBezTo>
                        <a:pt x="652" y="8636"/>
                        <a:pt x="727" y="7583"/>
                        <a:pt x="877" y="6856"/>
                      </a:cubicBezTo>
                      <a:cubicBezTo>
                        <a:pt x="978" y="6405"/>
                        <a:pt x="1128" y="5954"/>
                        <a:pt x="1304" y="5528"/>
                      </a:cubicBezTo>
                      <a:cubicBezTo>
                        <a:pt x="1425" y="5164"/>
                        <a:pt x="1476" y="4776"/>
                        <a:pt x="1593" y="4410"/>
                      </a:cubicBezTo>
                      <a:lnTo>
                        <a:pt x="1593" y="4410"/>
                      </a:lnTo>
                      <a:cubicBezTo>
                        <a:pt x="2289" y="3638"/>
                        <a:pt x="2938" y="2843"/>
                        <a:pt x="3810" y="2270"/>
                      </a:cubicBezTo>
                      <a:cubicBezTo>
                        <a:pt x="4612" y="1693"/>
                        <a:pt x="5464" y="1192"/>
                        <a:pt x="6416" y="917"/>
                      </a:cubicBezTo>
                      <a:cubicBezTo>
                        <a:pt x="6621" y="864"/>
                        <a:pt x="6834" y="835"/>
                        <a:pt x="7046" y="835"/>
                      </a:cubicBezTo>
                      <a:close/>
                      <a:moveTo>
                        <a:pt x="7084" y="0"/>
                      </a:moveTo>
                      <a:cubicBezTo>
                        <a:pt x="5906" y="0"/>
                        <a:pt x="4765" y="695"/>
                        <a:pt x="3860" y="1368"/>
                      </a:cubicBezTo>
                      <a:cubicBezTo>
                        <a:pt x="2884" y="2118"/>
                        <a:pt x="1883" y="3144"/>
                        <a:pt x="1406" y="4319"/>
                      </a:cubicBezTo>
                      <a:lnTo>
                        <a:pt x="1406" y="4319"/>
                      </a:lnTo>
                      <a:cubicBezTo>
                        <a:pt x="1124" y="4583"/>
                        <a:pt x="868" y="4870"/>
                        <a:pt x="702" y="5202"/>
                      </a:cubicBezTo>
                      <a:cubicBezTo>
                        <a:pt x="502" y="5653"/>
                        <a:pt x="351" y="6105"/>
                        <a:pt x="251" y="6581"/>
                      </a:cubicBezTo>
                      <a:cubicBezTo>
                        <a:pt x="75" y="7408"/>
                        <a:pt x="0" y="8385"/>
                        <a:pt x="502" y="9137"/>
                      </a:cubicBezTo>
                      <a:cubicBezTo>
                        <a:pt x="900" y="9717"/>
                        <a:pt x="1535" y="9917"/>
                        <a:pt x="2187" y="9917"/>
                      </a:cubicBezTo>
                      <a:cubicBezTo>
                        <a:pt x="2437" y="9917"/>
                        <a:pt x="2690" y="9887"/>
                        <a:pt x="2933" y="9839"/>
                      </a:cubicBezTo>
                      <a:cubicBezTo>
                        <a:pt x="3985" y="9663"/>
                        <a:pt x="4913" y="9087"/>
                        <a:pt x="5740" y="8435"/>
                      </a:cubicBezTo>
                      <a:cubicBezTo>
                        <a:pt x="7218" y="7308"/>
                        <a:pt x="8471" y="5804"/>
                        <a:pt x="9148" y="4049"/>
                      </a:cubicBezTo>
                      <a:cubicBezTo>
                        <a:pt x="9424" y="3323"/>
                        <a:pt x="9624" y="2420"/>
                        <a:pt x="9399" y="1643"/>
                      </a:cubicBezTo>
                      <a:cubicBezTo>
                        <a:pt x="9123" y="741"/>
                        <a:pt x="8321" y="89"/>
                        <a:pt x="7369" y="14"/>
                      </a:cubicBezTo>
                      <a:cubicBezTo>
                        <a:pt x="7274" y="5"/>
                        <a:pt x="7179" y="0"/>
                        <a:pt x="7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6" name="Google Shape;806;p36"/>
                <p:cNvSpPr/>
                <p:nvPr/>
              </p:nvSpPr>
              <p:spPr>
                <a:xfrm>
                  <a:off x="7906329" y="1928007"/>
                  <a:ext cx="189081" cy="170585"/>
                </a:xfrm>
                <a:custGeom>
                  <a:avLst/>
                  <a:gdLst/>
                  <a:ahLst/>
                  <a:cxnLst/>
                  <a:rect l="l" t="t" r="r" b="b"/>
                  <a:pathLst>
                    <a:path w="6328" h="5709" extrusionOk="0">
                      <a:moveTo>
                        <a:pt x="5179" y="1"/>
                      </a:moveTo>
                      <a:cubicBezTo>
                        <a:pt x="4872" y="1"/>
                        <a:pt x="4557" y="61"/>
                        <a:pt x="4286" y="134"/>
                      </a:cubicBezTo>
                      <a:cubicBezTo>
                        <a:pt x="3484" y="385"/>
                        <a:pt x="2732" y="861"/>
                        <a:pt x="2131" y="1462"/>
                      </a:cubicBezTo>
                      <a:cubicBezTo>
                        <a:pt x="1454" y="2114"/>
                        <a:pt x="878" y="2916"/>
                        <a:pt x="426" y="3743"/>
                      </a:cubicBezTo>
                      <a:cubicBezTo>
                        <a:pt x="226" y="4144"/>
                        <a:pt x="0" y="4595"/>
                        <a:pt x="51" y="5071"/>
                      </a:cubicBezTo>
                      <a:cubicBezTo>
                        <a:pt x="73" y="5390"/>
                        <a:pt x="282" y="5708"/>
                        <a:pt x="620" y="5708"/>
                      </a:cubicBezTo>
                      <a:cubicBezTo>
                        <a:pt x="654" y="5708"/>
                        <a:pt x="690" y="5705"/>
                        <a:pt x="727" y="5698"/>
                      </a:cubicBezTo>
                      <a:cubicBezTo>
                        <a:pt x="777" y="5698"/>
                        <a:pt x="802" y="5623"/>
                        <a:pt x="802" y="5573"/>
                      </a:cubicBezTo>
                      <a:cubicBezTo>
                        <a:pt x="752" y="5272"/>
                        <a:pt x="677" y="4971"/>
                        <a:pt x="752" y="4670"/>
                      </a:cubicBezTo>
                      <a:cubicBezTo>
                        <a:pt x="853" y="4319"/>
                        <a:pt x="1028" y="3969"/>
                        <a:pt x="1203" y="3668"/>
                      </a:cubicBezTo>
                      <a:cubicBezTo>
                        <a:pt x="1579" y="2991"/>
                        <a:pt x="2031" y="2364"/>
                        <a:pt x="2532" y="1788"/>
                      </a:cubicBezTo>
                      <a:cubicBezTo>
                        <a:pt x="2983" y="1262"/>
                        <a:pt x="3509" y="735"/>
                        <a:pt x="4161" y="435"/>
                      </a:cubicBezTo>
                      <a:cubicBezTo>
                        <a:pt x="4469" y="299"/>
                        <a:pt x="4838" y="206"/>
                        <a:pt x="5196" y="206"/>
                      </a:cubicBezTo>
                      <a:cubicBezTo>
                        <a:pt x="5565" y="206"/>
                        <a:pt x="5924" y="305"/>
                        <a:pt x="6191" y="560"/>
                      </a:cubicBezTo>
                      <a:cubicBezTo>
                        <a:pt x="6205" y="574"/>
                        <a:pt x="6223" y="580"/>
                        <a:pt x="6240" y="580"/>
                      </a:cubicBezTo>
                      <a:cubicBezTo>
                        <a:pt x="6285" y="580"/>
                        <a:pt x="6327" y="539"/>
                        <a:pt x="6291" y="485"/>
                      </a:cubicBezTo>
                      <a:cubicBezTo>
                        <a:pt x="6028" y="119"/>
                        <a:pt x="5611" y="1"/>
                        <a:pt x="5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7" name="Google Shape;807;p36"/>
                <p:cNvSpPr/>
                <p:nvPr/>
              </p:nvSpPr>
              <p:spPr>
                <a:xfrm>
                  <a:off x="8050859" y="1870518"/>
                  <a:ext cx="137089" cy="84501"/>
                </a:xfrm>
                <a:custGeom>
                  <a:avLst/>
                  <a:gdLst/>
                  <a:ahLst/>
                  <a:cxnLst/>
                  <a:rect l="l" t="t" r="r" b="b"/>
                  <a:pathLst>
                    <a:path w="4588" h="2828" extrusionOk="0">
                      <a:moveTo>
                        <a:pt x="1098" y="1"/>
                      </a:moveTo>
                      <a:cubicBezTo>
                        <a:pt x="764" y="1"/>
                        <a:pt x="430" y="29"/>
                        <a:pt x="101" y="78"/>
                      </a:cubicBezTo>
                      <a:cubicBezTo>
                        <a:pt x="1" y="78"/>
                        <a:pt x="26" y="228"/>
                        <a:pt x="126" y="228"/>
                      </a:cubicBezTo>
                      <a:cubicBezTo>
                        <a:pt x="1053" y="228"/>
                        <a:pt x="2031" y="253"/>
                        <a:pt x="2833" y="755"/>
                      </a:cubicBezTo>
                      <a:cubicBezTo>
                        <a:pt x="3158" y="980"/>
                        <a:pt x="3484" y="1231"/>
                        <a:pt x="3710" y="1557"/>
                      </a:cubicBezTo>
                      <a:cubicBezTo>
                        <a:pt x="3835" y="1732"/>
                        <a:pt x="3935" y="1958"/>
                        <a:pt x="4011" y="2158"/>
                      </a:cubicBezTo>
                      <a:cubicBezTo>
                        <a:pt x="4086" y="2384"/>
                        <a:pt x="4236" y="2584"/>
                        <a:pt x="4361" y="2785"/>
                      </a:cubicBezTo>
                      <a:cubicBezTo>
                        <a:pt x="4390" y="2813"/>
                        <a:pt x="4425" y="2827"/>
                        <a:pt x="4458" y="2827"/>
                      </a:cubicBezTo>
                      <a:cubicBezTo>
                        <a:pt x="4513" y="2827"/>
                        <a:pt x="4562" y="2788"/>
                        <a:pt x="4562" y="2710"/>
                      </a:cubicBezTo>
                      <a:cubicBezTo>
                        <a:pt x="4587" y="2459"/>
                        <a:pt x="4587" y="2208"/>
                        <a:pt x="4487" y="1958"/>
                      </a:cubicBezTo>
                      <a:cubicBezTo>
                        <a:pt x="4412" y="1707"/>
                        <a:pt x="4286" y="1481"/>
                        <a:pt x="4136" y="1256"/>
                      </a:cubicBezTo>
                      <a:cubicBezTo>
                        <a:pt x="3860" y="880"/>
                        <a:pt x="3509" y="579"/>
                        <a:pt x="3108" y="404"/>
                      </a:cubicBezTo>
                      <a:cubicBezTo>
                        <a:pt x="2468" y="117"/>
                        <a:pt x="1783" y="1"/>
                        <a:pt x="1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8" name="Google Shape;808;p36"/>
                <p:cNvSpPr/>
                <p:nvPr/>
              </p:nvSpPr>
              <p:spPr>
                <a:xfrm>
                  <a:off x="7862136" y="1965507"/>
                  <a:ext cx="328053" cy="237247"/>
                </a:xfrm>
                <a:custGeom>
                  <a:avLst/>
                  <a:gdLst/>
                  <a:ahLst/>
                  <a:cxnLst/>
                  <a:rect l="l" t="t" r="r" b="b"/>
                  <a:pathLst>
                    <a:path w="10979" h="7940" extrusionOk="0">
                      <a:moveTo>
                        <a:pt x="10903" y="0"/>
                      </a:moveTo>
                      <a:cubicBezTo>
                        <a:pt x="10878" y="0"/>
                        <a:pt x="10853" y="19"/>
                        <a:pt x="10853" y="57"/>
                      </a:cubicBezTo>
                      <a:cubicBezTo>
                        <a:pt x="10853" y="1109"/>
                        <a:pt x="10652" y="2087"/>
                        <a:pt x="10126" y="3014"/>
                      </a:cubicBezTo>
                      <a:cubicBezTo>
                        <a:pt x="9625" y="3917"/>
                        <a:pt x="8923" y="4719"/>
                        <a:pt x="8121" y="5370"/>
                      </a:cubicBezTo>
                      <a:cubicBezTo>
                        <a:pt x="7319" y="6022"/>
                        <a:pt x="6367" y="6548"/>
                        <a:pt x="5389" y="6949"/>
                      </a:cubicBezTo>
                      <a:cubicBezTo>
                        <a:pt x="4863" y="7175"/>
                        <a:pt x="4337" y="7325"/>
                        <a:pt x="3785" y="7400"/>
                      </a:cubicBezTo>
                      <a:cubicBezTo>
                        <a:pt x="3661" y="7412"/>
                        <a:pt x="3541" y="7418"/>
                        <a:pt x="3424" y="7418"/>
                      </a:cubicBezTo>
                      <a:cubicBezTo>
                        <a:pt x="3020" y="7418"/>
                        <a:pt x="2651" y="7344"/>
                        <a:pt x="2281" y="7150"/>
                      </a:cubicBezTo>
                      <a:cubicBezTo>
                        <a:pt x="1780" y="6899"/>
                        <a:pt x="1354" y="6498"/>
                        <a:pt x="1028" y="6022"/>
                      </a:cubicBezTo>
                      <a:cubicBezTo>
                        <a:pt x="878" y="5796"/>
                        <a:pt x="753" y="5521"/>
                        <a:pt x="652" y="5245"/>
                      </a:cubicBezTo>
                      <a:cubicBezTo>
                        <a:pt x="577" y="4969"/>
                        <a:pt x="427" y="4693"/>
                        <a:pt x="352" y="4393"/>
                      </a:cubicBezTo>
                      <a:cubicBezTo>
                        <a:pt x="341" y="4330"/>
                        <a:pt x="295" y="4302"/>
                        <a:pt x="244" y="4302"/>
                      </a:cubicBezTo>
                      <a:cubicBezTo>
                        <a:pt x="173" y="4302"/>
                        <a:pt x="90" y="4355"/>
                        <a:pt x="76" y="4443"/>
                      </a:cubicBezTo>
                      <a:cubicBezTo>
                        <a:pt x="76" y="4719"/>
                        <a:pt x="1" y="4994"/>
                        <a:pt x="76" y="5270"/>
                      </a:cubicBezTo>
                      <a:cubicBezTo>
                        <a:pt x="151" y="5546"/>
                        <a:pt x="276" y="5796"/>
                        <a:pt x="402" y="6047"/>
                      </a:cubicBezTo>
                      <a:cubicBezTo>
                        <a:pt x="677" y="6548"/>
                        <a:pt x="1053" y="6949"/>
                        <a:pt x="1479" y="7275"/>
                      </a:cubicBezTo>
                      <a:cubicBezTo>
                        <a:pt x="1931" y="7601"/>
                        <a:pt x="2482" y="7902"/>
                        <a:pt x="3008" y="7927"/>
                      </a:cubicBezTo>
                      <a:cubicBezTo>
                        <a:pt x="3113" y="7935"/>
                        <a:pt x="3218" y="7939"/>
                        <a:pt x="3323" y="7939"/>
                      </a:cubicBezTo>
                      <a:cubicBezTo>
                        <a:pt x="3819" y="7939"/>
                        <a:pt x="4312" y="7846"/>
                        <a:pt x="4788" y="7701"/>
                      </a:cubicBezTo>
                      <a:cubicBezTo>
                        <a:pt x="6968" y="7049"/>
                        <a:pt x="8973" y="5470"/>
                        <a:pt x="10101" y="3490"/>
                      </a:cubicBezTo>
                      <a:cubicBezTo>
                        <a:pt x="10703" y="2438"/>
                        <a:pt x="10978" y="1260"/>
                        <a:pt x="10953" y="57"/>
                      </a:cubicBezTo>
                      <a:cubicBezTo>
                        <a:pt x="10953" y="19"/>
                        <a:pt x="10928" y="0"/>
                        <a:pt x="10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09" name="Google Shape;809;p36"/>
                <p:cNvSpPr/>
                <p:nvPr/>
              </p:nvSpPr>
              <p:spPr>
                <a:xfrm>
                  <a:off x="8065828" y="1866992"/>
                  <a:ext cx="89162" cy="160157"/>
                </a:xfrm>
                <a:custGeom>
                  <a:avLst/>
                  <a:gdLst/>
                  <a:ahLst/>
                  <a:cxnLst/>
                  <a:rect l="l" t="t" r="r" b="b"/>
                  <a:pathLst>
                    <a:path w="2984" h="5360" extrusionOk="0">
                      <a:moveTo>
                        <a:pt x="663" y="0"/>
                      </a:moveTo>
                      <a:cubicBezTo>
                        <a:pt x="459" y="0"/>
                        <a:pt x="249" y="22"/>
                        <a:pt x="101" y="96"/>
                      </a:cubicBezTo>
                      <a:cubicBezTo>
                        <a:pt x="26" y="121"/>
                        <a:pt x="1" y="196"/>
                        <a:pt x="76" y="221"/>
                      </a:cubicBezTo>
                      <a:cubicBezTo>
                        <a:pt x="276" y="346"/>
                        <a:pt x="552" y="371"/>
                        <a:pt x="803" y="447"/>
                      </a:cubicBezTo>
                      <a:cubicBezTo>
                        <a:pt x="1053" y="522"/>
                        <a:pt x="1329" y="572"/>
                        <a:pt x="1555" y="722"/>
                      </a:cubicBezTo>
                      <a:cubicBezTo>
                        <a:pt x="2031" y="973"/>
                        <a:pt x="2332" y="1374"/>
                        <a:pt x="2457" y="1925"/>
                      </a:cubicBezTo>
                      <a:cubicBezTo>
                        <a:pt x="2557" y="2452"/>
                        <a:pt x="2482" y="3028"/>
                        <a:pt x="2357" y="3554"/>
                      </a:cubicBezTo>
                      <a:cubicBezTo>
                        <a:pt x="2231" y="4156"/>
                        <a:pt x="1956" y="4682"/>
                        <a:pt x="1830" y="5284"/>
                      </a:cubicBezTo>
                      <a:cubicBezTo>
                        <a:pt x="1814" y="5332"/>
                        <a:pt x="1840" y="5360"/>
                        <a:pt x="1873" y="5360"/>
                      </a:cubicBezTo>
                      <a:cubicBezTo>
                        <a:pt x="1892" y="5360"/>
                        <a:pt x="1913" y="5352"/>
                        <a:pt x="1931" y="5334"/>
                      </a:cubicBezTo>
                      <a:cubicBezTo>
                        <a:pt x="2457" y="4908"/>
                        <a:pt x="2683" y="4206"/>
                        <a:pt x="2808" y="3529"/>
                      </a:cubicBezTo>
                      <a:cubicBezTo>
                        <a:pt x="2933" y="2928"/>
                        <a:pt x="2983" y="2301"/>
                        <a:pt x="2858" y="1700"/>
                      </a:cubicBezTo>
                      <a:cubicBezTo>
                        <a:pt x="2708" y="1123"/>
                        <a:pt x="2432" y="547"/>
                        <a:pt x="1906" y="271"/>
                      </a:cubicBezTo>
                      <a:cubicBezTo>
                        <a:pt x="1655" y="121"/>
                        <a:pt x="1354" y="46"/>
                        <a:pt x="1053" y="20"/>
                      </a:cubicBezTo>
                      <a:cubicBezTo>
                        <a:pt x="941" y="10"/>
                        <a:pt x="803" y="0"/>
                        <a:pt x="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0" name="Google Shape;810;p36"/>
                <p:cNvSpPr/>
                <p:nvPr/>
              </p:nvSpPr>
              <p:spPr>
                <a:xfrm>
                  <a:off x="7871877" y="2086252"/>
                  <a:ext cx="197746" cy="81124"/>
                </a:xfrm>
                <a:custGeom>
                  <a:avLst/>
                  <a:gdLst/>
                  <a:ahLst/>
                  <a:cxnLst/>
                  <a:rect l="l" t="t" r="r" b="b"/>
                  <a:pathLst>
                    <a:path w="6618" h="2715" extrusionOk="0">
                      <a:moveTo>
                        <a:pt x="6592" y="1"/>
                      </a:moveTo>
                      <a:cubicBezTo>
                        <a:pt x="5715" y="828"/>
                        <a:pt x="4737" y="1505"/>
                        <a:pt x="3610" y="1931"/>
                      </a:cubicBezTo>
                      <a:cubicBezTo>
                        <a:pt x="3058" y="2156"/>
                        <a:pt x="2432" y="2332"/>
                        <a:pt x="1830" y="2357"/>
                      </a:cubicBezTo>
                      <a:cubicBezTo>
                        <a:pt x="1529" y="2357"/>
                        <a:pt x="1204" y="2332"/>
                        <a:pt x="928" y="2156"/>
                      </a:cubicBezTo>
                      <a:cubicBezTo>
                        <a:pt x="727" y="2006"/>
                        <a:pt x="627" y="1805"/>
                        <a:pt x="376" y="1755"/>
                      </a:cubicBezTo>
                      <a:cubicBezTo>
                        <a:pt x="364" y="1749"/>
                        <a:pt x="351" y="1746"/>
                        <a:pt x="339" y="1746"/>
                      </a:cubicBezTo>
                      <a:cubicBezTo>
                        <a:pt x="303" y="1746"/>
                        <a:pt x="270" y="1774"/>
                        <a:pt x="251" y="1830"/>
                      </a:cubicBezTo>
                      <a:cubicBezTo>
                        <a:pt x="1" y="2382"/>
                        <a:pt x="978" y="2683"/>
                        <a:pt x="1379" y="2708"/>
                      </a:cubicBezTo>
                      <a:cubicBezTo>
                        <a:pt x="1438" y="2712"/>
                        <a:pt x="1497" y="2714"/>
                        <a:pt x="1557" y="2714"/>
                      </a:cubicBezTo>
                      <a:cubicBezTo>
                        <a:pt x="2186" y="2714"/>
                        <a:pt x="2862" y="2485"/>
                        <a:pt x="3434" y="2256"/>
                      </a:cubicBezTo>
                      <a:cubicBezTo>
                        <a:pt x="4637" y="1780"/>
                        <a:pt x="5765" y="1028"/>
                        <a:pt x="6617" y="51"/>
                      </a:cubicBezTo>
                      <a:lnTo>
                        <a:pt x="65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1" name="Google Shape;811;p36"/>
                <p:cNvSpPr/>
                <p:nvPr/>
              </p:nvSpPr>
              <p:spPr>
                <a:xfrm>
                  <a:off x="8003230" y="2009131"/>
                  <a:ext cx="70636" cy="72339"/>
                </a:xfrm>
                <a:custGeom>
                  <a:avLst/>
                  <a:gdLst/>
                  <a:ahLst/>
                  <a:cxnLst/>
                  <a:rect l="l" t="t" r="r" b="b"/>
                  <a:pathLst>
                    <a:path w="2364" h="2421" extrusionOk="0">
                      <a:moveTo>
                        <a:pt x="2281" y="0"/>
                      </a:moveTo>
                      <a:cubicBezTo>
                        <a:pt x="2260" y="0"/>
                        <a:pt x="2238" y="9"/>
                        <a:pt x="2221" y="25"/>
                      </a:cubicBezTo>
                      <a:cubicBezTo>
                        <a:pt x="2121" y="101"/>
                        <a:pt x="2046" y="201"/>
                        <a:pt x="1970" y="301"/>
                      </a:cubicBezTo>
                      <a:cubicBezTo>
                        <a:pt x="1895" y="401"/>
                        <a:pt x="1820" y="527"/>
                        <a:pt x="1745" y="627"/>
                      </a:cubicBezTo>
                      <a:cubicBezTo>
                        <a:pt x="1569" y="827"/>
                        <a:pt x="1394" y="1028"/>
                        <a:pt x="1219" y="1228"/>
                      </a:cubicBezTo>
                      <a:cubicBezTo>
                        <a:pt x="843" y="1629"/>
                        <a:pt x="467" y="1980"/>
                        <a:pt x="41" y="2306"/>
                      </a:cubicBezTo>
                      <a:cubicBezTo>
                        <a:pt x="0" y="2347"/>
                        <a:pt x="25" y="2420"/>
                        <a:pt x="63" y="2420"/>
                      </a:cubicBezTo>
                      <a:cubicBezTo>
                        <a:pt x="72" y="2420"/>
                        <a:pt x="81" y="2416"/>
                        <a:pt x="91" y="2406"/>
                      </a:cubicBezTo>
                      <a:cubicBezTo>
                        <a:pt x="542" y="2106"/>
                        <a:pt x="993" y="1755"/>
                        <a:pt x="1369" y="1379"/>
                      </a:cubicBezTo>
                      <a:cubicBezTo>
                        <a:pt x="1544" y="1178"/>
                        <a:pt x="1745" y="978"/>
                        <a:pt x="1920" y="777"/>
                      </a:cubicBezTo>
                      <a:cubicBezTo>
                        <a:pt x="2071" y="577"/>
                        <a:pt x="2271" y="351"/>
                        <a:pt x="2346" y="101"/>
                      </a:cubicBezTo>
                      <a:cubicBezTo>
                        <a:pt x="2363" y="34"/>
                        <a:pt x="2324" y="0"/>
                        <a:pt x="2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812" name="Google Shape;812;p36"/>
              <p:cNvGrpSpPr/>
              <p:nvPr/>
            </p:nvGrpSpPr>
            <p:grpSpPr>
              <a:xfrm>
                <a:off x="7881000" y="1462724"/>
                <a:ext cx="365492" cy="246420"/>
                <a:chOff x="7894975" y="1453812"/>
                <a:chExt cx="365492" cy="246420"/>
              </a:xfrm>
            </p:grpSpPr>
            <p:sp>
              <p:nvSpPr>
                <p:cNvPr id="813" name="Google Shape;813;p36"/>
                <p:cNvSpPr/>
                <p:nvPr/>
              </p:nvSpPr>
              <p:spPr>
                <a:xfrm>
                  <a:off x="7903221" y="1459608"/>
                  <a:ext cx="351269" cy="235215"/>
                </a:xfrm>
                <a:custGeom>
                  <a:avLst/>
                  <a:gdLst/>
                  <a:ahLst/>
                  <a:cxnLst/>
                  <a:rect l="l" t="t" r="r" b="b"/>
                  <a:pathLst>
                    <a:path w="11756" h="7872" extrusionOk="0">
                      <a:moveTo>
                        <a:pt x="5608" y="1"/>
                      </a:moveTo>
                      <a:cubicBezTo>
                        <a:pt x="5424" y="1"/>
                        <a:pt x="5242" y="6"/>
                        <a:pt x="5063" y="15"/>
                      </a:cubicBezTo>
                      <a:cubicBezTo>
                        <a:pt x="4086" y="65"/>
                        <a:pt x="3159" y="290"/>
                        <a:pt x="2306" y="742"/>
                      </a:cubicBezTo>
                      <a:cubicBezTo>
                        <a:pt x="1504" y="1193"/>
                        <a:pt x="677" y="1869"/>
                        <a:pt x="326" y="2722"/>
                      </a:cubicBezTo>
                      <a:cubicBezTo>
                        <a:pt x="1" y="3549"/>
                        <a:pt x="51" y="4476"/>
                        <a:pt x="452" y="5253"/>
                      </a:cubicBezTo>
                      <a:cubicBezTo>
                        <a:pt x="878" y="6130"/>
                        <a:pt x="1655" y="6707"/>
                        <a:pt x="2557" y="6982"/>
                      </a:cubicBezTo>
                      <a:cubicBezTo>
                        <a:pt x="2607" y="6995"/>
                        <a:pt x="2657" y="7001"/>
                        <a:pt x="2707" y="7001"/>
                      </a:cubicBezTo>
                      <a:cubicBezTo>
                        <a:pt x="2758" y="7001"/>
                        <a:pt x="2808" y="6995"/>
                        <a:pt x="2858" y="6982"/>
                      </a:cubicBezTo>
                      <a:cubicBezTo>
                        <a:pt x="3509" y="7283"/>
                        <a:pt x="4211" y="7559"/>
                        <a:pt x="4938" y="7709"/>
                      </a:cubicBezTo>
                      <a:cubicBezTo>
                        <a:pt x="5457" y="7820"/>
                        <a:pt x="5972" y="7872"/>
                        <a:pt x="6486" y="7872"/>
                      </a:cubicBezTo>
                      <a:cubicBezTo>
                        <a:pt x="7138" y="7872"/>
                        <a:pt x="7788" y="7788"/>
                        <a:pt x="8447" y="7634"/>
                      </a:cubicBezTo>
                      <a:cubicBezTo>
                        <a:pt x="9600" y="7358"/>
                        <a:pt x="10803" y="6581"/>
                        <a:pt x="11354" y="5504"/>
                      </a:cubicBezTo>
                      <a:cubicBezTo>
                        <a:pt x="11630" y="5002"/>
                        <a:pt x="11755" y="4476"/>
                        <a:pt x="11705" y="3900"/>
                      </a:cubicBezTo>
                      <a:cubicBezTo>
                        <a:pt x="11655" y="3248"/>
                        <a:pt x="11354" y="2697"/>
                        <a:pt x="10903" y="2220"/>
                      </a:cubicBezTo>
                      <a:cubicBezTo>
                        <a:pt x="10502" y="1769"/>
                        <a:pt x="9976" y="1393"/>
                        <a:pt x="9474" y="1067"/>
                      </a:cubicBezTo>
                      <a:cubicBezTo>
                        <a:pt x="9199" y="892"/>
                        <a:pt x="8898" y="742"/>
                        <a:pt x="8597" y="616"/>
                      </a:cubicBezTo>
                      <a:cubicBezTo>
                        <a:pt x="8472" y="566"/>
                        <a:pt x="8322" y="516"/>
                        <a:pt x="8196" y="466"/>
                      </a:cubicBezTo>
                      <a:lnTo>
                        <a:pt x="8121" y="416"/>
                      </a:lnTo>
                      <a:cubicBezTo>
                        <a:pt x="7359" y="107"/>
                        <a:pt x="6461" y="1"/>
                        <a:pt x="5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4" name="Google Shape;814;p36"/>
                <p:cNvSpPr/>
                <p:nvPr/>
              </p:nvSpPr>
              <p:spPr>
                <a:xfrm>
                  <a:off x="8144353" y="1555882"/>
                  <a:ext cx="113126" cy="138583"/>
                </a:xfrm>
                <a:custGeom>
                  <a:avLst/>
                  <a:gdLst/>
                  <a:ahLst/>
                  <a:cxnLst/>
                  <a:rect l="l" t="t" r="r" b="b"/>
                  <a:pathLst>
                    <a:path w="3786" h="4638" extrusionOk="0">
                      <a:moveTo>
                        <a:pt x="1" y="4637"/>
                      </a:moveTo>
                      <a:cubicBezTo>
                        <a:pt x="653" y="4462"/>
                        <a:pt x="1254" y="4211"/>
                        <a:pt x="1805" y="3861"/>
                      </a:cubicBezTo>
                      <a:cubicBezTo>
                        <a:pt x="1730" y="3936"/>
                        <a:pt x="1655" y="3986"/>
                        <a:pt x="1580" y="4036"/>
                      </a:cubicBezTo>
                      <a:cubicBezTo>
                        <a:pt x="1304" y="4211"/>
                        <a:pt x="1028" y="4337"/>
                        <a:pt x="728" y="4437"/>
                      </a:cubicBezTo>
                      <a:cubicBezTo>
                        <a:pt x="502" y="4512"/>
                        <a:pt x="252" y="4587"/>
                        <a:pt x="1" y="4637"/>
                      </a:cubicBezTo>
                      <a:close/>
                      <a:moveTo>
                        <a:pt x="3409" y="2006"/>
                      </a:moveTo>
                      <a:cubicBezTo>
                        <a:pt x="3585" y="1605"/>
                        <a:pt x="3685" y="1154"/>
                        <a:pt x="3635" y="678"/>
                      </a:cubicBezTo>
                      <a:cubicBezTo>
                        <a:pt x="3635" y="452"/>
                        <a:pt x="3585" y="226"/>
                        <a:pt x="3485" y="1"/>
                      </a:cubicBezTo>
                      <a:cubicBezTo>
                        <a:pt x="3535" y="126"/>
                        <a:pt x="3585" y="226"/>
                        <a:pt x="3610" y="352"/>
                      </a:cubicBezTo>
                      <a:cubicBezTo>
                        <a:pt x="3785" y="928"/>
                        <a:pt x="3685" y="1505"/>
                        <a:pt x="3409" y="2006"/>
                      </a:cubicBezTo>
                    </a:path>
                  </a:pathLst>
                </a:custGeom>
                <a:solidFill>
                  <a:srgbClr val="A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5" name="Google Shape;815;p36"/>
                <p:cNvSpPr/>
                <p:nvPr/>
              </p:nvSpPr>
              <p:spPr>
                <a:xfrm>
                  <a:off x="7998330" y="1518442"/>
                  <a:ext cx="256161" cy="173782"/>
                </a:xfrm>
                <a:custGeom>
                  <a:avLst/>
                  <a:gdLst/>
                  <a:ahLst/>
                  <a:cxnLst/>
                  <a:rect l="l" t="t" r="r" b="b"/>
                  <a:pathLst>
                    <a:path w="8573" h="5816" extrusionOk="0">
                      <a:moveTo>
                        <a:pt x="6918" y="1"/>
                      </a:moveTo>
                      <a:lnTo>
                        <a:pt x="6918" y="1"/>
                      </a:lnTo>
                      <a:cubicBezTo>
                        <a:pt x="7068" y="276"/>
                        <a:pt x="7169" y="527"/>
                        <a:pt x="7219" y="828"/>
                      </a:cubicBezTo>
                      <a:cubicBezTo>
                        <a:pt x="7294" y="1354"/>
                        <a:pt x="7043" y="1830"/>
                        <a:pt x="6617" y="2156"/>
                      </a:cubicBezTo>
                      <a:cubicBezTo>
                        <a:pt x="5890" y="2707"/>
                        <a:pt x="4888" y="3008"/>
                        <a:pt x="3986" y="3159"/>
                      </a:cubicBezTo>
                      <a:cubicBezTo>
                        <a:pt x="3509" y="3259"/>
                        <a:pt x="3033" y="3284"/>
                        <a:pt x="2557" y="3284"/>
                      </a:cubicBezTo>
                      <a:cubicBezTo>
                        <a:pt x="2131" y="3284"/>
                        <a:pt x="1730" y="3259"/>
                        <a:pt x="1329" y="3209"/>
                      </a:cubicBezTo>
                      <a:cubicBezTo>
                        <a:pt x="903" y="3134"/>
                        <a:pt x="452" y="3058"/>
                        <a:pt x="26" y="2908"/>
                      </a:cubicBezTo>
                      <a:cubicBezTo>
                        <a:pt x="26" y="2908"/>
                        <a:pt x="1" y="2933"/>
                        <a:pt x="1" y="2933"/>
                      </a:cubicBezTo>
                      <a:cubicBezTo>
                        <a:pt x="627" y="3134"/>
                        <a:pt x="1279" y="3259"/>
                        <a:pt x="1905" y="3309"/>
                      </a:cubicBezTo>
                      <a:cubicBezTo>
                        <a:pt x="2256" y="3359"/>
                        <a:pt x="2582" y="3359"/>
                        <a:pt x="2933" y="3359"/>
                      </a:cubicBezTo>
                      <a:cubicBezTo>
                        <a:pt x="3986" y="3359"/>
                        <a:pt x="5063" y="3184"/>
                        <a:pt x="5991" y="2733"/>
                      </a:cubicBezTo>
                      <a:cubicBezTo>
                        <a:pt x="6492" y="2482"/>
                        <a:pt x="7018" y="2131"/>
                        <a:pt x="7219" y="1605"/>
                      </a:cubicBezTo>
                      <a:cubicBezTo>
                        <a:pt x="7444" y="1078"/>
                        <a:pt x="7294" y="452"/>
                        <a:pt x="6918" y="1"/>
                      </a:cubicBezTo>
                      <a:close/>
                      <a:moveTo>
                        <a:pt x="8146" y="828"/>
                      </a:moveTo>
                      <a:lnTo>
                        <a:pt x="8146" y="828"/>
                      </a:lnTo>
                      <a:cubicBezTo>
                        <a:pt x="8171" y="1329"/>
                        <a:pt x="8046" y="1830"/>
                        <a:pt x="7720" y="2256"/>
                      </a:cubicBezTo>
                      <a:cubicBezTo>
                        <a:pt x="7294" y="2833"/>
                        <a:pt x="6592" y="3209"/>
                        <a:pt x="5915" y="3459"/>
                      </a:cubicBezTo>
                      <a:cubicBezTo>
                        <a:pt x="4988" y="3785"/>
                        <a:pt x="3986" y="3936"/>
                        <a:pt x="3008" y="3936"/>
                      </a:cubicBezTo>
                      <a:cubicBezTo>
                        <a:pt x="2281" y="3936"/>
                        <a:pt x="1555" y="3860"/>
                        <a:pt x="828" y="3710"/>
                      </a:cubicBezTo>
                      <a:cubicBezTo>
                        <a:pt x="652" y="3685"/>
                        <a:pt x="477" y="3635"/>
                        <a:pt x="326" y="3585"/>
                      </a:cubicBezTo>
                      <a:lnTo>
                        <a:pt x="326" y="3585"/>
                      </a:lnTo>
                      <a:cubicBezTo>
                        <a:pt x="928" y="3810"/>
                        <a:pt x="1580" y="3936"/>
                        <a:pt x="2256" y="4011"/>
                      </a:cubicBezTo>
                      <a:lnTo>
                        <a:pt x="2256" y="4061"/>
                      </a:lnTo>
                      <a:lnTo>
                        <a:pt x="2231" y="4061"/>
                      </a:lnTo>
                      <a:cubicBezTo>
                        <a:pt x="1730" y="4061"/>
                        <a:pt x="1204" y="3986"/>
                        <a:pt x="702" y="3885"/>
                      </a:cubicBezTo>
                      <a:cubicBezTo>
                        <a:pt x="702" y="3936"/>
                        <a:pt x="702" y="3961"/>
                        <a:pt x="677" y="4011"/>
                      </a:cubicBezTo>
                      <a:cubicBezTo>
                        <a:pt x="652" y="4111"/>
                        <a:pt x="627" y="4236"/>
                        <a:pt x="602" y="4337"/>
                      </a:cubicBezTo>
                      <a:cubicBezTo>
                        <a:pt x="602" y="4462"/>
                        <a:pt x="577" y="4562"/>
                        <a:pt x="527" y="4662"/>
                      </a:cubicBezTo>
                      <a:cubicBezTo>
                        <a:pt x="502" y="4763"/>
                        <a:pt x="502" y="4863"/>
                        <a:pt x="452" y="4963"/>
                      </a:cubicBezTo>
                      <a:cubicBezTo>
                        <a:pt x="427" y="5063"/>
                        <a:pt x="326" y="5063"/>
                        <a:pt x="226" y="5063"/>
                      </a:cubicBezTo>
                      <a:lnTo>
                        <a:pt x="76" y="5063"/>
                      </a:lnTo>
                      <a:cubicBezTo>
                        <a:pt x="652" y="5289"/>
                        <a:pt x="1254" y="5489"/>
                        <a:pt x="1855" y="5615"/>
                      </a:cubicBezTo>
                      <a:cubicBezTo>
                        <a:pt x="2382" y="5740"/>
                        <a:pt x="2958" y="5815"/>
                        <a:pt x="3509" y="5815"/>
                      </a:cubicBezTo>
                      <a:cubicBezTo>
                        <a:pt x="4011" y="5815"/>
                        <a:pt x="4512" y="5765"/>
                        <a:pt x="5013" y="5665"/>
                      </a:cubicBezTo>
                      <a:cubicBezTo>
                        <a:pt x="5941" y="5464"/>
                        <a:pt x="6743" y="5038"/>
                        <a:pt x="7444" y="4412"/>
                      </a:cubicBezTo>
                      <a:cubicBezTo>
                        <a:pt x="7469" y="4387"/>
                        <a:pt x="7469" y="4387"/>
                        <a:pt x="7494" y="4387"/>
                      </a:cubicBezTo>
                      <a:cubicBezTo>
                        <a:pt x="7795" y="4086"/>
                        <a:pt x="8021" y="3760"/>
                        <a:pt x="8246" y="3384"/>
                      </a:cubicBezTo>
                      <a:cubicBezTo>
                        <a:pt x="8271" y="3359"/>
                        <a:pt x="8296" y="3309"/>
                        <a:pt x="8296" y="3259"/>
                      </a:cubicBezTo>
                      <a:cubicBezTo>
                        <a:pt x="8472" y="2858"/>
                        <a:pt x="8572" y="2407"/>
                        <a:pt x="8522" y="1931"/>
                      </a:cubicBezTo>
                      <a:cubicBezTo>
                        <a:pt x="8522" y="1705"/>
                        <a:pt x="8472" y="1479"/>
                        <a:pt x="8372" y="1254"/>
                      </a:cubicBezTo>
                      <a:cubicBezTo>
                        <a:pt x="8321" y="1103"/>
                        <a:pt x="8221" y="953"/>
                        <a:pt x="8146" y="828"/>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6" name="Google Shape;816;p36"/>
                <p:cNvSpPr/>
                <p:nvPr/>
              </p:nvSpPr>
              <p:spPr>
                <a:xfrm>
                  <a:off x="8076227" y="1497466"/>
                  <a:ext cx="103355" cy="71174"/>
                </a:xfrm>
                <a:custGeom>
                  <a:avLst/>
                  <a:gdLst/>
                  <a:ahLst/>
                  <a:cxnLst/>
                  <a:rect l="l" t="t" r="r" b="b"/>
                  <a:pathLst>
                    <a:path w="3459" h="2382" extrusionOk="0">
                      <a:moveTo>
                        <a:pt x="501" y="1"/>
                      </a:moveTo>
                      <a:cubicBezTo>
                        <a:pt x="501" y="1"/>
                        <a:pt x="501" y="26"/>
                        <a:pt x="501" y="26"/>
                      </a:cubicBezTo>
                      <a:cubicBezTo>
                        <a:pt x="652" y="51"/>
                        <a:pt x="802" y="76"/>
                        <a:pt x="978" y="101"/>
                      </a:cubicBezTo>
                      <a:cubicBezTo>
                        <a:pt x="827" y="51"/>
                        <a:pt x="677" y="26"/>
                        <a:pt x="501" y="1"/>
                      </a:cubicBezTo>
                      <a:close/>
                      <a:moveTo>
                        <a:pt x="276" y="527"/>
                      </a:moveTo>
                      <a:cubicBezTo>
                        <a:pt x="176" y="703"/>
                        <a:pt x="100" y="853"/>
                        <a:pt x="0" y="1003"/>
                      </a:cubicBezTo>
                      <a:cubicBezTo>
                        <a:pt x="602" y="1029"/>
                        <a:pt x="1228" y="1104"/>
                        <a:pt x="1805" y="1304"/>
                      </a:cubicBezTo>
                      <a:cubicBezTo>
                        <a:pt x="2105" y="1379"/>
                        <a:pt x="2356" y="1530"/>
                        <a:pt x="2632" y="1705"/>
                      </a:cubicBezTo>
                      <a:cubicBezTo>
                        <a:pt x="2757" y="1805"/>
                        <a:pt x="2857" y="1906"/>
                        <a:pt x="2983" y="2006"/>
                      </a:cubicBezTo>
                      <a:cubicBezTo>
                        <a:pt x="3133" y="2106"/>
                        <a:pt x="3208" y="2232"/>
                        <a:pt x="3308" y="2357"/>
                      </a:cubicBezTo>
                      <a:cubicBezTo>
                        <a:pt x="3334" y="2382"/>
                        <a:pt x="3359" y="2382"/>
                        <a:pt x="3384" y="2382"/>
                      </a:cubicBezTo>
                      <a:cubicBezTo>
                        <a:pt x="3409" y="2382"/>
                        <a:pt x="3434" y="2382"/>
                        <a:pt x="3459" y="2332"/>
                      </a:cubicBezTo>
                      <a:cubicBezTo>
                        <a:pt x="3459" y="2282"/>
                        <a:pt x="3459" y="2232"/>
                        <a:pt x="3459" y="2181"/>
                      </a:cubicBezTo>
                      <a:cubicBezTo>
                        <a:pt x="3384" y="1580"/>
                        <a:pt x="2807" y="1104"/>
                        <a:pt x="2256" y="853"/>
                      </a:cubicBezTo>
                      <a:cubicBezTo>
                        <a:pt x="1679" y="577"/>
                        <a:pt x="1028" y="552"/>
                        <a:pt x="376" y="527"/>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7" name="Google Shape;817;p36"/>
                <p:cNvSpPr/>
                <p:nvPr/>
              </p:nvSpPr>
              <p:spPr>
                <a:xfrm>
                  <a:off x="8097920" y="1472008"/>
                  <a:ext cx="19512" cy="5289"/>
                </a:xfrm>
                <a:custGeom>
                  <a:avLst/>
                  <a:gdLst/>
                  <a:ahLst/>
                  <a:cxnLst/>
                  <a:rect l="l" t="t" r="r" b="b"/>
                  <a:pathLst>
                    <a:path w="653" h="177" extrusionOk="0">
                      <a:moveTo>
                        <a:pt x="51" y="1"/>
                      </a:moveTo>
                      <a:cubicBezTo>
                        <a:pt x="26" y="51"/>
                        <a:pt x="26" y="101"/>
                        <a:pt x="1" y="176"/>
                      </a:cubicBezTo>
                      <a:cubicBezTo>
                        <a:pt x="227" y="151"/>
                        <a:pt x="427" y="151"/>
                        <a:pt x="653" y="126"/>
                      </a:cubicBezTo>
                      <a:cubicBezTo>
                        <a:pt x="452" y="76"/>
                        <a:pt x="252" y="26"/>
                        <a:pt x="51" y="1"/>
                      </a:cubicBezTo>
                      <a:close/>
                    </a:path>
                  </a:pathLst>
                </a:custGeom>
                <a:solidFill>
                  <a:srgbClr val="CE7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8" name="Google Shape;818;p36"/>
                <p:cNvSpPr/>
                <p:nvPr/>
              </p:nvSpPr>
              <p:spPr>
                <a:xfrm>
                  <a:off x="8077721" y="1574616"/>
                  <a:ext cx="80915" cy="18735"/>
                </a:xfrm>
                <a:custGeom>
                  <a:avLst/>
                  <a:gdLst/>
                  <a:ahLst/>
                  <a:cxnLst/>
                  <a:rect l="l" t="t" r="r" b="b"/>
                  <a:pathLst>
                    <a:path w="2708" h="627" extrusionOk="0">
                      <a:moveTo>
                        <a:pt x="2682" y="0"/>
                      </a:moveTo>
                      <a:cubicBezTo>
                        <a:pt x="2456" y="101"/>
                        <a:pt x="2231" y="151"/>
                        <a:pt x="2030" y="226"/>
                      </a:cubicBezTo>
                      <a:cubicBezTo>
                        <a:pt x="1805" y="276"/>
                        <a:pt x="1604" y="326"/>
                        <a:pt x="1379" y="351"/>
                      </a:cubicBezTo>
                      <a:cubicBezTo>
                        <a:pt x="1153" y="401"/>
                        <a:pt x="928" y="452"/>
                        <a:pt x="702" y="477"/>
                      </a:cubicBezTo>
                      <a:cubicBezTo>
                        <a:pt x="602" y="477"/>
                        <a:pt x="502" y="477"/>
                        <a:pt x="401" y="502"/>
                      </a:cubicBezTo>
                      <a:cubicBezTo>
                        <a:pt x="276" y="527"/>
                        <a:pt x="151" y="552"/>
                        <a:pt x="50" y="577"/>
                      </a:cubicBezTo>
                      <a:cubicBezTo>
                        <a:pt x="25" y="577"/>
                        <a:pt x="0" y="602"/>
                        <a:pt x="0" y="627"/>
                      </a:cubicBezTo>
                      <a:lnTo>
                        <a:pt x="752" y="627"/>
                      </a:lnTo>
                      <a:cubicBezTo>
                        <a:pt x="928" y="602"/>
                        <a:pt x="1103" y="577"/>
                        <a:pt x="1253" y="577"/>
                      </a:cubicBezTo>
                      <a:cubicBezTo>
                        <a:pt x="1329" y="577"/>
                        <a:pt x="1379" y="577"/>
                        <a:pt x="1454" y="602"/>
                      </a:cubicBezTo>
                      <a:lnTo>
                        <a:pt x="1479" y="602"/>
                      </a:lnTo>
                      <a:cubicBezTo>
                        <a:pt x="1705" y="552"/>
                        <a:pt x="1905" y="477"/>
                        <a:pt x="2106" y="401"/>
                      </a:cubicBezTo>
                      <a:cubicBezTo>
                        <a:pt x="2306" y="326"/>
                        <a:pt x="2507" y="176"/>
                        <a:pt x="2707" y="76"/>
                      </a:cubicBezTo>
                      <a:lnTo>
                        <a:pt x="2682" y="0"/>
                      </a:ln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19" name="Google Shape;819;p36"/>
                <p:cNvSpPr/>
                <p:nvPr/>
              </p:nvSpPr>
              <p:spPr>
                <a:xfrm>
                  <a:off x="7900980" y="1453812"/>
                  <a:ext cx="344516" cy="182059"/>
                </a:xfrm>
                <a:custGeom>
                  <a:avLst/>
                  <a:gdLst/>
                  <a:ahLst/>
                  <a:cxnLst/>
                  <a:rect l="l" t="t" r="r" b="b"/>
                  <a:pathLst>
                    <a:path w="11530" h="6093" extrusionOk="0">
                      <a:moveTo>
                        <a:pt x="4333" y="434"/>
                      </a:moveTo>
                      <a:cubicBezTo>
                        <a:pt x="4334" y="434"/>
                        <a:pt x="4335" y="434"/>
                        <a:pt x="4336" y="434"/>
                      </a:cubicBezTo>
                      <a:cubicBezTo>
                        <a:pt x="4863" y="459"/>
                        <a:pt x="5389" y="459"/>
                        <a:pt x="5915" y="510"/>
                      </a:cubicBezTo>
                      <a:cubicBezTo>
                        <a:pt x="6442" y="535"/>
                        <a:pt x="6968" y="660"/>
                        <a:pt x="7469" y="810"/>
                      </a:cubicBezTo>
                      <a:cubicBezTo>
                        <a:pt x="8346" y="1036"/>
                        <a:pt x="9324" y="1387"/>
                        <a:pt x="10026" y="2013"/>
                      </a:cubicBezTo>
                      <a:cubicBezTo>
                        <a:pt x="10502" y="2464"/>
                        <a:pt x="10727" y="3166"/>
                        <a:pt x="10477" y="3768"/>
                      </a:cubicBezTo>
                      <a:cubicBezTo>
                        <a:pt x="10276" y="4294"/>
                        <a:pt x="9750" y="4645"/>
                        <a:pt x="9249" y="4896"/>
                      </a:cubicBezTo>
                      <a:cubicBezTo>
                        <a:pt x="8309" y="5347"/>
                        <a:pt x="7256" y="5530"/>
                        <a:pt x="6207" y="5530"/>
                      </a:cubicBezTo>
                      <a:cubicBezTo>
                        <a:pt x="5857" y="5530"/>
                        <a:pt x="5508" y="5510"/>
                        <a:pt x="5163" y="5472"/>
                      </a:cubicBezTo>
                      <a:cubicBezTo>
                        <a:pt x="4186" y="5372"/>
                        <a:pt x="3133" y="5146"/>
                        <a:pt x="2256" y="4670"/>
                      </a:cubicBezTo>
                      <a:cubicBezTo>
                        <a:pt x="1630" y="4344"/>
                        <a:pt x="752" y="3718"/>
                        <a:pt x="878" y="2891"/>
                      </a:cubicBezTo>
                      <a:cubicBezTo>
                        <a:pt x="978" y="2164"/>
                        <a:pt x="1730" y="1662"/>
                        <a:pt x="2331" y="1337"/>
                      </a:cubicBezTo>
                      <a:cubicBezTo>
                        <a:pt x="2682" y="1161"/>
                        <a:pt x="3058" y="1036"/>
                        <a:pt x="3434" y="885"/>
                      </a:cubicBezTo>
                      <a:cubicBezTo>
                        <a:pt x="3742" y="767"/>
                        <a:pt x="4028" y="581"/>
                        <a:pt x="4333" y="434"/>
                      </a:cubicBezTo>
                      <a:close/>
                      <a:moveTo>
                        <a:pt x="5885" y="0"/>
                      </a:moveTo>
                      <a:cubicBezTo>
                        <a:pt x="5356" y="0"/>
                        <a:pt x="4819" y="52"/>
                        <a:pt x="4315" y="232"/>
                      </a:cubicBezTo>
                      <a:lnTo>
                        <a:pt x="4315" y="232"/>
                      </a:lnTo>
                      <a:cubicBezTo>
                        <a:pt x="4130" y="219"/>
                        <a:pt x="3938" y="199"/>
                        <a:pt x="3746" y="199"/>
                      </a:cubicBezTo>
                      <a:cubicBezTo>
                        <a:pt x="3582" y="199"/>
                        <a:pt x="3418" y="214"/>
                        <a:pt x="3259" y="259"/>
                      </a:cubicBezTo>
                      <a:cubicBezTo>
                        <a:pt x="2858" y="359"/>
                        <a:pt x="2457" y="535"/>
                        <a:pt x="2081" y="735"/>
                      </a:cubicBezTo>
                      <a:cubicBezTo>
                        <a:pt x="1354" y="1086"/>
                        <a:pt x="627" y="1587"/>
                        <a:pt x="351" y="2364"/>
                      </a:cubicBezTo>
                      <a:cubicBezTo>
                        <a:pt x="0" y="3266"/>
                        <a:pt x="577" y="4119"/>
                        <a:pt x="1229" y="4670"/>
                      </a:cubicBezTo>
                      <a:cubicBezTo>
                        <a:pt x="2056" y="5322"/>
                        <a:pt x="3083" y="5672"/>
                        <a:pt x="4086" y="5873"/>
                      </a:cubicBezTo>
                      <a:cubicBezTo>
                        <a:pt x="4806" y="6013"/>
                        <a:pt x="5545" y="6093"/>
                        <a:pt x="6283" y="6093"/>
                      </a:cubicBezTo>
                      <a:cubicBezTo>
                        <a:pt x="7265" y="6093"/>
                        <a:pt x="8244" y="5951"/>
                        <a:pt x="9173" y="5622"/>
                      </a:cubicBezTo>
                      <a:cubicBezTo>
                        <a:pt x="9850" y="5372"/>
                        <a:pt x="10552" y="4996"/>
                        <a:pt x="10978" y="4419"/>
                      </a:cubicBezTo>
                      <a:cubicBezTo>
                        <a:pt x="11479" y="3743"/>
                        <a:pt x="11529" y="2865"/>
                        <a:pt x="11153" y="2139"/>
                      </a:cubicBezTo>
                      <a:cubicBezTo>
                        <a:pt x="10602" y="1061"/>
                        <a:pt x="9274" y="560"/>
                        <a:pt x="8171" y="284"/>
                      </a:cubicBezTo>
                      <a:cubicBezTo>
                        <a:pt x="7544" y="109"/>
                        <a:pt x="6918" y="33"/>
                        <a:pt x="6266" y="8"/>
                      </a:cubicBezTo>
                      <a:cubicBezTo>
                        <a:pt x="6140" y="3"/>
                        <a:pt x="6013" y="0"/>
                        <a:pt x="5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0" name="Google Shape;820;p36"/>
                <p:cNvSpPr/>
                <p:nvPr/>
              </p:nvSpPr>
              <p:spPr>
                <a:xfrm>
                  <a:off x="7962384" y="1496899"/>
                  <a:ext cx="226192" cy="74192"/>
                </a:xfrm>
                <a:custGeom>
                  <a:avLst/>
                  <a:gdLst/>
                  <a:ahLst/>
                  <a:cxnLst/>
                  <a:rect l="l" t="t" r="r" b="b"/>
                  <a:pathLst>
                    <a:path w="7570" h="2483" extrusionOk="0">
                      <a:moveTo>
                        <a:pt x="3385" y="1"/>
                      </a:moveTo>
                      <a:cubicBezTo>
                        <a:pt x="2747" y="1"/>
                        <a:pt x="2095" y="80"/>
                        <a:pt x="1479" y="220"/>
                      </a:cubicBezTo>
                      <a:cubicBezTo>
                        <a:pt x="1103" y="321"/>
                        <a:pt x="677" y="421"/>
                        <a:pt x="377" y="722"/>
                      </a:cubicBezTo>
                      <a:cubicBezTo>
                        <a:pt x="126" y="972"/>
                        <a:pt x="1" y="1398"/>
                        <a:pt x="326" y="1624"/>
                      </a:cubicBezTo>
                      <a:cubicBezTo>
                        <a:pt x="351" y="1636"/>
                        <a:pt x="377" y="1643"/>
                        <a:pt x="398" y="1643"/>
                      </a:cubicBezTo>
                      <a:cubicBezTo>
                        <a:pt x="420" y="1643"/>
                        <a:pt x="439" y="1636"/>
                        <a:pt x="452" y="1624"/>
                      </a:cubicBezTo>
                      <a:cubicBezTo>
                        <a:pt x="677" y="1423"/>
                        <a:pt x="828" y="1173"/>
                        <a:pt x="1078" y="1048"/>
                      </a:cubicBezTo>
                      <a:cubicBezTo>
                        <a:pt x="1379" y="897"/>
                        <a:pt x="1755" y="822"/>
                        <a:pt x="2081" y="747"/>
                      </a:cubicBezTo>
                      <a:cubicBezTo>
                        <a:pt x="2783" y="596"/>
                        <a:pt x="3484" y="546"/>
                        <a:pt x="4186" y="546"/>
                      </a:cubicBezTo>
                      <a:cubicBezTo>
                        <a:pt x="4838" y="571"/>
                        <a:pt x="5489" y="596"/>
                        <a:pt x="6066" y="872"/>
                      </a:cubicBezTo>
                      <a:cubicBezTo>
                        <a:pt x="6667" y="1148"/>
                        <a:pt x="7319" y="1699"/>
                        <a:pt x="7269" y="2426"/>
                      </a:cubicBezTo>
                      <a:cubicBezTo>
                        <a:pt x="7269" y="2464"/>
                        <a:pt x="7300" y="2482"/>
                        <a:pt x="7331" y="2482"/>
                      </a:cubicBezTo>
                      <a:cubicBezTo>
                        <a:pt x="7363" y="2482"/>
                        <a:pt x="7394" y="2464"/>
                        <a:pt x="7394" y="2426"/>
                      </a:cubicBezTo>
                      <a:cubicBezTo>
                        <a:pt x="7570" y="1724"/>
                        <a:pt x="6943" y="1123"/>
                        <a:pt x="6417" y="772"/>
                      </a:cubicBezTo>
                      <a:cubicBezTo>
                        <a:pt x="5740" y="346"/>
                        <a:pt x="4963" y="120"/>
                        <a:pt x="4186" y="45"/>
                      </a:cubicBezTo>
                      <a:cubicBezTo>
                        <a:pt x="3924" y="15"/>
                        <a:pt x="3656" y="1"/>
                        <a:pt x="3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1" name="Google Shape;821;p36"/>
                <p:cNvSpPr/>
                <p:nvPr/>
              </p:nvSpPr>
              <p:spPr>
                <a:xfrm>
                  <a:off x="8204083" y="1498183"/>
                  <a:ext cx="56384" cy="144261"/>
                </a:xfrm>
                <a:custGeom>
                  <a:avLst/>
                  <a:gdLst/>
                  <a:ahLst/>
                  <a:cxnLst/>
                  <a:rect l="l" t="t" r="r" b="b"/>
                  <a:pathLst>
                    <a:path w="1887" h="4828" extrusionOk="0">
                      <a:moveTo>
                        <a:pt x="110" y="0"/>
                      </a:moveTo>
                      <a:cubicBezTo>
                        <a:pt x="43" y="0"/>
                        <a:pt x="1" y="71"/>
                        <a:pt x="57" y="127"/>
                      </a:cubicBezTo>
                      <a:cubicBezTo>
                        <a:pt x="608" y="779"/>
                        <a:pt x="1160" y="1456"/>
                        <a:pt x="1285" y="2333"/>
                      </a:cubicBezTo>
                      <a:cubicBezTo>
                        <a:pt x="1360" y="2709"/>
                        <a:pt x="1360" y="3160"/>
                        <a:pt x="1260" y="3536"/>
                      </a:cubicBezTo>
                      <a:cubicBezTo>
                        <a:pt x="1185" y="3736"/>
                        <a:pt x="1060" y="3912"/>
                        <a:pt x="984" y="4112"/>
                      </a:cubicBezTo>
                      <a:cubicBezTo>
                        <a:pt x="884" y="4288"/>
                        <a:pt x="859" y="4488"/>
                        <a:pt x="809" y="4689"/>
                      </a:cubicBezTo>
                      <a:cubicBezTo>
                        <a:pt x="789" y="4750"/>
                        <a:pt x="851" y="4828"/>
                        <a:pt x="915" y="4828"/>
                      </a:cubicBezTo>
                      <a:cubicBezTo>
                        <a:pt x="930" y="4828"/>
                        <a:pt x="945" y="4823"/>
                        <a:pt x="959" y="4814"/>
                      </a:cubicBezTo>
                      <a:cubicBezTo>
                        <a:pt x="1360" y="4538"/>
                        <a:pt x="1586" y="4187"/>
                        <a:pt x="1736" y="3711"/>
                      </a:cubicBezTo>
                      <a:cubicBezTo>
                        <a:pt x="1862" y="3260"/>
                        <a:pt x="1887" y="2784"/>
                        <a:pt x="1761" y="2333"/>
                      </a:cubicBezTo>
                      <a:cubicBezTo>
                        <a:pt x="1486" y="1431"/>
                        <a:pt x="859" y="629"/>
                        <a:pt x="182" y="27"/>
                      </a:cubicBezTo>
                      <a:cubicBezTo>
                        <a:pt x="157" y="8"/>
                        <a:pt x="13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2" name="Google Shape;822;p36"/>
                <p:cNvSpPr/>
                <p:nvPr/>
              </p:nvSpPr>
              <p:spPr>
                <a:xfrm>
                  <a:off x="7897245" y="1498841"/>
                  <a:ext cx="327664" cy="201391"/>
                </a:xfrm>
                <a:custGeom>
                  <a:avLst/>
                  <a:gdLst/>
                  <a:ahLst/>
                  <a:cxnLst/>
                  <a:rect l="l" t="t" r="r" b="b"/>
                  <a:pathLst>
                    <a:path w="10966" h="6740" extrusionOk="0">
                      <a:moveTo>
                        <a:pt x="1323" y="0"/>
                      </a:moveTo>
                      <a:cubicBezTo>
                        <a:pt x="1299" y="0"/>
                        <a:pt x="1274" y="9"/>
                        <a:pt x="1253" y="30"/>
                      </a:cubicBezTo>
                      <a:cubicBezTo>
                        <a:pt x="1028" y="181"/>
                        <a:pt x="827" y="281"/>
                        <a:pt x="652" y="481"/>
                      </a:cubicBezTo>
                      <a:cubicBezTo>
                        <a:pt x="501" y="707"/>
                        <a:pt x="376" y="957"/>
                        <a:pt x="276" y="1208"/>
                      </a:cubicBezTo>
                      <a:cubicBezTo>
                        <a:pt x="75" y="1709"/>
                        <a:pt x="0" y="2261"/>
                        <a:pt x="25" y="2812"/>
                      </a:cubicBezTo>
                      <a:cubicBezTo>
                        <a:pt x="75" y="3363"/>
                        <a:pt x="226" y="3915"/>
                        <a:pt x="577" y="4366"/>
                      </a:cubicBezTo>
                      <a:cubicBezTo>
                        <a:pt x="877" y="4742"/>
                        <a:pt x="1253" y="5068"/>
                        <a:pt x="1654" y="5343"/>
                      </a:cubicBezTo>
                      <a:cubicBezTo>
                        <a:pt x="3028" y="6259"/>
                        <a:pt x="4765" y="6739"/>
                        <a:pt x="6456" y="6739"/>
                      </a:cubicBezTo>
                      <a:cubicBezTo>
                        <a:pt x="6986" y="6739"/>
                        <a:pt x="7512" y="6692"/>
                        <a:pt x="8020" y="6597"/>
                      </a:cubicBezTo>
                      <a:cubicBezTo>
                        <a:pt x="9098" y="6396"/>
                        <a:pt x="10100" y="5870"/>
                        <a:pt x="10928" y="5143"/>
                      </a:cubicBezTo>
                      <a:cubicBezTo>
                        <a:pt x="10966" y="5104"/>
                        <a:pt x="10931" y="5051"/>
                        <a:pt x="10878" y="5051"/>
                      </a:cubicBezTo>
                      <a:cubicBezTo>
                        <a:pt x="10862" y="5051"/>
                        <a:pt x="10845" y="5056"/>
                        <a:pt x="10827" y="5068"/>
                      </a:cubicBezTo>
                      <a:cubicBezTo>
                        <a:pt x="10126" y="5694"/>
                        <a:pt x="9324" y="6120"/>
                        <a:pt x="8396" y="6321"/>
                      </a:cubicBezTo>
                      <a:cubicBezTo>
                        <a:pt x="7899" y="6416"/>
                        <a:pt x="7397" y="6466"/>
                        <a:pt x="6896" y="6466"/>
                      </a:cubicBezTo>
                      <a:cubicBezTo>
                        <a:pt x="6337" y="6466"/>
                        <a:pt x="5781" y="6403"/>
                        <a:pt x="5238" y="6271"/>
                      </a:cubicBezTo>
                      <a:cubicBezTo>
                        <a:pt x="4286" y="6070"/>
                        <a:pt x="3384" y="5719"/>
                        <a:pt x="2531" y="5268"/>
                      </a:cubicBezTo>
                      <a:cubicBezTo>
                        <a:pt x="1729" y="4842"/>
                        <a:pt x="902" y="4241"/>
                        <a:pt x="677" y="3313"/>
                      </a:cubicBezTo>
                      <a:cubicBezTo>
                        <a:pt x="526" y="2762"/>
                        <a:pt x="526" y="2186"/>
                        <a:pt x="702" y="1659"/>
                      </a:cubicBezTo>
                      <a:cubicBezTo>
                        <a:pt x="777" y="1409"/>
                        <a:pt x="877" y="1158"/>
                        <a:pt x="1028" y="932"/>
                      </a:cubicBezTo>
                      <a:cubicBezTo>
                        <a:pt x="1178" y="707"/>
                        <a:pt x="1278" y="431"/>
                        <a:pt x="1429" y="206"/>
                      </a:cubicBezTo>
                      <a:cubicBezTo>
                        <a:pt x="1508" y="126"/>
                        <a:pt x="1415" y="0"/>
                        <a:pt x="1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3" name="Google Shape;823;p36"/>
                <p:cNvSpPr/>
                <p:nvPr/>
              </p:nvSpPr>
              <p:spPr>
                <a:xfrm>
                  <a:off x="8139124" y="1507028"/>
                  <a:ext cx="113096" cy="135267"/>
                </a:xfrm>
                <a:custGeom>
                  <a:avLst/>
                  <a:gdLst/>
                  <a:ahLst/>
                  <a:cxnLst/>
                  <a:rect l="l" t="t" r="r" b="b"/>
                  <a:pathLst>
                    <a:path w="3785" h="4527" extrusionOk="0">
                      <a:moveTo>
                        <a:pt x="2669" y="0"/>
                      </a:moveTo>
                      <a:cubicBezTo>
                        <a:pt x="2615" y="0"/>
                        <a:pt x="2582" y="41"/>
                        <a:pt x="2582" y="82"/>
                      </a:cubicBezTo>
                      <a:cubicBezTo>
                        <a:pt x="2607" y="207"/>
                        <a:pt x="2682" y="308"/>
                        <a:pt x="2732" y="408"/>
                      </a:cubicBezTo>
                      <a:cubicBezTo>
                        <a:pt x="2782" y="533"/>
                        <a:pt x="2833" y="658"/>
                        <a:pt x="2883" y="784"/>
                      </a:cubicBezTo>
                      <a:cubicBezTo>
                        <a:pt x="3008" y="1034"/>
                        <a:pt x="3108" y="1285"/>
                        <a:pt x="3158" y="1536"/>
                      </a:cubicBezTo>
                      <a:cubicBezTo>
                        <a:pt x="3208" y="2037"/>
                        <a:pt x="3083" y="2463"/>
                        <a:pt x="2757" y="2839"/>
                      </a:cubicBezTo>
                      <a:cubicBezTo>
                        <a:pt x="2406" y="3240"/>
                        <a:pt x="1980" y="3516"/>
                        <a:pt x="1529" y="3741"/>
                      </a:cubicBezTo>
                      <a:cubicBezTo>
                        <a:pt x="1053" y="3992"/>
                        <a:pt x="502" y="4117"/>
                        <a:pt x="51" y="4393"/>
                      </a:cubicBezTo>
                      <a:cubicBezTo>
                        <a:pt x="0" y="4418"/>
                        <a:pt x="0" y="4468"/>
                        <a:pt x="51" y="4493"/>
                      </a:cubicBezTo>
                      <a:cubicBezTo>
                        <a:pt x="165" y="4516"/>
                        <a:pt x="278" y="4526"/>
                        <a:pt x="390" y="4526"/>
                      </a:cubicBezTo>
                      <a:cubicBezTo>
                        <a:pt x="895" y="4526"/>
                        <a:pt x="1379" y="4317"/>
                        <a:pt x="1830" y="4092"/>
                      </a:cubicBezTo>
                      <a:cubicBezTo>
                        <a:pt x="2331" y="3816"/>
                        <a:pt x="2833" y="3465"/>
                        <a:pt x="3183" y="3014"/>
                      </a:cubicBezTo>
                      <a:cubicBezTo>
                        <a:pt x="3534" y="2563"/>
                        <a:pt x="3785" y="2037"/>
                        <a:pt x="3710" y="1460"/>
                      </a:cubicBezTo>
                      <a:cubicBezTo>
                        <a:pt x="3635" y="1160"/>
                        <a:pt x="3509" y="859"/>
                        <a:pt x="3334" y="608"/>
                      </a:cubicBezTo>
                      <a:cubicBezTo>
                        <a:pt x="3259" y="508"/>
                        <a:pt x="3158" y="408"/>
                        <a:pt x="3058" y="308"/>
                      </a:cubicBezTo>
                      <a:cubicBezTo>
                        <a:pt x="2933" y="207"/>
                        <a:pt x="2833" y="57"/>
                        <a:pt x="2707" y="7"/>
                      </a:cubicBezTo>
                      <a:cubicBezTo>
                        <a:pt x="2693" y="2"/>
                        <a:pt x="2680" y="0"/>
                        <a:pt x="2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4" name="Google Shape;824;p36"/>
                <p:cNvSpPr/>
                <p:nvPr/>
              </p:nvSpPr>
              <p:spPr>
                <a:xfrm>
                  <a:off x="7894975" y="1535683"/>
                  <a:ext cx="170794" cy="104102"/>
                </a:xfrm>
                <a:custGeom>
                  <a:avLst/>
                  <a:gdLst/>
                  <a:ahLst/>
                  <a:cxnLst/>
                  <a:rect l="l" t="t" r="r" b="b"/>
                  <a:pathLst>
                    <a:path w="5716" h="3484" extrusionOk="0">
                      <a:moveTo>
                        <a:pt x="602" y="0"/>
                      </a:moveTo>
                      <a:cubicBezTo>
                        <a:pt x="1" y="125"/>
                        <a:pt x="427" y="1078"/>
                        <a:pt x="628" y="1379"/>
                      </a:cubicBezTo>
                      <a:cubicBezTo>
                        <a:pt x="1003" y="1855"/>
                        <a:pt x="1555" y="2206"/>
                        <a:pt x="2081" y="2506"/>
                      </a:cubicBezTo>
                      <a:cubicBezTo>
                        <a:pt x="3184" y="3108"/>
                        <a:pt x="4437" y="3484"/>
                        <a:pt x="5715" y="3484"/>
                      </a:cubicBezTo>
                      <a:lnTo>
                        <a:pt x="5715" y="3434"/>
                      </a:lnTo>
                      <a:cubicBezTo>
                        <a:pt x="4562" y="3308"/>
                        <a:pt x="3460" y="3008"/>
                        <a:pt x="2482" y="2431"/>
                      </a:cubicBezTo>
                      <a:cubicBezTo>
                        <a:pt x="2006" y="2181"/>
                        <a:pt x="1505" y="1855"/>
                        <a:pt x="1154" y="1454"/>
                      </a:cubicBezTo>
                      <a:cubicBezTo>
                        <a:pt x="978" y="1253"/>
                        <a:pt x="828" y="1003"/>
                        <a:pt x="778" y="752"/>
                      </a:cubicBezTo>
                      <a:cubicBezTo>
                        <a:pt x="753" y="501"/>
                        <a:pt x="878" y="276"/>
                        <a:pt x="728" y="50"/>
                      </a:cubicBezTo>
                      <a:cubicBezTo>
                        <a:pt x="703" y="0"/>
                        <a:pt x="653"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5" name="Google Shape;825;p36"/>
                <p:cNvSpPr/>
                <p:nvPr/>
              </p:nvSpPr>
              <p:spPr>
                <a:xfrm>
                  <a:off x="8029793" y="1587345"/>
                  <a:ext cx="93644" cy="12759"/>
                </a:xfrm>
                <a:custGeom>
                  <a:avLst/>
                  <a:gdLst/>
                  <a:ahLst/>
                  <a:cxnLst/>
                  <a:rect l="l" t="t" r="r" b="b"/>
                  <a:pathLst>
                    <a:path w="3134" h="427" extrusionOk="0">
                      <a:moveTo>
                        <a:pt x="101" y="0"/>
                      </a:moveTo>
                      <a:cubicBezTo>
                        <a:pt x="25" y="0"/>
                        <a:pt x="0" y="101"/>
                        <a:pt x="50" y="126"/>
                      </a:cubicBezTo>
                      <a:cubicBezTo>
                        <a:pt x="552" y="251"/>
                        <a:pt x="1053" y="351"/>
                        <a:pt x="1579" y="401"/>
                      </a:cubicBezTo>
                      <a:cubicBezTo>
                        <a:pt x="1830" y="427"/>
                        <a:pt x="2106" y="427"/>
                        <a:pt x="2356" y="427"/>
                      </a:cubicBezTo>
                      <a:cubicBezTo>
                        <a:pt x="2582" y="427"/>
                        <a:pt x="2857" y="427"/>
                        <a:pt x="3083" y="326"/>
                      </a:cubicBezTo>
                      <a:cubicBezTo>
                        <a:pt x="3133" y="301"/>
                        <a:pt x="3133" y="176"/>
                        <a:pt x="3058" y="176"/>
                      </a:cubicBezTo>
                      <a:cubicBezTo>
                        <a:pt x="2988" y="160"/>
                        <a:pt x="2916" y="154"/>
                        <a:pt x="2842" y="154"/>
                      </a:cubicBezTo>
                      <a:cubicBezTo>
                        <a:pt x="2679" y="154"/>
                        <a:pt x="2512" y="184"/>
                        <a:pt x="2356" y="201"/>
                      </a:cubicBezTo>
                      <a:lnTo>
                        <a:pt x="1604" y="201"/>
                      </a:lnTo>
                      <a:cubicBezTo>
                        <a:pt x="1103" y="176"/>
                        <a:pt x="602" y="126"/>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6" name="Google Shape;826;p36"/>
                <p:cNvSpPr/>
                <p:nvPr/>
              </p:nvSpPr>
              <p:spPr>
                <a:xfrm>
                  <a:off x="7927185" y="1477267"/>
                  <a:ext cx="170764" cy="161770"/>
                </a:xfrm>
                <a:custGeom>
                  <a:avLst/>
                  <a:gdLst/>
                  <a:ahLst/>
                  <a:cxnLst/>
                  <a:rect l="l" t="t" r="r" b="b"/>
                  <a:pathLst>
                    <a:path w="5715" h="5414" extrusionOk="0">
                      <a:moveTo>
                        <a:pt x="5289" y="0"/>
                      </a:moveTo>
                      <a:cubicBezTo>
                        <a:pt x="4738" y="0"/>
                        <a:pt x="4161" y="0"/>
                        <a:pt x="3610" y="75"/>
                      </a:cubicBezTo>
                      <a:cubicBezTo>
                        <a:pt x="3309" y="100"/>
                        <a:pt x="3033" y="176"/>
                        <a:pt x="2733" y="201"/>
                      </a:cubicBezTo>
                      <a:cubicBezTo>
                        <a:pt x="2482" y="226"/>
                        <a:pt x="2206" y="251"/>
                        <a:pt x="1981" y="326"/>
                      </a:cubicBezTo>
                      <a:cubicBezTo>
                        <a:pt x="1805" y="401"/>
                        <a:pt x="1630" y="476"/>
                        <a:pt x="1454" y="552"/>
                      </a:cubicBezTo>
                      <a:cubicBezTo>
                        <a:pt x="853" y="877"/>
                        <a:pt x="126" y="1354"/>
                        <a:pt x="1" y="2080"/>
                      </a:cubicBezTo>
                      <a:cubicBezTo>
                        <a:pt x="1" y="2281"/>
                        <a:pt x="51" y="2481"/>
                        <a:pt x="151" y="2682"/>
                      </a:cubicBezTo>
                      <a:cubicBezTo>
                        <a:pt x="377" y="3083"/>
                        <a:pt x="753" y="3409"/>
                        <a:pt x="1103" y="3659"/>
                      </a:cubicBezTo>
                      <a:cubicBezTo>
                        <a:pt x="1504" y="3935"/>
                        <a:pt x="1956" y="4136"/>
                        <a:pt x="2407" y="4286"/>
                      </a:cubicBezTo>
                      <a:cubicBezTo>
                        <a:pt x="3409" y="3559"/>
                        <a:pt x="4362" y="2707"/>
                        <a:pt x="4988" y="1679"/>
                      </a:cubicBezTo>
                      <a:lnTo>
                        <a:pt x="4913" y="1679"/>
                      </a:lnTo>
                      <a:cubicBezTo>
                        <a:pt x="4838" y="1654"/>
                        <a:pt x="4763" y="1654"/>
                        <a:pt x="4662" y="1654"/>
                      </a:cubicBezTo>
                      <a:cubicBezTo>
                        <a:pt x="4136" y="1654"/>
                        <a:pt x="3610" y="1730"/>
                        <a:pt x="3134" y="1930"/>
                      </a:cubicBezTo>
                      <a:cubicBezTo>
                        <a:pt x="2883" y="2030"/>
                        <a:pt x="2607" y="2181"/>
                        <a:pt x="2532" y="2456"/>
                      </a:cubicBezTo>
                      <a:cubicBezTo>
                        <a:pt x="2432" y="2782"/>
                        <a:pt x="2707" y="3058"/>
                        <a:pt x="2908" y="3283"/>
                      </a:cubicBezTo>
                      <a:cubicBezTo>
                        <a:pt x="2958" y="3334"/>
                        <a:pt x="2933" y="3459"/>
                        <a:pt x="2833" y="3459"/>
                      </a:cubicBezTo>
                      <a:lnTo>
                        <a:pt x="2808" y="3459"/>
                      </a:lnTo>
                      <a:cubicBezTo>
                        <a:pt x="2682" y="3409"/>
                        <a:pt x="2532" y="3359"/>
                        <a:pt x="2407" y="3283"/>
                      </a:cubicBezTo>
                      <a:cubicBezTo>
                        <a:pt x="2131" y="3208"/>
                        <a:pt x="1880" y="3033"/>
                        <a:pt x="1680" y="2782"/>
                      </a:cubicBezTo>
                      <a:cubicBezTo>
                        <a:pt x="1555" y="2607"/>
                        <a:pt x="1454" y="2406"/>
                        <a:pt x="1429" y="2206"/>
                      </a:cubicBezTo>
                      <a:cubicBezTo>
                        <a:pt x="1204" y="1980"/>
                        <a:pt x="1329" y="1604"/>
                        <a:pt x="1555" y="1379"/>
                      </a:cubicBezTo>
                      <a:cubicBezTo>
                        <a:pt x="1855" y="1078"/>
                        <a:pt x="2281" y="978"/>
                        <a:pt x="2657" y="877"/>
                      </a:cubicBezTo>
                      <a:cubicBezTo>
                        <a:pt x="2833" y="852"/>
                        <a:pt x="2983" y="827"/>
                        <a:pt x="3134" y="802"/>
                      </a:cubicBezTo>
                      <a:cubicBezTo>
                        <a:pt x="3359" y="752"/>
                        <a:pt x="3585" y="702"/>
                        <a:pt x="3785" y="677"/>
                      </a:cubicBezTo>
                      <a:cubicBezTo>
                        <a:pt x="4086" y="627"/>
                        <a:pt x="4387" y="602"/>
                        <a:pt x="4712" y="602"/>
                      </a:cubicBezTo>
                      <a:cubicBezTo>
                        <a:pt x="4963" y="602"/>
                        <a:pt x="5239" y="627"/>
                        <a:pt x="5489" y="677"/>
                      </a:cubicBezTo>
                      <a:cubicBezTo>
                        <a:pt x="5590" y="451"/>
                        <a:pt x="5665" y="226"/>
                        <a:pt x="5715" y="0"/>
                      </a:cubicBezTo>
                      <a:close/>
                      <a:moveTo>
                        <a:pt x="652" y="4236"/>
                      </a:moveTo>
                      <a:cubicBezTo>
                        <a:pt x="627" y="4311"/>
                        <a:pt x="627" y="4386"/>
                        <a:pt x="602" y="4436"/>
                      </a:cubicBezTo>
                      <a:cubicBezTo>
                        <a:pt x="502" y="4662"/>
                        <a:pt x="402" y="4837"/>
                        <a:pt x="251" y="5013"/>
                      </a:cubicBezTo>
                      <a:cubicBezTo>
                        <a:pt x="251" y="5038"/>
                        <a:pt x="251" y="5038"/>
                        <a:pt x="226" y="5038"/>
                      </a:cubicBezTo>
                      <a:cubicBezTo>
                        <a:pt x="352" y="5163"/>
                        <a:pt x="502" y="5288"/>
                        <a:pt x="652" y="5414"/>
                      </a:cubicBezTo>
                      <a:cubicBezTo>
                        <a:pt x="803" y="5314"/>
                        <a:pt x="978" y="5213"/>
                        <a:pt x="1154" y="5113"/>
                      </a:cubicBezTo>
                      <a:cubicBezTo>
                        <a:pt x="1329" y="5013"/>
                        <a:pt x="1504" y="4887"/>
                        <a:pt x="1680" y="4787"/>
                      </a:cubicBezTo>
                      <a:cubicBezTo>
                        <a:pt x="1454" y="4687"/>
                        <a:pt x="1229" y="4587"/>
                        <a:pt x="1003" y="4461"/>
                      </a:cubicBezTo>
                      <a:cubicBezTo>
                        <a:pt x="878" y="4386"/>
                        <a:pt x="778" y="4311"/>
                        <a:pt x="652" y="42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7" name="Google Shape;827;p36"/>
                <p:cNvSpPr/>
                <p:nvPr/>
              </p:nvSpPr>
              <p:spPr>
                <a:xfrm>
                  <a:off x="7923450" y="1539418"/>
                  <a:ext cx="75656" cy="66692"/>
                </a:xfrm>
                <a:custGeom>
                  <a:avLst/>
                  <a:gdLst/>
                  <a:ahLst/>
                  <a:cxnLst/>
                  <a:rect l="l" t="t" r="r" b="b"/>
                  <a:pathLst>
                    <a:path w="2532" h="2232" extrusionOk="0">
                      <a:moveTo>
                        <a:pt x="126" y="0"/>
                      </a:moveTo>
                      <a:cubicBezTo>
                        <a:pt x="126" y="0"/>
                        <a:pt x="126" y="26"/>
                        <a:pt x="126" y="26"/>
                      </a:cubicBezTo>
                      <a:cubicBezTo>
                        <a:pt x="0" y="853"/>
                        <a:pt x="878" y="1479"/>
                        <a:pt x="1504" y="1805"/>
                      </a:cubicBezTo>
                      <a:cubicBezTo>
                        <a:pt x="1830" y="1980"/>
                        <a:pt x="2156" y="2131"/>
                        <a:pt x="2507" y="2231"/>
                      </a:cubicBezTo>
                      <a:cubicBezTo>
                        <a:pt x="2507" y="2231"/>
                        <a:pt x="2532" y="2206"/>
                        <a:pt x="2532" y="2206"/>
                      </a:cubicBezTo>
                      <a:cubicBezTo>
                        <a:pt x="2081" y="2056"/>
                        <a:pt x="1629" y="1855"/>
                        <a:pt x="1228" y="1579"/>
                      </a:cubicBezTo>
                      <a:cubicBezTo>
                        <a:pt x="878" y="1329"/>
                        <a:pt x="502" y="1003"/>
                        <a:pt x="276" y="602"/>
                      </a:cubicBezTo>
                      <a:cubicBezTo>
                        <a:pt x="176" y="401"/>
                        <a:pt x="126" y="201"/>
                        <a:pt x="126" y="0"/>
                      </a:cubicBezTo>
                      <a:close/>
                    </a:path>
                  </a:pathLst>
                </a:custGeom>
                <a:solidFill>
                  <a:srgbClr val="B13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8" name="Google Shape;828;p36"/>
                <p:cNvSpPr/>
                <p:nvPr/>
              </p:nvSpPr>
              <p:spPr>
                <a:xfrm>
                  <a:off x="7969884" y="1495225"/>
                  <a:ext cx="121343" cy="85397"/>
                </a:xfrm>
                <a:custGeom>
                  <a:avLst/>
                  <a:gdLst/>
                  <a:ahLst/>
                  <a:cxnLst/>
                  <a:rect l="l" t="t" r="r" b="b"/>
                  <a:pathLst>
                    <a:path w="4061" h="2858" extrusionOk="0">
                      <a:moveTo>
                        <a:pt x="3283" y="1"/>
                      </a:moveTo>
                      <a:cubicBezTo>
                        <a:pt x="2958" y="1"/>
                        <a:pt x="2657" y="26"/>
                        <a:pt x="2356" y="76"/>
                      </a:cubicBezTo>
                      <a:cubicBezTo>
                        <a:pt x="2156" y="101"/>
                        <a:pt x="1930" y="151"/>
                        <a:pt x="1705" y="201"/>
                      </a:cubicBezTo>
                      <a:cubicBezTo>
                        <a:pt x="2206" y="101"/>
                        <a:pt x="2682" y="51"/>
                        <a:pt x="3183" y="51"/>
                      </a:cubicBezTo>
                      <a:cubicBezTo>
                        <a:pt x="3434" y="51"/>
                        <a:pt x="3684" y="76"/>
                        <a:pt x="3935" y="101"/>
                      </a:cubicBezTo>
                      <a:lnTo>
                        <a:pt x="4060" y="101"/>
                      </a:lnTo>
                      <a:cubicBezTo>
                        <a:pt x="4060" y="101"/>
                        <a:pt x="4060" y="76"/>
                        <a:pt x="4060" y="76"/>
                      </a:cubicBezTo>
                      <a:cubicBezTo>
                        <a:pt x="3810" y="26"/>
                        <a:pt x="3534" y="1"/>
                        <a:pt x="3283" y="1"/>
                      </a:cubicBezTo>
                      <a:close/>
                      <a:moveTo>
                        <a:pt x="3835" y="602"/>
                      </a:moveTo>
                      <a:cubicBezTo>
                        <a:pt x="3158" y="602"/>
                        <a:pt x="2481" y="677"/>
                        <a:pt x="1830" y="803"/>
                      </a:cubicBezTo>
                      <a:cubicBezTo>
                        <a:pt x="1504" y="878"/>
                        <a:pt x="1128" y="953"/>
                        <a:pt x="827" y="1104"/>
                      </a:cubicBezTo>
                      <a:cubicBezTo>
                        <a:pt x="577" y="1229"/>
                        <a:pt x="426" y="1479"/>
                        <a:pt x="201" y="1680"/>
                      </a:cubicBezTo>
                      <a:cubicBezTo>
                        <a:pt x="176" y="1680"/>
                        <a:pt x="151" y="1705"/>
                        <a:pt x="126" y="1705"/>
                      </a:cubicBezTo>
                      <a:cubicBezTo>
                        <a:pt x="100" y="1705"/>
                        <a:pt x="100" y="1705"/>
                        <a:pt x="75" y="1680"/>
                      </a:cubicBezTo>
                      <a:cubicBezTo>
                        <a:pt x="50" y="1655"/>
                        <a:pt x="25" y="1630"/>
                        <a:pt x="0" y="1605"/>
                      </a:cubicBezTo>
                      <a:lnTo>
                        <a:pt x="0" y="1605"/>
                      </a:lnTo>
                      <a:cubicBezTo>
                        <a:pt x="25" y="1805"/>
                        <a:pt x="126" y="2006"/>
                        <a:pt x="251" y="2181"/>
                      </a:cubicBezTo>
                      <a:cubicBezTo>
                        <a:pt x="451" y="2432"/>
                        <a:pt x="702" y="2607"/>
                        <a:pt x="978" y="2682"/>
                      </a:cubicBezTo>
                      <a:cubicBezTo>
                        <a:pt x="1103" y="2758"/>
                        <a:pt x="1253" y="2808"/>
                        <a:pt x="1379" y="2858"/>
                      </a:cubicBezTo>
                      <a:lnTo>
                        <a:pt x="1404" y="2858"/>
                      </a:lnTo>
                      <a:cubicBezTo>
                        <a:pt x="1504" y="2858"/>
                        <a:pt x="1529" y="2733"/>
                        <a:pt x="1479" y="2682"/>
                      </a:cubicBezTo>
                      <a:cubicBezTo>
                        <a:pt x="1278" y="2457"/>
                        <a:pt x="1003" y="2181"/>
                        <a:pt x="1103" y="1855"/>
                      </a:cubicBezTo>
                      <a:cubicBezTo>
                        <a:pt x="1178" y="1580"/>
                        <a:pt x="1454" y="1429"/>
                        <a:pt x="1705" y="1329"/>
                      </a:cubicBezTo>
                      <a:cubicBezTo>
                        <a:pt x="2181" y="1129"/>
                        <a:pt x="2707" y="1053"/>
                        <a:pt x="3233" y="1053"/>
                      </a:cubicBezTo>
                      <a:cubicBezTo>
                        <a:pt x="3334" y="1053"/>
                        <a:pt x="3409" y="1053"/>
                        <a:pt x="3484" y="1078"/>
                      </a:cubicBezTo>
                      <a:lnTo>
                        <a:pt x="3559" y="1078"/>
                      </a:lnTo>
                      <a:cubicBezTo>
                        <a:pt x="3659" y="928"/>
                        <a:pt x="3735" y="778"/>
                        <a:pt x="3835" y="602"/>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9" name="Google Shape;829;p36"/>
                <p:cNvSpPr/>
                <p:nvPr/>
              </p:nvSpPr>
              <p:spPr>
                <a:xfrm>
                  <a:off x="7986348" y="1466779"/>
                  <a:ext cx="113126" cy="20259"/>
                </a:xfrm>
                <a:custGeom>
                  <a:avLst/>
                  <a:gdLst/>
                  <a:ahLst/>
                  <a:cxnLst/>
                  <a:rect l="l" t="t" r="r" b="b"/>
                  <a:pathLst>
                    <a:path w="3786" h="678" extrusionOk="0">
                      <a:moveTo>
                        <a:pt x="1479" y="0"/>
                      </a:moveTo>
                      <a:cubicBezTo>
                        <a:pt x="1179" y="151"/>
                        <a:pt x="903" y="351"/>
                        <a:pt x="577" y="451"/>
                      </a:cubicBezTo>
                      <a:cubicBezTo>
                        <a:pt x="377" y="527"/>
                        <a:pt x="176" y="602"/>
                        <a:pt x="1" y="677"/>
                      </a:cubicBezTo>
                      <a:cubicBezTo>
                        <a:pt x="226" y="602"/>
                        <a:pt x="502" y="577"/>
                        <a:pt x="753" y="552"/>
                      </a:cubicBezTo>
                      <a:cubicBezTo>
                        <a:pt x="1053" y="527"/>
                        <a:pt x="1329" y="451"/>
                        <a:pt x="1630" y="426"/>
                      </a:cubicBezTo>
                      <a:cubicBezTo>
                        <a:pt x="2181" y="351"/>
                        <a:pt x="2758" y="351"/>
                        <a:pt x="3309" y="351"/>
                      </a:cubicBezTo>
                      <a:lnTo>
                        <a:pt x="3735" y="351"/>
                      </a:lnTo>
                      <a:cubicBezTo>
                        <a:pt x="3760" y="276"/>
                        <a:pt x="3760" y="226"/>
                        <a:pt x="3785" y="176"/>
                      </a:cubicBezTo>
                      <a:cubicBezTo>
                        <a:pt x="3534" y="126"/>
                        <a:pt x="3309" y="76"/>
                        <a:pt x="3058" y="76"/>
                      </a:cubicBezTo>
                      <a:cubicBezTo>
                        <a:pt x="2532" y="25"/>
                        <a:pt x="2006" y="25"/>
                        <a:pt x="1479"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0" name="Google Shape;830;p36"/>
                <p:cNvSpPr/>
                <p:nvPr/>
              </p:nvSpPr>
              <p:spPr>
                <a:xfrm>
                  <a:off x="7914456" y="1576857"/>
                  <a:ext cx="32241" cy="50945"/>
                </a:xfrm>
                <a:custGeom>
                  <a:avLst/>
                  <a:gdLst/>
                  <a:ahLst/>
                  <a:cxnLst/>
                  <a:rect l="l" t="t" r="r" b="b"/>
                  <a:pathLst>
                    <a:path w="1079" h="1705" extrusionOk="0">
                      <a:moveTo>
                        <a:pt x="1" y="1"/>
                      </a:moveTo>
                      <a:cubicBezTo>
                        <a:pt x="1" y="251"/>
                        <a:pt x="26" y="477"/>
                        <a:pt x="101" y="702"/>
                      </a:cubicBezTo>
                      <a:cubicBezTo>
                        <a:pt x="201" y="1103"/>
                        <a:pt x="402" y="1429"/>
                        <a:pt x="652" y="1705"/>
                      </a:cubicBezTo>
                      <a:cubicBezTo>
                        <a:pt x="677" y="1705"/>
                        <a:pt x="677" y="1705"/>
                        <a:pt x="677" y="1680"/>
                      </a:cubicBezTo>
                      <a:cubicBezTo>
                        <a:pt x="828" y="1504"/>
                        <a:pt x="928" y="1329"/>
                        <a:pt x="1028" y="1103"/>
                      </a:cubicBezTo>
                      <a:cubicBezTo>
                        <a:pt x="1053" y="1053"/>
                        <a:pt x="1053" y="978"/>
                        <a:pt x="1078" y="903"/>
                      </a:cubicBezTo>
                      <a:cubicBezTo>
                        <a:pt x="677" y="677"/>
                        <a:pt x="276" y="377"/>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1" name="Google Shape;831;p36"/>
                <p:cNvSpPr/>
                <p:nvPr/>
              </p:nvSpPr>
              <p:spPr>
                <a:xfrm>
                  <a:off x="7915950" y="1454051"/>
                  <a:ext cx="186511" cy="162517"/>
                </a:xfrm>
                <a:custGeom>
                  <a:avLst/>
                  <a:gdLst/>
                  <a:ahLst/>
                  <a:cxnLst/>
                  <a:rect l="l" t="t" r="r" b="b"/>
                  <a:pathLst>
                    <a:path w="6242" h="5439" extrusionOk="0">
                      <a:moveTo>
                        <a:pt x="43" y="1961"/>
                      </a:moveTo>
                      <a:lnTo>
                        <a:pt x="43" y="1961"/>
                      </a:lnTo>
                      <a:cubicBezTo>
                        <a:pt x="37" y="1967"/>
                        <a:pt x="31" y="1974"/>
                        <a:pt x="26" y="1980"/>
                      </a:cubicBezTo>
                      <a:cubicBezTo>
                        <a:pt x="26" y="1983"/>
                        <a:pt x="26" y="1986"/>
                        <a:pt x="26" y="1989"/>
                      </a:cubicBezTo>
                      <a:lnTo>
                        <a:pt x="26" y="1989"/>
                      </a:lnTo>
                      <a:cubicBezTo>
                        <a:pt x="31" y="1979"/>
                        <a:pt x="37" y="1970"/>
                        <a:pt x="43" y="1961"/>
                      </a:cubicBezTo>
                      <a:close/>
                      <a:moveTo>
                        <a:pt x="26" y="1989"/>
                      </a:moveTo>
                      <a:cubicBezTo>
                        <a:pt x="17" y="2002"/>
                        <a:pt x="9" y="2016"/>
                        <a:pt x="1" y="2030"/>
                      </a:cubicBezTo>
                      <a:cubicBezTo>
                        <a:pt x="23" y="2008"/>
                        <a:pt x="25" y="2006"/>
                        <a:pt x="26" y="1989"/>
                      </a:cubicBezTo>
                      <a:close/>
                      <a:moveTo>
                        <a:pt x="5389" y="0"/>
                      </a:moveTo>
                      <a:cubicBezTo>
                        <a:pt x="4863" y="0"/>
                        <a:pt x="4312" y="50"/>
                        <a:pt x="3810" y="226"/>
                      </a:cubicBezTo>
                      <a:cubicBezTo>
                        <a:pt x="3635" y="201"/>
                        <a:pt x="3434" y="201"/>
                        <a:pt x="3259" y="201"/>
                      </a:cubicBezTo>
                      <a:cubicBezTo>
                        <a:pt x="3083" y="201"/>
                        <a:pt x="2908" y="201"/>
                        <a:pt x="2758" y="251"/>
                      </a:cubicBezTo>
                      <a:cubicBezTo>
                        <a:pt x="2357" y="351"/>
                        <a:pt x="1956" y="527"/>
                        <a:pt x="1580" y="727"/>
                      </a:cubicBezTo>
                      <a:cubicBezTo>
                        <a:pt x="1002" y="1016"/>
                        <a:pt x="400" y="1398"/>
                        <a:pt x="43" y="1961"/>
                      </a:cubicBezTo>
                      <a:lnTo>
                        <a:pt x="43" y="1961"/>
                      </a:lnTo>
                      <a:cubicBezTo>
                        <a:pt x="214" y="1773"/>
                        <a:pt x="409" y="1675"/>
                        <a:pt x="627" y="1529"/>
                      </a:cubicBezTo>
                      <a:cubicBezTo>
                        <a:pt x="627" y="1504"/>
                        <a:pt x="652" y="1504"/>
                        <a:pt x="677" y="1504"/>
                      </a:cubicBezTo>
                      <a:cubicBezTo>
                        <a:pt x="778" y="1504"/>
                        <a:pt x="878" y="1629"/>
                        <a:pt x="803" y="1705"/>
                      </a:cubicBezTo>
                      <a:cubicBezTo>
                        <a:pt x="652" y="1930"/>
                        <a:pt x="552" y="2206"/>
                        <a:pt x="402" y="2431"/>
                      </a:cubicBezTo>
                      <a:cubicBezTo>
                        <a:pt x="276" y="2632"/>
                        <a:pt x="176" y="2832"/>
                        <a:pt x="101" y="3058"/>
                      </a:cubicBezTo>
                      <a:cubicBezTo>
                        <a:pt x="101" y="3183"/>
                        <a:pt x="76" y="3334"/>
                        <a:pt x="76" y="3484"/>
                      </a:cubicBezTo>
                      <a:cubicBezTo>
                        <a:pt x="126" y="3735"/>
                        <a:pt x="276" y="3985"/>
                        <a:pt x="452" y="4186"/>
                      </a:cubicBezTo>
                      <a:cubicBezTo>
                        <a:pt x="803" y="4587"/>
                        <a:pt x="1304" y="4913"/>
                        <a:pt x="1780" y="5163"/>
                      </a:cubicBezTo>
                      <a:cubicBezTo>
                        <a:pt x="1931" y="5263"/>
                        <a:pt x="2106" y="5339"/>
                        <a:pt x="2256" y="5439"/>
                      </a:cubicBezTo>
                      <a:cubicBezTo>
                        <a:pt x="2432" y="5314"/>
                        <a:pt x="2582" y="5213"/>
                        <a:pt x="2758" y="5088"/>
                      </a:cubicBezTo>
                      <a:cubicBezTo>
                        <a:pt x="2407" y="4988"/>
                        <a:pt x="2081" y="4837"/>
                        <a:pt x="1755" y="4662"/>
                      </a:cubicBezTo>
                      <a:cubicBezTo>
                        <a:pt x="1129" y="4336"/>
                        <a:pt x="251" y="3710"/>
                        <a:pt x="377" y="2883"/>
                      </a:cubicBezTo>
                      <a:cubicBezTo>
                        <a:pt x="377" y="2883"/>
                        <a:pt x="377" y="2857"/>
                        <a:pt x="377" y="2857"/>
                      </a:cubicBezTo>
                      <a:cubicBezTo>
                        <a:pt x="502" y="2131"/>
                        <a:pt x="1229" y="1654"/>
                        <a:pt x="1830" y="1329"/>
                      </a:cubicBezTo>
                      <a:cubicBezTo>
                        <a:pt x="2006" y="1253"/>
                        <a:pt x="2181" y="1178"/>
                        <a:pt x="2357" y="1103"/>
                      </a:cubicBezTo>
                      <a:cubicBezTo>
                        <a:pt x="2532" y="1028"/>
                        <a:pt x="2733" y="953"/>
                        <a:pt x="2933" y="877"/>
                      </a:cubicBezTo>
                      <a:cubicBezTo>
                        <a:pt x="3259" y="777"/>
                        <a:pt x="3535" y="577"/>
                        <a:pt x="3835" y="426"/>
                      </a:cubicBezTo>
                      <a:cubicBezTo>
                        <a:pt x="4362" y="451"/>
                        <a:pt x="4888" y="451"/>
                        <a:pt x="5414" y="502"/>
                      </a:cubicBezTo>
                      <a:cubicBezTo>
                        <a:pt x="5665" y="502"/>
                        <a:pt x="5890" y="552"/>
                        <a:pt x="6141" y="602"/>
                      </a:cubicBezTo>
                      <a:cubicBezTo>
                        <a:pt x="6191" y="401"/>
                        <a:pt x="6216" y="226"/>
                        <a:pt x="6241" y="25"/>
                      </a:cubicBezTo>
                      <a:cubicBezTo>
                        <a:pt x="6091" y="25"/>
                        <a:pt x="5941" y="0"/>
                        <a:pt x="5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2" name="Google Shape;832;p36"/>
                <p:cNvSpPr/>
                <p:nvPr/>
              </p:nvSpPr>
              <p:spPr>
                <a:xfrm>
                  <a:off x="7963131" y="1496719"/>
                  <a:ext cx="128096" cy="49481"/>
                </a:xfrm>
                <a:custGeom>
                  <a:avLst/>
                  <a:gdLst/>
                  <a:ahLst/>
                  <a:cxnLst/>
                  <a:rect l="l" t="t" r="r" b="b"/>
                  <a:pathLst>
                    <a:path w="4287" h="1656" extrusionOk="0">
                      <a:moveTo>
                        <a:pt x="3409" y="1"/>
                      </a:moveTo>
                      <a:cubicBezTo>
                        <a:pt x="2908" y="1"/>
                        <a:pt x="2432" y="51"/>
                        <a:pt x="1931" y="151"/>
                      </a:cubicBezTo>
                      <a:cubicBezTo>
                        <a:pt x="1780" y="176"/>
                        <a:pt x="1630" y="201"/>
                        <a:pt x="1454" y="226"/>
                      </a:cubicBezTo>
                      <a:cubicBezTo>
                        <a:pt x="1078" y="327"/>
                        <a:pt x="652" y="427"/>
                        <a:pt x="352" y="728"/>
                      </a:cubicBezTo>
                      <a:cubicBezTo>
                        <a:pt x="126" y="953"/>
                        <a:pt x="1" y="1329"/>
                        <a:pt x="226" y="1555"/>
                      </a:cubicBezTo>
                      <a:cubicBezTo>
                        <a:pt x="251" y="1580"/>
                        <a:pt x="276" y="1605"/>
                        <a:pt x="301" y="1630"/>
                      </a:cubicBezTo>
                      <a:cubicBezTo>
                        <a:pt x="326" y="1655"/>
                        <a:pt x="326" y="1655"/>
                        <a:pt x="352" y="1655"/>
                      </a:cubicBezTo>
                      <a:cubicBezTo>
                        <a:pt x="377" y="1655"/>
                        <a:pt x="402" y="1630"/>
                        <a:pt x="427" y="1630"/>
                      </a:cubicBezTo>
                      <a:cubicBezTo>
                        <a:pt x="652" y="1429"/>
                        <a:pt x="803" y="1179"/>
                        <a:pt x="1053" y="1054"/>
                      </a:cubicBezTo>
                      <a:cubicBezTo>
                        <a:pt x="1354" y="903"/>
                        <a:pt x="1730" y="828"/>
                        <a:pt x="2056" y="753"/>
                      </a:cubicBezTo>
                      <a:cubicBezTo>
                        <a:pt x="2707" y="627"/>
                        <a:pt x="3384" y="552"/>
                        <a:pt x="4061" y="552"/>
                      </a:cubicBezTo>
                      <a:cubicBezTo>
                        <a:pt x="4111" y="427"/>
                        <a:pt x="4161" y="302"/>
                        <a:pt x="4236" y="176"/>
                      </a:cubicBezTo>
                      <a:cubicBezTo>
                        <a:pt x="4236" y="151"/>
                        <a:pt x="4261" y="101"/>
                        <a:pt x="4286" y="51"/>
                      </a:cubicBezTo>
                      <a:lnTo>
                        <a:pt x="4161" y="51"/>
                      </a:lnTo>
                      <a:cubicBezTo>
                        <a:pt x="3910" y="26"/>
                        <a:pt x="3660" y="1"/>
                        <a:pt x="3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3" name="Google Shape;833;p36"/>
                <p:cNvSpPr/>
                <p:nvPr/>
              </p:nvSpPr>
              <p:spPr>
                <a:xfrm>
                  <a:off x="7894975" y="1498990"/>
                  <a:ext cx="51722" cy="148294"/>
                </a:xfrm>
                <a:custGeom>
                  <a:avLst/>
                  <a:gdLst/>
                  <a:ahLst/>
                  <a:cxnLst/>
                  <a:rect l="l" t="t" r="r" b="b"/>
                  <a:pathLst>
                    <a:path w="1731" h="4963" extrusionOk="0">
                      <a:moveTo>
                        <a:pt x="1379" y="0"/>
                      </a:moveTo>
                      <a:cubicBezTo>
                        <a:pt x="1354" y="0"/>
                        <a:pt x="1329" y="0"/>
                        <a:pt x="1329" y="25"/>
                      </a:cubicBezTo>
                      <a:cubicBezTo>
                        <a:pt x="1104" y="176"/>
                        <a:pt x="903" y="276"/>
                        <a:pt x="728" y="476"/>
                      </a:cubicBezTo>
                      <a:cubicBezTo>
                        <a:pt x="728" y="501"/>
                        <a:pt x="728" y="501"/>
                        <a:pt x="703" y="526"/>
                      </a:cubicBezTo>
                      <a:cubicBezTo>
                        <a:pt x="552" y="727"/>
                        <a:pt x="452" y="952"/>
                        <a:pt x="352" y="1203"/>
                      </a:cubicBezTo>
                      <a:cubicBezTo>
                        <a:pt x="151" y="1704"/>
                        <a:pt x="76" y="2256"/>
                        <a:pt x="101" y="2807"/>
                      </a:cubicBezTo>
                      <a:cubicBezTo>
                        <a:pt x="151" y="3358"/>
                        <a:pt x="302" y="3910"/>
                        <a:pt x="653" y="4361"/>
                      </a:cubicBezTo>
                      <a:cubicBezTo>
                        <a:pt x="828" y="4587"/>
                        <a:pt x="1029" y="4762"/>
                        <a:pt x="1229" y="4962"/>
                      </a:cubicBezTo>
                      <a:cubicBezTo>
                        <a:pt x="1404" y="4862"/>
                        <a:pt x="1555" y="4787"/>
                        <a:pt x="1730" y="4687"/>
                      </a:cubicBezTo>
                      <a:cubicBezTo>
                        <a:pt x="1580" y="4561"/>
                        <a:pt x="1430" y="4436"/>
                        <a:pt x="1304" y="4311"/>
                      </a:cubicBezTo>
                      <a:cubicBezTo>
                        <a:pt x="1054" y="4035"/>
                        <a:pt x="853" y="3709"/>
                        <a:pt x="753" y="3308"/>
                      </a:cubicBezTo>
                      <a:cubicBezTo>
                        <a:pt x="678" y="3083"/>
                        <a:pt x="653" y="2857"/>
                        <a:pt x="653" y="2607"/>
                      </a:cubicBezTo>
                      <a:lnTo>
                        <a:pt x="628" y="2607"/>
                      </a:lnTo>
                      <a:cubicBezTo>
                        <a:pt x="427" y="2306"/>
                        <a:pt x="1" y="1353"/>
                        <a:pt x="602" y="1228"/>
                      </a:cubicBezTo>
                      <a:lnTo>
                        <a:pt x="628" y="1228"/>
                      </a:lnTo>
                      <a:cubicBezTo>
                        <a:pt x="678" y="1228"/>
                        <a:pt x="703" y="1253"/>
                        <a:pt x="728" y="1278"/>
                      </a:cubicBezTo>
                      <a:cubicBezTo>
                        <a:pt x="778" y="1379"/>
                        <a:pt x="803" y="1454"/>
                        <a:pt x="803" y="1554"/>
                      </a:cubicBezTo>
                      <a:cubicBezTo>
                        <a:pt x="878" y="1328"/>
                        <a:pt x="978" y="1128"/>
                        <a:pt x="1104" y="927"/>
                      </a:cubicBezTo>
                      <a:cubicBezTo>
                        <a:pt x="1254" y="702"/>
                        <a:pt x="1354" y="426"/>
                        <a:pt x="1505" y="201"/>
                      </a:cubicBezTo>
                      <a:cubicBezTo>
                        <a:pt x="1580" y="125"/>
                        <a:pt x="1480"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4" name="Google Shape;834;p36"/>
                <p:cNvSpPr/>
                <p:nvPr/>
              </p:nvSpPr>
              <p:spPr>
                <a:xfrm>
                  <a:off x="7894975" y="1535683"/>
                  <a:ext cx="88415" cy="84650"/>
                </a:xfrm>
                <a:custGeom>
                  <a:avLst/>
                  <a:gdLst/>
                  <a:ahLst/>
                  <a:cxnLst/>
                  <a:rect l="l" t="t" r="r" b="b"/>
                  <a:pathLst>
                    <a:path w="2959" h="2833" extrusionOk="0">
                      <a:moveTo>
                        <a:pt x="602" y="0"/>
                      </a:moveTo>
                      <a:cubicBezTo>
                        <a:pt x="1" y="125"/>
                        <a:pt x="427" y="1078"/>
                        <a:pt x="628" y="1379"/>
                      </a:cubicBezTo>
                      <a:lnTo>
                        <a:pt x="653" y="1379"/>
                      </a:lnTo>
                      <a:cubicBezTo>
                        <a:pt x="928" y="1755"/>
                        <a:pt x="1329" y="2055"/>
                        <a:pt x="1730" y="2281"/>
                      </a:cubicBezTo>
                      <a:cubicBezTo>
                        <a:pt x="1856" y="2356"/>
                        <a:pt x="1956" y="2431"/>
                        <a:pt x="2081" y="2506"/>
                      </a:cubicBezTo>
                      <a:cubicBezTo>
                        <a:pt x="2307" y="2632"/>
                        <a:pt x="2532" y="2732"/>
                        <a:pt x="2758" y="2832"/>
                      </a:cubicBezTo>
                      <a:cubicBezTo>
                        <a:pt x="2833" y="2782"/>
                        <a:pt x="2883" y="2732"/>
                        <a:pt x="2958" y="2707"/>
                      </a:cubicBezTo>
                      <a:cubicBezTo>
                        <a:pt x="2808" y="2607"/>
                        <a:pt x="2633" y="2531"/>
                        <a:pt x="2482" y="2431"/>
                      </a:cubicBezTo>
                      <a:cubicBezTo>
                        <a:pt x="2006" y="2181"/>
                        <a:pt x="1505" y="1855"/>
                        <a:pt x="1154" y="1454"/>
                      </a:cubicBezTo>
                      <a:cubicBezTo>
                        <a:pt x="978" y="1253"/>
                        <a:pt x="828" y="1003"/>
                        <a:pt x="778" y="752"/>
                      </a:cubicBezTo>
                      <a:cubicBezTo>
                        <a:pt x="778" y="602"/>
                        <a:pt x="803" y="451"/>
                        <a:pt x="803" y="326"/>
                      </a:cubicBezTo>
                      <a:cubicBezTo>
                        <a:pt x="803" y="226"/>
                        <a:pt x="778" y="151"/>
                        <a:pt x="728" y="50"/>
                      </a:cubicBezTo>
                      <a:cubicBezTo>
                        <a:pt x="703" y="25"/>
                        <a:pt x="678" y="0"/>
                        <a:pt x="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835" name="Google Shape;835;p36"/>
              <p:cNvGrpSpPr/>
              <p:nvPr/>
            </p:nvGrpSpPr>
            <p:grpSpPr>
              <a:xfrm>
                <a:off x="7856906" y="948662"/>
                <a:ext cx="256183" cy="252099"/>
                <a:chOff x="8221115" y="1729963"/>
                <a:chExt cx="199628" cy="196461"/>
              </a:xfrm>
            </p:grpSpPr>
            <p:sp>
              <p:nvSpPr>
                <p:cNvPr id="836" name="Google Shape;836;p36"/>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7" name="Google Shape;837;p36"/>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8" name="Google Shape;838;p36"/>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39" name="Google Shape;839;p36"/>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40" name="Google Shape;840;p36"/>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41" name="Google Shape;841;p36"/>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42" name="Google Shape;842;p36"/>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43" name="Google Shape;843;p36"/>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44" name="Google Shape;844;p36"/>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845" name="Google Shape;845;p36"/>
              <p:cNvGrpSpPr/>
              <p:nvPr/>
            </p:nvGrpSpPr>
            <p:grpSpPr>
              <a:xfrm rot="2024468">
                <a:off x="7988896" y="1309599"/>
                <a:ext cx="435563" cy="143725"/>
                <a:chOff x="4922925" y="2505806"/>
                <a:chExt cx="311083" cy="102633"/>
              </a:xfrm>
            </p:grpSpPr>
            <p:sp>
              <p:nvSpPr>
                <p:cNvPr id="846" name="Google Shape;846;p36"/>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36"/>
              <p:cNvSpPr/>
              <p:nvPr/>
            </p:nvSpPr>
            <p:spPr>
              <a:xfrm>
                <a:off x="6243625" y="4388591"/>
                <a:ext cx="14574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1" name="Google Shape;851;p36"/>
              <p:cNvCxnSpPr/>
              <p:nvPr/>
            </p:nvCxnSpPr>
            <p:spPr>
              <a:xfrm flipH="1">
                <a:off x="6679300" y="2137125"/>
                <a:ext cx="126300" cy="261900"/>
              </a:xfrm>
              <a:prstGeom prst="straightConnector1">
                <a:avLst/>
              </a:prstGeom>
              <a:noFill/>
              <a:ln w="19050" cap="flat" cmpd="sng">
                <a:solidFill>
                  <a:schemeClr val="dk1"/>
                </a:solidFill>
                <a:prstDash val="solid"/>
                <a:round/>
                <a:headEnd type="none" w="med" len="med"/>
                <a:tailEnd type="none" w="med" len="med"/>
              </a:ln>
            </p:spPr>
          </p:cxnSp>
          <p:cxnSp>
            <p:nvCxnSpPr>
              <p:cNvPr id="852" name="Google Shape;852;p36"/>
              <p:cNvCxnSpPr/>
              <p:nvPr/>
            </p:nvCxnSpPr>
            <p:spPr>
              <a:xfrm flipH="1">
                <a:off x="7293900" y="2565750"/>
                <a:ext cx="95100" cy="433500"/>
              </a:xfrm>
              <a:prstGeom prst="straightConnector1">
                <a:avLst/>
              </a:prstGeom>
              <a:noFill/>
              <a:ln w="19050" cap="flat" cmpd="sng">
                <a:solidFill>
                  <a:schemeClr val="dk1"/>
                </a:solidFill>
                <a:prstDash val="solid"/>
                <a:round/>
                <a:headEnd type="none" w="med" len="med"/>
                <a:tailEnd type="none" w="med" len="med"/>
              </a:ln>
            </p:spPr>
          </p:cxnSp>
          <p:sp>
            <p:nvSpPr>
              <p:cNvPr id="853" name="Google Shape;853;p36"/>
              <p:cNvSpPr/>
              <p:nvPr/>
            </p:nvSpPr>
            <p:spPr>
              <a:xfrm>
                <a:off x="7205643" y="2128293"/>
                <a:ext cx="66662" cy="121462"/>
              </a:xfrm>
              <a:custGeom>
                <a:avLst/>
                <a:gdLst/>
                <a:ahLst/>
                <a:cxnLst/>
                <a:rect l="l" t="t" r="r" b="b"/>
                <a:pathLst>
                  <a:path w="2231" h="4065" extrusionOk="0">
                    <a:moveTo>
                      <a:pt x="1838" y="0"/>
                    </a:moveTo>
                    <a:cubicBezTo>
                      <a:pt x="1798" y="0"/>
                      <a:pt x="1755" y="25"/>
                      <a:pt x="1755" y="79"/>
                    </a:cubicBezTo>
                    <a:cubicBezTo>
                      <a:pt x="1855" y="856"/>
                      <a:pt x="1930" y="1683"/>
                      <a:pt x="1579" y="2410"/>
                    </a:cubicBezTo>
                    <a:cubicBezTo>
                      <a:pt x="1429" y="2711"/>
                      <a:pt x="1253" y="2986"/>
                      <a:pt x="1003" y="3212"/>
                    </a:cubicBezTo>
                    <a:cubicBezTo>
                      <a:pt x="852" y="3337"/>
                      <a:pt x="677" y="3412"/>
                      <a:pt x="502" y="3513"/>
                    </a:cubicBezTo>
                    <a:cubicBezTo>
                      <a:pt x="351" y="3613"/>
                      <a:pt x="201" y="3738"/>
                      <a:pt x="76" y="3889"/>
                    </a:cubicBezTo>
                    <a:cubicBezTo>
                      <a:pt x="0" y="3964"/>
                      <a:pt x="50" y="4064"/>
                      <a:pt x="151" y="4064"/>
                    </a:cubicBezTo>
                    <a:cubicBezTo>
                      <a:pt x="376" y="4064"/>
                      <a:pt x="577" y="4064"/>
                      <a:pt x="777" y="3964"/>
                    </a:cubicBezTo>
                    <a:cubicBezTo>
                      <a:pt x="978" y="3889"/>
                      <a:pt x="1153" y="3763"/>
                      <a:pt x="1329" y="3613"/>
                    </a:cubicBezTo>
                    <a:cubicBezTo>
                      <a:pt x="1604" y="3362"/>
                      <a:pt x="1855" y="3011"/>
                      <a:pt x="1980" y="2635"/>
                    </a:cubicBezTo>
                    <a:cubicBezTo>
                      <a:pt x="2231" y="1833"/>
                      <a:pt x="2156" y="881"/>
                      <a:pt x="1905" y="54"/>
                    </a:cubicBezTo>
                    <a:cubicBezTo>
                      <a:pt x="1905" y="19"/>
                      <a:pt x="1873" y="0"/>
                      <a:pt x="1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54" name="Google Shape;854;p36"/>
              <p:cNvSpPr/>
              <p:nvPr/>
            </p:nvSpPr>
            <p:spPr>
              <a:xfrm>
                <a:off x="7206390" y="2236219"/>
                <a:ext cx="34482" cy="13536"/>
              </a:xfrm>
              <a:custGeom>
                <a:avLst/>
                <a:gdLst/>
                <a:ahLst/>
                <a:cxnLst/>
                <a:rect l="l" t="t" r="r" b="b"/>
                <a:pathLst>
                  <a:path w="1154" h="453" extrusionOk="0">
                    <a:moveTo>
                      <a:pt x="351" y="1"/>
                    </a:moveTo>
                    <a:cubicBezTo>
                      <a:pt x="251" y="76"/>
                      <a:pt x="151" y="176"/>
                      <a:pt x="51" y="277"/>
                    </a:cubicBezTo>
                    <a:cubicBezTo>
                      <a:pt x="25" y="302"/>
                      <a:pt x="0" y="352"/>
                      <a:pt x="25" y="402"/>
                    </a:cubicBezTo>
                    <a:cubicBezTo>
                      <a:pt x="25" y="402"/>
                      <a:pt x="25" y="402"/>
                      <a:pt x="51" y="427"/>
                    </a:cubicBezTo>
                    <a:cubicBezTo>
                      <a:pt x="51" y="452"/>
                      <a:pt x="76" y="452"/>
                      <a:pt x="126" y="452"/>
                    </a:cubicBezTo>
                    <a:lnTo>
                      <a:pt x="176" y="452"/>
                    </a:lnTo>
                    <a:cubicBezTo>
                      <a:pt x="376" y="452"/>
                      <a:pt x="577" y="452"/>
                      <a:pt x="752" y="352"/>
                    </a:cubicBezTo>
                    <a:cubicBezTo>
                      <a:pt x="903" y="302"/>
                      <a:pt x="1028" y="201"/>
                      <a:pt x="1153" y="101"/>
                    </a:cubicBezTo>
                    <a:cubicBezTo>
                      <a:pt x="878" y="76"/>
                      <a:pt x="627" y="26"/>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855" name="Google Shape;855;p36"/>
              <p:cNvGrpSpPr/>
              <p:nvPr/>
            </p:nvGrpSpPr>
            <p:grpSpPr>
              <a:xfrm>
                <a:off x="6974222" y="1988723"/>
                <a:ext cx="301101" cy="267008"/>
                <a:chOff x="6974222" y="1988723"/>
                <a:chExt cx="301101" cy="267008"/>
              </a:xfrm>
            </p:grpSpPr>
            <p:sp>
              <p:nvSpPr>
                <p:cNvPr id="856" name="Google Shape;856;p36"/>
                <p:cNvSpPr/>
                <p:nvPr/>
              </p:nvSpPr>
              <p:spPr>
                <a:xfrm>
                  <a:off x="6980975" y="1999659"/>
                  <a:ext cx="286848" cy="253651"/>
                </a:xfrm>
                <a:custGeom>
                  <a:avLst/>
                  <a:gdLst/>
                  <a:ahLst/>
                  <a:cxnLst/>
                  <a:rect l="l" t="t" r="r" b="b"/>
                  <a:pathLst>
                    <a:path w="9600" h="8489" extrusionOk="0">
                      <a:moveTo>
                        <a:pt x="3231" y="1"/>
                      </a:moveTo>
                      <a:cubicBezTo>
                        <a:pt x="2549" y="1"/>
                        <a:pt x="1820" y="140"/>
                        <a:pt x="1254" y="524"/>
                      </a:cubicBezTo>
                      <a:cubicBezTo>
                        <a:pt x="602" y="1001"/>
                        <a:pt x="176" y="1727"/>
                        <a:pt x="101" y="2504"/>
                      </a:cubicBezTo>
                      <a:cubicBezTo>
                        <a:pt x="0" y="3382"/>
                        <a:pt x="301" y="4184"/>
                        <a:pt x="853" y="4860"/>
                      </a:cubicBezTo>
                      <a:cubicBezTo>
                        <a:pt x="903" y="4935"/>
                        <a:pt x="978" y="4960"/>
                        <a:pt x="1078" y="4986"/>
                      </a:cubicBezTo>
                      <a:cubicBezTo>
                        <a:pt x="1404" y="5562"/>
                        <a:pt x="1805" y="6088"/>
                        <a:pt x="2281" y="6564"/>
                      </a:cubicBezTo>
                      <a:cubicBezTo>
                        <a:pt x="3033" y="7341"/>
                        <a:pt x="3935" y="7868"/>
                        <a:pt x="4963" y="8244"/>
                      </a:cubicBezTo>
                      <a:cubicBezTo>
                        <a:pt x="5414" y="8401"/>
                        <a:pt x="5920" y="8488"/>
                        <a:pt x="6430" y="8488"/>
                      </a:cubicBezTo>
                      <a:cubicBezTo>
                        <a:pt x="7054" y="8488"/>
                        <a:pt x="7683" y="8358"/>
                        <a:pt x="8221" y="8068"/>
                      </a:cubicBezTo>
                      <a:cubicBezTo>
                        <a:pt x="8647" y="7843"/>
                        <a:pt x="9023" y="7492"/>
                        <a:pt x="9249" y="7041"/>
                      </a:cubicBezTo>
                      <a:cubicBezTo>
                        <a:pt x="9549" y="6539"/>
                        <a:pt x="9600" y="5963"/>
                        <a:pt x="9499" y="5387"/>
                      </a:cubicBezTo>
                      <a:cubicBezTo>
                        <a:pt x="9399" y="4835"/>
                        <a:pt x="9199" y="4284"/>
                        <a:pt x="8973" y="3808"/>
                      </a:cubicBezTo>
                      <a:cubicBezTo>
                        <a:pt x="8848" y="3532"/>
                        <a:pt x="8697" y="3281"/>
                        <a:pt x="8522" y="3031"/>
                      </a:cubicBezTo>
                      <a:cubicBezTo>
                        <a:pt x="8447" y="2930"/>
                        <a:pt x="8397" y="2805"/>
                        <a:pt x="8296" y="2705"/>
                      </a:cubicBezTo>
                      <a:lnTo>
                        <a:pt x="8271" y="2655"/>
                      </a:lnTo>
                      <a:cubicBezTo>
                        <a:pt x="7770" y="1903"/>
                        <a:pt x="6943" y="1276"/>
                        <a:pt x="6166" y="825"/>
                      </a:cubicBezTo>
                      <a:cubicBezTo>
                        <a:pt x="5414" y="374"/>
                        <a:pt x="4587" y="98"/>
                        <a:pt x="3710" y="23"/>
                      </a:cubicBezTo>
                      <a:cubicBezTo>
                        <a:pt x="3555" y="9"/>
                        <a:pt x="3395" y="1"/>
                        <a:pt x="3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57" name="Google Shape;857;p36"/>
                <p:cNvSpPr/>
                <p:nvPr/>
              </p:nvSpPr>
              <p:spPr>
                <a:xfrm>
                  <a:off x="7010915" y="2014570"/>
                  <a:ext cx="249408" cy="221680"/>
                </a:xfrm>
                <a:custGeom>
                  <a:avLst/>
                  <a:gdLst/>
                  <a:ahLst/>
                  <a:cxnLst/>
                  <a:rect l="l" t="t" r="r" b="b"/>
                  <a:pathLst>
                    <a:path w="8347" h="7419" extrusionOk="0">
                      <a:moveTo>
                        <a:pt x="803" y="0"/>
                      </a:moveTo>
                      <a:lnTo>
                        <a:pt x="803" y="0"/>
                      </a:lnTo>
                      <a:cubicBezTo>
                        <a:pt x="603" y="75"/>
                        <a:pt x="427" y="201"/>
                        <a:pt x="252" y="351"/>
                      </a:cubicBezTo>
                      <a:cubicBezTo>
                        <a:pt x="201" y="401"/>
                        <a:pt x="126" y="451"/>
                        <a:pt x="51" y="527"/>
                      </a:cubicBezTo>
                      <a:cubicBezTo>
                        <a:pt x="51" y="552"/>
                        <a:pt x="51" y="552"/>
                        <a:pt x="51" y="577"/>
                      </a:cubicBezTo>
                      <a:cubicBezTo>
                        <a:pt x="1" y="802"/>
                        <a:pt x="1" y="1028"/>
                        <a:pt x="1" y="1253"/>
                      </a:cubicBezTo>
                      <a:cubicBezTo>
                        <a:pt x="26" y="1379"/>
                        <a:pt x="76" y="1529"/>
                        <a:pt x="101" y="1680"/>
                      </a:cubicBezTo>
                      <a:cubicBezTo>
                        <a:pt x="101" y="1780"/>
                        <a:pt x="151" y="1880"/>
                        <a:pt x="126" y="1980"/>
                      </a:cubicBezTo>
                      <a:cubicBezTo>
                        <a:pt x="151" y="2055"/>
                        <a:pt x="176" y="2106"/>
                        <a:pt x="201" y="2181"/>
                      </a:cubicBezTo>
                      <a:cubicBezTo>
                        <a:pt x="477" y="2832"/>
                        <a:pt x="878" y="3409"/>
                        <a:pt x="1379" y="3935"/>
                      </a:cubicBezTo>
                      <a:cubicBezTo>
                        <a:pt x="1405" y="4010"/>
                        <a:pt x="1405" y="4060"/>
                        <a:pt x="1430" y="4136"/>
                      </a:cubicBezTo>
                      <a:lnTo>
                        <a:pt x="1329" y="4236"/>
                      </a:lnTo>
                      <a:cubicBezTo>
                        <a:pt x="1254" y="4311"/>
                        <a:pt x="1179" y="4386"/>
                        <a:pt x="1104" y="4461"/>
                      </a:cubicBezTo>
                      <a:cubicBezTo>
                        <a:pt x="1029" y="4537"/>
                        <a:pt x="953" y="4587"/>
                        <a:pt x="878" y="4662"/>
                      </a:cubicBezTo>
                      <a:cubicBezTo>
                        <a:pt x="828" y="4712"/>
                        <a:pt x="753" y="4787"/>
                        <a:pt x="678" y="4837"/>
                      </a:cubicBezTo>
                      <a:cubicBezTo>
                        <a:pt x="653" y="4862"/>
                        <a:pt x="628" y="4862"/>
                        <a:pt x="603" y="4862"/>
                      </a:cubicBezTo>
                      <a:cubicBezTo>
                        <a:pt x="552" y="4862"/>
                        <a:pt x="502" y="4837"/>
                        <a:pt x="452" y="4787"/>
                      </a:cubicBezTo>
                      <a:cubicBezTo>
                        <a:pt x="427" y="4787"/>
                        <a:pt x="427" y="4787"/>
                        <a:pt x="402" y="4762"/>
                      </a:cubicBezTo>
                      <a:lnTo>
                        <a:pt x="402" y="4762"/>
                      </a:lnTo>
                      <a:cubicBezTo>
                        <a:pt x="728" y="5238"/>
                        <a:pt x="1079" y="5690"/>
                        <a:pt x="1455" y="6065"/>
                      </a:cubicBezTo>
                      <a:cubicBezTo>
                        <a:pt x="1555" y="6141"/>
                        <a:pt x="1630" y="6241"/>
                        <a:pt x="1705" y="6316"/>
                      </a:cubicBezTo>
                      <a:cubicBezTo>
                        <a:pt x="2633" y="6592"/>
                        <a:pt x="3585" y="6817"/>
                        <a:pt x="4537" y="6993"/>
                      </a:cubicBezTo>
                      <a:cubicBezTo>
                        <a:pt x="5314" y="7143"/>
                        <a:pt x="6116" y="7294"/>
                        <a:pt x="6893" y="7419"/>
                      </a:cubicBezTo>
                      <a:cubicBezTo>
                        <a:pt x="6943" y="7369"/>
                        <a:pt x="6994" y="7344"/>
                        <a:pt x="7019" y="7319"/>
                      </a:cubicBezTo>
                      <a:cubicBezTo>
                        <a:pt x="7194" y="7218"/>
                        <a:pt x="7369" y="7143"/>
                        <a:pt x="7520" y="7018"/>
                      </a:cubicBezTo>
                      <a:cubicBezTo>
                        <a:pt x="7645" y="6893"/>
                        <a:pt x="7770" y="6742"/>
                        <a:pt x="7871" y="6592"/>
                      </a:cubicBezTo>
                      <a:lnTo>
                        <a:pt x="7871" y="6592"/>
                      </a:lnTo>
                      <a:cubicBezTo>
                        <a:pt x="7770" y="6667"/>
                        <a:pt x="7645" y="6717"/>
                        <a:pt x="7520" y="6742"/>
                      </a:cubicBezTo>
                      <a:cubicBezTo>
                        <a:pt x="7169" y="6893"/>
                        <a:pt x="6768" y="6943"/>
                        <a:pt x="6392" y="6943"/>
                      </a:cubicBezTo>
                      <a:cubicBezTo>
                        <a:pt x="6242" y="6943"/>
                        <a:pt x="6116" y="6943"/>
                        <a:pt x="5991" y="6918"/>
                      </a:cubicBezTo>
                      <a:cubicBezTo>
                        <a:pt x="5415" y="6893"/>
                        <a:pt x="4763" y="6792"/>
                        <a:pt x="4337" y="6341"/>
                      </a:cubicBezTo>
                      <a:cubicBezTo>
                        <a:pt x="4312" y="6291"/>
                        <a:pt x="4337" y="6241"/>
                        <a:pt x="4387" y="6241"/>
                      </a:cubicBezTo>
                      <a:cubicBezTo>
                        <a:pt x="4913" y="6241"/>
                        <a:pt x="5415" y="6441"/>
                        <a:pt x="5941" y="6492"/>
                      </a:cubicBezTo>
                      <a:cubicBezTo>
                        <a:pt x="6091" y="6492"/>
                        <a:pt x="6217" y="6517"/>
                        <a:pt x="6367" y="6517"/>
                      </a:cubicBezTo>
                      <a:cubicBezTo>
                        <a:pt x="6668" y="6517"/>
                        <a:pt x="6968" y="6466"/>
                        <a:pt x="7269" y="6366"/>
                      </a:cubicBezTo>
                      <a:cubicBezTo>
                        <a:pt x="7670" y="6241"/>
                        <a:pt x="7971" y="5965"/>
                        <a:pt x="8146" y="5564"/>
                      </a:cubicBezTo>
                      <a:cubicBezTo>
                        <a:pt x="8222" y="5364"/>
                        <a:pt x="8247" y="5138"/>
                        <a:pt x="8297" y="4913"/>
                      </a:cubicBezTo>
                      <a:cubicBezTo>
                        <a:pt x="8322" y="4812"/>
                        <a:pt x="8322" y="4687"/>
                        <a:pt x="8347" y="4562"/>
                      </a:cubicBezTo>
                      <a:cubicBezTo>
                        <a:pt x="8347" y="4512"/>
                        <a:pt x="8347" y="4436"/>
                        <a:pt x="8322" y="4386"/>
                      </a:cubicBezTo>
                      <a:cubicBezTo>
                        <a:pt x="8322" y="4336"/>
                        <a:pt x="8322" y="4261"/>
                        <a:pt x="8322" y="4211"/>
                      </a:cubicBezTo>
                      <a:cubicBezTo>
                        <a:pt x="8322" y="4186"/>
                        <a:pt x="8297" y="4161"/>
                        <a:pt x="8297" y="4111"/>
                      </a:cubicBezTo>
                      <a:cubicBezTo>
                        <a:pt x="8222" y="3885"/>
                        <a:pt x="8121" y="3634"/>
                        <a:pt x="8021" y="3409"/>
                      </a:cubicBezTo>
                      <a:cubicBezTo>
                        <a:pt x="7996" y="3409"/>
                        <a:pt x="7971" y="3434"/>
                        <a:pt x="7996" y="3484"/>
                      </a:cubicBezTo>
                      <a:cubicBezTo>
                        <a:pt x="7996" y="4010"/>
                        <a:pt x="8046" y="4562"/>
                        <a:pt x="7821" y="5063"/>
                      </a:cubicBezTo>
                      <a:cubicBezTo>
                        <a:pt x="7620" y="5489"/>
                        <a:pt x="7194" y="5740"/>
                        <a:pt x="6718" y="5765"/>
                      </a:cubicBezTo>
                      <a:cubicBezTo>
                        <a:pt x="6643" y="5765"/>
                        <a:pt x="6567" y="5790"/>
                        <a:pt x="6467" y="5790"/>
                      </a:cubicBezTo>
                      <a:cubicBezTo>
                        <a:pt x="5715" y="5790"/>
                        <a:pt x="4913" y="5514"/>
                        <a:pt x="4237" y="5238"/>
                      </a:cubicBezTo>
                      <a:cubicBezTo>
                        <a:pt x="3485" y="4913"/>
                        <a:pt x="2808" y="4487"/>
                        <a:pt x="2207" y="3960"/>
                      </a:cubicBezTo>
                      <a:cubicBezTo>
                        <a:pt x="1580" y="3409"/>
                        <a:pt x="1004" y="2757"/>
                        <a:pt x="703" y="1980"/>
                      </a:cubicBezTo>
                      <a:cubicBezTo>
                        <a:pt x="552" y="1579"/>
                        <a:pt x="427" y="1178"/>
                        <a:pt x="477" y="752"/>
                      </a:cubicBezTo>
                      <a:cubicBezTo>
                        <a:pt x="502" y="451"/>
                        <a:pt x="628" y="226"/>
                        <a:pt x="803"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58" name="Google Shape;858;p36"/>
                <p:cNvSpPr/>
                <p:nvPr/>
              </p:nvSpPr>
              <p:spPr>
                <a:xfrm>
                  <a:off x="7056602" y="2032527"/>
                  <a:ext cx="158065" cy="134848"/>
                </a:xfrm>
                <a:custGeom>
                  <a:avLst/>
                  <a:gdLst/>
                  <a:ahLst/>
                  <a:cxnLst/>
                  <a:rect l="l" t="t" r="r" b="b"/>
                  <a:pathLst>
                    <a:path w="5290" h="4513" extrusionOk="0">
                      <a:moveTo>
                        <a:pt x="1003" y="1"/>
                      </a:moveTo>
                      <a:cubicBezTo>
                        <a:pt x="803" y="1"/>
                        <a:pt x="627" y="26"/>
                        <a:pt x="452" y="101"/>
                      </a:cubicBezTo>
                      <a:cubicBezTo>
                        <a:pt x="101" y="276"/>
                        <a:pt x="1" y="627"/>
                        <a:pt x="26" y="978"/>
                      </a:cubicBezTo>
                      <a:cubicBezTo>
                        <a:pt x="51" y="1279"/>
                        <a:pt x="151" y="1530"/>
                        <a:pt x="327" y="1730"/>
                      </a:cubicBezTo>
                      <a:cubicBezTo>
                        <a:pt x="402" y="1855"/>
                        <a:pt x="477" y="1956"/>
                        <a:pt x="552" y="2056"/>
                      </a:cubicBezTo>
                      <a:cubicBezTo>
                        <a:pt x="577" y="2081"/>
                        <a:pt x="602" y="2081"/>
                        <a:pt x="602" y="2081"/>
                      </a:cubicBezTo>
                      <a:cubicBezTo>
                        <a:pt x="678" y="2081"/>
                        <a:pt x="728" y="2031"/>
                        <a:pt x="703" y="1956"/>
                      </a:cubicBezTo>
                      <a:cubicBezTo>
                        <a:pt x="678" y="1705"/>
                        <a:pt x="602" y="1354"/>
                        <a:pt x="828" y="1154"/>
                      </a:cubicBezTo>
                      <a:cubicBezTo>
                        <a:pt x="953" y="1053"/>
                        <a:pt x="1079" y="1028"/>
                        <a:pt x="1229" y="1028"/>
                      </a:cubicBezTo>
                      <a:cubicBezTo>
                        <a:pt x="1354" y="1028"/>
                        <a:pt x="1454" y="1053"/>
                        <a:pt x="1555" y="1053"/>
                      </a:cubicBezTo>
                      <a:cubicBezTo>
                        <a:pt x="2081" y="1179"/>
                        <a:pt x="2582" y="1429"/>
                        <a:pt x="3033" y="1755"/>
                      </a:cubicBezTo>
                      <a:cubicBezTo>
                        <a:pt x="3485" y="2081"/>
                        <a:pt x="3936" y="2457"/>
                        <a:pt x="4287" y="2908"/>
                      </a:cubicBezTo>
                      <a:cubicBezTo>
                        <a:pt x="4462" y="3134"/>
                        <a:pt x="4587" y="3359"/>
                        <a:pt x="4688" y="3635"/>
                      </a:cubicBezTo>
                      <a:cubicBezTo>
                        <a:pt x="4738" y="3760"/>
                        <a:pt x="4788" y="3886"/>
                        <a:pt x="4838" y="4011"/>
                      </a:cubicBezTo>
                      <a:cubicBezTo>
                        <a:pt x="4888" y="4161"/>
                        <a:pt x="4888" y="4287"/>
                        <a:pt x="4888" y="4437"/>
                      </a:cubicBezTo>
                      <a:cubicBezTo>
                        <a:pt x="4888" y="4487"/>
                        <a:pt x="4938" y="4512"/>
                        <a:pt x="4963" y="4512"/>
                      </a:cubicBezTo>
                      <a:cubicBezTo>
                        <a:pt x="4988" y="4512"/>
                        <a:pt x="5013" y="4512"/>
                        <a:pt x="5013" y="4487"/>
                      </a:cubicBezTo>
                      <a:cubicBezTo>
                        <a:pt x="5214" y="4261"/>
                        <a:pt x="5289" y="3911"/>
                        <a:pt x="5264" y="3635"/>
                      </a:cubicBezTo>
                      <a:lnTo>
                        <a:pt x="5289" y="3585"/>
                      </a:lnTo>
                      <a:cubicBezTo>
                        <a:pt x="5264" y="2883"/>
                        <a:pt x="4713" y="2282"/>
                        <a:pt x="4362" y="1730"/>
                      </a:cubicBezTo>
                      <a:cubicBezTo>
                        <a:pt x="3961" y="1154"/>
                        <a:pt x="3309" y="728"/>
                        <a:pt x="2657" y="452"/>
                      </a:cubicBezTo>
                      <a:cubicBezTo>
                        <a:pt x="2307" y="276"/>
                        <a:pt x="1931" y="126"/>
                        <a:pt x="1530" y="51"/>
                      </a:cubicBezTo>
                      <a:cubicBezTo>
                        <a:pt x="1354" y="26"/>
                        <a:pt x="1179" y="1"/>
                        <a:pt x="100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59" name="Google Shape;859;p36"/>
                <p:cNvSpPr/>
                <p:nvPr/>
              </p:nvSpPr>
              <p:spPr>
                <a:xfrm>
                  <a:off x="7058096" y="1999600"/>
                  <a:ext cx="88415" cy="15000"/>
                </a:xfrm>
                <a:custGeom>
                  <a:avLst/>
                  <a:gdLst/>
                  <a:ahLst/>
                  <a:cxnLst/>
                  <a:rect l="l" t="t" r="r" b="b"/>
                  <a:pathLst>
                    <a:path w="2959" h="502" extrusionOk="0">
                      <a:moveTo>
                        <a:pt x="2958" y="501"/>
                      </a:moveTo>
                      <a:cubicBezTo>
                        <a:pt x="2708" y="401"/>
                        <a:pt x="2482" y="301"/>
                        <a:pt x="2232" y="226"/>
                      </a:cubicBezTo>
                      <a:cubicBezTo>
                        <a:pt x="2482" y="301"/>
                        <a:pt x="2683" y="376"/>
                        <a:pt x="2908" y="476"/>
                      </a:cubicBezTo>
                      <a:cubicBezTo>
                        <a:pt x="2933" y="476"/>
                        <a:pt x="2933" y="501"/>
                        <a:pt x="2958" y="501"/>
                      </a:cubicBezTo>
                      <a:moveTo>
                        <a:pt x="1" y="50"/>
                      </a:moveTo>
                      <a:cubicBezTo>
                        <a:pt x="1" y="50"/>
                        <a:pt x="1" y="50"/>
                        <a:pt x="26" y="25"/>
                      </a:cubicBezTo>
                      <a:cubicBezTo>
                        <a:pt x="151" y="25"/>
                        <a:pt x="277" y="0"/>
                        <a:pt x="402" y="0"/>
                      </a:cubicBezTo>
                      <a:cubicBezTo>
                        <a:pt x="427" y="0"/>
                        <a:pt x="452" y="0"/>
                        <a:pt x="477" y="0"/>
                      </a:cubicBezTo>
                      <a:cubicBezTo>
                        <a:pt x="327" y="25"/>
                        <a:pt x="151" y="25"/>
                        <a:pt x="1" y="50"/>
                      </a:cubicBezTo>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0" name="Google Shape;860;p36"/>
                <p:cNvSpPr/>
                <p:nvPr/>
              </p:nvSpPr>
              <p:spPr>
                <a:xfrm>
                  <a:off x="7048385" y="1999600"/>
                  <a:ext cx="181999" cy="84650"/>
                </a:xfrm>
                <a:custGeom>
                  <a:avLst/>
                  <a:gdLst/>
                  <a:ahLst/>
                  <a:cxnLst/>
                  <a:rect l="l" t="t" r="r" b="b"/>
                  <a:pathLst>
                    <a:path w="6091" h="2833" extrusionOk="0">
                      <a:moveTo>
                        <a:pt x="802" y="0"/>
                      </a:moveTo>
                      <a:cubicBezTo>
                        <a:pt x="652" y="25"/>
                        <a:pt x="476" y="25"/>
                        <a:pt x="326" y="50"/>
                      </a:cubicBezTo>
                      <a:cubicBezTo>
                        <a:pt x="301" y="75"/>
                        <a:pt x="301" y="100"/>
                        <a:pt x="251" y="100"/>
                      </a:cubicBezTo>
                      <a:cubicBezTo>
                        <a:pt x="176" y="150"/>
                        <a:pt x="75" y="175"/>
                        <a:pt x="0" y="226"/>
                      </a:cubicBezTo>
                      <a:lnTo>
                        <a:pt x="777" y="226"/>
                      </a:lnTo>
                      <a:cubicBezTo>
                        <a:pt x="1053" y="226"/>
                        <a:pt x="1354" y="276"/>
                        <a:pt x="1604" y="351"/>
                      </a:cubicBezTo>
                      <a:cubicBezTo>
                        <a:pt x="1880" y="426"/>
                        <a:pt x="2130" y="526"/>
                        <a:pt x="2381" y="652"/>
                      </a:cubicBezTo>
                      <a:cubicBezTo>
                        <a:pt x="2607" y="777"/>
                        <a:pt x="2857" y="877"/>
                        <a:pt x="3108" y="1003"/>
                      </a:cubicBezTo>
                      <a:cubicBezTo>
                        <a:pt x="3609" y="1253"/>
                        <a:pt x="4085" y="1554"/>
                        <a:pt x="4537" y="1855"/>
                      </a:cubicBezTo>
                      <a:cubicBezTo>
                        <a:pt x="4762" y="2005"/>
                        <a:pt x="4988" y="2155"/>
                        <a:pt x="5238" y="2281"/>
                      </a:cubicBezTo>
                      <a:cubicBezTo>
                        <a:pt x="5489" y="2431"/>
                        <a:pt x="5740" y="2632"/>
                        <a:pt x="5965" y="2832"/>
                      </a:cubicBezTo>
                      <a:lnTo>
                        <a:pt x="6015" y="2832"/>
                      </a:lnTo>
                      <a:cubicBezTo>
                        <a:pt x="6040" y="2832"/>
                        <a:pt x="6090" y="2782"/>
                        <a:pt x="6040" y="2732"/>
                      </a:cubicBezTo>
                      <a:cubicBezTo>
                        <a:pt x="5815" y="2531"/>
                        <a:pt x="5564" y="2306"/>
                        <a:pt x="5364" y="2055"/>
                      </a:cubicBezTo>
                      <a:cubicBezTo>
                        <a:pt x="5163" y="1830"/>
                        <a:pt x="4963" y="1629"/>
                        <a:pt x="4737" y="1429"/>
                      </a:cubicBezTo>
                      <a:cubicBezTo>
                        <a:pt x="4286" y="1078"/>
                        <a:pt x="3785" y="752"/>
                        <a:pt x="3283" y="501"/>
                      </a:cubicBezTo>
                      <a:cubicBezTo>
                        <a:pt x="3033" y="401"/>
                        <a:pt x="2807" y="301"/>
                        <a:pt x="2557" y="226"/>
                      </a:cubicBezTo>
                      <a:cubicBezTo>
                        <a:pt x="2506" y="226"/>
                        <a:pt x="2456" y="201"/>
                        <a:pt x="2406" y="201"/>
                      </a:cubicBezTo>
                      <a:cubicBezTo>
                        <a:pt x="2105" y="150"/>
                        <a:pt x="1830" y="100"/>
                        <a:pt x="1529" y="75"/>
                      </a:cubicBezTo>
                      <a:cubicBezTo>
                        <a:pt x="1303" y="50"/>
                        <a:pt x="1053" y="25"/>
                        <a:pt x="802"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1" name="Google Shape;861;p36"/>
                <p:cNvSpPr/>
                <p:nvPr/>
              </p:nvSpPr>
              <p:spPr>
                <a:xfrm>
                  <a:off x="6990716" y="2037039"/>
                  <a:ext cx="23994" cy="54680"/>
                </a:xfrm>
                <a:custGeom>
                  <a:avLst/>
                  <a:gdLst/>
                  <a:ahLst/>
                  <a:cxnLst/>
                  <a:rect l="l" t="t" r="r" b="b"/>
                  <a:pathLst>
                    <a:path w="803" h="1830" extrusionOk="0">
                      <a:moveTo>
                        <a:pt x="552" y="0"/>
                      </a:moveTo>
                      <a:cubicBezTo>
                        <a:pt x="376" y="226"/>
                        <a:pt x="226" y="476"/>
                        <a:pt x="126" y="752"/>
                      </a:cubicBezTo>
                      <a:cubicBezTo>
                        <a:pt x="25" y="1103"/>
                        <a:pt x="0" y="1479"/>
                        <a:pt x="50" y="1830"/>
                      </a:cubicBezTo>
                      <a:cubicBezTo>
                        <a:pt x="251" y="1755"/>
                        <a:pt x="426" y="1654"/>
                        <a:pt x="602" y="1554"/>
                      </a:cubicBezTo>
                      <a:cubicBezTo>
                        <a:pt x="702" y="1479"/>
                        <a:pt x="777" y="1404"/>
                        <a:pt x="802" y="1278"/>
                      </a:cubicBezTo>
                      <a:cubicBezTo>
                        <a:pt x="802" y="1253"/>
                        <a:pt x="802" y="1253"/>
                        <a:pt x="802" y="1228"/>
                      </a:cubicBezTo>
                      <a:cubicBezTo>
                        <a:pt x="727" y="1003"/>
                        <a:pt x="677" y="752"/>
                        <a:pt x="677" y="501"/>
                      </a:cubicBezTo>
                      <a:cubicBezTo>
                        <a:pt x="652" y="451"/>
                        <a:pt x="652" y="376"/>
                        <a:pt x="627" y="326"/>
                      </a:cubicBezTo>
                      <a:cubicBezTo>
                        <a:pt x="602" y="251"/>
                        <a:pt x="577" y="151"/>
                        <a:pt x="552" y="75"/>
                      </a:cubicBezTo>
                      <a:cubicBezTo>
                        <a:pt x="552" y="50"/>
                        <a:pt x="552" y="25"/>
                        <a:pt x="552"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2" name="Google Shape;862;p36"/>
                <p:cNvSpPr/>
                <p:nvPr/>
              </p:nvSpPr>
              <p:spPr>
                <a:xfrm>
                  <a:off x="7010915" y="2052009"/>
                  <a:ext cx="4542" cy="21753"/>
                </a:xfrm>
                <a:custGeom>
                  <a:avLst/>
                  <a:gdLst/>
                  <a:ahLst/>
                  <a:cxnLst/>
                  <a:rect l="l" t="t" r="r" b="b"/>
                  <a:pathLst>
                    <a:path w="152" h="728" extrusionOk="0">
                      <a:moveTo>
                        <a:pt x="1" y="0"/>
                      </a:moveTo>
                      <a:cubicBezTo>
                        <a:pt x="1" y="251"/>
                        <a:pt x="51" y="502"/>
                        <a:pt x="126" y="727"/>
                      </a:cubicBezTo>
                      <a:cubicBezTo>
                        <a:pt x="151" y="627"/>
                        <a:pt x="101" y="527"/>
                        <a:pt x="101" y="427"/>
                      </a:cubicBezTo>
                      <a:cubicBezTo>
                        <a:pt x="76" y="276"/>
                        <a:pt x="26" y="126"/>
                        <a:pt x="1" y="0"/>
                      </a:cubicBezTo>
                      <a:close/>
                    </a:path>
                  </a:pathLst>
                </a:custGeom>
                <a:solidFill>
                  <a:srgbClr val="B77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3" name="Google Shape;863;p36"/>
                <p:cNvSpPr/>
                <p:nvPr/>
              </p:nvSpPr>
              <p:spPr>
                <a:xfrm>
                  <a:off x="7115764" y="2135882"/>
                  <a:ext cx="70427" cy="27729"/>
                </a:xfrm>
                <a:custGeom>
                  <a:avLst/>
                  <a:gdLst/>
                  <a:ahLst/>
                  <a:cxnLst/>
                  <a:rect l="l" t="t" r="r" b="b"/>
                  <a:pathLst>
                    <a:path w="2357" h="928" extrusionOk="0">
                      <a:moveTo>
                        <a:pt x="76" y="0"/>
                      </a:moveTo>
                      <a:cubicBezTo>
                        <a:pt x="26" y="0"/>
                        <a:pt x="1" y="51"/>
                        <a:pt x="51" y="76"/>
                      </a:cubicBezTo>
                      <a:cubicBezTo>
                        <a:pt x="126" y="151"/>
                        <a:pt x="176" y="226"/>
                        <a:pt x="276" y="301"/>
                      </a:cubicBezTo>
                      <a:cubicBezTo>
                        <a:pt x="352" y="376"/>
                        <a:pt x="452" y="427"/>
                        <a:pt x="552" y="452"/>
                      </a:cubicBezTo>
                      <a:cubicBezTo>
                        <a:pt x="728" y="552"/>
                        <a:pt x="903" y="652"/>
                        <a:pt x="1104" y="727"/>
                      </a:cubicBezTo>
                      <a:cubicBezTo>
                        <a:pt x="1304" y="802"/>
                        <a:pt x="1530" y="828"/>
                        <a:pt x="1730" y="878"/>
                      </a:cubicBezTo>
                      <a:cubicBezTo>
                        <a:pt x="1931" y="928"/>
                        <a:pt x="2156" y="928"/>
                        <a:pt x="2357" y="928"/>
                      </a:cubicBezTo>
                      <a:lnTo>
                        <a:pt x="2357" y="878"/>
                      </a:lnTo>
                      <a:cubicBezTo>
                        <a:pt x="2156" y="828"/>
                        <a:pt x="1956" y="752"/>
                        <a:pt x="1780" y="702"/>
                      </a:cubicBezTo>
                      <a:cubicBezTo>
                        <a:pt x="1580" y="652"/>
                        <a:pt x="1404" y="577"/>
                        <a:pt x="1204" y="502"/>
                      </a:cubicBezTo>
                      <a:cubicBezTo>
                        <a:pt x="1028" y="427"/>
                        <a:pt x="828" y="351"/>
                        <a:pt x="652" y="251"/>
                      </a:cubicBezTo>
                      <a:cubicBezTo>
                        <a:pt x="552" y="201"/>
                        <a:pt x="477" y="151"/>
                        <a:pt x="402" y="101"/>
                      </a:cubicBezTo>
                      <a:cubicBezTo>
                        <a:pt x="302" y="76"/>
                        <a:pt x="201" y="51"/>
                        <a:pt x="101"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4" name="Google Shape;864;p36"/>
                <p:cNvSpPr/>
                <p:nvPr/>
              </p:nvSpPr>
              <p:spPr>
                <a:xfrm>
                  <a:off x="7003445" y="1988723"/>
                  <a:ext cx="271878" cy="222218"/>
                </a:xfrm>
                <a:custGeom>
                  <a:avLst/>
                  <a:gdLst/>
                  <a:ahLst/>
                  <a:cxnLst/>
                  <a:rect l="l" t="t" r="r" b="b"/>
                  <a:pathLst>
                    <a:path w="9099" h="7437" extrusionOk="0">
                      <a:moveTo>
                        <a:pt x="2277" y="669"/>
                      </a:moveTo>
                      <a:cubicBezTo>
                        <a:pt x="2436" y="669"/>
                        <a:pt x="2590" y="678"/>
                        <a:pt x="2732" y="690"/>
                      </a:cubicBezTo>
                      <a:cubicBezTo>
                        <a:pt x="3108" y="740"/>
                        <a:pt x="3434" y="840"/>
                        <a:pt x="3810" y="915"/>
                      </a:cubicBezTo>
                      <a:cubicBezTo>
                        <a:pt x="4086" y="961"/>
                        <a:pt x="4383" y="965"/>
                        <a:pt x="4682" y="985"/>
                      </a:cubicBezTo>
                      <a:lnTo>
                        <a:pt x="4682" y="985"/>
                      </a:lnTo>
                      <a:cubicBezTo>
                        <a:pt x="4683" y="987"/>
                        <a:pt x="4685" y="989"/>
                        <a:pt x="4687" y="991"/>
                      </a:cubicBezTo>
                      <a:cubicBezTo>
                        <a:pt x="5414" y="1517"/>
                        <a:pt x="6141" y="1993"/>
                        <a:pt x="6717" y="2670"/>
                      </a:cubicBezTo>
                      <a:cubicBezTo>
                        <a:pt x="7269" y="3296"/>
                        <a:pt x="7820" y="3973"/>
                        <a:pt x="8096" y="4775"/>
                      </a:cubicBezTo>
                      <a:cubicBezTo>
                        <a:pt x="8296" y="5377"/>
                        <a:pt x="8246" y="6103"/>
                        <a:pt x="7670" y="6479"/>
                      </a:cubicBezTo>
                      <a:cubicBezTo>
                        <a:pt x="7370" y="6691"/>
                        <a:pt x="7009" y="6766"/>
                        <a:pt x="6647" y="6766"/>
                      </a:cubicBezTo>
                      <a:cubicBezTo>
                        <a:pt x="6494" y="6766"/>
                        <a:pt x="6340" y="6752"/>
                        <a:pt x="6191" y="6730"/>
                      </a:cubicBezTo>
                      <a:cubicBezTo>
                        <a:pt x="4938" y="6555"/>
                        <a:pt x="3760" y="5928"/>
                        <a:pt x="2807" y="5126"/>
                      </a:cubicBezTo>
                      <a:cubicBezTo>
                        <a:pt x="2131" y="4575"/>
                        <a:pt x="1504" y="3923"/>
                        <a:pt x="1078" y="3171"/>
                      </a:cubicBezTo>
                      <a:cubicBezTo>
                        <a:pt x="777" y="2620"/>
                        <a:pt x="426" y="1717"/>
                        <a:pt x="878" y="1166"/>
                      </a:cubicBezTo>
                      <a:cubicBezTo>
                        <a:pt x="1203" y="764"/>
                        <a:pt x="1763" y="669"/>
                        <a:pt x="2277" y="669"/>
                      </a:cubicBezTo>
                      <a:close/>
                      <a:moveTo>
                        <a:pt x="2258" y="1"/>
                      </a:moveTo>
                      <a:cubicBezTo>
                        <a:pt x="1718" y="1"/>
                        <a:pt x="1172" y="94"/>
                        <a:pt x="727" y="414"/>
                      </a:cubicBezTo>
                      <a:cubicBezTo>
                        <a:pt x="25" y="940"/>
                        <a:pt x="0" y="1843"/>
                        <a:pt x="251" y="2620"/>
                      </a:cubicBezTo>
                      <a:cubicBezTo>
                        <a:pt x="527" y="3522"/>
                        <a:pt x="1103" y="4274"/>
                        <a:pt x="1755" y="4925"/>
                      </a:cubicBezTo>
                      <a:cubicBezTo>
                        <a:pt x="2858" y="6028"/>
                        <a:pt x="4236" y="6930"/>
                        <a:pt x="5790" y="7306"/>
                      </a:cubicBezTo>
                      <a:cubicBezTo>
                        <a:pt x="6133" y="7375"/>
                        <a:pt x="6507" y="7436"/>
                        <a:pt x="6877" y="7436"/>
                      </a:cubicBezTo>
                      <a:cubicBezTo>
                        <a:pt x="7183" y="7436"/>
                        <a:pt x="7487" y="7395"/>
                        <a:pt x="7770" y="7281"/>
                      </a:cubicBezTo>
                      <a:cubicBezTo>
                        <a:pt x="8522" y="7006"/>
                        <a:pt x="8998" y="6329"/>
                        <a:pt x="9048" y="5502"/>
                      </a:cubicBezTo>
                      <a:cubicBezTo>
                        <a:pt x="9098" y="4374"/>
                        <a:pt x="8321" y="3372"/>
                        <a:pt x="7594" y="2595"/>
                      </a:cubicBezTo>
                      <a:cubicBezTo>
                        <a:pt x="7193" y="2194"/>
                        <a:pt x="6742" y="1843"/>
                        <a:pt x="6266" y="1517"/>
                      </a:cubicBezTo>
                      <a:cubicBezTo>
                        <a:pt x="5815" y="1191"/>
                        <a:pt x="5314" y="915"/>
                        <a:pt x="4787" y="790"/>
                      </a:cubicBezTo>
                      <a:cubicBezTo>
                        <a:pt x="4778" y="788"/>
                        <a:pt x="4769" y="787"/>
                        <a:pt x="4760" y="787"/>
                      </a:cubicBezTo>
                      <a:cubicBezTo>
                        <a:pt x="4760" y="787"/>
                        <a:pt x="4759" y="787"/>
                        <a:pt x="4759" y="787"/>
                      </a:cubicBezTo>
                      <a:lnTo>
                        <a:pt x="4759" y="787"/>
                      </a:lnTo>
                      <a:cubicBezTo>
                        <a:pt x="4544" y="580"/>
                        <a:pt x="4288" y="381"/>
                        <a:pt x="4010" y="289"/>
                      </a:cubicBezTo>
                      <a:cubicBezTo>
                        <a:pt x="3660" y="164"/>
                        <a:pt x="3259" y="88"/>
                        <a:pt x="2908" y="38"/>
                      </a:cubicBezTo>
                      <a:cubicBezTo>
                        <a:pt x="2697" y="16"/>
                        <a:pt x="2478" y="1"/>
                        <a:pt x="2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5" name="Google Shape;865;p36"/>
                <p:cNvSpPr/>
                <p:nvPr/>
              </p:nvSpPr>
              <p:spPr>
                <a:xfrm>
                  <a:off x="7058096" y="2026820"/>
                  <a:ext cx="171541" cy="144769"/>
                </a:xfrm>
                <a:custGeom>
                  <a:avLst/>
                  <a:gdLst/>
                  <a:ahLst/>
                  <a:cxnLst/>
                  <a:rect l="l" t="t" r="r" b="b"/>
                  <a:pathLst>
                    <a:path w="5741" h="4845" extrusionOk="0">
                      <a:moveTo>
                        <a:pt x="799" y="1"/>
                      </a:moveTo>
                      <a:cubicBezTo>
                        <a:pt x="663" y="1"/>
                        <a:pt x="529" y="20"/>
                        <a:pt x="402" y="66"/>
                      </a:cubicBezTo>
                      <a:cubicBezTo>
                        <a:pt x="227" y="142"/>
                        <a:pt x="1" y="367"/>
                        <a:pt x="26" y="593"/>
                      </a:cubicBezTo>
                      <a:cubicBezTo>
                        <a:pt x="47" y="740"/>
                        <a:pt x="139" y="799"/>
                        <a:pt x="258" y="799"/>
                      </a:cubicBezTo>
                      <a:cubicBezTo>
                        <a:pt x="280" y="799"/>
                        <a:pt x="303" y="797"/>
                        <a:pt x="327" y="793"/>
                      </a:cubicBezTo>
                      <a:cubicBezTo>
                        <a:pt x="530" y="753"/>
                        <a:pt x="683" y="679"/>
                        <a:pt x="867" y="679"/>
                      </a:cubicBezTo>
                      <a:cubicBezTo>
                        <a:pt x="910" y="679"/>
                        <a:pt x="956" y="683"/>
                        <a:pt x="1003" y="693"/>
                      </a:cubicBezTo>
                      <a:cubicBezTo>
                        <a:pt x="1304" y="743"/>
                        <a:pt x="1630" y="868"/>
                        <a:pt x="1931" y="994"/>
                      </a:cubicBezTo>
                      <a:cubicBezTo>
                        <a:pt x="2457" y="1194"/>
                        <a:pt x="2958" y="1495"/>
                        <a:pt x="3460" y="1796"/>
                      </a:cubicBezTo>
                      <a:cubicBezTo>
                        <a:pt x="3936" y="2122"/>
                        <a:pt x="4437" y="2473"/>
                        <a:pt x="4763" y="2974"/>
                      </a:cubicBezTo>
                      <a:cubicBezTo>
                        <a:pt x="5114" y="3475"/>
                        <a:pt x="5314" y="4202"/>
                        <a:pt x="4938" y="4753"/>
                      </a:cubicBezTo>
                      <a:cubicBezTo>
                        <a:pt x="4900" y="4792"/>
                        <a:pt x="4950" y="4845"/>
                        <a:pt x="4998" y="4845"/>
                      </a:cubicBezTo>
                      <a:cubicBezTo>
                        <a:pt x="5013" y="4845"/>
                        <a:pt x="5027" y="4840"/>
                        <a:pt x="5039" y="4828"/>
                      </a:cubicBezTo>
                      <a:cubicBezTo>
                        <a:pt x="5740" y="4177"/>
                        <a:pt x="5139" y="2949"/>
                        <a:pt x="4688" y="2347"/>
                      </a:cubicBezTo>
                      <a:cubicBezTo>
                        <a:pt x="4036" y="1470"/>
                        <a:pt x="3109" y="843"/>
                        <a:pt x="2106" y="392"/>
                      </a:cubicBezTo>
                      <a:cubicBezTo>
                        <a:pt x="1740" y="219"/>
                        <a:pt x="1255" y="1"/>
                        <a:pt x="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6" name="Google Shape;866;p36"/>
                <p:cNvSpPr/>
                <p:nvPr/>
              </p:nvSpPr>
              <p:spPr>
                <a:xfrm>
                  <a:off x="6974222" y="1994341"/>
                  <a:ext cx="226192" cy="260972"/>
                </a:xfrm>
                <a:custGeom>
                  <a:avLst/>
                  <a:gdLst/>
                  <a:ahLst/>
                  <a:cxnLst/>
                  <a:rect l="l" t="t" r="r" b="b"/>
                  <a:pathLst>
                    <a:path w="7570" h="8734" extrusionOk="0">
                      <a:moveTo>
                        <a:pt x="2507" y="1"/>
                      </a:moveTo>
                      <a:cubicBezTo>
                        <a:pt x="2357" y="1"/>
                        <a:pt x="2206" y="1"/>
                        <a:pt x="2056" y="51"/>
                      </a:cubicBezTo>
                      <a:cubicBezTo>
                        <a:pt x="1831" y="126"/>
                        <a:pt x="1605" y="251"/>
                        <a:pt x="1404" y="402"/>
                      </a:cubicBezTo>
                      <a:cubicBezTo>
                        <a:pt x="1003" y="677"/>
                        <a:pt x="678" y="1028"/>
                        <a:pt x="452" y="1429"/>
                      </a:cubicBezTo>
                      <a:cubicBezTo>
                        <a:pt x="226" y="1830"/>
                        <a:pt x="26" y="2306"/>
                        <a:pt x="26" y="2758"/>
                      </a:cubicBezTo>
                      <a:cubicBezTo>
                        <a:pt x="1" y="3234"/>
                        <a:pt x="176" y="3735"/>
                        <a:pt x="352" y="4186"/>
                      </a:cubicBezTo>
                      <a:cubicBezTo>
                        <a:pt x="1104" y="5966"/>
                        <a:pt x="2658" y="7494"/>
                        <a:pt x="4412" y="8271"/>
                      </a:cubicBezTo>
                      <a:cubicBezTo>
                        <a:pt x="5126" y="8583"/>
                        <a:pt x="5880" y="8733"/>
                        <a:pt x="6645" y="8733"/>
                      </a:cubicBezTo>
                      <a:cubicBezTo>
                        <a:pt x="6927" y="8733"/>
                        <a:pt x="7211" y="8713"/>
                        <a:pt x="7495" y="8672"/>
                      </a:cubicBezTo>
                      <a:cubicBezTo>
                        <a:pt x="7570" y="8647"/>
                        <a:pt x="7520" y="8547"/>
                        <a:pt x="7445" y="8547"/>
                      </a:cubicBezTo>
                      <a:cubicBezTo>
                        <a:pt x="7194" y="8581"/>
                        <a:pt x="6948" y="8598"/>
                        <a:pt x="6705" y="8598"/>
                      </a:cubicBezTo>
                      <a:cubicBezTo>
                        <a:pt x="6046" y="8598"/>
                        <a:pt x="5410" y="8471"/>
                        <a:pt x="4788" y="8196"/>
                      </a:cubicBezTo>
                      <a:cubicBezTo>
                        <a:pt x="4011" y="7845"/>
                        <a:pt x="3284" y="7344"/>
                        <a:pt x="2683" y="6742"/>
                      </a:cubicBezTo>
                      <a:cubicBezTo>
                        <a:pt x="2081" y="6141"/>
                        <a:pt x="1580" y="5414"/>
                        <a:pt x="1154" y="4662"/>
                      </a:cubicBezTo>
                      <a:cubicBezTo>
                        <a:pt x="753" y="3910"/>
                        <a:pt x="402" y="3033"/>
                        <a:pt x="678" y="2181"/>
                      </a:cubicBezTo>
                      <a:cubicBezTo>
                        <a:pt x="853" y="1730"/>
                        <a:pt x="1129" y="1329"/>
                        <a:pt x="1480" y="1028"/>
                      </a:cubicBezTo>
                      <a:cubicBezTo>
                        <a:pt x="1680" y="878"/>
                        <a:pt x="1856" y="752"/>
                        <a:pt x="2081" y="652"/>
                      </a:cubicBezTo>
                      <a:cubicBezTo>
                        <a:pt x="2307" y="527"/>
                        <a:pt x="2507" y="377"/>
                        <a:pt x="2733" y="276"/>
                      </a:cubicBezTo>
                      <a:cubicBezTo>
                        <a:pt x="2883" y="226"/>
                        <a:pt x="2883" y="1"/>
                        <a:pt x="2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7" name="Google Shape;867;p36"/>
                <p:cNvSpPr/>
                <p:nvPr/>
              </p:nvSpPr>
              <p:spPr>
                <a:xfrm>
                  <a:off x="7139728" y="2140006"/>
                  <a:ext cx="133325" cy="81931"/>
                </a:xfrm>
                <a:custGeom>
                  <a:avLst/>
                  <a:gdLst/>
                  <a:ahLst/>
                  <a:cxnLst/>
                  <a:rect l="l" t="t" r="r" b="b"/>
                  <a:pathLst>
                    <a:path w="4462" h="2742" extrusionOk="0">
                      <a:moveTo>
                        <a:pt x="4186" y="0"/>
                      </a:moveTo>
                      <a:cubicBezTo>
                        <a:pt x="4155" y="0"/>
                        <a:pt x="4124" y="13"/>
                        <a:pt x="4111" y="38"/>
                      </a:cubicBezTo>
                      <a:cubicBezTo>
                        <a:pt x="4036" y="238"/>
                        <a:pt x="4036" y="514"/>
                        <a:pt x="3986" y="715"/>
                      </a:cubicBezTo>
                      <a:cubicBezTo>
                        <a:pt x="3936" y="940"/>
                        <a:pt x="3911" y="1166"/>
                        <a:pt x="3835" y="1366"/>
                      </a:cubicBezTo>
                      <a:cubicBezTo>
                        <a:pt x="3660" y="1767"/>
                        <a:pt x="3359" y="2043"/>
                        <a:pt x="2958" y="2168"/>
                      </a:cubicBezTo>
                      <a:cubicBezTo>
                        <a:pt x="2661" y="2273"/>
                        <a:pt x="2352" y="2317"/>
                        <a:pt x="2039" y="2317"/>
                      </a:cubicBezTo>
                      <a:cubicBezTo>
                        <a:pt x="1903" y="2317"/>
                        <a:pt x="1766" y="2309"/>
                        <a:pt x="1630" y="2294"/>
                      </a:cubicBezTo>
                      <a:cubicBezTo>
                        <a:pt x="1104" y="2243"/>
                        <a:pt x="602" y="2043"/>
                        <a:pt x="76" y="2043"/>
                      </a:cubicBezTo>
                      <a:cubicBezTo>
                        <a:pt x="26" y="2043"/>
                        <a:pt x="1" y="2093"/>
                        <a:pt x="26" y="2143"/>
                      </a:cubicBezTo>
                      <a:cubicBezTo>
                        <a:pt x="452" y="2594"/>
                        <a:pt x="1104" y="2695"/>
                        <a:pt x="1680" y="2720"/>
                      </a:cubicBezTo>
                      <a:cubicBezTo>
                        <a:pt x="1821" y="2734"/>
                        <a:pt x="1965" y="2742"/>
                        <a:pt x="2111" y="2742"/>
                      </a:cubicBezTo>
                      <a:cubicBezTo>
                        <a:pt x="2485" y="2742"/>
                        <a:pt x="2866" y="2688"/>
                        <a:pt x="3209" y="2544"/>
                      </a:cubicBezTo>
                      <a:cubicBezTo>
                        <a:pt x="3660" y="2369"/>
                        <a:pt x="4111" y="2118"/>
                        <a:pt x="4312" y="1642"/>
                      </a:cubicBezTo>
                      <a:cubicBezTo>
                        <a:pt x="4412" y="1391"/>
                        <a:pt x="4462" y="1116"/>
                        <a:pt x="4437" y="840"/>
                      </a:cubicBezTo>
                      <a:cubicBezTo>
                        <a:pt x="4437" y="715"/>
                        <a:pt x="4412" y="589"/>
                        <a:pt x="4387" y="464"/>
                      </a:cubicBezTo>
                      <a:cubicBezTo>
                        <a:pt x="4362" y="314"/>
                        <a:pt x="4337" y="163"/>
                        <a:pt x="4261" y="38"/>
                      </a:cubicBezTo>
                      <a:cubicBezTo>
                        <a:pt x="4249" y="13"/>
                        <a:pt x="4218" y="0"/>
                        <a:pt x="4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8" name="Google Shape;868;p36"/>
                <p:cNvSpPr/>
                <p:nvPr/>
              </p:nvSpPr>
              <p:spPr>
                <a:xfrm>
                  <a:off x="6999710" y="2010058"/>
                  <a:ext cx="86144" cy="155794"/>
                </a:xfrm>
                <a:custGeom>
                  <a:avLst/>
                  <a:gdLst/>
                  <a:ahLst/>
                  <a:cxnLst/>
                  <a:rect l="l" t="t" r="r" b="b"/>
                  <a:pathLst>
                    <a:path w="2883" h="5214" extrusionOk="0">
                      <a:moveTo>
                        <a:pt x="578" y="0"/>
                      </a:moveTo>
                      <a:cubicBezTo>
                        <a:pt x="219" y="0"/>
                        <a:pt x="75" y="558"/>
                        <a:pt x="50" y="828"/>
                      </a:cubicBezTo>
                      <a:cubicBezTo>
                        <a:pt x="0" y="1279"/>
                        <a:pt x="150" y="1705"/>
                        <a:pt x="326" y="2131"/>
                      </a:cubicBezTo>
                      <a:cubicBezTo>
                        <a:pt x="476" y="2507"/>
                        <a:pt x="677" y="2858"/>
                        <a:pt x="902" y="3209"/>
                      </a:cubicBezTo>
                      <a:cubicBezTo>
                        <a:pt x="1404" y="3986"/>
                        <a:pt x="2055" y="4688"/>
                        <a:pt x="2857" y="5214"/>
                      </a:cubicBezTo>
                      <a:lnTo>
                        <a:pt x="2882" y="5164"/>
                      </a:lnTo>
                      <a:cubicBezTo>
                        <a:pt x="2206" y="4587"/>
                        <a:pt x="1604" y="3961"/>
                        <a:pt x="1153" y="3209"/>
                      </a:cubicBezTo>
                      <a:cubicBezTo>
                        <a:pt x="927" y="2833"/>
                        <a:pt x="752" y="2432"/>
                        <a:pt x="602" y="2006"/>
                      </a:cubicBezTo>
                      <a:cubicBezTo>
                        <a:pt x="451" y="1580"/>
                        <a:pt x="301" y="1003"/>
                        <a:pt x="576" y="602"/>
                      </a:cubicBezTo>
                      <a:cubicBezTo>
                        <a:pt x="677" y="477"/>
                        <a:pt x="827" y="352"/>
                        <a:pt x="802" y="176"/>
                      </a:cubicBezTo>
                      <a:cubicBezTo>
                        <a:pt x="802" y="76"/>
                        <a:pt x="727" y="26"/>
                        <a:pt x="602" y="1"/>
                      </a:cubicBezTo>
                      <a:cubicBezTo>
                        <a:pt x="594" y="0"/>
                        <a:pt x="58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69" name="Google Shape;869;p36"/>
                <p:cNvSpPr/>
                <p:nvPr/>
              </p:nvSpPr>
              <p:spPr>
                <a:xfrm>
                  <a:off x="7082418" y="2109170"/>
                  <a:ext cx="69322" cy="52200"/>
                </a:xfrm>
                <a:custGeom>
                  <a:avLst/>
                  <a:gdLst/>
                  <a:ahLst/>
                  <a:cxnLst/>
                  <a:rect l="l" t="t" r="r" b="b"/>
                  <a:pathLst>
                    <a:path w="2320" h="1747" extrusionOk="0">
                      <a:moveTo>
                        <a:pt x="77" y="1"/>
                      </a:moveTo>
                      <a:cubicBezTo>
                        <a:pt x="36" y="1"/>
                        <a:pt x="1" y="54"/>
                        <a:pt x="39" y="92"/>
                      </a:cubicBezTo>
                      <a:cubicBezTo>
                        <a:pt x="340" y="443"/>
                        <a:pt x="666" y="769"/>
                        <a:pt x="1042" y="1045"/>
                      </a:cubicBezTo>
                      <a:cubicBezTo>
                        <a:pt x="1217" y="1195"/>
                        <a:pt x="1392" y="1321"/>
                        <a:pt x="1593" y="1446"/>
                      </a:cubicBezTo>
                      <a:cubicBezTo>
                        <a:pt x="1768" y="1571"/>
                        <a:pt x="1994" y="1722"/>
                        <a:pt x="2220" y="1747"/>
                      </a:cubicBezTo>
                      <a:cubicBezTo>
                        <a:pt x="2295" y="1747"/>
                        <a:pt x="2320" y="1646"/>
                        <a:pt x="2270" y="1596"/>
                      </a:cubicBezTo>
                      <a:cubicBezTo>
                        <a:pt x="2194" y="1521"/>
                        <a:pt x="2094" y="1471"/>
                        <a:pt x="2019" y="1421"/>
                      </a:cubicBezTo>
                      <a:cubicBezTo>
                        <a:pt x="1919" y="1371"/>
                        <a:pt x="1819" y="1321"/>
                        <a:pt x="1718" y="1270"/>
                      </a:cubicBezTo>
                      <a:cubicBezTo>
                        <a:pt x="1518" y="1145"/>
                        <a:pt x="1342" y="1020"/>
                        <a:pt x="1142" y="894"/>
                      </a:cubicBezTo>
                      <a:cubicBezTo>
                        <a:pt x="791" y="619"/>
                        <a:pt x="440" y="343"/>
                        <a:pt x="114" y="17"/>
                      </a:cubicBezTo>
                      <a:cubicBezTo>
                        <a:pt x="103" y="6"/>
                        <a:pt x="90"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0" name="Google Shape;870;p36"/>
                <p:cNvSpPr/>
                <p:nvPr/>
              </p:nvSpPr>
              <p:spPr>
                <a:xfrm>
                  <a:off x="7121023" y="2246707"/>
                  <a:ext cx="47957" cy="9024"/>
                </a:xfrm>
                <a:custGeom>
                  <a:avLst/>
                  <a:gdLst/>
                  <a:ahLst/>
                  <a:cxnLst/>
                  <a:rect l="l" t="t" r="r" b="b"/>
                  <a:pathLst>
                    <a:path w="1605" h="302" extrusionOk="0">
                      <a:moveTo>
                        <a:pt x="1404" y="302"/>
                      </a:moveTo>
                      <a:cubicBezTo>
                        <a:pt x="1404" y="302"/>
                        <a:pt x="1379" y="302"/>
                        <a:pt x="1354" y="302"/>
                      </a:cubicBezTo>
                      <a:cubicBezTo>
                        <a:pt x="1078" y="276"/>
                        <a:pt x="802" y="251"/>
                        <a:pt x="527" y="176"/>
                      </a:cubicBezTo>
                      <a:cubicBezTo>
                        <a:pt x="351" y="126"/>
                        <a:pt x="176" y="76"/>
                        <a:pt x="0" y="1"/>
                      </a:cubicBezTo>
                      <a:cubicBezTo>
                        <a:pt x="527" y="176"/>
                        <a:pt x="1053" y="276"/>
                        <a:pt x="1604" y="276"/>
                      </a:cubicBezTo>
                      <a:cubicBezTo>
                        <a:pt x="1529" y="302"/>
                        <a:pt x="1479" y="302"/>
                        <a:pt x="1404" y="302"/>
                      </a:cubicBezTo>
                      <a:close/>
                    </a:path>
                  </a:pathLst>
                </a:custGeom>
                <a:solidFill>
                  <a:srgbClr val="828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1" name="Google Shape;871;p36"/>
                <p:cNvSpPr/>
                <p:nvPr/>
              </p:nvSpPr>
              <p:spPr>
                <a:xfrm>
                  <a:off x="7061860" y="2203292"/>
                  <a:ext cx="155047" cy="47957"/>
                </a:xfrm>
                <a:custGeom>
                  <a:avLst/>
                  <a:gdLst/>
                  <a:ahLst/>
                  <a:cxnLst/>
                  <a:rect l="l" t="t" r="r" b="b"/>
                  <a:pathLst>
                    <a:path w="5189" h="1605" extrusionOk="0">
                      <a:moveTo>
                        <a:pt x="0" y="0"/>
                      </a:moveTo>
                      <a:lnTo>
                        <a:pt x="0" y="0"/>
                      </a:lnTo>
                      <a:cubicBezTo>
                        <a:pt x="552" y="476"/>
                        <a:pt x="1178" y="902"/>
                        <a:pt x="1855" y="1203"/>
                      </a:cubicBezTo>
                      <a:cubicBezTo>
                        <a:pt x="2481" y="1479"/>
                        <a:pt x="3108" y="1604"/>
                        <a:pt x="3785" y="1604"/>
                      </a:cubicBezTo>
                      <a:cubicBezTo>
                        <a:pt x="4010" y="1604"/>
                        <a:pt x="4261" y="1604"/>
                        <a:pt x="4512" y="1554"/>
                      </a:cubicBezTo>
                      <a:lnTo>
                        <a:pt x="4537" y="1554"/>
                      </a:lnTo>
                      <a:cubicBezTo>
                        <a:pt x="4537" y="1554"/>
                        <a:pt x="4562" y="1554"/>
                        <a:pt x="4562" y="1579"/>
                      </a:cubicBezTo>
                      <a:cubicBezTo>
                        <a:pt x="4662" y="1554"/>
                        <a:pt x="4762" y="1529"/>
                        <a:pt x="4862" y="1504"/>
                      </a:cubicBezTo>
                      <a:cubicBezTo>
                        <a:pt x="4837" y="1454"/>
                        <a:pt x="4862" y="1404"/>
                        <a:pt x="4888" y="1379"/>
                      </a:cubicBezTo>
                      <a:cubicBezTo>
                        <a:pt x="4988" y="1278"/>
                        <a:pt x="5088" y="1178"/>
                        <a:pt x="5188" y="1103"/>
                      </a:cubicBezTo>
                      <a:cubicBezTo>
                        <a:pt x="4411" y="978"/>
                        <a:pt x="3609" y="827"/>
                        <a:pt x="2832" y="677"/>
                      </a:cubicBezTo>
                      <a:cubicBezTo>
                        <a:pt x="1880" y="501"/>
                        <a:pt x="928" y="276"/>
                        <a:pt x="0"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2" name="Google Shape;872;p36"/>
                <p:cNvSpPr/>
                <p:nvPr/>
              </p:nvSpPr>
              <p:spPr>
                <a:xfrm>
                  <a:off x="7037897" y="2195792"/>
                  <a:ext cx="161770" cy="59192"/>
                </a:xfrm>
                <a:custGeom>
                  <a:avLst/>
                  <a:gdLst/>
                  <a:ahLst/>
                  <a:cxnLst/>
                  <a:rect l="l" t="t" r="r" b="b"/>
                  <a:pathLst>
                    <a:path w="5414" h="1981" extrusionOk="0">
                      <a:moveTo>
                        <a:pt x="0" y="0"/>
                      </a:moveTo>
                      <a:lnTo>
                        <a:pt x="0" y="0"/>
                      </a:lnTo>
                      <a:cubicBezTo>
                        <a:pt x="677" y="627"/>
                        <a:pt x="1454" y="1153"/>
                        <a:pt x="2281" y="1529"/>
                      </a:cubicBezTo>
                      <a:cubicBezTo>
                        <a:pt x="2456" y="1605"/>
                        <a:pt x="2607" y="1655"/>
                        <a:pt x="2782" y="1705"/>
                      </a:cubicBezTo>
                      <a:cubicBezTo>
                        <a:pt x="3309" y="1880"/>
                        <a:pt x="3835" y="1980"/>
                        <a:pt x="4386" y="1980"/>
                      </a:cubicBezTo>
                      <a:lnTo>
                        <a:pt x="4512" y="1980"/>
                      </a:lnTo>
                      <a:cubicBezTo>
                        <a:pt x="4787" y="1980"/>
                        <a:pt x="5063" y="1955"/>
                        <a:pt x="5364" y="1930"/>
                      </a:cubicBezTo>
                      <a:cubicBezTo>
                        <a:pt x="5389" y="1930"/>
                        <a:pt x="5414" y="1880"/>
                        <a:pt x="5389" y="1855"/>
                      </a:cubicBezTo>
                      <a:cubicBezTo>
                        <a:pt x="5389" y="1830"/>
                        <a:pt x="5364" y="1830"/>
                        <a:pt x="5364" y="1830"/>
                      </a:cubicBezTo>
                      <a:cubicBezTo>
                        <a:pt x="5364" y="1805"/>
                        <a:pt x="5339" y="1805"/>
                        <a:pt x="5339" y="1805"/>
                      </a:cubicBezTo>
                      <a:lnTo>
                        <a:pt x="5314" y="1805"/>
                      </a:lnTo>
                      <a:cubicBezTo>
                        <a:pt x="5063" y="1855"/>
                        <a:pt x="4812" y="1855"/>
                        <a:pt x="4587" y="1855"/>
                      </a:cubicBezTo>
                      <a:cubicBezTo>
                        <a:pt x="3910" y="1855"/>
                        <a:pt x="3283" y="1730"/>
                        <a:pt x="2657" y="1454"/>
                      </a:cubicBezTo>
                      <a:cubicBezTo>
                        <a:pt x="1980" y="1153"/>
                        <a:pt x="1354" y="727"/>
                        <a:pt x="802" y="251"/>
                      </a:cubicBezTo>
                      <a:cubicBezTo>
                        <a:pt x="527" y="151"/>
                        <a:pt x="276" y="7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873" name="Google Shape;873;p36"/>
              <p:cNvGrpSpPr/>
              <p:nvPr/>
            </p:nvGrpSpPr>
            <p:grpSpPr>
              <a:xfrm>
                <a:off x="7427920" y="987982"/>
                <a:ext cx="328053" cy="223443"/>
                <a:chOff x="7427920" y="987982"/>
                <a:chExt cx="328053" cy="223443"/>
              </a:xfrm>
            </p:grpSpPr>
            <p:sp>
              <p:nvSpPr>
                <p:cNvPr id="874" name="Google Shape;874;p36"/>
                <p:cNvSpPr/>
                <p:nvPr/>
              </p:nvSpPr>
              <p:spPr>
                <a:xfrm>
                  <a:off x="7433926" y="993331"/>
                  <a:ext cx="316041" cy="212865"/>
                </a:xfrm>
                <a:custGeom>
                  <a:avLst/>
                  <a:gdLst/>
                  <a:ahLst/>
                  <a:cxnLst/>
                  <a:rect l="l" t="t" r="r" b="b"/>
                  <a:pathLst>
                    <a:path w="10577" h="7124" extrusionOk="0">
                      <a:moveTo>
                        <a:pt x="4920" y="1"/>
                      </a:moveTo>
                      <a:cubicBezTo>
                        <a:pt x="4816" y="1"/>
                        <a:pt x="4713" y="2"/>
                        <a:pt x="4612" y="5"/>
                      </a:cubicBezTo>
                      <a:cubicBezTo>
                        <a:pt x="3734" y="30"/>
                        <a:pt x="2907" y="231"/>
                        <a:pt x="2130" y="632"/>
                      </a:cubicBezTo>
                      <a:cubicBezTo>
                        <a:pt x="1404" y="1008"/>
                        <a:pt x="627" y="1609"/>
                        <a:pt x="301" y="2386"/>
                      </a:cubicBezTo>
                      <a:cubicBezTo>
                        <a:pt x="0" y="3113"/>
                        <a:pt x="25" y="3940"/>
                        <a:pt x="376" y="4667"/>
                      </a:cubicBezTo>
                      <a:cubicBezTo>
                        <a:pt x="752" y="5469"/>
                        <a:pt x="1429" y="5970"/>
                        <a:pt x="2256" y="6246"/>
                      </a:cubicBezTo>
                      <a:cubicBezTo>
                        <a:pt x="2293" y="6258"/>
                        <a:pt x="2337" y="6265"/>
                        <a:pt x="2381" y="6265"/>
                      </a:cubicBezTo>
                      <a:cubicBezTo>
                        <a:pt x="2425" y="6265"/>
                        <a:pt x="2469" y="6258"/>
                        <a:pt x="2506" y="6246"/>
                      </a:cubicBezTo>
                      <a:cubicBezTo>
                        <a:pt x="3108" y="6547"/>
                        <a:pt x="3734" y="6797"/>
                        <a:pt x="4386" y="6948"/>
                      </a:cubicBezTo>
                      <a:cubicBezTo>
                        <a:pt x="4886" y="7067"/>
                        <a:pt x="5386" y="7124"/>
                        <a:pt x="5886" y="7124"/>
                      </a:cubicBezTo>
                      <a:cubicBezTo>
                        <a:pt x="6439" y="7124"/>
                        <a:pt x="6991" y="7054"/>
                        <a:pt x="7544" y="6923"/>
                      </a:cubicBezTo>
                      <a:cubicBezTo>
                        <a:pt x="8597" y="6697"/>
                        <a:pt x="9674" y="6020"/>
                        <a:pt x="10201" y="5068"/>
                      </a:cubicBezTo>
                      <a:cubicBezTo>
                        <a:pt x="10451" y="4617"/>
                        <a:pt x="10577" y="4141"/>
                        <a:pt x="10552" y="3639"/>
                      </a:cubicBezTo>
                      <a:cubicBezTo>
                        <a:pt x="10527" y="3038"/>
                        <a:pt x="10251" y="2537"/>
                        <a:pt x="9850" y="2085"/>
                      </a:cubicBezTo>
                      <a:cubicBezTo>
                        <a:pt x="9499" y="1684"/>
                        <a:pt x="9048" y="1334"/>
                        <a:pt x="8572" y="1033"/>
                      </a:cubicBezTo>
                      <a:cubicBezTo>
                        <a:pt x="8321" y="882"/>
                        <a:pt x="8070" y="732"/>
                        <a:pt x="7795" y="632"/>
                      </a:cubicBezTo>
                      <a:cubicBezTo>
                        <a:pt x="7669" y="557"/>
                        <a:pt x="7544" y="507"/>
                        <a:pt x="7444" y="456"/>
                      </a:cubicBezTo>
                      <a:lnTo>
                        <a:pt x="7369" y="431"/>
                      </a:lnTo>
                      <a:cubicBezTo>
                        <a:pt x="6634" y="98"/>
                        <a:pt x="5742" y="1"/>
                        <a:pt x="4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5" name="Google Shape;875;p36"/>
                <p:cNvSpPr/>
                <p:nvPr/>
              </p:nvSpPr>
              <p:spPr>
                <a:xfrm>
                  <a:off x="7431655" y="987982"/>
                  <a:ext cx="313083" cy="165894"/>
                </a:xfrm>
                <a:custGeom>
                  <a:avLst/>
                  <a:gdLst/>
                  <a:ahLst/>
                  <a:cxnLst/>
                  <a:rect l="l" t="t" r="r" b="b"/>
                  <a:pathLst>
                    <a:path w="10478" h="5552" extrusionOk="0">
                      <a:moveTo>
                        <a:pt x="3981" y="409"/>
                      </a:moveTo>
                      <a:cubicBezTo>
                        <a:pt x="3982" y="409"/>
                        <a:pt x="3984" y="409"/>
                        <a:pt x="3986" y="410"/>
                      </a:cubicBezTo>
                      <a:cubicBezTo>
                        <a:pt x="4437" y="435"/>
                        <a:pt x="4913" y="435"/>
                        <a:pt x="5389" y="485"/>
                      </a:cubicBezTo>
                      <a:cubicBezTo>
                        <a:pt x="5866" y="535"/>
                        <a:pt x="6317" y="660"/>
                        <a:pt x="6768" y="786"/>
                      </a:cubicBezTo>
                      <a:cubicBezTo>
                        <a:pt x="7570" y="1011"/>
                        <a:pt x="8422" y="1362"/>
                        <a:pt x="9049" y="1939"/>
                      </a:cubicBezTo>
                      <a:cubicBezTo>
                        <a:pt x="9475" y="2340"/>
                        <a:pt x="9650" y="2991"/>
                        <a:pt x="9399" y="3493"/>
                      </a:cubicBezTo>
                      <a:cubicBezTo>
                        <a:pt x="9199" y="3969"/>
                        <a:pt x="8748" y="4269"/>
                        <a:pt x="8272" y="4470"/>
                      </a:cubicBezTo>
                      <a:cubicBezTo>
                        <a:pt x="7472" y="4843"/>
                        <a:pt x="6584" y="4990"/>
                        <a:pt x="5706" y="4990"/>
                      </a:cubicBezTo>
                      <a:cubicBezTo>
                        <a:pt x="5346" y="4990"/>
                        <a:pt x="4988" y="4965"/>
                        <a:pt x="4638" y="4921"/>
                      </a:cubicBezTo>
                      <a:cubicBezTo>
                        <a:pt x="3735" y="4796"/>
                        <a:pt x="2783" y="4570"/>
                        <a:pt x="1981" y="4119"/>
                      </a:cubicBezTo>
                      <a:cubicBezTo>
                        <a:pt x="1430" y="3793"/>
                        <a:pt x="703" y="3217"/>
                        <a:pt x="853" y="2515"/>
                      </a:cubicBezTo>
                      <a:cubicBezTo>
                        <a:pt x="978" y="1863"/>
                        <a:pt x="1630" y="1462"/>
                        <a:pt x="2181" y="1187"/>
                      </a:cubicBezTo>
                      <a:cubicBezTo>
                        <a:pt x="2507" y="1036"/>
                        <a:pt x="2858" y="936"/>
                        <a:pt x="3184" y="811"/>
                      </a:cubicBezTo>
                      <a:cubicBezTo>
                        <a:pt x="3466" y="693"/>
                        <a:pt x="3704" y="532"/>
                        <a:pt x="3981" y="409"/>
                      </a:cubicBezTo>
                      <a:close/>
                      <a:moveTo>
                        <a:pt x="5367" y="1"/>
                      </a:moveTo>
                      <a:cubicBezTo>
                        <a:pt x="4891" y="1"/>
                        <a:pt x="4418" y="45"/>
                        <a:pt x="3961" y="184"/>
                      </a:cubicBezTo>
                      <a:cubicBezTo>
                        <a:pt x="3951" y="188"/>
                        <a:pt x="3942" y="193"/>
                        <a:pt x="3935" y="198"/>
                      </a:cubicBezTo>
                      <a:lnTo>
                        <a:pt x="3935" y="198"/>
                      </a:lnTo>
                      <a:cubicBezTo>
                        <a:pt x="3732" y="166"/>
                        <a:pt x="3539" y="138"/>
                        <a:pt x="3349" y="138"/>
                      </a:cubicBezTo>
                      <a:cubicBezTo>
                        <a:pt x="3260" y="138"/>
                        <a:pt x="3172" y="145"/>
                        <a:pt x="3084" y="159"/>
                      </a:cubicBezTo>
                      <a:cubicBezTo>
                        <a:pt x="2708" y="234"/>
                        <a:pt x="2332" y="385"/>
                        <a:pt x="1981" y="560"/>
                      </a:cubicBezTo>
                      <a:cubicBezTo>
                        <a:pt x="1329" y="836"/>
                        <a:pt x="653" y="1287"/>
                        <a:pt x="352" y="1964"/>
                      </a:cubicBezTo>
                      <a:cubicBezTo>
                        <a:pt x="1" y="2741"/>
                        <a:pt x="402" y="3518"/>
                        <a:pt x="978" y="4069"/>
                      </a:cubicBezTo>
                      <a:cubicBezTo>
                        <a:pt x="1680" y="4721"/>
                        <a:pt x="2582" y="5046"/>
                        <a:pt x="3510" y="5272"/>
                      </a:cubicBezTo>
                      <a:cubicBezTo>
                        <a:pt x="4241" y="5452"/>
                        <a:pt x="5007" y="5551"/>
                        <a:pt x="5775" y="5551"/>
                      </a:cubicBezTo>
                      <a:cubicBezTo>
                        <a:pt x="6611" y="5551"/>
                        <a:pt x="7449" y="5433"/>
                        <a:pt x="8247" y="5172"/>
                      </a:cubicBezTo>
                      <a:cubicBezTo>
                        <a:pt x="8823" y="4971"/>
                        <a:pt x="9475" y="4670"/>
                        <a:pt x="9876" y="4169"/>
                      </a:cubicBezTo>
                      <a:cubicBezTo>
                        <a:pt x="10352" y="3568"/>
                        <a:pt x="10477" y="2791"/>
                        <a:pt x="10151" y="2064"/>
                      </a:cubicBezTo>
                      <a:cubicBezTo>
                        <a:pt x="9700" y="1061"/>
                        <a:pt x="8522" y="585"/>
                        <a:pt x="7520" y="285"/>
                      </a:cubicBezTo>
                      <a:cubicBezTo>
                        <a:pt x="6943" y="109"/>
                        <a:pt x="6342" y="59"/>
                        <a:pt x="5740" y="9"/>
                      </a:cubicBezTo>
                      <a:cubicBezTo>
                        <a:pt x="5616" y="4"/>
                        <a:pt x="5491" y="1"/>
                        <a:pt x="536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6" name="Google Shape;876;p36"/>
                <p:cNvSpPr/>
                <p:nvPr/>
              </p:nvSpPr>
              <p:spPr>
                <a:xfrm>
                  <a:off x="7488577" y="1026318"/>
                  <a:ext cx="205216" cy="69710"/>
                </a:xfrm>
                <a:custGeom>
                  <a:avLst/>
                  <a:gdLst/>
                  <a:ahLst/>
                  <a:cxnLst/>
                  <a:rect l="l" t="t" r="r" b="b"/>
                  <a:pathLst>
                    <a:path w="6868" h="2333" extrusionOk="0">
                      <a:moveTo>
                        <a:pt x="2936" y="1"/>
                      </a:moveTo>
                      <a:cubicBezTo>
                        <a:pt x="2516" y="1"/>
                        <a:pt x="2094" y="38"/>
                        <a:pt x="1680" y="104"/>
                      </a:cubicBezTo>
                      <a:cubicBezTo>
                        <a:pt x="1179" y="179"/>
                        <a:pt x="502" y="280"/>
                        <a:pt x="201" y="731"/>
                      </a:cubicBezTo>
                      <a:cubicBezTo>
                        <a:pt x="76" y="881"/>
                        <a:pt x="1" y="1157"/>
                        <a:pt x="101" y="1332"/>
                      </a:cubicBezTo>
                      <a:cubicBezTo>
                        <a:pt x="152" y="1417"/>
                        <a:pt x="238" y="1468"/>
                        <a:pt x="319" y="1468"/>
                      </a:cubicBezTo>
                      <a:cubicBezTo>
                        <a:pt x="357" y="1468"/>
                        <a:pt x="395" y="1457"/>
                        <a:pt x="427" y="1433"/>
                      </a:cubicBezTo>
                      <a:cubicBezTo>
                        <a:pt x="602" y="1307"/>
                        <a:pt x="702" y="1107"/>
                        <a:pt x="903" y="981"/>
                      </a:cubicBezTo>
                      <a:cubicBezTo>
                        <a:pt x="1154" y="831"/>
                        <a:pt x="1479" y="806"/>
                        <a:pt x="1755" y="731"/>
                      </a:cubicBezTo>
                      <a:cubicBezTo>
                        <a:pt x="2357" y="606"/>
                        <a:pt x="2983" y="555"/>
                        <a:pt x="3610" y="555"/>
                      </a:cubicBezTo>
                      <a:cubicBezTo>
                        <a:pt x="4161" y="555"/>
                        <a:pt x="4738" y="606"/>
                        <a:pt x="5289" y="806"/>
                      </a:cubicBezTo>
                      <a:cubicBezTo>
                        <a:pt x="5890" y="1007"/>
                        <a:pt x="6542" y="1558"/>
                        <a:pt x="6492" y="2285"/>
                      </a:cubicBezTo>
                      <a:cubicBezTo>
                        <a:pt x="6492" y="2312"/>
                        <a:pt x="6530" y="2332"/>
                        <a:pt x="6564" y="2332"/>
                      </a:cubicBezTo>
                      <a:cubicBezTo>
                        <a:pt x="6592" y="2332"/>
                        <a:pt x="6617" y="2319"/>
                        <a:pt x="6617" y="2285"/>
                      </a:cubicBezTo>
                      <a:cubicBezTo>
                        <a:pt x="6868" y="1357"/>
                        <a:pt x="5715" y="631"/>
                        <a:pt x="4988" y="355"/>
                      </a:cubicBezTo>
                      <a:cubicBezTo>
                        <a:pt x="4331" y="105"/>
                        <a:pt x="3635" y="1"/>
                        <a:pt x="2936"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7" name="Google Shape;877;p36"/>
                <p:cNvSpPr/>
                <p:nvPr/>
              </p:nvSpPr>
              <p:spPr>
                <a:xfrm>
                  <a:off x="7706043" y="1030502"/>
                  <a:ext cx="49929" cy="131143"/>
                </a:xfrm>
                <a:custGeom>
                  <a:avLst/>
                  <a:gdLst/>
                  <a:ahLst/>
                  <a:cxnLst/>
                  <a:rect l="l" t="t" r="r" b="b"/>
                  <a:pathLst>
                    <a:path w="1671" h="4389" extrusionOk="0">
                      <a:moveTo>
                        <a:pt x="123" y="1"/>
                      </a:moveTo>
                      <a:cubicBezTo>
                        <a:pt x="59" y="1"/>
                        <a:pt x="0" y="79"/>
                        <a:pt x="41" y="140"/>
                      </a:cubicBezTo>
                      <a:cubicBezTo>
                        <a:pt x="542" y="741"/>
                        <a:pt x="1019" y="1343"/>
                        <a:pt x="1119" y="2145"/>
                      </a:cubicBezTo>
                      <a:cubicBezTo>
                        <a:pt x="1169" y="2496"/>
                        <a:pt x="1169" y="2872"/>
                        <a:pt x="1044" y="3222"/>
                      </a:cubicBezTo>
                      <a:cubicBezTo>
                        <a:pt x="993" y="3398"/>
                        <a:pt x="868" y="3548"/>
                        <a:pt x="793" y="3724"/>
                      </a:cubicBezTo>
                      <a:cubicBezTo>
                        <a:pt x="718" y="3874"/>
                        <a:pt x="668" y="4075"/>
                        <a:pt x="643" y="4250"/>
                      </a:cubicBezTo>
                      <a:cubicBezTo>
                        <a:pt x="622" y="4311"/>
                        <a:pt x="685" y="4389"/>
                        <a:pt x="749" y="4389"/>
                      </a:cubicBezTo>
                      <a:cubicBezTo>
                        <a:pt x="764" y="4389"/>
                        <a:pt x="779" y="4385"/>
                        <a:pt x="793" y="4375"/>
                      </a:cubicBezTo>
                      <a:cubicBezTo>
                        <a:pt x="968" y="4250"/>
                        <a:pt x="1144" y="4150"/>
                        <a:pt x="1269" y="3974"/>
                      </a:cubicBezTo>
                      <a:cubicBezTo>
                        <a:pt x="1394" y="3799"/>
                        <a:pt x="1470" y="3598"/>
                        <a:pt x="1545" y="3398"/>
                      </a:cubicBezTo>
                      <a:cubicBezTo>
                        <a:pt x="1670" y="2972"/>
                        <a:pt x="1670" y="2546"/>
                        <a:pt x="1570" y="2120"/>
                      </a:cubicBezTo>
                      <a:cubicBezTo>
                        <a:pt x="1344" y="1318"/>
                        <a:pt x="793" y="591"/>
                        <a:pt x="166" y="14"/>
                      </a:cubicBezTo>
                      <a:cubicBezTo>
                        <a:pt x="152" y="5"/>
                        <a:pt x="137" y="1"/>
                        <a:pt x="12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8" name="Google Shape;878;p36"/>
                <p:cNvSpPr/>
                <p:nvPr/>
              </p:nvSpPr>
              <p:spPr>
                <a:xfrm>
                  <a:off x="7427920" y="1026557"/>
                  <a:ext cx="294736" cy="184868"/>
                </a:xfrm>
                <a:custGeom>
                  <a:avLst/>
                  <a:gdLst/>
                  <a:ahLst/>
                  <a:cxnLst/>
                  <a:rect l="l" t="t" r="r" b="b"/>
                  <a:pathLst>
                    <a:path w="9864" h="6187" extrusionOk="0">
                      <a:moveTo>
                        <a:pt x="1241" y="1"/>
                      </a:moveTo>
                      <a:cubicBezTo>
                        <a:pt x="1219" y="1"/>
                        <a:pt x="1197" y="7"/>
                        <a:pt x="1179" y="21"/>
                      </a:cubicBezTo>
                      <a:cubicBezTo>
                        <a:pt x="978" y="146"/>
                        <a:pt x="778" y="222"/>
                        <a:pt x="652" y="397"/>
                      </a:cubicBezTo>
                      <a:cubicBezTo>
                        <a:pt x="502" y="572"/>
                        <a:pt x="377" y="798"/>
                        <a:pt x="276" y="1024"/>
                      </a:cubicBezTo>
                      <a:cubicBezTo>
                        <a:pt x="76" y="1475"/>
                        <a:pt x="1" y="1976"/>
                        <a:pt x="26" y="2452"/>
                      </a:cubicBezTo>
                      <a:cubicBezTo>
                        <a:pt x="51" y="2928"/>
                        <a:pt x="151" y="3480"/>
                        <a:pt x="427" y="3881"/>
                      </a:cubicBezTo>
                      <a:cubicBezTo>
                        <a:pt x="702" y="4232"/>
                        <a:pt x="1028" y="4532"/>
                        <a:pt x="1404" y="4808"/>
                      </a:cubicBezTo>
                      <a:cubicBezTo>
                        <a:pt x="2676" y="5702"/>
                        <a:pt x="4310" y="6187"/>
                        <a:pt x="5907" y="6187"/>
                      </a:cubicBezTo>
                      <a:cubicBezTo>
                        <a:pt x="6324" y="6187"/>
                        <a:pt x="6739" y="6154"/>
                        <a:pt x="7144" y="6086"/>
                      </a:cubicBezTo>
                      <a:cubicBezTo>
                        <a:pt x="8146" y="5911"/>
                        <a:pt x="9048" y="5460"/>
                        <a:pt x="9825" y="4808"/>
                      </a:cubicBezTo>
                      <a:cubicBezTo>
                        <a:pt x="9864" y="4770"/>
                        <a:pt x="9828" y="4716"/>
                        <a:pt x="9776" y="4716"/>
                      </a:cubicBezTo>
                      <a:cubicBezTo>
                        <a:pt x="9760" y="4716"/>
                        <a:pt x="9742" y="4721"/>
                        <a:pt x="9725" y="4733"/>
                      </a:cubicBezTo>
                      <a:cubicBezTo>
                        <a:pt x="9073" y="5284"/>
                        <a:pt x="8372" y="5635"/>
                        <a:pt x="7519" y="5811"/>
                      </a:cubicBezTo>
                      <a:cubicBezTo>
                        <a:pt x="7132" y="5882"/>
                        <a:pt x="6735" y="5916"/>
                        <a:pt x="6338" y="5916"/>
                      </a:cubicBezTo>
                      <a:cubicBezTo>
                        <a:pt x="5759" y="5916"/>
                        <a:pt x="5177" y="5844"/>
                        <a:pt x="4612" y="5710"/>
                      </a:cubicBezTo>
                      <a:cubicBezTo>
                        <a:pt x="3785" y="5485"/>
                        <a:pt x="2983" y="5159"/>
                        <a:pt x="2231" y="4733"/>
                      </a:cubicBezTo>
                      <a:cubicBezTo>
                        <a:pt x="1504" y="4307"/>
                        <a:pt x="803" y="3755"/>
                        <a:pt x="627" y="2928"/>
                      </a:cubicBezTo>
                      <a:cubicBezTo>
                        <a:pt x="502" y="2427"/>
                        <a:pt x="552" y="1926"/>
                        <a:pt x="702" y="1475"/>
                      </a:cubicBezTo>
                      <a:cubicBezTo>
                        <a:pt x="778" y="1249"/>
                        <a:pt x="878" y="1024"/>
                        <a:pt x="1003" y="848"/>
                      </a:cubicBezTo>
                      <a:cubicBezTo>
                        <a:pt x="1128" y="648"/>
                        <a:pt x="1229" y="397"/>
                        <a:pt x="1354" y="197"/>
                      </a:cubicBezTo>
                      <a:cubicBezTo>
                        <a:pt x="1435" y="115"/>
                        <a:pt x="1335" y="1"/>
                        <a:pt x="124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79" name="Google Shape;879;p36"/>
                <p:cNvSpPr/>
                <p:nvPr/>
              </p:nvSpPr>
              <p:spPr>
                <a:xfrm>
                  <a:off x="7645088" y="1038420"/>
                  <a:ext cx="104879" cy="122030"/>
                </a:xfrm>
                <a:custGeom>
                  <a:avLst/>
                  <a:gdLst/>
                  <a:ahLst/>
                  <a:cxnLst/>
                  <a:rect l="l" t="t" r="r" b="b"/>
                  <a:pathLst>
                    <a:path w="3510" h="4084" extrusionOk="0">
                      <a:moveTo>
                        <a:pt x="2532" y="0"/>
                      </a:moveTo>
                      <a:cubicBezTo>
                        <a:pt x="2482" y="0"/>
                        <a:pt x="2382" y="25"/>
                        <a:pt x="2407" y="75"/>
                      </a:cubicBezTo>
                      <a:cubicBezTo>
                        <a:pt x="2432" y="301"/>
                        <a:pt x="2557" y="501"/>
                        <a:pt x="2632" y="702"/>
                      </a:cubicBezTo>
                      <a:cubicBezTo>
                        <a:pt x="2733" y="902"/>
                        <a:pt x="2833" y="1128"/>
                        <a:pt x="2858" y="1353"/>
                      </a:cubicBezTo>
                      <a:cubicBezTo>
                        <a:pt x="2883" y="1554"/>
                        <a:pt x="2883" y="1805"/>
                        <a:pt x="2833" y="2005"/>
                      </a:cubicBezTo>
                      <a:cubicBezTo>
                        <a:pt x="2783" y="2206"/>
                        <a:pt x="2657" y="2381"/>
                        <a:pt x="2507" y="2556"/>
                      </a:cubicBezTo>
                      <a:cubicBezTo>
                        <a:pt x="2206" y="2907"/>
                        <a:pt x="1805" y="3158"/>
                        <a:pt x="1379" y="3358"/>
                      </a:cubicBezTo>
                      <a:cubicBezTo>
                        <a:pt x="953" y="3559"/>
                        <a:pt x="452" y="3659"/>
                        <a:pt x="26" y="3910"/>
                      </a:cubicBezTo>
                      <a:cubicBezTo>
                        <a:pt x="1" y="3935"/>
                        <a:pt x="1" y="4010"/>
                        <a:pt x="51" y="4035"/>
                      </a:cubicBezTo>
                      <a:cubicBezTo>
                        <a:pt x="174" y="4069"/>
                        <a:pt x="298" y="4084"/>
                        <a:pt x="423" y="4084"/>
                      </a:cubicBezTo>
                      <a:cubicBezTo>
                        <a:pt x="856" y="4084"/>
                        <a:pt x="1291" y="3904"/>
                        <a:pt x="1680" y="3709"/>
                      </a:cubicBezTo>
                      <a:cubicBezTo>
                        <a:pt x="2131" y="3459"/>
                        <a:pt x="2607" y="3158"/>
                        <a:pt x="2933" y="2757"/>
                      </a:cubicBezTo>
                      <a:cubicBezTo>
                        <a:pt x="3234" y="2356"/>
                        <a:pt x="3510" y="1855"/>
                        <a:pt x="3409" y="1353"/>
                      </a:cubicBezTo>
                      <a:cubicBezTo>
                        <a:pt x="3359" y="1053"/>
                        <a:pt x="3259" y="802"/>
                        <a:pt x="3084" y="576"/>
                      </a:cubicBezTo>
                      <a:cubicBezTo>
                        <a:pt x="3008" y="476"/>
                        <a:pt x="2933" y="376"/>
                        <a:pt x="2833" y="276"/>
                      </a:cubicBezTo>
                      <a:cubicBezTo>
                        <a:pt x="2733" y="175"/>
                        <a:pt x="2657" y="75"/>
                        <a:pt x="2532"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0" name="Google Shape;880;p36"/>
                <p:cNvSpPr/>
                <p:nvPr/>
              </p:nvSpPr>
              <p:spPr>
                <a:xfrm>
                  <a:off x="7429414" y="1059127"/>
                  <a:ext cx="149818" cy="96871"/>
                </a:xfrm>
                <a:custGeom>
                  <a:avLst/>
                  <a:gdLst/>
                  <a:ahLst/>
                  <a:cxnLst/>
                  <a:rect l="l" t="t" r="r" b="b"/>
                  <a:pathLst>
                    <a:path w="5014" h="3242" extrusionOk="0">
                      <a:moveTo>
                        <a:pt x="449" y="1"/>
                      </a:moveTo>
                      <a:cubicBezTo>
                        <a:pt x="410" y="1"/>
                        <a:pt x="368" y="13"/>
                        <a:pt x="327" y="34"/>
                      </a:cubicBezTo>
                      <a:cubicBezTo>
                        <a:pt x="1" y="259"/>
                        <a:pt x="201" y="861"/>
                        <a:pt x="352" y="1112"/>
                      </a:cubicBezTo>
                      <a:cubicBezTo>
                        <a:pt x="527" y="1437"/>
                        <a:pt x="828" y="1688"/>
                        <a:pt x="1129" y="1888"/>
                      </a:cubicBezTo>
                      <a:cubicBezTo>
                        <a:pt x="1479" y="2164"/>
                        <a:pt x="1855" y="2390"/>
                        <a:pt x="2256" y="2565"/>
                      </a:cubicBezTo>
                      <a:cubicBezTo>
                        <a:pt x="3109" y="2966"/>
                        <a:pt x="4061" y="3242"/>
                        <a:pt x="5013" y="3242"/>
                      </a:cubicBezTo>
                      <a:lnTo>
                        <a:pt x="5013" y="3192"/>
                      </a:lnTo>
                      <a:cubicBezTo>
                        <a:pt x="4086" y="3066"/>
                        <a:pt x="3209" y="2841"/>
                        <a:pt x="2407" y="2390"/>
                      </a:cubicBezTo>
                      <a:cubicBezTo>
                        <a:pt x="2006" y="2189"/>
                        <a:pt x="1630" y="1939"/>
                        <a:pt x="1279" y="1638"/>
                      </a:cubicBezTo>
                      <a:cubicBezTo>
                        <a:pt x="978" y="1387"/>
                        <a:pt x="627" y="1036"/>
                        <a:pt x="627" y="585"/>
                      </a:cubicBezTo>
                      <a:cubicBezTo>
                        <a:pt x="627" y="435"/>
                        <a:pt x="728" y="234"/>
                        <a:pt x="602" y="84"/>
                      </a:cubicBezTo>
                      <a:cubicBezTo>
                        <a:pt x="558" y="25"/>
                        <a:pt x="506" y="1"/>
                        <a:pt x="449"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1" name="Google Shape;881;p36"/>
                <p:cNvSpPr/>
                <p:nvPr/>
              </p:nvSpPr>
              <p:spPr>
                <a:xfrm>
                  <a:off x="7546992" y="1108040"/>
                  <a:ext cx="85397" cy="12848"/>
                </a:xfrm>
                <a:custGeom>
                  <a:avLst/>
                  <a:gdLst/>
                  <a:ahLst/>
                  <a:cxnLst/>
                  <a:rect l="l" t="t" r="r" b="b"/>
                  <a:pathLst>
                    <a:path w="2858" h="430" extrusionOk="0">
                      <a:moveTo>
                        <a:pt x="101" y="1"/>
                      </a:moveTo>
                      <a:cubicBezTo>
                        <a:pt x="26" y="1"/>
                        <a:pt x="1" y="101"/>
                        <a:pt x="76" y="101"/>
                      </a:cubicBezTo>
                      <a:cubicBezTo>
                        <a:pt x="527" y="251"/>
                        <a:pt x="978" y="352"/>
                        <a:pt x="1429" y="402"/>
                      </a:cubicBezTo>
                      <a:cubicBezTo>
                        <a:pt x="1680" y="427"/>
                        <a:pt x="1905" y="427"/>
                        <a:pt x="2156" y="427"/>
                      </a:cubicBezTo>
                      <a:cubicBezTo>
                        <a:pt x="2223" y="427"/>
                        <a:pt x="2295" y="430"/>
                        <a:pt x="2370" y="430"/>
                      </a:cubicBezTo>
                      <a:cubicBezTo>
                        <a:pt x="2518" y="430"/>
                        <a:pt x="2674" y="419"/>
                        <a:pt x="2808" y="352"/>
                      </a:cubicBezTo>
                      <a:cubicBezTo>
                        <a:pt x="2858" y="327"/>
                        <a:pt x="2833" y="226"/>
                        <a:pt x="2783" y="201"/>
                      </a:cubicBezTo>
                      <a:cubicBezTo>
                        <a:pt x="2716" y="185"/>
                        <a:pt x="2646" y="179"/>
                        <a:pt x="2576" y="179"/>
                      </a:cubicBezTo>
                      <a:cubicBezTo>
                        <a:pt x="2434" y="179"/>
                        <a:pt x="2290" y="201"/>
                        <a:pt x="2156" y="201"/>
                      </a:cubicBezTo>
                      <a:lnTo>
                        <a:pt x="1454" y="201"/>
                      </a:lnTo>
                      <a:cubicBezTo>
                        <a:pt x="1003" y="176"/>
                        <a:pt x="552" y="101"/>
                        <a:pt x="10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2" name="Google Shape;882;p36"/>
                <p:cNvSpPr/>
                <p:nvPr/>
              </p:nvSpPr>
              <p:spPr>
                <a:xfrm>
                  <a:off x="7456396" y="1009197"/>
                  <a:ext cx="271101" cy="173035"/>
                </a:xfrm>
                <a:custGeom>
                  <a:avLst/>
                  <a:gdLst/>
                  <a:ahLst/>
                  <a:cxnLst/>
                  <a:rect l="l" t="t" r="r" b="b"/>
                  <a:pathLst>
                    <a:path w="9073" h="5791" extrusionOk="0">
                      <a:moveTo>
                        <a:pt x="4160" y="552"/>
                      </a:moveTo>
                      <a:cubicBezTo>
                        <a:pt x="4511" y="552"/>
                        <a:pt x="4887" y="602"/>
                        <a:pt x="5238" y="702"/>
                      </a:cubicBezTo>
                      <a:cubicBezTo>
                        <a:pt x="5514" y="752"/>
                        <a:pt x="5790" y="828"/>
                        <a:pt x="6065" y="928"/>
                      </a:cubicBezTo>
                      <a:cubicBezTo>
                        <a:pt x="6792" y="1204"/>
                        <a:pt x="7945" y="1930"/>
                        <a:pt x="7694" y="2858"/>
                      </a:cubicBezTo>
                      <a:cubicBezTo>
                        <a:pt x="7694" y="2883"/>
                        <a:pt x="7669" y="2908"/>
                        <a:pt x="7644" y="2908"/>
                      </a:cubicBezTo>
                      <a:cubicBezTo>
                        <a:pt x="7619" y="2908"/>
                        <a:pt x="7569" y="2883"/>
                        <a:pt x="7569" y="2858"/>
                      </a:cubicBezTo>
                      <a:cubicBezTo>
                        <a:pt x="7569" y="2827"/>
                        <a:pt x="7569" y="2806"/>
                        <a:pt x="7569" y="2783"/>
                      </a:cubicBezTo>
                      <a:cubicBezTo>
                        <a:pt x="7569" y="2808"/>
                        <a:pt x="7544" y="2833"/>
                        <a:pt x="7519" y="2833"/>
                      </a:cubicBezTo>
                      <a:cubicBezTo>
                        <a:pt x="7494" y="2833"/>
                        <a:pt x="7469" y="2833"/>
                        <a:pt x="7444" y="2808"/>
                      </a:cubicBezTo>
                      <a:cubicBezTo>
                        <a:pt x="7343" y="2682"/>
                        <a:pt x="7293" y="2582"/>
                        <a:pt x="7168" y="2482"/>
                      </a:cubicBezTo>
                      <a:cubicBezTo>
                        <a:pt x="7068" y="2382"/>
                        <a:pt x="6942" y="2306"/>
                        <a:pt x="6842" y="2206"/>
                      </a:cubicBezTo>
                      <a:cubicBezTo>
                        <a:pt x="6617" y="2056"/>
                        <a:pt x="6391" y="1905"/>
                        <a:pt x="6115" y="1830"/>
                      </a:cubicBezTo>
                      <a:cubicBezTo>
                        <a:pt x="5589" y="1655"/>
                        <a:pt x="4988" y="1554"/>
                        <a:pt x="4436" y="1529"/>
                      </a:cubicBezTo>
                      <a:cubicBezTo>
                        <a:pt x="4311" y="1504"/>
                        <a:pt x="4211" y="1504"/>
                        <a:pt x="4110" y="1504"/>
                      </a:cubicBezTo>
                      <a:cubicBezTo>
                        <a:pt x="3659" y="1504"/>
                        <a:pt x="3233" y="1554"/>
                        <a:pt x="2807" y="1730"/>
                      </a:cubicBezTo>
                      <a:cubicBezTo>
                        <a:pt x="2607" y="1805"/>
                        <a:pt x="2331" y="1955"/>
                        <a:pt x="2256" y="2181"/>
                      </a:cubicBezTo>
                      <a:cubicBezTo>
                        <a:pt x="2155" y="2482"/>
                        <a:pt x="2406" y="2732"/>
                        <a:pt x="2581" y="2933"/>
                      </a:cubicBezTo>
                      <a:cubicBezTo>
                        <a:pt x="2632" y="2983"/>
                        <a:pt x="2607" y="3108"/>
                        <a:pt x="2531" y="3108"/>
                      </a:cubicBezTo>
                      <a:cubicBezTo>
                        <a:pt x="2506" y="3108"/>
                        <a:pt x="2506" y="3108"/>
                        <a:pt x="2506" y="3083"/>
                      </a:cubicBezTo>
                      <a:cubicBezTo>
                        <a:pt x="2381" y="3058"/>
                        <a:pt x="2256" y="3008"/>
                        <a:pt x="2130" y="2933"/>
                      </a:cubicBezTo>
                      <a:cubicBezTo>
                        <a:pt x="1880" y="2858"/>
                        <a:pt x="1654" y="2682"/>
                        <a:pt x="1479" y="2457"/>
                      </a:cubicBezTo>
                      <a:cubicBezTo>
                        <a:pt x="1378" y="2331"/>
                        <a:pt x="1303" y="2156"/>
                        <a:pt x="1278" y="2006"/>
                      </a:cubicBezTo>
                      <a:cubicBezTo>
                        <a:pt x="1253" y="1981"/>
                        <a:pt x="1203" y="1955"/>
                        <a:pt x="1178" y="1905"/>
                      </a:cubicBezTo>
                      <a:cubicBezTo>
                        <a:pt x="1078" y="1730"/>
                        <a:pt x="1153" y="1454"/>
                        <a:pt x="1278" y="1304"/>
                      </a:cubicBezTo>
                      <a:cubicBezTo>
                        <a:pt x="1579" y="853"/>
                        <a:pt x="2256" y="752"/>
                        <a:pt x="2757" y="677"/>
                      </a:cubicBezTo>
                      <a:cubicBezTo>
                        <a:pt x="2957" y="652"/>
                        <a:pt x="3158" y="627"/>
                        <a:pt x="3358" y="602"/>
                      </a:cubicBezTo>
                      <a:lnTo>
                        <a:pt x="3434" y="602"/>
                      </a:lnTo>
                      <a:cubicBezTo>
                        <a:pt x="3659" y="577"/>
                        <a:pt x="3910" y="552"/>
                        <a:pt x="4160" y="552"/>
                      </a:cubicBezTo>
                      <a:close/>
                      <a:moveTo>
                        <a:pt x="6917" y="3008"/>
                      </a:moveTo>
                      <a:lnTo>
                        <a:pt x="6942" y="3058"/>
                      </a:lnTo>
                      <a:cubicBezTo>
                        <a:pt x="6767" y="3158"/>
                        <a:pt x="6592" y="3284"/>
                        <a:pt x="6391" y="3334"/>
                      </a:cubicBezTo>
                      <a:cubicBezTo>
                        <a:pt x="6216" y="3409"/>
                        <a:pt x="6040" y="3484"/>
                        <a:pt x="5840" y="3534"/>
                      </a:cubicBezTo>
                      <a:cubicBezTo>
                        <a:pt x="5890" y="3559"/>
                        <a:pt x="5890" y="3635"/>
                        <a:pt x="5840" y="3660"/>
                      </a:cubicBezTo>
                      <a:cubicBezTo>
                        <a:pt x="5689" y="3735"/>
                        <a:pt x="5489" y="3735"/>
                        <a:pt x="5338" y="3735"/>
                      </a:cubicBezTo>
                      <a:lnTo>
                        <a:pt x="5188" y="3735"/>
                      </a:lnTo>
                      <a:cubicBezTo>
                        <a:pt x="4937" y="3735"/>
                        <a:pt x="4712" y="3735"/>
                        <a:pt x="4461" y="3710"/>
                      </a:cubicBezTo>
                      <a:cubicBezTo>
                        <a:pt x="4010" y="3660"/>
                        <a:pt x="3559" y="3559"/>
                        <a:pt x="3108" y="3409"/>
                      </a:cubicBezTo>
                      <a:cubicBezTo>
                        <a:pt x="3033" y="3409"/>
                        <a:pt x="3058" y="3309"/>
                        <a:pt x="3133" y="3309"/>
                      </a:cubicBezTo>
                      <a:cubicBezTo>
                        <a:pt x="3584" y="3409"/>
                        <a:pt x="4035" y="3484"/>
                        <a:pt x="4486" y="3509"/>
                      </a:cubicBezTo>
                      <a:cubicBezTo>
                        <a:pt x="4511" y="3484"/>
                        <a:pt x="4511" y="3484"/>
                        <a:pt x="4536" y="3484"/>
                      </a:cubicBezTo>
                      <a:cubicBezTo>
                        <a:pt x="4637" y="3459"/>
                        <a:pt x="4737" y="3434"/>
                        <a:pt x="4862" y="3409"/>
                      </a:cubicBezTo>
                      <a:cubicBezTo>
                        <a:pt x="4900" y="3397"/>
                        <a:pt x="4944" y="3397"/>
                        <a:pt x="4991" y="3397"/>
                      </a:cubicBezTo>
                      <a:cubicBezTo>
                        <a:pt x="5038" y="3397"/>
                        <a:pt x="5088" y="3397"/>
                        <a:pt x="5138" y="3384"/>
                      </a:cubicBezTo>
                      <a:cubicBezTo>
                        <a:pt x="5338" y="3384"/>
                        <a:pt x="5539" y="3334"/>
                        <a:pt x="5739" y="3309"/>
                      </a:cubicBezTo>
                      <a:cubicBezTo>
                        <a:pt x="5940" y="3259"/>
                        <a:pt x="6140" y="3234"/>
                        <a:pt x="6316" y="3184"/>
                      </a:cubicBezTo>
                      <a:cubicBezTo>
                        <a:pt x="6516" y="3108"/>
                        <a:pt x="6717" y="3083"/>
                        <a:pt x="6917" y="3008"/>
                      </a:cubicBezTo>
                      <a:close/>
                      <a:moveTo>
                        <a:pt x="4411" y="1"/>
                      </a:moveTo>
                      <a:cubicBezTo>
                        <a:pt x="4035" y="1"/>
                        <a:pt x="3659" y="26"/>
                        <a:pt x="3283" y="51"/>
                      </a:cubicBezTo>
                      <a:cubicBezTo>
                        <a:pt x="3008" y="76"/>
                        <a:pt x="2757" y="126"/>
                        <a:pt x="2481" y="151"/>
                      </a:cubicBezTo>
                      <a:cubicBezTo>
                        <a:pt x="2331" y="176"/>
                        <a:pt x="2180" y="176"/>
                        <a:pt x="2055" y="201"/>
                      </a:cubicBezTo>
                      <a:cubicBezTo>
                        <a:pt x="1805" y="301"/>
                        <a:pt x="1579" y="377"/>
                        <a:pt x="1353" y="477"/>
                      </a:cubicBezTo>
                      <a:cubicBezTo>
                        <a:pt x="802" y="752"/>
                        <a:pt x="150" y="1153"/>
                        <a:pt x="25" y="1805"/>
                      </a:cubicBezTo>
                      <a:cubicBezTo>
                        <a:pt x="0" y="1855"/>
                        <a:pt x="0" y="1905"/>
                        <a:pt x="0" y="1955"/>
                      </a:cubicBezTo>
                      <a:cubicBezTo>
                        <a:pt x="25" y="2081"/>
                        <a:pt x="50" y="2206"/>
                        <a:pt x="125" y="2356"/>
                      </a:cubicBezTo>
                      <a:cubicBezTo>
                        <a:pt x="301" y="2707"/>
                        <a:pt x="627" y="3008"/>
                        <a:pt x="952" y="3259"/>
                      </a:cubicBezTo>
                      <a:cubicBezTo>
                        <a:pt x="1629" y="3735"/>
                        <a:pt x="2481" y="3986"/>
                        <a:pt x="3283" y="4111"/>
                      </a:cubicBezTo>
                      <a:cubicBezTo>
                        <a:pt x="3709" y="4186"/>
                        <a:pt x="4110" y="4236"/>
                        <a:pt x="4511" y="4236"/>
                      </a:cubicBezTo>
                      <a:cubicBezTo>
                        <a:pt x="4912" y="4236"/>
                        <a:pt x="5313" y="4186"/>
                        <a:pt x="5689" y="4136"/>
                      </a:cubicBezTo>
                      <a:cubicBezTo>
                        <a:pt x="6491" y="4011"/>
                        <a:pt x="7419" y="3760"/>
                        <a:pt x="8070" y="3259"/>
                      </a:cubicBezTo>
                      <a:cubicBezTo>
                        <a:pt x="8446" y="2983"/>
                        <a:pt x="8697" y="2557"/>
                        <a:pt x="8647" y="2081"/>
                      </a:cubicBezTo>
                      <a:cubicBezTo>
                        <a:pt x="8622" y="1905"/>
                        <a:pt x="8571" y="1755"/>
                        <a:pt x="8521" y="1630"/>
                      </a:cubicBezTo>
                      <a:cubicBezTo>
                        <a:pt x="8421" y="1479"/>
                        <a:pt x="8321" y="1329"/>
                        <a:pt x="8221" y="1229"/>
                      </a:cubicBezTo>
                      <a:cubicBezTo>
                        <a:pt x="7594" y="652"/>
                        <a:pt x="6742" y="301"/>
                        <a:pt x="5940" y="76"/>
                      </a:cubicBezTo>
                      <a:cubicBezTo>
                        <a:pt x="5840" y="51"/>
                        <a:pt x="5764" y="26"/>
                        <a:pt x="5664" y="1"/>
                      </a:cubicBezTo>
                      <a:cubicBezTo>
                        <a:pt x="5489" y="26"/>
                        <a:pt x="5313" y="26"/>
                        <a:pt x="5163" y="26"/>
                      </a:cubicBezTo>
                      <a:lnTo>
                        <a:pt x="4937" y="26"/>
                      </a:lnTo>
                      <a:cubicBezTo>
                        <a:pt x="4762" y="26"/>
                        <a:pt x="4587" y="1"/>
                        <a:pt x="4411" y="1"/>
                      </a:cubicBezTo>
                      <a:close/>
                      <a:moveTo>
                        <a:pt x="9048" y="5063"/>
                      </a:moveTo>
                      <a:cubicBezTo>
                        <a:pt x="8972" y="5138"/>
                        <a:pt x="8897" y="5214"/>
                        <a:pt x="8822" y="5289"/>
                      </a:cubicBezTo>
                      <a:cubicBezTo>
                        <a:pt x="8847" y="5289"/>
                        <a:pt x="8847" y="5289"/>
                        <a:pt x="8847" y="5314"/>
                      </a:cubicBezTo>
                      <a:cubicBezTo>
                        <a:pt x="8922" y="5239"/>
                        <a:pt x="8998" y="5164"/>
                        <a:pt x="9073" y="5088"/>
                      </a:cubicBezTo>
                      <a:cubicBezTo>
                        <a:pt x="9048" y="5088"/>
                        <a:pt x="9048" y="5088"/>
                        <a:pt x="9048" y="5063"/>
                      </a:cubicBezTo>
                      <a:close/>
                      <a:moveTo>
                        <a:pt x="526" y="3785"/>
                      </a:moveTo>
                      <a:cubicBezTo>
                        <a:pt x="526" y="3835"/>
                        <a:pt x="501" y="3885"/>
                        <a:pt x="476" y="3935"/>
                      </a:cubicBezTo>
                      <a:cubicBezTo>
                        <a:pt x="401" y="4136"/>
                        <a:pt x="301" y="4286"/>
                        <a:pt x="175" y="4462"/>
                      </a:cubicBezTo>
                      <a:cubicBezTo>
                        <a:pt x="476" y="4813"/>
                        <a:pt x="877" y="5088"/>
                        <a:pt x="1278" y="5314"/>
                      </a:cubicBezTo>
                      <a:cubicBezTo>
                        <a:pt x="1579" y="5489"/>
                        <a:pt x="1880" y="5640"/>
                        <a:pt x="2206" y="5765"/>
                      </a:cubicBezTo>
                      <a:lnTo>
                        <a:pt x="2256" y="5765"/>
                      </a:lnTo>
                      <a:cubicBezTo>
                        <a:pt x="2256" y="5765"/>
                        <a:pt x="2281" y="5790"/>
                        <a:pt x="2281" y="5790"/>
                      </a:cubicBezTo>
                      <a:cubicBezTo>
                        <a:pt x="2356" y="5790"/>
                        <a:pt x="2431" y="5765"/>
                        <a:pt x="2481" y="5690"/>
                      </a:cubicBezTo>
                      <a:cubicBezTo>
                        <a:pt x="2506" y="5615"/>
                        <a:pt x="2531" y="5514"/>
                        <a:pt x="2556" y="5414"/>
                      </a:cubicBezTo>
                      <a:cubicBezTo>
                        <a:pt x="2581" y="5339"/>
                        <a:pt x="2607" y="5239"/>
                        <a:pt x="2632" y="5138"/>
                      </a:cubicBezTo>
                      <a:cubicBezTo>
                        <a:pt x="2657" y="5038"/>
                        <a:pt x="2682" y="4938"/>
                        <a:pt x="2682" y="4838"/>
                      </a:cubicBezTo>
                      <a:cubicBezTo>
                        <a:pt x="2707" y="4813"/>
                        <a:pt x="2707" y="4763"/>
                        <a:pt x="2707" y="4737"/>
                      </a:cubicBezTo>
                      <a:cubicBezTo>
                        <a:pt x="2256" y="4612"/>
                        <a:pt x="1779" y="4437"/>
                        <a:pt x="1353" y="4236"/>
                      </a:cubicBezTo>
                      <a:cubicBezTo>
                        <a:pt x="1078" y="4111"/>
                        <a:pt x="802" y="3960"/>
                        <a:pt x="526" y="37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3" name="Google Shape;883;p36"/>
                <p:cNvSpPr/>
                <p:nvPr/>
              </p:nvSpPr>
              <p:spPr>
                <a:xfrm>
                  <a:off x="7654082" y="1187431"/>
                  <a:ext cx="43475" cy="18018"/>
                </a:xfrm>
                <a:custGeom>
                  <a:avLst/>
                  <a:gdLst/>
                  <a:ahLst/>
                  <a:cxnLst/>
                  <a:rect l="l" t="t" r="r" b="b"/>
                  <a:pathLst>
                    <a:path w="1455" h="603" extrusionOk="0">
                      <a:moveTo>
                        <a:pt x="1" y="602"/>
                      </a:moveTo>
                      <a:cubicBezTo>
                        <a:pt x="502" y="477"/>
                        <a:pt x="1003" y="276"/>
                        <a:pt x="1454" y="1"/>
                      </a:cubicBezTo>
                      <a:cubicBezTo>
                        <a:pt x="1404" y="51"/>
                        <a:pt x="1329" y="101"/>
                        <a:pt x="1254" y="126"/>
                      </a:cubicBezTo>
                      <a:cubicBezTo>
                        <a:pt x="1028" y="276"/>
                        <a:pt x="752" y="402"/>
                        <a:pt x="477" y="477"/>
                      </a:cubicBezTo>
                      <a:cubicBezTo>
                        <a:pt x="326" y="527"/>
                        <a:pt x="176" y="577"/>
                        <a:pt x="1" y="602"/>
                      </a:cubicBezTo>
                    </a:path>
                  </a:pathLst>
                </a:custGeom>
                <a:solidFill>
                  <a:srgbClr val="D2D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4" name="Google Shape;884;p36"/>
                <p:cNvSpPr/>
                <p:nvPr/>
              </p:nvSpPr>
              <p:spPr>
                <a:xfrm>
                  <a:off x="7517799" y="1000203"/>
                  <a:ext cx="107867" cy="15030"/>
                </a:xfrm>
                <a:custGeom>
                  <a:avLst/>
                  <a:gdLst/>
                  <a:ahLst/>
                  <a:cxnLst/>
                  <a:rect l="l" t="t" r="r" b="b"/>
                  <a:pathLst>
                    <a:path w="3610" h="503" extrusionOk="0">
                      <a:moveTo>
                        <a:pt x="1103" y="1"/>
                      </a:moveTo>
                      <a:cubicBezTo>
                        <a:pt x="827" y="126"/>
                        <a:pt x="577" y="302"/>
                        <a:pt x="301" y="402"/>
                      </a:cubicBezTo>
                      <a:cubicBezTo>
                        <a:pt x="201" y="427"/>
                        <a:pt x="100" y="477"/>
                        <a:pt x="0" y="502"/>
                      </a:cubicBezTo>
                      <a:cubicBezTo>
                        <a:pt x="125" y="477"/>
                        <a:pt x="276" y="477"/>
                        <a:pt x="426" y="452"/>
                      </a:cubicBezTo>
                      <a:cubicBezTo>
                        <a:pt x="702" y="427"/>
                        <a:pt x="953" y="377"/>
                        <a:pt x="1228" y="352"/>
                      </a:cubicBezTo>
                      <a:cubicBezTo>
                        <a:pt x="1604" y="327"/>
                        <a:pt x="1980" y="302"/>
                        <a:pt x="2356" y="302"/>
                      </a:cubicBezTo>
                      <a:cubicBezTo>
                        <a:pt x="2532" y="302"/>
                        <a:pt x="2707" y="327"/>
                        <a:pt x="2882" y="327"/>
                      </a:cubicBezTo>
                      <a:lnTo>
                        <a:pt x="3108" y="327"/>
                      </a:lnTo>
                      <a:cubicBezTo>
                        <a:pt x="3258" y="327"/>
                        <a:pt x="3434" y="327"/>
                        <a:pt x="3609" y="302"/>
                      </a:cubicBezTo>
                      <a:cubicBezTo>
                        <a:pt x="3233" y="201"/>
                        <a:pt x="2882" y="126"/>
                        <a:pt x="2506" y="76"/>
                      </a:cubicBezTo>
                      <a:cubicBezTo>
                        <a:pt x="2030" y="26"/>
                        <a:pt x="1554" y="26"/>
                        <a:pt x="1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5" name="Google Shape;885;p36"/>
                <p:cNvSpPr/>
                <p:nvPr/>
              </p:nvSpPr>
              <p:spPr>
                <a:xfrm>
                  <a:off x="7444414" y="1099076"/>
                  <a:ext cx="27729" cy="43446"/>
                </a:xfrm>
                <a:custGeom>
                  <a:avLst/>
                  <a:gdLst/>
                  <a:ahLst/>
                  <a:cxnLst/>
                  <a:rect l="l" t="t" r="r" b="b"/>
                  <a:pathLst>
                    <a:path w="928" h="1454" extrusionOk="0">
                      <a:moveTo>
                        <a:pt x="0" y="0"/>
                      </a:moveTo>
                      <a:cubicBezTo>
                        <a:pt x="0" y="150"/>
                        <a:pt x="25" y="326"/>
                        <a:pt x="75" y="501"/>
                      </a:cubicBezTo>
                      <a:cubicBezTo>
                        <a:pt x="150" y="852"/>
                        <a:pt x="326" y="1178"/>
                        <a:pt x="576" y="1454"/>
                      </a:cubicBezTo>
                      <a:cubicBezTo>
                        <a:pt x="702" y="1278"/>
                        <a:pt x="802" y="1128"/>
                        <a:pt x="877" y="927"/>
                      </a:cubicBezTo>
                      <a:cubicBezTo>
                        <a:pt x="902" y="877"/>
                        <a:pt x="927" y="827"/>
                        <a:pt x="927" y="777"/>
                      </a:cubicBezTo>
                      <a:cubicBezTo>
                        <a:pt x="827" y="702"/>
                        <a:pt x="727" y="627"/>
                        <a:pt x="627" y="551"/>
                      </a:cubicBezTo>
                      <a:cubicBezTo>
                        <a:pt x="401" y="401"/>
                        <a:pt x="175" y="22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6" name="Google Shape;886;p36"/>
                <p:cNvSpPr/>
                <p:nvPr/>
              </p:nvSpPr>
              <p:spPr>
                <a:xfrm>
                  <a:off x="7445161" y="988221"/>
                  <a:ext cx="292077" cy="165535"/>
                </a:xfrm>
                <a:custGeom>
                  <a:avLst/>
                  <a:gdLst/>
                  <a:ahLst/>
                  <a:cxnLst/>
                  <a:rect l="l" t="t" r="r" b="b"/>
                  <a:pathLst>
                    <a:path w="9775" h="5540" extrusionOk="0">
                      <a:moveTo>
                        <a:pt x="3534" y="402"/>
                      </a:moveTo>
                      <a:cubicBezTo>
                        <a:pt x="3985" y="427"/>
                        <a:pt x="4461" y="427"/>
                        <a:pt x="4937" y="477"/>
                      </a:cubicBezTo>
                      <a:cubicBezTo>
                        <a:pt x="5313" y="527"/>
                        <a:pt x="5664" y="602"/>
                        <a:pt x="6040" y="703"/>
                      </a:cubicBezTo>
                      <a:cubicBezTo>
                        <a:pt x="6140" y="728"/>
                        <a:pt x="6216" y="753"/>
                        <a:pt x="6316" y="778"/>
                      </a:cubicBezTo>
                      <a:cubicBezTo>
                        <a:pt x="7118" y="1003"/>
                        <a:pt x="7970" y="1354"/>
                        <a:pt x="8597" y="1931"/>
                      </a:cubicBezTo>
                      <a:cubicBezTo>
                        <a:pt x="8697" y="2031"/>
                        <a:pt x="8797" y="2181"/>
                        <a:pt x="8897" y="2332"/>
                      </a:cubicBezTo>
                      <a:cubicBezTo>
                        <a:pt x="9073" y="2683"/>
                        <a:pt x="9123" y="3134"/>
                        <a:pt x="8947" y="3485"/>
                      </a:cubicBezTo>
                      <a:cubicBezTo>
                        <a:pt x="8747" y="3961"/>
                        <a:pt x="8296" y="4261"/>
                        <a:pt x="7820" y="4462"/>
                      </a:cubicBezTo>
                      <a:cubicBezTo>
                        <a:pt x="7018" y="4838"/>
                        <a:pt x="6140" y="4963"/>
                        <a:pt x="5263" y="4963"/>
                      </a:cubicBezTo>
                      <a:cubicBezTo>
                        <a:pt x="4887" y="4963"/>
                        <a:pt x="4536" y="4963"/>
                        <a:pt x="4186" y="4913"/>
                      </a:cubicBezTo>
                      <a:cubicBezTo>
                        <a:pt x="3283" y="4788"/>
                        <a:pt x="2331" y="4562"/>
                        <a:pt x="1529" y="4111"/>
                      </a:cubicBezTo>
                      <a:cubicBezTo>
                        <a:pt x="1028" y="3810"/>
                        <a:pt x="351" y="3309"/>
                        <a:pt x="376" y="2657"/>
                      </a:cubicBezTo>
                      <a:cubicBezTo>
                        <a:pt x="376" y="2607"/>
                        <a:pt x="376" y="2557"/>
                        <a:pt x="401" y="2507"/>
                      </a:cubicBezTo>
                      <a:cubicBezTo>
                        <a:pt x="526" y="1855"/>
                        <a:pt x="1178" y="1454"/>
                        <a:pt x="1729" y="1179"/>
                      </a:cubicBezTo>
                      <a:cubicBezTo>
                        <a:pt x="1955" y="1079"/>
                        <a:pt x="2181" y="1003"/>
                        <a:pt x="2431" y="903"/>
                      </a:cubicBezTo>
                      <a:cubicBezTo>
                        <a:pt x="2531" y="878"/>
                        <a:pt x="2632" y="828"/>
                        <a:pt x="2732" y="803"/>
                      </a:cubicBezTo>
                      <a:cubicBezTo>
                        <a:pt x="3008" y="703"/>
                        <a:pt x="3258" y="527"/>
                        <a:pt x="3534" y="402"/>
                      </a:cubicBezTo>
                      <a:close/>
                      <a:moveTo>
                        <a:pt x="4837" y="1"/>
                      </a:moveTo>
                      <a:cubicBezTo>
                        <a:pt x="4386" y="1"/>
                        <a:pt x="3935" y="26"/>
                        <a:pt x="3509" y="176"/>
                      </a:cubicBezTo>
                      <a:lnTo>
                        <a:pt x="3484" y="176"/>
                      </a:lnTo>
                      <a:cubicBezTo>
                        <a:pt x="3308" y="151"/>
                        <a:pt x="3108" y="126"/>
                        <a:pt x="2907" y="126"/>
                      </a:cubicBezTo>
                      <a:cubicBezTo>
                        <a:pt x="2807" y="126"/>
                        <a:pt x="2707" y="151"/>
                        <a:pt x="2632" y="151"/>
                      </a:cubicBezTo>
                      <a:cubicBezTo>
                        <a:pt x="2256" y="226"/>
                        <a:pt x="1880" y="377"/>
                        <a:pt x="1529" y="552"/>
                      </a:cubicBezTo>
                      <a:cubicBezTo>
                        <a:pt x="952" y="803"/>
                        <a:pt x="326" y="1204"/>
                        <a:pt x="0" y="1755"/>
                      </a:cubicBezTo>
                      <a:cubicBezTo>
                        <a:pt x="25" y="1730"/>
                        <a:pt x="50" y="1705"/>
                        <a:pt x="75" y="1680"/>
                      </a:cubicBezTo>
                      <a:cubicBezTo>
                        <a:pt x="201" y="1505"/>
                        <a:pt x="401" y="1429"/>
                        <a:pt x="602" y="1304"/>
                      </a:cubicBezTo>
                      <a:cubicBezTo>
                        <a:pt x="602" y="1279"/>
                        <a:pt x="627" y="1279"/>
                        <a:pt x="652" y="1279"/>
                      </a:cubicBezTo>
                      <a:cubicBezTo>
                        <a:pt x="752" y="1279"/>
                        <a:pt x="852" y="1404"/>
                        <a:pt x="777" y="1480"/>
                      </a:cubicBezTo>
                      <a:cubicBezTo>
                        <a:pt x="652" y="1680"/>
                        <a:pt x="551" y="1931"/>
                        <a:pt x="426" y="2131"/>
                      </a:cubicBezTo>
                      <a:cubicBezTo>
                        <a:pt x="301" y="2307"/>
                        <a:pt x="226" y="2482"/>
                        <a:pt x="150" y="2683"/>
                      </a:cubicBezTo>
                      <a:cubicBezTo>
                        <a:pt x="125" y="2783"/>
                        <a:pt x="100" y="2883"/>
                        <a:pt x="100" y="2958"/>
                      </a:cubicBezTo>
                      <a:cubicBezTo>
                        <a:pt x="100" y="3409"/>
                        <a:pt x="451" y="3760"/>
                        <a:pt x="752" y="4011"/>
                      </a:cubicBezTo>
                      <a:cubicBezTo>
                        <a:pt x="1103" y="4312"/>
                        <a:pt x="1479" y="4562"/>
                        <a:pt x="1880" y="4763"/>
                      </a:cubicBezTo>
                      <a:cubicBezTo>
                        <a:pt x="2306" y="5013"/>
                        <a:pt x="2757" y="5189"/>
                        <a:pt x="3233" y="5314"/>
                      </a:cubicBezTo>
                      <a:cubicBezTo>
                        <a:pt x="3910" y="5465"/>
                        <a:pt x="4612" y="5540"/>
                        <a:pt x="5338" y="5540"/>
                      </a:cubicBezTo>
                      <a:cubicBezTo>
                        <a:pt x="6166" y="5540"/>
                        <a:pt x="6993" y="5439"/>
                        <a:pt x="7770" y="5164"/>
                      </a:cubicBezTo>
                      <a:cubicBezTo>
                        <a:pt x="7870" y="5139"/>
                        <a:pt x="7970" y="5089"/>
                        <a:pt x="8070" y="5038"/>
                      </a:cubicBezTo>
                      <a:cubicBezTo>
                        <a:pt x="8496" y="4838"/>
                        <a:pt x="8897" y="4587"/>
                        <a:pt x="9198" y="4236"/>
                      </a:cubicBezTo>
                      <a:cubicBezTo>
                        <a:pt x="9348" y="4061"/>
                        <a:pt x="9474" y="3886"/>
                        <a:pt x="9524" y="3685"/>
                      </a:cubicBezTo>
                      <a:cubicBezTo>
                        <a:pt x="9574" y="3485"/>
                        <a:pt x="9574" y="3234"/>
                        <a:pt x="9549" y="3033"/>
                      </a:cubicBezTo>
                      <a:cubicBezTo>
                        <a:pt x="9524" y="2808"/>
                        <a:pt x="9424" y="2582"/>
                        <a:pt x="9323" y="2382"/>
                      </a:cubicBezTo>
                      <a:cubicBezTo>
                        <a:pt x="9298" y="2282"/>
                        <a:pt x="9248" y="2181"/>
                        <a:pt x="9198" y="2081"/>
                      </a:cubicBezTo>
                      <a:cubicBezTo>
                        <a:pt x="9073" y="1906"/>
                        <a:pt x="8922" y="1730"/>
                        <a:pt x="8772" y="1555"/>
                      </a:cubicBezTo>
                      <a:cubicBezTo>
                        <a:pt x="8747" y="1505"/>
                        <a:pt x="8772" y="1429"/>
                        <a:pt x="8847" y="1429"/>
                      </a:cubicBezTo>
                      <a:lnTo>
                        <a:pt x="8897" y="1429"/>
                      </a:lnTo>
                      <a:cubicBezTo>
                        <a:pt x="8973" y="1530"/>
                        <a:pt x="9073" y="1605"/>
                        <a:pt x="9148" y="1680"/>
                      </a:cubicBezTo>
                      <a:lnTo>
                        <a:pt x="9223" y="1680"/>
                      </a:lnTo>
                      <a:cubicBezTo>
                        <a:pt x="9348" y="1755"/>
                        <a:pt x="9424" y="1855"/>
                        <a:pt x="9524" y="1956"/>
                      </a:cubicBezTo>
                      <a:cubicBezTo>
                        <a:pt x="9599" y="2056"/>
                        <a:pt x="9699" y="2131"/>
                        <a:pt x="9775" y="2231"/>
                      </a:cubicBezTo>
                      <a:cubicBezTo>
                        <a:pt x="9750" y="2181"/>
                        <a:pt x="9724" y="2106"/>
                        <a:pt x="9699" y="2056"/>
                      </a:cubicBezTo>
                      <a:cubicBezTo>
                        <a:pt x="9248" y="1053"/>
                        <a:pt x="8070" y="577"/>
                        <a:pt x="7068" y="277"/>
                      </a:cubicBezTo>
                      <a:cubicBezTo>
                        <a:pt x="6491" y="101"/>
                        <a:pt x="5890" y="51"/>
                        <a:pt x="5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7" name="Google Shape;887;p36"/>
                <p:cNvSpPr/>
                <p:nvPr/>
              </p:nvSpPr>
              <p:spPr>
                <a:xfrm>
                  <a:off x="7488577" y="1026438"/>
                  <a:ext cx="205216" cy="69650"/>
                </a:xfrm>
                <a:custGeom>
                  <a:avLst/>
                  <a:gdLst/>
                  <a:ahLst/>
                  <a:cxnLst/>
                  <a:rect l="l" t="t" r="r" b="b"/>
                  <a:pathLst>
                    <a:path w="6868" h="2331" extrusionOk="0">
                      <a:moveTo>
                        <a:pt x="2933" y="0"/>
                      </a:moveTo>
                      <a:cubicBezTo>
                        <a:pt x="2708" y="0"/>
                        <a:pt x="2507" y="25"/>
                        <a:pt x="2281" y="25"/>
                      </a:cubicBezTo>
                      <a:cubicBezTo>
                        <a:pt x="2081" y="50"/>
                        <a:pt x="1880" y="75"/>
                        <a:pt x="1680" y="100"/>
                      </a:cubicBezTo>
                      <a:cubicBezTo>
                        <a:pt x="1179" y="175"/>
                        <a:pt x="502" y="276"/>
                        <a:pt x="201" y="727"/>
                      </a:cubicBezTo>
                      <a:cubicBezTo>
                        <a:pt x="76" y="877"/>
                        <a:pt x="1" y="1153"/>
                        <a:pt x="101" y="1328"/>
                      </a:cubicBezTo>
                      <a:cubicBezTo>
                        <a:pt x="126" y="1378"/>
                        <a:pt x="176" y="1404"/>
                        <a:pt x="201" y="1429"/>
                      </a:cubicBezTo>
                      <a:cubicBezTo>
                        <a:pt x="226" y="1454"/>
                        <a:pt x="276" y="1454"/>
                        <a:pt x="327" y="1454"/>
                      </a:cubicBezTo>
                      <a:cubicBezTo>
                        <a:pt x="352" y="1454"/>
                        <a:pt x="402" y="1454"/>
                        <a:pt x="427" y="1429"/>
                      </a:cubicBezTo>
                      <a:cubicBezTo>
                        <a:pt x="602" y="1303"/>
                        <a:pt x="702" y="1103"/>
                        <a:pt x="903" y="977"/>
                      </a:cubicBezTo>
                      <a:cubicBezTo>
                        <a:pt x="1154" y="827"/>
                        <a:pt x="1479" y="802"/>
                        <a:pt x="1755" y="727"/>
                      </a:cubicBezTo>
                      <a:cubicBezTo>
                        <a:pt x="2357" y="602"/>
                        <a:pt x="2983" y="551"/>
                        <a:pt x="3610" y="551"/>
                      </a:cubicBezTo>
                      <a:cubicBezTo>
                        <a:pt x="4161" y="551"/>
                        <a:pt x="4738" y="602"/>
                        <a:pt x="5289" y="802"/>
                      </a:cubicBezTo>
                      <a:cubicBezTo>
                        <a:pt x="5865" y="1003"/>
                        <a:pt x="6492" y="1504"/>
                        <a:pt x="6492" y="2155"/>
                      </a:cubicBezTo>
                      <a:cubicBezTo>
                        <a:pt x="6492" y="2206"/>
                        <a:pt x="6492" y="2231"/>
                        <a:pt x="6492" y="2281"/>
                      </a:cubicBezTo>
                      <a:cubicBezTo>
                        <a:pt x="6492" y="2306"/>
                        <a:pt x="6542" y="2331"/>
                        <a:pt x="6567" y="2331"/>
                      </a:cubicBezTo>
                      <a:cubicBezTo>
                        <a:pt x="6592" y="2331"/>
                        <a:pt x="6617" y="2306"/>
                        <a:pt x="6617" y="2281"/>
                      </a:cubicBezTo>
                      <a:cubicBezTo>
                        <a:pt x="6868" y="1353"/>
                        <a:pt x="5715" y="627"/>
                        <a:pt x="4988" y="351"/>
                      </a:cubicBezTo>
                      <a:cubicBezTo>
                        <a:pt x="4713" y="251"/>
                        <a:pt x="4437" y="175"/>
                        <a:pt x="4161" y="125"/>
                      </a:cubicBezTo>
                      <a:cubicBezTo>
                        <a:pt x="3760" y="50"/>
                        <a:pt x="3359" y="0"/>
                        <a:pt x="2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8" name="Google Shape;888;p36"/>
                <p:cNvSpPr/>
                <p:nvPr/>
              </p:nvSpPr>
              <p:spPr>
                <a:xfrm>
                  <a:off x="7706492" y="1030920"/>
                  <a:ext cx="49481" cy="130337"/>
                </a:xfrm>
                <a:custGeom>
                  <a:avLst/>
                  <a:gdLst/>
                  <a:ahLst/>
                  <a:cxnLst/>
                  <a:rect l="l" t="t" r="r" b="b"/>
                  <a:pathLst>
                    <a:path w="1656" h="4362" extrusionOk="0">
                      <a:moveTo>
                        <a:pt x="101" y="0"/>
                      </a:moveTo>
                      <a:cubicBezTo>
                        <a:pt x="26" y="0"/>
                        <a:pt x="1" y="76"/>
                        <a:pt x="26" y="126"/>
                      </a:cubicBezTo>
                      <a:cubicBezTo>
                        <a:pt x="176" y="301"/>
                        <a:pt x="327" y="477"/>
                        <a:pt x="452" y="652"/>
                      </a:cubicBezTo>
                      <a:cubicBezTo>
                        <a:pt x="402" y="552"/>
                        <a:pt x="352" y="452"/>
                        <a:pt x="352" y="326"/>
                      </a:cubicBezTo>
                      <a:cubicBezTo>
                        <a:pt x="352" y="301"/>
                        <a:pt x="377" y="276"/>
                        <a:pt x="402" y="251"/>
                      </a:cubicBezTo>
                      <a:cubicBezTo>
                        <a:pt x="327" y="176"/>
                        <a:pt x="227" y="101"/>
                        <a:pt x="151" y="0"/>
                      </a:cubicBezTo>
                      <a:close/>
                      <a:moveTo>
                        <a:pt x="1354" y="1604"/>
                      </a:moveTo>
                      <a:cubicBezTo>
                        <a:pt x="1430" y="1955"/>
                        <a:pt x="1304" y="2306"/>
                        <a:pt x="1129" y="2607"/>
                      </a:cubicBezTo>
                      <a:cubicBezTo>
                        <a:pt x="1129" y="2807"/>
                        <a:pt x="1104" y="3008"/>
                        <a:pt x="1029" y="3208"/>
                      </a:cubicBezTo>
                      <a:cubicBezTo>
                        <a:pt x="978" y="3384"/>
                        <a:pt x="853" y="3534"/>
                        <a:pt x="778" y="3710"/>
                      </a:cubicBezTo>
                      <a:cubicBezTo>
                        <a:pt x="703" y="3860"/>
                        <a:pt x="653" y="4061"/>
                        <a:pt x="628" y="4236"/>
                      </a:cubicBezTo>
                      <a:cubicBezTo>
                        <a:pt x="628" y="4286"/>
                        <a:pt x="628" y="4311"/>
                        <a:pt x="678" y="4336"/>
                      </a:cubicBezTo>
                      <a:cubicBezTo>
                        <a:pt x="678" y="4361"/>
                        <a:pt x="678" y="4361"/>
                        <a:pt x="703" y="4361"/>
                      </a:cubicBezTo>
                      <a:lnTo>
                        <a:pt x="778" y="4361"/>
                      </a:lnTo>
                      <a:cubicBezTo>
                        <a:pt x="953" y="4236"/>
                        <a:pt x="1129" y="4136"/>
                        <a:pt x="1254" y="3960"/>
                      </a:cubicBezTo>
                      <a:cubicBezTo>
                        <a:pt x="1379" y="3785"/>
                        <a:pt x="1455" y="3584"/>
                        <a:pt x="1530" y="3384"/>
                      </a:cubicBezTo>
                      <a:cubicBezTo>
                        <a:pt x="1655" y="2958"/>
                        <a:pt x="1655" y="2532"/>
                        <a:pt x="1555" y="2106"/>
                      </a:cubicBezTo>
                      <a:cubicBezTo>
                        <a:pt x="1505" y="1930"/>
                        <a:pt x="1430" y="1755"/>
                        <a:pt x="1354"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9" name="Google Shape;889;p36"/>
                <p:cNvSpPr/>
                <p:nvPr/>
              </p:nvSpPr>
              <p:spPr>
                <a:xfrm>
                  <a:off x="7427920" y="1026438"/>
                  <a:ext cx="294348" cy="184987"/>
                </a:xfrm>
                <a:custGeom>
                  <a:avLst/>
                  <a:gdLst/>
                  <a:ahLst/>
                  <a:cxnLst/>
                  <a:rect l="l" t="t" r="r" b="b"/>
                  <a:pathLst>
                    <a:path w="9851" h="6191" extrusionOk="0">
                      <a:moveTo>
                        <a:pt x="1229" y="0"/>
                      </a:moveTo>
                      <a:cubicBezTo>
                        <a:pt x="1204" y="0"/>
                        <a:pt x="1179" y="0"/>
                        <a:pt x="1179" y="25"/>
                      </a:cubicBezTo>
                      <a:cubicBezTo>
                        <a:pt x="978" y="150"/>
                        <a:pt x="778" y="226"/>
                        <a:pt x="652" y="401"/>
                      </a:cubicBezTo>
                      <a:cubicBezTo>
                        <a:pt x="627" y="426"/>
                        <a:pt x="602" y="451"/>
                        <a:pt x="577" y="476"/>
                      </a:cubicBezTo>
                      <a:cubicBezTo>
                        <a:pt x="452" y="652"/>
                        <a:pt x="352" y="852"/>
                        <a:pt x="276" y="1028"/>
                      </a:cubicBezTo>
                      <a:cubicBezTo>
                        <a:pt x="76" y="1479"/>
                        <a:pt x="1" y="1980"/>
                        <a:pt x="26" y="2456"/>
                      </a:cubicBezTo>
                      <a:cubicBezTo>
                        <a:pt x="51" y="2932"/>
                        <a:pt x="151" y="3484"/>
                        <a:pt x="427" y="3885"/>
                      </a:cubicBezTo>
                      <a:cubicBezTo>
                        <a:pt x="702" y="4236"/>
                        <a:pt x="1028" y="4536"/>
                        <a:pt x="1404" y="4812"/>
                      </a:cubicBezTo>
                      <a:cubicBezTo>
                        <a:pt x="2657" y="5714"/>
                        <a:pt x="4286" y="6191"/>
                        <a:pt x="5865" y="6191"/>
                      </a:cubicBezTo>
                      <a:cubicBezTo>
                        <a:pt x="6291" y="6191"/>
                        <a:pt x="6717" y="6165"/>
                        <a:pt x="7144" y="6090"/>
                      </a:cubicBezTo>
                      <a:cubicBezTo>
                        <a:pt x="7294" y="6065"/>
                        <a:pt x="7419" y="6040"/>
                        <a:pt x="7570" y="5990"/>
                      </a:cubicBezTo>
                      <a:cubicBezTo>
                        <a:pt x="8071" y="5865"/>
                        <a:pt x="8572" y="5664"/>
                        <a:pt x="9023" y="5389"/>
                      </a:cubicBezTo>
                      <a:cubicBezTo>
                        <a:pt x="9299" y="5213"/>
                        <a:pt x="9575" y="5038"/>
                        <a:pt x="9825" y="4812"/>
                      </a:cubicBezTo>
                      <a:cubicBezTo>
                        <a:pt x="9850" y="4787"/>
                        <a:pt x="9850" y="4737"/>
                        <a:pt x="9800" y="4737"/>
                      </a:cubicBezTo>
                      <a:cubicBezTo>
                        <a:pt x="9800" y="4712"/>
                        <a:pt x="9800" y="4712"/>
                        <a:pt x="9775" y="4712"/>
                      </a:cubicBezTo>
                      <a:cubicBezTo>
                        <a:pt x="9750" y="4712"/>
                        <a:pt x="9750" y="4712"/>
                        <a:pt x="9725" y="4737"/>
                      </a:cubicBezTo>
                      <a:cubicBezTo>
                        <a:pt x="9073" y="5288"/>
                        <a:pt x="8372" y="5639"/>
                        <a:pt x="7519" y="5815"/>
                      </a:cubicBezTo>
                      <a:cubicBezTo>
                        <a:pt x="7118" y="5890"/>
                        <a:pt x="6717" y="5915"/>
                        <a:pt x="6316" y="5915"/>
                      </a:cubicBezTo>
                      <a:cubicBezTo>
                        <a:pt x="5740" y="5915"/>
                        <a:pt x="5164" y="5840"/>
                        <a:pt x="4612" y="5714"/>
                      </a:cubicBezTo>
                      <a:cubicBezTo>
                        <a:pt x="4111" y="5589"/>
                        <a:pt x="3635" y="5414"/>
                        <a:pt x="3159" y="5188"/>
                      </a:cubicBezTo>
                      <a:cubicBezTo>
                        <a:pt x="2833" y="5063"/>
                        <a:pt x="2532" y="4912"/>
                        <a:pt x="2231" y="4737"/>
                      </a:cubicBezTo>
                      <a:cubicBezTo>
                        <a:pt x="1830" y="4511"/>
                        <a:pt x="1429" y="4236"/>
                        <a:pt x="1128" y="3885"/>
                      </a:cubicBezTo>
                      <a:cubicBezTo>
                        <a:pt x="878" y="3609"/>
                        <a:pt x="702" y="3283"/>
                        <a:pt x="627" y="2932"/>
                      </a:cubicBezTo>
                      <a:cubicBezTo>
                        <a:pt x="577" y="2757"/>
                        <a:pt x="552" y="2581"/>
                        <a:pt x="552" y="2431"/>
                      </a:cubicBezTo>
                      <a:cubicBezTo>
                        <a:pt x="502" y="2356"/>
                        <a:pt x="452" y="2281"/>
                        <a:pt x="402" y="2206"/>
                      </a:cubicBezTo>
                      <a:cubicBezTo>
                        <a:pt x="251" y="1955"/>
                        <a:pt x="51" y="1353"/>
                        <a:pt x="377" y="1128"/>
                      </a:cubicBezTo>
                      <a:cubicBezTo>
                        <a:pt x="402" y="1103"/>
                        <a:pt x="452" y="1103"/>
                        <a:pt x="502" y="1103"/>
                      </a:cubicBezTo>
                      <a:cubicBezTo>
                        <a:pt x="552" y="1103"/>
                        <a:pt x="627" y="1128"/>
                        <a:pt x="652" y="1178"/>
                      </a:cubicBezTo>
                      <a:cubicBezTo>
                        <a:pt x="702" y="1253"/>
                        <a:pt x="727" y="1328"/>
                        <a:pt x="727" y="1404"/>
                      </a:cubicBezTo>
                      <a:cubicBezTo>
                        <a:pt x="803" y="1203"/>
                        <a:pt x="878" y="1028"/>
                        <a:pt x="1003" y="852"/>
                      </a:cubicBezTo>
                      <a:cubicBezTo>
                        <a:pt x="1128" y="652"/>
                        <a:pt x="1229" y="401"/>
                        <a:pt x="1354" y="201"/>
                      </a:cubicBezTo>
                      <a:cubicBezTo>
                        <a:pt x="1429" y="125"/>
                        <a:pt x="1329" y="0"/>
                        <a:pt x="1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0" name="Google Shape;890;p36"/>
                <p:cNvSpPr/>
                <p:nvPr/>
              </p:nvSpPr>
              <p:spPr>
                <a:xfrm>
                  <a:off x="7645088" y="1038420"/>
                  <a:ext cx="104132" cy="122090"/>
                </a:xfrm>
                <a:custGeom>
                  <a:avLst/>
                  <a:gdLst/>
                  <a:ahLst/>
                  <a:cxnLst/>
                  <a:rect l="l" t="t" r="r" b="b"/>
                  <a:pathLst>
                    <a:path w="3485" h="4086" extrusionOk="0">
                      <a:moveTo>
                        <a:pt x="2457" y="0"/>
                      </a:moveTo>
                      <a:cubicBezTo>
                        <a:pt x="2432" y="25"/>
                        <a:pt x="2407" y="50"/>
                        <a:pt x="2407" y="75"/>
                      </a:cubicBezTo>
                      <a:cubicBezTo>
                        <a:pt x="2407" y="201"/>
                        <a:pt x="2457" y="301"/>
                        <a:pt x="2507" y="401"/>
                      </a:cubicBezTo>
                      <a:cubicBezTo>
                        <a:pt x="2557" y="501"/>
                        <a:pt x="2607" y="602"/>
                        <a:pt x="2632" y="702"/>
                      </a:cubicBezTo>
                      <a:cubicBezTo>
                        <a:pt x="2733" y="902"/>
                        <a:pt x="2833" y="1128"/>
                        <a:pt x="2858" y="1353"/>
                      </a:cubicBezTo>
                      <a:cubicBezTo>
                        <a:pt x="2883" y="1554"/>
                        <a:pt x="2883" y="1805"/>
                        <a:pt x="2833" y="2005"/>
                      </a:cubicBezTo>
                      <a:cubicBezTo>
                        <a:pt x="2783" y="2206"/>
                        <a:pt x="2657" y="2381"/>
                        <a:pt x="2507" y="2556"/>
                      </a:cubicBezTo>
                      <a:cubicBezTo>
                        <a:pt x="2206" y="2907"/>
                        <a:pt x="1805" y="3158"/>
                        <a:pt x="1379" y="3358"/>
                      </a:cubicBezTo>
                      <a:cubicBezTo>
                        <a:pt x="1279" y="3409"/>
                        <a:pt x="1179" y="3459"/>
                        <a:pt x="1079" y="3484"/>
                      </a:cubicBezTo>
                      <a:cubicBezTo>
                        <a:pt x="728" y="3609"/>
                        <a:pt x="352" y="3709"/>
                        <a:pt x="26" y="3910"/>
                      </a:cubicBezTo>
                      <a:cubicBezTo>
                        <a:pt x="1" y="3935"/>
                        <a:pt x="1" y="4010"/>
                        <a:pt x="51" y="4035"/>
                      </a:cubicBezTo>
                      <a:cubicBezTo>
                        <a:pt x="176" y="4060"/>
                        <a:pt x="302" y="4085"/>
                        <a:pt x="427" y="4085"/>
                      </a:cubicBezTo>
                      <a:cubicBezTo>
                        <a:pt x="853" y="4085"/>
                        <a:pt x="1279" y="3885"/>
                        <a:pt x="1680" y="3709"/>
                      </a:cubicBezTo>
                      <a:cubicBezTo>
                        <a:pt x="2131" y="3459"/>
                        <a:pt x="2607" y="3158"/>
                        <a:pt x="2933" y="2757"/>
                      </a:cubicBezTo>
                      <a:cubicBezTo>
                        <a:pt x="3008" y="2632"/>
                        <a:pt x="3109" y="2506"/>
                        <a:pt x="3184" y="2356"/>
                      </a:cubicBezTo>
                      <a:cubicBezTo>
                        <a:pt x="3359" y="2055"/>
                        <a:pt x="3485" y="1704"/>
                        <a:pt x="3409" y="1353"/>
                      </a:cubicBezTo>
                      <a:cubicBezTo>
                        <a:pt x="3359" y="1053"/>
                        <a:pt x="3259" y="802"/>
                        <a:pt x="3084" y="576"/>
                      </a:cubicBezTo>
                      <a:cubicBezTo>
                        <a:pt x="3084" y="551"/>
                        <a:pt x="3084" y="551"/>
                        <a:pt x="3084" y="551"/>
                      </a:cubicBezTo>
                      <a:cubicBezTo>
                        <a:pt x="3008" y="451"/>
                        <a:pt x="2908" y="376"/>
                        <a:pt x="2833" y="276"/>
                      </a:cubicBezTo>
                      <a:cubicBezTo>
                        <a:pt x="2733" y="175"/>
                        <a:pt x="2657" y="75"/>
                        <a:pt x="2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1" name="Google Shape;891;p36"/>
                <p:cNvSpPr/>
                <p:nvPr/>
              </p:nvSpPr>
              <p:spPr>
                <a:xfrm>
                  <a:off x="7429414" y="1059366"/>
                  <a:ext cx="149818" cy="96632"/>
                </a:xfrm>
                <a:custGeom>
                  <a:avLst/>
                  <a:gdLst/>
                  <a:ahLst/>
                  <a:cxnLst/>
                  <a:rect l="l" t="t" r="r" b="b"/>
                  <a:pathLst>
                    <a:path w="5014" h="3234" extrusionOk="0">
                      <a:moveTo>
                        <a:pt x="452" y="1"/>
                      </a:moveTo>
                      <a:cubicBezTo>
                        <a:pt x="402" y="1"/>
                        <a:pt x="352" y="1"/>
                        <a:pt x="327" y="26"/>
                      </a:cubicBezTo>
                      <a:cubicBezTo>
                        <a:pt x="1" y="251"/>
                        <a:pt x="201" y="853"/>
                        <a:pt x="352" y="1104"/>
                      </a:cubicBezTo>
                      <a:cubicBezTo>
                        <a:pt x="402" y="1179"/>
                        <a:pt x="452" y="1254"/>
                        <a:pt x="502" y="1329"/>
                      </a:cubicBezTo>
                      <a:cubicBezTo>
                        <a:pt x="677" y="1555"/>
                        <a:pt x="903" y="1730"/>
                        <a:pt x="1129" y="1880"/>
                      </a:cubicBezTo>
                      <a:cubicBezTo>
                        <a:pt x="1229" y="1956"/>
                        <a:pt x="1329" y="2031"/>
                        <a:pt x="1429" y="2106"/>
                      </a:cubicBezTo>
                      <a:cubicBezTo>
                        <a:pt x="1705" y="2281"/>
                        <a:pt x="1981" y="2432"/>
                        <a:pt x="2256" y="2557"/>
                      </a:cubicBezTo>
                      <a:cubicBezTo>
                        <a:pt x="2682" y="2758"/>
                        <a:pt x="3159" y="2933"/>
                        <a:pt x="3610" y="3058"/>
                      </a:cubicBezTo>
                      <a:cubicBezTo>
                        <a:pt x="4061" y="3159"/>
                        <a:pt x="4537" y="3234"/>
                        <a:pt x="5013" y="3234"/>
                      </a:cubicBezTo>
                      <a:lnTo>
                        <a:pt x="5013" y="3184"/>
                      </a:lnTo>
                      <a:cubicBezTo>
                        <a:pt x="4587" y="3134"/>
                        <a:pt x="4161" y="3033"/>
                        <a:pt x="3760" y="2933"/>
                      </a:cubicBezTo>
                      <a:cubicBezTo>
                        <a:pt x="3284" y="2808"/>
                        <a:pt x="2833" y="2632"/>
                        <a:pt x="2407" y="2382"/>
                      </a:cubicBezTo>
                      <a:cubicBezTo>
                        <a:pt x="2006" y="2181"/>
                        <a:pt x="1630" y="1931"/>
                        <a:pt x="1279" y="1630"/>
                      </a:cubicBezTo>
                      <a:cubicBezTo>
                        <a:pt x="978" y="1379"/>
                        <a:pt x="627" y="1028"/>
                        <a:pt x="627" y="577"/>
                      </a:cubicBezTo>
                      <a:cubicBezTo>
                        <a:pt x="627" y="502"/>
                        <a:pt x="652" y="402"/>
                        <a:pt x="677" y="302"/>
                      </a:cubicBezTo>
                      <a:cubicBezTo>
                        <a:pt x="677" y="226"/>
                        <a:pt x="652" y="151"/>
                        <a:pt x="602" y="76"/>
                      </a:cubicBezTo>
                      <a:cubicBezTo>
                        <a:pt x="577" y="26"/>
                        <a:pt x="502"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2" name="Google Shape;892;p36"/>
                <p:cNvSpPr/>
                <p:nvPr/>
              </p:nvSpPr>
              <p:spPr>
                <a:xfrm>
                  <a:off x="7546992" y="1108040"/>
                  <a:ext cx="85397" cy="12759"/>
                </a:xfrm>
                <a:custGeom>
                  <a:avLst/>
                  <a:gdLst/>
                  <a:ahLst/>
                  <a:cxnLst/>
                  <a:rect l="l" t="t" r="r" b="b"/>
                  <a:pathLst>
                    <a:path w="2858" h="427" extrusionOk="0">
                      <a:moveTo>
                        <a:pt x="101" y="1"/>
                      </a:moveTo>
                      <a:cubicBezTo>
                        <a:pt x="26" y="1"/>
                        <a:pt x="1" y="101"/>
                        <a:pt x="76" y="101"/>
                      </a:cubicBezTo>
                      <a:cubicBezTo>
                        <a:pt x="527" y="251"/>
                        <a:pt x="978" y="352"/>
                        <a:pt x="1429" y="402"/>
                      </a:cubicBezTo>
                      <a:cubicBezTo>
                        <a:pt x="1680" y="427"/>
                        <a:pt x="1905" y="427"/>
                        <a:pt x="2156" y="427"/>
                      </a:cubicBezTo>
                      <a:lnTo>
                        <a:pt x="2306" y="427"/>
                      </a:lnTo>
                      <a:cubicBezTo>
                        <a:pt x="2457" y="427"/>
                        <a:pt x="2657" y="427"/>
                        <a:pt x="2808" y="352"/>
                      </a:cubicBezTo>
                      <a:cubicBezTo>
                        <a:pt x="2858" y="327"/>
                        <a:pt x="2858" y="251"/>
                        <a:pt x="2808" y="226"/>
                      </a:cubicBezTo>
                      <a:cubicBezTo>
                        <a:pt x="2808" y="201"/>
                        <a:pt x="2783" y="201"/>
                        <a:pt x="2783" y="201"/>
                      </a:cubicBezTo>
                      <a:cubicBezTo>
                        <a:pt x="2707" y="176"/>
                        <a:pt x="2632" y="176"/>
                        <a:pt x="2557" y="176"/>
                      </a:cubicBezTo>
                      <a:cubicBezTo>
                        <a:pt x="2432" y="176"/>
                        <a:pt x="2281" y="201"/>
                        <a:pt x="2156" y="201"/>
                      </a:cubicBezTo>
                      <a:lnTo>
                        <a:pt x="1454" y="201"/>
                      </a:lnTo>
                      <a:cubicBezTo>
                        <a:pt x="1003" y="176"/>
                        <a:pt x="552" y="10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893" name="Google Shape;893;p36"/>
              <p:cNvSpPr/>
              <p:nvPr/>
            </p:nvSpPr>
            <p:spPr>
              <a:xfrm>
                <a:off x="7195036" y="1478731"/>
                <a:ext cx="14253" cy="110138"/>
              </a:xfrm>
              <a:custGeom>
                <a:avLst/>
                <a:gdLst/>
                <a:ahLst/>
                <a:cxnLst/>
                <a:rect l="l" t="t" r="r" b="b"/>
                <a:pathLst>
                  <a:path w="477" h="3686" extrusionOk="0">
                    <a:moveTo>
                      <a:pt x="0" y="3685"/>
                    </a:moveTo>
                    <a:cubicBezTo>
                      <a:pt x="351" y="2482"/>
                      <a:pt x="451" y="1229"/>
                      <a:pt x="276" y="1"/>
                    </a:cubicBezTo>
                    <a:cubicBezTo>
                      <a:pt x="351" y="176"/>
                      <a:pt x="401" y="352"/>
                      <a:pt x="426" y="552"/>
                    </a:cubicBezTo>
                    <a:cubicBezTo>
                      <a:pt x="476" y="1003"/>
                      <a:pt x="476" y="1455"/>
                      <a:pt x="426" y="1906"/>
                    </a:cubicBezTo>
                    <a:cubicBezTo>
                      <a:pt x="351" y="2532"/>
                      <a:pt x="201" y="3109"/>
                      <a:pt x="0" y="3685"/>
                    </a:cubicBezTo>
                    <a:close/>
                  </a:path>
                </a:pathLst>
              </a:custGeom>
              <a:solidFill>
                <a:srgbClr val="D2D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894" name="Google Shape;894;p36"/>
              <p:cNvGrpSpPr/>
              <p:nvPr/>
            </p:nvGrpSpPr>
            <p:grpSpPr>
              <a:xfrm>
                <a:off x="6805610" y="1341552"/>
                <a:ext cx="405173" cy="488747"/>
                <a:chOff x="6805610" y="1341552"/>
                <a:chExt cx="405173" cy="488747"/>
              </a:xfrm>
            </p:grpSpPr>
            <p:sp>
              <p:nvSpPr>
                <p:cNvPr id="895" name="Google Shape;895;p36"/>
                <p:cNvSpPr/>
                <p:nvPr/>
              </p:nvSpPr>
              <p:spPr>
                <a:xfrm>
                  <a:off x="6813109" y="1345138"/>
                  <a:ext cx="396926" cy="475212"/>
                </a:xfrm>
                <a:custGeom>
                  <a:avLst/>
                  <a:gdLst/>
                  <a:ahLst/>
                  <a:cxnLst/>
                  <a:rect l="l" t="t" r="r" b="b"/>
                  <a:pathLst>
                    <a:path w="13284" h="15904" extrusionOk="0">
                      <a:moveTo>
                        <a:pt x="8766" y="1"/>
                      </a:moveTo>
                      <a:cubicBezTo>
                        <a:pt x="8281" y="1"/>
                        <a:pt x="7796" y="90"/>
                        <a:pt x="7318" y="236"/>
                      </a:cubicBezTo>
                      <a:cubicBezTo>
                        <a:pt x="6466" y="487"/>
                        <a:pt x="5664" y="938"/>
                        <a:pt x="4937" y="1439"/>
                      </a:cubicBezTo>
                      <a:cubicBezTo>
                        <a:pt x="4511" y="1690"/>
                        <a:pt x="4161" y="1991"/>
                        <a:pt x="3785" y="2317"/>
                      </a:cubicBezTo>
                      <a:cubicBezTo>
                        <a:pt x="3634" y="2467"/>
                        <a:pt x="3484" y="2592"/>
                        <a:pt x="3333" y="2743"/>
                      </a:cubicBezTo>
                      <a:lnTo>
                        <a:pt x="3233" y="2818"/>
                      </a:lnTo>
                      <a:cubicBezTo>
                        <a:pt x="2155" y="3820"/>
                        <a:pt x="1353" y="5249"/>
                        <a:pt x="802" y="6602"/>
                      </a:cubicBezTo>
                      <a:cubicBezTo>
                        <a:pt x="276" y="7906"/>
                        <a:pt x="0" y="9284"/>
                        <a:pt x="100" y="10688"/>
                      </a:cubicBezTo>
                      <a:cubicBezTo>
                        <a:pt x="176" y="12016"/>
                        <a:pt x="551" y="13520"/>
                        <a:pt x="1479" y="14497"/>
                      </a:cubicBezTo>
                      <a:cubicBezTo>
                        <a:pt x="2316" y="15406"/>
                        <a:pt x="3496" y="15904"/>
                        <a:pt x="4734" y="15904"/>
                      </a:cubicBezTo>
                      <a:cubicBezTo>
                        <a:pt x="4794" y="15904"/>
                        <a:pt x="4853" y="15903"/>
                        <a:pt x="4912" y="15901"/>
                      </a:cubicBezTo>
                      <a:cubicBezTo>
                        <a:pt x="6316" y="15876"/>
                        <a:pt x="7519" y="15199"/>
                        <a:pt x="8471" y="14171"/>
                      </a:cubicBezTo>
                      <a:cubicBezTo>
                        <a:pt x="8572" y="14071"/>
                        <a:pt x="8622" y="13946"/>
                        <a:pt x="8647" y="13795"/>
                      </a:cubicBezTo>
                      <a:cubicBezTo>
                        <a:pt x="9474" y="13119"/>
                        <a:pt x="10226" y="12367"/>
                        <a:pt x="10877" y="11490"/>
                      </a:cubicBezTo>
                      <a:cubicBezTo>
                        <a:pt x="11955" y="10111"/>
                        <a:pt x="12582" y="8532"/>
                        <a:pt x="12932" y="6828"/>
                      </a:cubicBezTo>
                      <a:cubicBezTo>
                        <a:pt x="13283" y="5124"/>
                        <a:pt x="12983" y="3093"/>
                        <a:pt x="11930" y="1665"/>
                      </a:cubicBezTo>
                      <a:cubicBezTo>
                        <a:pt x="11454" y="1013"/>
                        <a:pt x="10802" y="512"/>
                        <a:pt x="10050" y="236"/>
                      </a:cubicBezTo>
                      <a:cubicBezTo>
                        <a:pt x="9626" y="71"/>
                        <a:pt x="9196" y="1"/>
                        <a:pt x="8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6" name="Google Shape;896;p36"/>
                <p:cNvSpPr/>
                <p:nvPr/>
              </p:nvSpPr>
              <p:spPr>
                <a:xfrm>
                  <a:off x="6849802" y="1647255"/>
                  <a:ext cx="277107" cy="123584"/>
                </a:xfrm>
                <a:custGeom>
                  <a:avLst/>
                  <a:gdLst/>
                  <a:ahLst/>
                  <a:cxnLst/>
                  <a:rect l="l" t="t" r="r" b="b"/>
                  <a:pathLst>
                    <a:path w="9274" h="4136" extrusionOk="0">
                      <a:moveTo>
                        <a:pt x="6917" y="426"/>
                      </a:moveTo>
                      <a:cubicBezTo>
                        <a:pt x="6742" y="702"/>
                        <a:pt x="6567" y="952"/>
                        <a:pt x="6366" y="1203"/>
                      </a:cubicBezTo>
                      <a:cubicBezTo>
                        <a:pt x="5765" y="2030"/>
                        <a:pt x="5088" y="2832"/>
                        <a:pt x="4286" y="3459"/>
                      </a:cubicBezTo>
                      <a:cubicBezTo>
                        <a:pt x="4361" y="3409"/>
                        <a:pt x="4436" y="3333"/>
                        <a:pt x="4511" y="3283"/>
                      </a:cubicBezTo>
                      <a:cubicBezTo>
                        <a:pt x="5138" y="2832"/>
                        <a:pt x="5689" y="2306"/>
                        <a:pt x="6216" y="1754"/>
                      </a:cubicBezTo>
                      <a:cubicBezTo>
                        <a:pt x="6216" y="1729"/>
                        <a:pt x="6216" y="1729"/>
                        <a:pt x="6216" y="1729"/>
                      </a:cubicBezTo>
                      <a:cubicBezTo>
                        <a:pt x="6542" y="1353"/>
                        <a:pt x="6842" y="978"/>
                        <a:pt x="7118" y="577"/>
                      </a:cubicBezTo>
                      <a:cubicBezTo>
                        <a:pt x="7043" y="526"/>
                        <a:pt x="6993" y="476"/>
                        <a:pt x="6917" y="426"/>
                      </a:cubicBezTo>
                      <a:close/>
                      <a:moveTo>
                        <a:pt x="7218" y="627"/>
                      </a:moveTo>
                      <a:cubicBezTo>
                        <a:pt x="7018" y="978"/>
                        <a:pt x="6792" y="1303"/>
                        <a:pt x="6542" y="1604"/>
                      </a:cubicBezTo>
                      <a:cubicBezTo>
                        <a:pt x="6592" y="1654"/>
                        <a:pt x="6667" y="1679"/>
                        <a:pt x="6717" y="1729"/>
                      </a:cubicBezTo>
                      <a:cubicBezTo>
                        <a:pt x="6867" y="1830"/>
                        <a:pt x="6993" y="1930"/>
                        <a:pt x="7118" y="2030"/>
                      </a:cubicBezTo>
                      <a:cubicBezTo>
                        <a:pt x="7243" y="2130"/>
                        <a:pt x="7369" y="2231"/>
                        <a:pt x="7494" y="2331"/>
                      </a:cubicBezTo>
                      <a:cubicBezTo>
                        <a:pt x="7594" y="2431"/>
                        <a:pt x="7719" y="2506"/>
                        <a:pt x="7820" y="2632"/>
                      </a:cubicBezTo>
                      <a:cubicBezTo>
                        <a:pt x="7945" y="2732"/>
                        <a:pt x="7870" y="2882"/>
                        <a:pt x="7820" y="3008"/>
                      </a:cubicBezTo>
                      <a:cubicBezTo>
                        <a:pt x="7745" y="3158"/>
                        <a:pt x="7644" y="3283"/>
                        <a:pt x="7544" y="3434"/>
                      </a:cubicBezTo>
                      <a:cubicBezTo>
                        <a:pt x="7519" y="3459"/>
                        <a:pt x="7494" y="3509"/>
                        <a:pt x="7469" y="3559"/>
                      </a:cubicBezTo>
                      <a:cubicBezTo>
                        <a:pt x="8121" y="2983"/>
                        <a:pt x="8722" y="2356"/>
                        <a:pt x="9273" y="1679"/>
                      </a:cubicBezTo>
                      <a:cubicBezTo>
                        <a:pt x="8572" y="1404"/>
                        <a:pt x="7895" y="1053"/>
                        <a:pt x="7218" y="627"/>
                      </a:cubicBezTo>
                      <a:close/>
                      <a:moveTo>
                        <a:pt x="6291" y="0"/>
                      </a:moveTo>
                      <a:cubicBezTo>
                        <a:pt x="6216" y="125"/>
                        <a:pt x="6141" y="251"/>
                        <a:pt x="6065" y="376"/>
                      </a:cubicBezTo>
                      <a:cubicBezTo>
                        <a:pt x="5313" y="1479"/>
                        <a:pt x="4411" y="2582"/>
                        <a:pt x="3233" y="3233"/>
                      </a:cubicBezTo>
                      <a:cubicBezTo>
                        <a:pt x="2657" y="3559"/>
                        <a:pt x="2030" y="3860"/>
                        <a:pt x="1354" y="3885"/>
                      </a:cubicBezTo>
                      <a:lnTo>
                        <a:pt x="1253" y="3885"/>
                      </a:lnTo>
                      <a:cubicBezTo>
                        <a:pt x="802" y="3885"/>
                        <a:pt x="401" y="3734"/>
                        <a:pt x="0" y="3534"/>
                      </a:cubicBezTo>
                      <a:lnTo>
                        <a:pt x="0" y="3534"/>
                      </a:lnTo>
                      <a:cubicBezTo>
                        <a:pt x="125" y="3634"/>
                        <a:pt x="226" y="3759"/>
                        <a:pt x="376" y="3835"/>
                      </a:cubicBezTo>
                      <a:cubicBezTo>
                        <a:pt x="677" y="4060"/>
                        <a:pt x="1028" y="4135"/>
                        <a:pt x="1379" y="4135"/>
                      </a:cubicBezTo>
                      <a:cubicBezTo>
                        <a:pt x="2256" y="4135"/>
                        <a:pt x="3208" y="3584"/>
                        <a:pt x="3860" y="3083"/>
                      </a:cubicBezTo>
                      <a:cubicBezTo>
                        <a:pt x="4887" y="2281"/>
                        <a:pt x="5740" y="1228"/>
                        <a:pt x="6441" y="100"/>
                      </a:cubicBezTo>
                      <a:cubicBezTo>
                        <a:pt x="6391" y="75"/>
                        <a:pt x="6341" y="25"/>
                        <a:pt x="6291"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7" name="Google Shape;897;p36"/>
                <p:cNvSpPr/>
                <p:nvPr/>
              </p:nvSpPr>
              <p:spPr>
                <a:xfrm>
                  <a:off x="6867013" y="1485484"/>
                  <a:ext cx="106373" cy="221710"/>
                </a:xfrm>
                <a:custGeom>
                  <a:avLst/>
                  <a:gdLst/>
                  <a:ahLst/>
                  <a:cxnLst/>
                  <a:rect l="l" t="t" r="r" b="b"/>
                  <a:pathLst>
                    <a:path w="3560" h="7420" extrusionOk="0">
                      <a:moveTo>
                        <a:pt x="2382" y="1"/>
                      </a:moveTo>
                      <a:lnTo>
                        <a:pt x="2382" y="1"/>
                      </a:lnTo>
                      <a:cubicBezTo>
                        <a:pt x="2281" y="101"/>
                        <a:pt x="2181" y="201"/>
                        <a:pt x="2056" y="301"/>
                      </a:cubicBezTo>
                      <a:cubicBezTo>
                        <a:pt x="1229" y="1078"/>
                        <a:pt x="702" y="2206"/>
                        <a:pt x="377" y="3284"/>
                      </a:cubicBezTo>
                      <a:cubicBezTo>
                        <a:pt x="201" y="3910"/>
                        <a:pt x="26" y="4537"/>
                        <a:pt x="1" y="5189"/>
                      </a:cubicBezTo>
                      <a:cubicBezTo>
                        <a:pt x="1" y="5314"/>
                        <a:pt x="1" y="5414"/>
                        <a:pt x="1" y="5539"/>
                      </a:cubicBezTo>
                      <a:cubicBezTo>
                        <a:pt x="26" y="5339"/>
                        <a:pt x="76" y="5138"/>
                        <a:pt x="101" y="4963"/>
                      </a:cubicBezTo>
                      <a:cubicBezTo>
                        <a:pt x="477" y="3183"/>
                        <a:pt x="1204" y="1404"/>
                        <a:pt x="2382" y="1"/>
                      </a:cubicBezTo>
                      <a:close/>
                      <a:moveTo>
                        <a:pt x="2482" y="502"/>
                      </a:moveTo>
                      <a:cubicBezTo>
                        <a:pt x="2081" y="1128"/>
                        <a:pt x="1780" y="1805"/>
                        <a:pt x="1529" y="2457"/>
                      </a:cubicBezTo>
                      <a:cubicBezTo>
                        <a:pt x="1204" y="3234"/>
                        <a:pt x="953" y="4061"/>
                        <a:pt x="778" y="4888"/>
                      </a:cubicBezTo>
                      <a:cubicBezTo>
                        <a:pt x="677" y="5314"/>
                        <a:pt x="577" y="5790"/>
                        <a:pt x="652" y="6216"/>
                      </a:cubicBezTo>
                      <a:cubicBezTo>
                        <a:pt x="702" y="6517"/>
                        <a:pt x="903" y="6843"/>
                        <a:pt x="1078" y="7093"/>
                      </a:cubicBezTo>
                      <a:cubicBezTo>
                        <a:pt x="1128" y="7143"/>
                        <a:pt x="1128" y="7244"/>
                        <a:pt x="1028" y="7269"/>
                      </a:cubicBezTo>
                      <a:cubicBezTo>
                        <a:pt x="978" y="7294"/>
                        <a:pt x="928" y="7294"/>
                        <a:pt x="878" y="7294"/>
                      </a:cubicBezTo>
                      <a:cubicBezTo>
                        <a:pt x="828" y="7294"/>
                        <a:pt x="803" y="7294"/>
                        <a:pt x="753" y="7269"/>
                      </a:cubicBezTo>
                      <a:lnTo>
                        <a:pt x="753" y="7269"/>
                      </a:lnTo>
                      <a:cubicBezTo>
                        <a:pt x="953" y="7369"/>
                        <a:pt x="1154" y="7419"/>
                        <a:pt x="1379" y="7419"/>
                      </a:cubicBezTo>
                      <a:cubicBezTo>
                        <a:pt x="1529" y="7419"/>
                        <a:pt x="1705" y="7394"/>
                        <a:pt x="1855" y="7369"/>
                      </a:cubicBezTo>
                      <a:cubicBezTo>
                        <a:pt x="2306" y="7269"/>
                        <a:pt x="2682" y="7043"/>
                        <a:pt x="2983" y="6717"/>
                      </a:cubicBezTo>
                      <a:cubicBezTo>
                        <a:pt x="3159" y="6592"/>
                        <a:pt x="3309" y="6442"/>
                        <a:pt x="3434" y="6291"/>
                      </a:cubicBezTo>
                      <a:cubicBezTo>
                        <a:pt x="3560" y="6191"/>
                        <a:pt x="3409" y="6041"/>
                        <a:pt x="3309" y="6041"/>
                      </a:cubicBezTo>
                      <a:cubicBezTo>
                        <a:pt x="3284" y="6041"/>
                        <a:pt x="3259" y="6066"/>
                        <a:pt x="3259" y="6066"/>
                      </a:cubicBezTo>
                      <a:cubicBezTo>
                        <a:pt x="3008" y="6141"/>
                        <a:pt x="2732" y="6216"/>
                        <a:pt x="2457" y="6216"/>
                      </a:cubicBezTo>
                      <a:cubicBezTo>
                        <a:pt x="2256" y="6216"/>
                        <a:pt x="2081" y="6191"/>
                        <a:pt x="1930" y="6066"/>
                      </a:cubicBezTo>
                      <a:cubicBezTo>
                        <a:pt x="1630" y="5790"/>
                        <a:pt x="1605" y="5314"/>
                        <a:pt x="1630" y="4938"/>
                      </a:cubicBezTo>
                      <a:cubicBezTo>
                        <a:pt x="1680" y="4036"/>
                        <a:pt x="1981" y="3209"/>
                        <a:pt x="2382" y="2407"/>
                      </a:cubicBezTo>
                      <a:cubicBezTo>
                        <a:pt x="2507" y="2156"/>
                        <a:pt x="2657" y="1880"/>
                        <a:pt x="2808" y="1630"/>
                      </a:cubicBezTo>
                      <a:cubicBezTo>
                        <a:pt x="2682" y="1304"/>
                        <a:pt x="2582" y="978"/>
                        <a:pt x="2507" y="627"/>
                      </a:cubicBezTo>
                      <a:cubicBezTo>
                        <a:pt x="2507" y="577"/>
                        <a:pt x="2482" y="552"/>
                        <a:pt x="2482" y="502"/>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8" name="Google Shape;898;p36"/>
                <p:cNvSpPr/>
                <p:nvPr/>
              </p:nvSpPr>
              <p:spPr>
                <a:xfrm>
                  <a:off x="6824344" y="1451780"/>
                  <a:ext cx="80885" cy="274866"/>
                </a:xfrm>
                <a:custGeom>
                  <a:avLst/>
                  <a:gdLst/>
                  <a:ahLst/>
                  <a:cxnLst/>
                  <a:rect l="l" t="t" r="r" b="b"/>
                  <a:pathLst>
                    <a:path w="2707" h="9199" extrusionOk="0">
                      <a:moveTo>
                        <a:pt x="2707" y="1"/>
                      </a:moveTo>
                      <a:cubicBezTo>
                        <a:pt x="2607" y="126"/>
                        <a:pt x="2531" y="251"/>
                        <a:pt x="2431" y="352"/>
                      </a:cubicBezTo>
                      <a:cubicBezTo>
                        <a:pt x="1955" y="953"/>
                        <a:pt x="1529" y="1555"/>
                        <a:pt x="1178" y="2206"/>
                      </a:cubicBezTo>
                      <a:cubicBezTo>
                        <a:pt x="802" y="2858"/>
                        <a:pt x="501" y="3535"/>
                        <a:pt x="226" y="4211"/>
                      </a:cubicBezTo>
                      <a:cubicBezTo>
                        <a:pt x="201" y="4387"/>
                        <a:pt x="201" y="4562"/>
                        <a:pt x="175" y="4738"/>
                      </a:cubicBezTo>
                      <a:cubicBezTo>
                        <a:pt x="150" y="5790"/>
                        <a:pt x="0" y="6818"/>
                        <a:pt x="100" y="7870"/>
                      </a:cubicBezTo>
                      <a:cubicBezTo>
                        <a:pt x="125" y="8296"/>
                        <a:pt x="201" y="8773"/>
                        <a:pt x="376" y="9199"/>
                      </a:cubicBezTo>
                      <a:cubicBezTo>
                        <a:pt x="301" y="8848"/>
                        <a:pt x="226" y="8522"/>
                        <a:pt x="201" y="8171"/>
                      </a:cubicBezTo>
                      <a:cubicBezTo>
                        <a:pt x="150" y="7720"/>
                        <a:pt x="150" y="7269"/>
                        <a:pt x="201" y="6818"/>
                      </a:cubicBezTo>
                      <a:cubicBezTo>
                        <a:pt x="251" y="6367"/>
                        <a:pt x="376" y="5941"/>
                        <a:pt x="526" y="5514"/>
                      </a:cubicBezTo>
                      <a:cubicBezTo>
                        <a:pt x="677" y="5113"/>
                        <a:pt x="777" y="4687"/>
                        <a:pt x="902" y="4286"/>
                      </a:cubicBezTo>
                      <a:cubicBezTo>
                        <a:pt x="1203" y="3434"/>
                        <a:pt x="1554" y="2607"/>
                        <a:pt x="1930" y="1780"/>
                      </a:cubicBezTo>
                      <a:cubicBezTo>
                        <a:pt x="2130" y="1379"/>
                        <a:pt x="2306" y="978"/>
                        <a:pt x="2456" y="577"/>
                      </a:cubicBezTo>
                      <a:cubicBezTo>
                        <a:pt x="2531" y="377"/>
                        <a:pt x="2607" y="20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9" name="Google Shape;899;p36"/>
                <p:cNvSpPr/>
                <p:nvPr/>
              </p:nvSpPr>
              <p:spPr>
                <a:xfrm>
                  <a:off x="6894712" y="1772302"/>
                  <a:ext cx="90656" cy="41234"/>
                </a:xfrm>
                <a:custGeom>
                  <a:avLst/>
                  <a:gdLst/>
                  <a:ahLst/>
                  <a:cxnLst/>
                  <a:rect l="l" t="t" r="r" b="b"/>
                  <a:pathLst>
                    <a:path w="3034" h="1380" extrusionOk="0">
                      <a:moveTo>
                        <a:pt x="2156" y="1"/>
                      </a:moveTo>
                      <a:cubicBezTo>
                        <a:pt x="1655" y="326"/>
                        <a:pt x="1104" y="627"/>
                        <a:pt x="527" y="778"/>
                      </a:cubicBezTo>
                      <a:cubicBezTo>
                        <a:pt x="377" y="803"/>
                        <a:pt x="201" y="853"/>
                        <a:pt x="1" y="853"/>
                      </a:cubicBezTo>
                      <a:cubicBezTo>
                        <a:pt x="327" y="1028"/>
                        <a:pt x="678" y="1153"/>
                        <a:pt x="1029" y="1254"/>
                      </a:cubicBezTo>
                      <a:cubicBezTo>
                        <a:pt x="1354" y="1329"/>
                        <a:pt x="1680" y="1379"/>
                        <a:pt x="2006" y="1379"/>
                      </a:cubicBezTo>
                      <a:lnTo>
                        <a:pt x="2106" y="1379"/>
                      </a:lnTo>
                      <a:cubicBezTo>
                        <a:pt x="2407" y="1379"/>
                        <a:pt x="2733" y="1279"/>
                        <a:pt x="3034" y="1179"/>
                      </a:cubicBezTo>
                      <a:cubicBezTo>
                        <a:pt x="3034" y="1128"/>
                        <a:pt x="3034" y="1078"/>
                        <a:pt x="3008" y="1028"/>
                      </a:cubicBezTo>
                      <a:cubicBezTo>
                        <a:pt x="2833" y="727"/>
                        <a:pt x="2658" y="477"/>
                        <a:pt x="2457" y="226"/>
                      </a:cubicBezTo>
                      <a:cubicBezTo>
                        <a:pt x="2357" y="126"/>
                        <a:pt x="2257" y="51"/>
                        <a:pt x="2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0" name="Google Shape;900;p36"/>
                <p:cNvSpPr/>
                <p:nvPr/>
              </p:nvSpPr>
              <p:spPr>
                <a:xfrm>
                  <a:off x="6805610" y="1346184"/>
                  <a:ext cx="317565" cy="441059"/>
                </a:xfrm>
                <a:custGeom>
                  <a:avLst/>
                  <a:gdLst/>
                  <a:ahLst/>
                  <a:cxnLst/>
                  <a:rect l="l" t="t" r="r" b="b"/>
                  <a:pathLst>
                    <a:path w="10628" h="14761" extrusionOk="0">
                      <a:moveTo>
                        <a:pt x="7454" y="854"/>
                      </a:moveTo>
                      <a:cubicBezTo>
                        <a:pt x="8123" y="854"/>
                        <a:pt x="8779" y="1106"/>
                        <a:pt x="9224" y="1630"/>
                      </a:cubicBezTo>
                      <a:cubicBezTo>
                        <a:pt x="9775" y="2282"/>
                        <a:pt x="9925" y="3159"/>
                        <a:pt x="9925" y="3986"/>
                      </a:cubicBezTo>
                      <a:cubicBezTo>
                        <a:pt x="9950" y="6016"/>
                        <a:pt x="9224" y="8021"/>
                        <a:pt x="8196" y="9750"/>
                      </a:cubicBezTo>
                      <a:cubicBezTo>
                        <a:pt x="7444" y="11028"/>
                        <a:pt x="6492" y="12257"/>
                        <a:pt x="5339" y="13159"/>
                      </a:cubicBezTo>
                      <a:cubicBezTo>
                        <a:pt x="4694" y="13660"/>
                        <a:pt x="3742" y="14213"/>
                        <a:pt x="2857" y="14213"/>
                      </a:cubicBezTo>
                      <a:cubicBezTo>
                        <a:pt x="2505" y="14213"/>
                        <a:pt x="2163" y="14125"/>
                        <a:pt x="1855" y="13911"/>
                      </a:cubicBezTo>
                      <a:cubicBezTo>
                        <a:pt x="1053" y="13384"/>
                        <a:pt x="802" y="12307"/>
                        <a:pt x="727" y="11404"/>
                      </a:cubicBezTo>
                      <a:cubicBezTo>
                        <a:pt x="627" y="10352"/>
                        <a:pt x="777" y="9324"/>
                        <a:pt x="802" y="8272"/>
                      </a:cubicBezTo>
                      <a:cubicBezTo>
                        <a:pt x="825" y="8115"/>
                        <a:pt x="827" y="7939"/>
                        <a:pt x="845" y="7761"/>
                      </a:cubicBezTo>
                      <a:lnTo>
                        <a:pt x="845" y="7761"/>
                      </a:lnTo>
                      <a:cubicBezTo>
                        <a:pt x="848" y="7756"/>
                        <a:pt x="850" y="7751"/>
                        <a:pt x="853" y="7745"/>
                      </a:cubicBezTo>
                      <a:cubicBezTo>
                        <a:pt x="1128" y="7069"/>
                        <a:pt x="1429" y="6392"/>
                        <a:pt x="1805" y="5740"/>
                      </a:cubicBezTo>
                      <a:cubicBezTo>
                        <a:pt x="2156" y="5089"/>
                        <a:pt x="2582" y="4487"/>
                        <a:pt x="3058" y="3886"/>
                      </a:cubicBezTo>
                      <a:cubicBezTo>
                        <a:pt x="3935" y="2808"/>
                        <a:pt x="5038" y="1680"/>
                        <a:pt x="6316" y="1104"/>
                      </a:cubicBezTo>
                      <a:cubicBezTo>
                        <a:pt x="6675" y="938"/>
                        <a:pt x="7067" y="854"/>
                        <a:pt x="7454" y="854"/>
                      </a:cubicBezTo>
                      <a:close/>
                      <a:moveTo>
                        <a:pt x="7444" y="1"/>
                      </a:moveTo>
                      <a:cubicBezTo>
                        <a:pt x="5815" y="26"/>
                        <a:pt x="4462" y="1254"/>
                        <a:pt x="3434" y="2382"/>
                      </a:cubicBezTo>
                      <a:cubicBezTo>
                        <a:pt x="2356" y="3560"/>
                        <a:pt x="1479" y="4988"/>
                        <a:pt x="953" y="6492"/>
                      </a:cubicBezTo>
                      <a:cubicBezTo>
                        <a:pt x="828" y="6868"/>
                        <a:pt x="727" y="7269"/>
                        <a:pt x="652" y="7670"/>
                      </a:cubicBezTo>
                      <a:cubicBezTo>
                        <a:pt x="650" y="7679"/>
                        <a:pt x="649" y="7688"/>
                        <a:pt x="650" y="7697"/>
                      </a:cubicBezTo>
                      <a:lnTo>
                        <a:pt x="650" y="7697"/>
                      </a:lnTo>
                      <a:cubicBezTo>
                        <a:pt x="436" y="8108"/>
                        <a:pt x="247" y="8541"/>
                        <a:pt x="151" y="8998"/>
                      </a:cubicBezTo>
                      <a:cubicBezTo>
                        <a:pt x="26" y="9575"/>
                        <a:pt x="0" y="10176"/>
                        <a:pt x="26" y="10753"/>
                      </a:cubicBezTo>
                      <a:cubicBezTo>
                        <a:pt x="26" y="11881"/>
                        <a:pt x="226" y="13109"/>
                        <a:pt x="953" y="13986"/>
                      </a:cubicBezTo>
                      <a:cubicBezTo>
                        <a:pt x="1435" y="14546"/>
                        <a:pt x="2065" y="14761"/>
                        <a:pt x="2721" y="14761"/>
                      </a:cubicBezTo>
                      <a:cubicBezTo>
                        <a:pt x="3328" y="14761"/>
                        <a:pt x="3958" y="14577"/>
                        <a:pt x="4512" y="14312"/>
                      </a:cubicBezTo>
                      <a:cubicBezTo>
                        <a:pt x="5890" y="13660"/>
                        <a:pt x="6968" y="12482"/>
                        <a:pt x="7845" y="11279"/>
                      </a:cubicBezTo>
                      <a:cubicBezTo>
                        <a:pt x="9274" y="9349"/>
                        <a:pt x="10301" y="7043"/>
                        <a:pt x="10527" y="4637"/>
                      </a:cubicBezTo>
                      <a:cubicBezTo>
                        <a:pt x="10627" y="3635"/>
                        <a:pt x="10577" y="2557"/>
                        <a:pt x="10126" y="1655"/>
                      </a:cubicBezTo>
                      <a:cubicBezTo>
                        <a:pt x="9625" y="652"/>
                        <a:pt x="8572" y="1"/>
                        <a:pt x="7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1" name="Google Shape;901;p36"/>
                <p:cNvSpPr/>
                <p:nvPr/>
              </p:nvSpPr>
              <p:spPr>
                <a:xfrm>
                  <a:off x="6863278" y="1431073"/>
                  <a:ext cx="199031" cy="272147"/>
                </a:xfrm>
                <a:custGeom>
                  <a:avLst/>
                  <a:gdLst/>
                  <a:ahLst/>
                  <a:cxnLst/>
                  <a:rect l="l" t="t" r="r" b="b"/>
                  <a:pathLst>
                    <a:path w="6661" h="9108" extrusionOk="0">
                      <a:moveTo>
                        <a:pt x="5623" y="1"/>
                      </a:moveTo>
                      <a:cubicBezTo>
                        <a:pt x="5237" y="1"/>
                        <a:pt x="4841" y="110"/>
                        <a:pt x="4487" y="268"/>
                      </a:cubicBezTo>
                      <a:cubicBezTo>
                        <a:pt x="3760" y="593"/>
                        <a:pt x="3108" y="1145"/>
                        <a:pt x="2582" y="1746"/>
                      </a:cubicBezTo>
                      <a:cubicBezTo>
                        <a:pt x="1354" y="3150"/>
                        <a:pt x="602" y="4979"/>
                        <a:pt x="226" y="6784"/>
                      </a:cubicBezTo>
                      <a:cubicBezTo>
                        <a:pt x="126" y="7310"/>
                        <a:pt x="0" y="7912"/>
                        <a:pt x="201" y="8438"/>
                      </a:cubicBezTo>
                      <a:cubicBezTo>
                        <a:pt x="333" y="8812"/>
                        <a:pt x="618" y="9108"/>
                        <a:pt x="991" y="9108"/>
                      </a:cubicBezTo>
                      <a:cubicBezTo>
                        <a:pt x="1043" y="9108"/>
                        <a:pt x="1097" y="9102"/>
                        <a:pt x="1153" y="9090"/>
                      </a:cubicBezTo>
                      <a:cubicBezTo>
                        <a:pt x="1253" y="9065"/>
                        <a:pt x="1253" y="8964"/>
                        <a:pt x="1203" y="8914"/>
                      </a:cubicBezTo>
                      <a:cubicBezTo>
                        <a:pt x="1028" y="8664"/>
                        <a:pt x="827" y="8338"/>
                        <a:pt x="777" y="8037"/>
                      </a:cubicBezTo>
                      <a:cubicBezTo>
                        <a:pt x="702" y="7611"/>
                        <a:pt x="802" y="7135"/>
                        <a:pt x="903" y="6709"/>
                      </a:cubicBezTo>
                      <a:cubicBezTo>
                        <a:pt x="1078" y="5882"/>
                        <a:pt x="1329" y="5055"/>
                        <a:pt x="1654" y="4278"/>
                      </a:cubicBezTo>
                      <a:cubicBezTo>
                        <a:pt x="2181" y="2974"/>
                        <a:pt x="2883" y="1521"/>
                        <a:pt x="4136" y="719"/>
                      </a:cubicBezTo>
                      <a:cubicBezTo>
                        <a:pt x="4582" y="438"/>
                        <a:pt x="5147" y="201"/>
                        <a:pt x="5704" y="201"/>
                      </a:cubicBezTo>
                      <a:cubicBezTo>
                        <a:pt x="5991" y="201"/>
                        <a:pt x="6277" y="264"/>
                        <a:pt x="6542" y="418"/>
                      </a:cubicBezTo>
                      <a:cubicBezTo>
                        <a:pt x="6549" y="421"/>
                        <a:pt x="6556" y="423"/>
                        <a:pt x="6563" y="423"/>
                      </a:cubicBezTo>
                      <a:cubicBezTo>
                        <a:pt x="6610" y="423"/>
                        <a:pt x="6660" y="361"/>
                        <a:pt x="6617" y="318"/>
                      </a:cubicBezTo>
                      <a:cubicBezTo>
                        <a:pt x="6319" y="91"/>
                        <a:pt x="5975" y="1"/>
                        <a:pt x="5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2" name="Google Shape;902;p36"/>
                <p:cNvSpPr/>
                <p:nvPr/>
              </p:nvSpPr>
              <p:spPr>
                <a:xfrm>
                  <a:off x="6982529" y="1343196"/>
                  <a:ext cx="203871" cy="79570"/>
                </a:xfrm>
                <a:custGeom>
                  <a:avLst/>
                  <a:gdLst/>
                  <a:ahLst/>
                  <a:cxnLst/>
                  <a:rect l="l" t="t" r="r" b="b"/>
                  <a:pathLst>
                    <a:path w="6823" h="2663" extrusionOk="0">
                      <a:moveTo>
                        <a:pt x="3104" y="1"/>
                      </a:moveTo>
                      <a:cubicBezTo>
                        <a:pt x="2071" y="1"/>
                        <a:pt x="1028" y="283"/>
                        <a:pt x="69" y="677"/>
                      </a:cubicBezTo>
                      <a:cubicBezTo>
                        <a:pt x="0" y="700"/>
                        <a:pt x="16" y="830"/>
                        <a:pt x="98" y="830"/>
                      </a:cubicBezTo>
                      <a:cubicBezTo>
                        <a:pt x="105" y="830"/>
                        <a:pt x="112" y="830"/>
                        <a:pt x="120" y="828"/>
                      </a:cubicBezTo>
                      <a:cubicBezTo>
                        <a:pt x="963" y="570"/>
                        <a:pt x="1841" y="335"/>
                        <a:pt x="2723" y="335"/>
                      </a:cubicBezTo>
                      <a:cubicBezTo>
                        <a:pt x="3125" y="335"/>
                        <a:pt x="3528" y="384"/>
                        <a:pt x="3929" y="502"/>
                      </a:cubicBezTo>
                      <a:cubicBezTo>
                        <a:pt x="4481" y="677"/>
                        <a:pt x="5007" y="903"/>
                        <a:pt x="5433" y="1304"/>
                      </a:cubicBezTo>
                      <a:cubicBezTo>
                        <a:pt x="5658" y="1504"/>
                        <a:pt x="5834" y="1730"/>
                        <a:pt x="6009" y="1981"/>
                      </a:cubicBezTo>
                      <a:cubicBezTo>
                        <a:pt x="6185" y="2206"/>
                        <a:pt x="6410" y="2432"/>
                        <a:pt x="6611" y="2632"/>
                      </a:cubicBezTo>
                      <a:cubicBezTo>
                        <a:pt x="6632" y="2653"/>
                        <a:pt x="6660" y="2663"/>
                        <a:pt x="6687" y="2663"/>
                      </a:cubicBezTo>
                      <a:cubicBezTo>
                        <a:pt x="6755" y="2663"/>
                        <a:pt x="6822" y="2604"/>
                        <a:pt x="6786" y="2532"/>
                      </a:cubicBezTo>
                      <a:cubicBezTo>
                        <a:pt x="6611" y="1880"/>
                        <a:pt x="6285" y="1354"/>
                        <a:pt x="5759" y="903"/>
                      </a:cubicBezTo>
                      <a:cubicBezTo>
                        <a:pt x="5308" y="502"/>
                        <a:pt x="4731" y="201"/>
                        <a:pt x="4130" y="101"/>
                      </a:cubicBezTo>
                      <a:cubicBezTo>
                        <a:pt x="3791" y="32"/>
                        <a:pt x="3448" y="1"/>
                        <a:pt x="3104"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3" name="Google Shape;903;p36"/>
                <p:cNvSpPr/>
                <p:nvPr/>
              </p:nvSpPr>
              <p:spPr>
                <a:xfrm>
                  <a:off x="6817113" y="1436959"/>
                  <a:ext cx="393669" cy="393340"/>
                </a:xfrm>
                <a:custGeom>
                  <a:avLst/>
                  <a:gdLst/>
                  <a:ahLst/>
                  <a:cxnLst/>
                  <a:rect l="l" t="t" r="r" b="b"/>
                  <a:pathLst>
                    <a:path w="13175" h="13164" extrusionOk="0">
                      <a:moveTo>
                        <a:pt x="12582" y="0"/>
                      </a:moveTo>
                      <a:cubicBezTo>
                        <a:pt x="12544" y="0"/>
                        <a:pt x="12508" y="27"/>
                        <a:pt x="12523" y="71"/>
                      </a:cubicBezTo>
                      <a:cubicBezTo>
                        <a:pt x="12748" y="848"/>
                        <a:pt x="12899" y="1625"/>
                        <a:pt x="12899" y="2401"/>
                      </a:cubicBezTo>
                      <a:cubicBezTo>
                        <a:pt x="12899" y="3178"/>
                        <a:pt x="12748" y="3955"/>
                        <a:pt x="12548" y="4682"/>
                      </a:cubicBezTo>
                      <a:cubicBezTo>
                        <a:pt x="12122" y="6086"/>
                        <a:pt x="11420" y="7414"/>
                        <a:pt x="10518" y="8567"/>
                      </a:cubicBezTo>
                      <a:cubicBezTo>
                        <a:pt x="9666" y="9620"/>
                        <a:pt x="8663" y="10597"/>
                        <a:pt x="7560" y="11374"/>
                      </a:cubicBezTo>
                      <a:cubicBezTo>
                        <a:pt x="6984" y="11800"/>
                        <a:pt x="6357" y="12151"/>
                        <a:pt x="5706" y="12376"/>
                      </a:cubicBezTo>
                      <a:cubicBezTo>
                        <a:pt x="5380" y="12477"/>
                        <a:pt x="5054" y="12602"/>
                        <a:pt x="4703" y="12602"/>
                      </a:cubicBezTo>
                      <a:cubicBezTo>
                        <a:pt x="4656" y="12605"/>
                        <a:pt x="4609" y="12607"/>
                        <a:pt x="4561" y="12607"/>
                      </a:cubicBezTo>
                      <a:cubicBezTo>
                        <a:pt x="4252" y="12607"/>
                        <a:pt x="3929" y="12542"/>
                        <a:pt x="3626" y="12477"/>
                      </a:cubicBezTo>
                      <a:cubicBezTo>
                        <a:pt x="2849" y="12276"/>
                        <a:pt x="2147" y="11900"/>
                        <a:pt x="1570" y="11349"/>
                      </a:cubicBezTo>
                      <a:cubicBezTo>
                        <a:pt x="1320" y="11098"/>
                        <a:pt x="1094" y="10823"/>
                        <a:pt x="894" y="10497"/>
                      </a:cubicBezTo>
                      <a:cubicBezTo>
                        <a:pt x="693" y="10196"/>
                        <a:pt x="443" y="9895"/>
                        <a:pt x="292" y="9544"/>
                      </a:cubicBezTo>
                      <a:cubicBezTo>
                        <a:pt x="266" y="9492"/>
                        <a:pt x="221" y="9470"/>
                        <a:pt x="176" y="9470"/>
                      </a:cubicBezTo>
                      <a:cubicBezTo>
                        <a:pt x="90" y="9470"/>
                        <a:pt x="0" y="9547"/>
                        <a:pt x="16" y="9645"/>
                      </a:cubicBezTo>
                      <a:cubicBezTo>
                        <a:pt x="92" y="9995"/>
                        <a:pt x="142" y="10346"/>
                        <a:pt x="317" y="10647"/>
                      </a:cubicBezTo>
                      <a:cubicBezTo>
                        <a:pt x="493" y="10948"/>
                        <a:pt x="718" y="11224"/>
                        <a:pt x="944" y="11499"/>
                      </a:cubicBezTo>
                      <a:cubicBezTo>
                        <a:pt x="1445" y="12051"/>
                        <a:pt x="2072" y="12477"/>
                        <a:pt x="2773" y="12752"/>
                      </a:cubicBezTo>
                      <a:cubicBezTo>
                        <a:pt x="3298" y="12974"/>
                        <a:pt x="3953" y="13164"/>
                        <a:pt x="4554" y="13164"/>
                      </a:cubicBezTo>
                      <a:cubicBezTo>
                        <a:pt x="4700" y="13164"/>
                        <a:pt x="4842" y="13153"/>
                        <a:pt x="4979" y="13128"/>
                      </a:cubicBezTo>
                      <a:cubicBezTo>
                        <a:pt x="5706" y="13003"/>
                        <a:pt x="6407" y="12702"/>
                        <a:pt x="7034" y="12326"/>
                      </a:cubicBezTo>
                      <a:cubicBezTo>
                        <a:pt x="8312" y="11574"/>
                        <a:pt x="9490" y="10497"/>
                        <a:pt x="10418" y="9319"/>
                      </a:cubicBezTo>
                      <a:cubicBezTo>
                        <a:pt x="11345" y="8141"/>
                        <a:pt x="12097" y="6838"/>
                        <a:pt x="12548" y="5409"/>
                      </a:cubicBezTo>
                      <a:cubicBezTo>
                        <a:pt x="13124" y="3655"/>
                        <a:pt x="13174" y="1825"/>
                        <a:pt x="12648" y="46"/>
                      </a:cubicBezTo>
                      <a:cubicBezTo>
                        <a:pt x="12638" y="14"/>
                        <a:pt x="12610" y="0"/>
                        <a:pt x="12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4" name="Google Shape;904;p36"/>
                <p:cNvSpPr/>
                <p:nvPr/>
              </p:nvSpPr>
              <p:spPr>
                <a:xfrm>
                  <a:off x="7000308" y="1341552"/>
                  <a:ext cx="144559" cy="198702"/>
                </a:xfrm>
                <a:custGeom>
                  <a:avLst/>
                  <a:gdLst/>
                  <a:ahLst/>
                  <a:cxnLst/>
                  <a:rect l="l" t="t" r="r" b="b"/>
                  <a:pathLst>
                    <a:path w="4838" h="6650" extrusionOk="0">
                      <a:moveTo>
                        <a:pt x="1803" y="1"/>
                      </a:moveTo>
                      <a:cubicBezTo>
                        <a:pt x="1644" y="1"/>
                        <a:pt x="1485" y="12"/>
                        <a:pt x="1329" y="31"/>
                      </a:cubicBezTo>
                      <a:cubicBezTo>
                        <a:pt x="1104" y="81"/>
                        <a:pt x="903" y="131"/>
                        <a:pt x="703" y="181"/>
                      </a:cubicBezTo>
                      <a:cubicBezTo>
                        <a:pt x="477" y="256"/>
                        <a:pt x="251" y="306"/>
                        <a:pt x="76" y="406"/>
                      </a:cubicBezTo>
                      <a:cubicBezTo>
                        <a:pt x="1" y="457"/>
                        <a:pt x="26" y="557"/>
                        <a:pt x="101" y="557"/>
                      </a:cubicBezTo>
                      <a:cubicBezTo>
                        <a:pt x="146" y="562"/>
                        <a:pt x="190" y="564"/>
                        <a:pt x="234" y="564"/>
                      </a:cubicBezTo>
                      <a:cubicBezTo>
                        <a:pt x="408" y="564"/>
                        <a:pt x="572" y="532"/>
                        <a:pt x="753" y="532"/>
                      </a:cubicBezTo>
                      <a:cubicBezTo>
                        <a:pt x="928" y="532"/>
                        <a:pt x="1104" y="532"/>
                        <a:pt x="1279" y="507"/>
                      </a:cubicBezTo>
                      <a:cubicBezTo>
                        <a:pt x="1680" y="507"/>
                        <a:pt x="2081" y="532"/>
                        <a:pt x="2482" y="657"/>
                      </a:cubicBezTo>
                      <a:cubicBezTo>
                        <a:pt x="3134" y="883"/>
                        <a:pt x="3585" y="1334"/>
                        <a:pt x="3886" y="1960"/>
                      </a:cubicBezTo>
                      <a:cubicBezTo>
                        <a:pt x="4186" y="2612"/>
                        <a:pt x="4312" y="3364"/>
                        <a:pt x="4362" y="4091"/>
                      </a:cubicBezTo>
                      <a:cubicBezTo>
                        <a:pt x="4387" y="4943"/>
                        <a:pt x="4211" y="5745"/>
                        <a:pt x="4186" y="6597"/>
                      </a:cubicBezTo>
                      <a:cubicBezTo>
                        <a:pt x="4186" y="6628"/>
                        <a:pt x="4225" y="6649"/>
                        <a:pt x="4260" y="6649"/>
                      </a:cubicBezTo>
                      <a:cubicBezTo>
                        <a:pt x="4281" y="6649"/>
                        <a:pt x="4302" y="6641"/>
                        <a:pt x="4312" y="6622"/>
                      </a:cubicBezTo>
                      <a:cubicBezTo>
                        <a:pt x="4788" y="5820"/>
                        <a:pt x="4838" y="4818"/>
                        <a:pt x="4788" y="3890"/>
                      </a:cubicBezTo>
                      <a:cubicBezTo>
                        <a:pt x="4713" y="3113"/>
                        <a:pt x="4562" y="2311"/>
                        <a:pt x="4186" y="1609"/>
                      </a:cubicBezTo>
                      <a:cubicBezTo>
                        <a:pt x="3860" y="958"/>
                        <a:pt x="3334" y="331"/>
                        <a:pt x="2607" y="131"/>
                      </a:cubicBezTo>
                      <a:cubicBezTo>
                        <a:pt x="2353" y="35"/>
                        <a:pt x="2079" y="1"/>
                        <a:pt x="1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5" name="Google Shape;905;p36"/>
                <p:cNvSpPr/>
                <p:nvPr/>
              </p:nvSpPr>
              <p:spPr>
                <a:xfrm>
                  <a:off x="6851296" y="1637514"/>
                  <a:ext cx="229927" cy="160485"/>
                </a:xfrm>
                <a:custGeom>
                  <a:avLst/>
                  <a:gdLst/>
                  <a:ahLst/>
                  <a:cxnLst/>
                  <a:rect l="l" t="t" r="r" b="b"/>
                  <a:pathLst>
                    <a:path w="7695" h="5371" extrusionOk="0">
                      <a:moveTo>
                        <a:pt x="7644" y="0"/>
                      </a:moveTo>
                      <a:cubicBezTo>
                        <a:pt x="6817" y="1404"/>
                        <a:pt x="5790" y="2657"/>
                        <a:pt x="4461" y="3609"/>
                      </a:cubicBezTo>
                      <a:cubicBezTo>
                        <a:pt x="3835" y="4085"/>
                        <a:pt x="3108" y="4537"/>
                        <a:pt x="2356" y="4812"/>
                      </a:cubicBezTo>
                      <a:cubicBezTo>
                        <a:pt x="2084" y="4903"/>
                        <a:pt x="1785" y="4968"/>
                        <a:pt x="1488" y="4968"/>
                      </a:cubicBezTo>
                      <a:cubicBezTo>
                        <a:pt x="1376" y="4968"/>
                        <a:pt x="1264" y="4958"/>
                        <a:pt x="1153" y="4938"/>
                      </a:cubicBezTo>
                      <a:cubicBezTo>
                        <a:pt x="777" y="4862"/>
                        <a:pt x="502" y="4612"/>
                        <a:pt x="151" y="4537"/>
                      </a:cubicBezTo>
                      <a:cubicBezTo>
                        <a:pt x="101" y="4537"/>
                        <a:pt x="0" y="4562"/>
                        <a:pt x="25" y="4637"/>
                      </a:cubicBezTo>
                      <a:cubicBezTo>
                        <a:pt x="94" y="5204"/>
                        <a:pt x="705" y="5371"/>
                        <a:pt x="1277" y="5371"/>
                      </a:cubicBezTo>
                      <a:cubicBezTo>
                        <a:pt x="1538" y="5371"/>
                        <a:pt x="1791" y="5336"/>
                        <a:pt x="1980" y="5289"/>
                      </a:cubicBezTo>
                      <a:cubicBezTo>
                        <a:pt x="2832" y="5063"/>
                        <a:pt x="3659" y="4512"/>
                        <a:pt x="4361" y="3985"/>
                      </a:cubicBezTo>
                      <a:cubicBezTo>
                        <a:pt x="5740" y="2933"/>
                        <a:pt x="6918" y="1604"/>
                        <a:pt x="7695" y="25"/>
                      </a:cubicBezTo>
                      <a:lnTo>
                        <a:pt x="7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6" name="Google Shape;906;p36"/>
                <p:cNvSpPr/>
                <p:nvPr/>
              </p:nvSpPr>
              <p:spPr>
                <a:xfrm>
                  <a:off x="6991672" y="1535802"/>
                  <a:ext cx="67081" cy="117219"/>
                </a:xfrm>
                <a:custGeom>
                  <a:avLst/>
                  <a:gdLst/>
                  <a:ahLst/>
                  <a:cxnLst/>
                  <a:rect l="l" t="t" r="r" b="b"/>
                  <a:pathLst>
                    <a:path w="2245" h="3923" extrusionOk="0">
                      <a:moveTo>
                        <a:pt x="2157" y="0"/>
                      </a:moveTo>
                      <a:cubicBezTo>
                        <a:pt x="2124" y="0"/>
                        <a:pt x="2090" y="14"/>
                        <a:pt x="2069" y="46"/>
                      </a:cubicBezTo>
                      <a:cubicBezTo>
                        <a:pt x="1919" y="322"/>
                        <a:pt x="1819" y="672"/>
                        <a:pt x="1693" y="973"/>
                      </a:cubicBezTo>
                      <a:cubicBezTo>
                        <a:pt x="1568" y="1324"/>
                        <a:pt x="1393" y="1650"/>
                        <a:pt x="1217" y="1976"/>
                      </a:cubicBezTo>
                      <a:cubicBezTo>
                        <a:pt x="866" y="2627"/>
                        <a:pt x="490" y="3254"/>
                        <a:pt x="39" y="3830"/>
                      </a:cubicBezTo>
                      <a:cubicBezTo>
                        <a:pt x="1" y="3869"/>
                        <a:pt x="36" y="3922"/>
                        <a:pt x="77" y="3922"/>
                      </a:cubicBezTo>
                      <a:cubicBezTo>
                        <a:pt x="90" y="3922"/>
                        <a:pt x="103" y="3917"/>
                        <a:pt x="114" y="3906"/>
                      </a:cubicBezTo>
                      <a:cubicBezTo>
                        <a:pt x="591" y="3329"/>
                        <a:pt x="1042" y="2728"/>
                        <a:pt x="1393" y="2101"/>
                      </a:cubicBezTo>
                      <a:cubicBezTo>
                        <a:pt x="1568" y="1775"/>
                        <a:pt x="1743" y="1424"/>
                        <a:pt x="1894" y="1098"/>
                      </a:cubicBezTo>
                      <a:cubicBezTo>
                        <a:pt x="2044" y="773"/>
                        <a:pt x="2195" y="422"/>
                        <a:pt x="2245" y="71"/>
                      </a:cubicBezTo>
                      <a:cubicBezTo>
                        <a:pt x="2245" y="27"/>
                        <a:pt x="2202" y="0"/>
                        <a:pt x="2157"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7" name="Google Shape;907;p36"/>
                <p:cNvSpPr/>
                <p:nvPr/>
              </p:nvSpPr>
              <p:spPr>
                <a:xfrm>
                  <a:off x="6933675" y="1379888"/>
                  <a:ext cx="259119" cy="267396"/>
                </a:xfrm>
                <a:custGeom>
                  <a:avLst/>
                  <a:gdLst/>
                  <a:ahLst/>
                  <a:cxnLst/>
                  <a:rect l="l" t="t" r="r" b="b"/>
                  <a:pathLst>
                    <a:path w="8672" h="8949" extrusionOk="0">
                      <a:moveTo>
                        <a:pt x="8421" y="1379"/>
                      </a:moveTo>
                      <a:cubicBezTo>
                        <a:pt x="8421" y="1404"/>
                        <a:pt x="8396" y="1404"/>
                        <a:pt x="8396" y="1429"/>
                      </a:cubicBezTo>
                      <a:cubicBezTo>
                        <a:pt x="8476" y="1608"/>
                        <a:pt x="8555" y="1786"/>
                        <a:pt x="8622" y="1977"/>
                      </a:cubicBezTo>
                      <a:lnTo>
                        <a:pt x="8622" y="1977"/>
                      </a:lnTo>
                      <a:cubicBezTo>
                        <a:pt x="8622" y="1953"/>
                        <a:pt x="8623" y="1930"/>
                        <a:pt x="8647" y="1930"/>
                      </a:cubicBezTo>
                      <a:cubicBezTo>
                        <a:pt x="8572" y="1730"/>
                        <a:pt x="8496" y="1555"/>
                        <a:pt x="8421" y="1379"/>
                      </a:cubicBezTo>
                      <a:close/>
                      <a:moveTo>
                        <a:pt x="8622" y="1977"/>
                      </a:moveTo>
                      <a:cubicBezTo>
                        <a:pt x="8622" y="1978"/>
                        <a:pt x="8622" y="1979"/>
                        <a:pt x="8622" y="1981"/>
                      </a:cubicBezTo>
                      <a:cubicBezTo>
                        <a:pt x="8623" y="1984"/>
                        <a:pt x="8625" y="1987"/>
                        <a:pt x="8627" y="1991"/>
                      </a:cubicBezTo>
                      <a:lnTo>
                        <a:pt x="8627" y="1991"/>
                      </a:lnTo>
                      <a:cubicBezTo>
                        <a:pt x="8625" y="1986"/>
                        <a:pt x="8623" y="1982"/>
                        <a:pt x="8622" y="1977"/>
                      </a:cubicBezTo>
                      <a:close/>
                      <a:moveTo>
                        <a:pt x="8627" y="1991"/>
                      </a:moveTo>
                      <a:lnTo>
                        <a:pt x="8627" y="1991"/>
                      </a:lnTo>
                      <a:cubicBezTo>
                        <a:pt x="8632" y="2005"/>
                        <a:pt x="8637" y="2020"/>
                        <a:pt x="8641" y="2034"/>
                      </a:cubicBezTo>
                      <a:lnTo>
                        <a:pt x="8641" y="2034"/>
                      </a:lnTo>
                      <a:cubicBezTo>
                        <a:pt x="8637" y="2020"/>
                        <a:pt x="8633" y="2005"/>
                        <a:pt x="8627" y="1991"/>
                      </a:cubicBezTo>
                      <a:close/>
                      <a:moveTo>
                        <a:pt x="8641" y="2034"/>
                      </a:moveTo>
                      <a:cubicBezTo>
                        <a:pt x="8650" y="2067"/>
                        <a:pt x="8656" y="2099"/>
                        <a:pt x="8672" y="2131"/>
                      </a:cubicBezTo>
                      <a:cubicBezTo>
                        <a:pt x="8662" y="2098"/>
                        <a:pt x="8652" y="2066"/>
                        <a:pt x="8641" y="2034"/>
                      </a:cubicBezTo>
                      <a:close/>
                      <a:moveTo>
                        <a:pt x="4037" y="5253"/>
                      </a:moveTo>
                      <a:lnTo>
                        <a:pt x="4037" y="5253"/>
                      </a:lnTo>
                      <a:cubicBezTo>
                        <a:pt x="4036" y="5256"/>
                        <a:pt x="4035" y="5260"/>
                        <a:pt x="4035" y="5264"/>
                      </a:cubicBezTo>
                      <a:cubicBezTo>
                        <a:pt x="4036" y="5260"/>
                        <a:pt x="4036" y="5256"/>
                        <a:pt x="4037" y="5253"/>
                      </a:cubicBezTo>
                      <a:close/>
                      <a:moveTo>
                        <a:pt x="2907" y="1"/>
                      </a:moveTo>
                      <a:cubicBezTo>
                        <a:pt x="2532" y="1"/>
                        <a:pt x="2131" y="51"/>
                        <a:pt x="1755" y="126"/>
                      </a:cubicBezTo>
                      <a:cubicBezTo>
                        <a:pt x="1128" y="452"/>
                        <a:pt x="552" y="878"/>
                        <a:pt x="25" y="1379"/>
                      </a:cubicBezTo>
                      <a:cubicBezTo>
                        <a:pt x="0" y="2106"/>
                        <a:pt x="25" y="2808"/>
                        <a:pt x="151" y="3535"/>
                      </a:cubicBezTo>
                      <a:cubicBezTo>
                        <a:pt x="176" y="3509"/>
                        <a:pt x="176" y="3509"/>
                        <a:pt x="201" y="3484"/>
                      </a:cubicBezTo>
                      <a:cubicBezTo>
                        <a:pt x="201" y="3484"/>
                        <a:pt x="226" y="3459"/>
                        <a:pt x="226" y="3459"/>
                      </a:cubicBezTo>
                      <a:cubicBezTo>
                        <a:pt x="752" y="2858"/>
                        <a:pt x="1404" y="2306"/>
                        <a:pt x="2131" y="1981"/>
                      </a:cubicBezTo>
                      <a:cubicBezTo>
                        <a:pt x="2506" y="1830"/>
                        <a:pt x="2907" y="1705"/>
                        <a:pt x="3283" y="1705"/>
                      </a:cubicBezTo>
                      <a:cubicBezTo>
                        <a:pt x="3634" y="1705"/>
                        <a:pt x="3985" y="1805"/>
                        <a:pt x="4261" y="2031"/>
                      </a:cubicBezTo>
                      <a:cubicBezTo>
                        <a:pt x="4311" y="2056"/>
                        <a:pt x="4261" y="2131"/>
                        <a:pt x="4211" y="2131"/>
                      </a:cubicBezTo>
                      <a:lnTo>
                        <a:pt x="4186" y="2131"/>
                      </a:lnTo>
                      <a:cubicBezTo>
                        <a:pt x="3935" y="1981"/>
                        <a:pt x="3659" y="1905"/>
                        <a:pt x="3384" y="1905"/>
                      </a:cubicBezTo>
                      <a:cubicBezTo>
                        <a:pt x="3634" y="1930"/>
                        <a:pt x="3885" y="2006"/>
                        <a:pt x="4085" y="2131"/>
                      </a:cubicBezTo>
                      <a:cubicBezTo>
                        <a:pt x="4186" y="2181"/>
                        <a:pt x="4110" y="2306"/>
                        <a:pt x="4035" y="2331"/>
                      </a:cubicBezTo>
                      <a:cubicBezTo>
                        <a:pt x="3785" y="2407"/>
                        <a:pt x="3584" y="2407"/>
                        <a:pt x="3359" y="2532"/>
                      </a:cubicBezTo>
                      <a:cubicBezTo>
                        <a:pt x="3158" y="2632"/>
                        <a:pt x="2958" y="2732"/>
                        <a:pt x="2757" y="2858"/>
                      </a:cubicBezTo>
                      <a:cubicBezTo>
                        <a:pt x="2356" y="3058"/>
                        <a:pt x="2005" y="3334"/>
                        <a:pt x="1704" y="3660"/>
                      </a:cubicBezTo>
                      <a:cubicBezTo>
                        <a:pt x="1278" y="4111"/>
                        <a:pt x="928" y="4637"/>
                        <a:pt x="577" y="5164"/>
                      </a:cubicBezTo>
                      <a:cubicBezTo>
                        <a:pt x="1028" y="6316"/>
                        <a:pt x="1704" y="7319"/>
                        <a:pt x="2582" y="8171"/>
                      </a:cubicBezTo>
                      <a:cubicBezTo>
                        <a:pt x="2807" y="7870"/>
                        <a:pt x="2983" y="7545"/>
                        <a:pt x="3158" y="7194"/>
                      </a:cubicBezTo>
                      <a:cubicBezTo>
                        <a:pt x="3158" y="7194"/>
                        <a:pt x="3183" y="7194"/>
                        <a:pt x="3183" y="7169"/>
                      </a:cubicBezTo>
                      <a:cubicBezTo>
                        <a:pt x="3133" y="7169"/>
                        <a:pt x="3083" y="7118"/>
                        <a:pt x="3108" y="7068"/>
                      </a:cubicBezTo>
                      <a:cubicBezTo>
                        <a:pt x="3158" y="6893"/>
                        <a:pt x="3158" y="6717"/>
                        <a:pt x="3208" y="6567"/>
                      </a:cubicBezTo>
                      <a:cubicBezTo>
                        <a:pt x="3258" y="6417"/>
                        <a:pt x="3334" y="6291"/>
                        <a:pt x="3384" y="6141"/>
                      </a:cubicBezTo>
                      <a:cubicBezTo>
                        <a:pt x="3484" y="5815"/>
                        <a:pt x="3559" y="5489"/>
                        <a:pt x="3634" y="5164"/>
                      </a:cubicBezTo>
                      <a:cubicBezTo>
                        <a:pt x="3709" y="4863"/>
                        <a:pt x="3810" y="4562"/>
                        <a:pt x="3860" y="4236"/>
                      </a:cubicBezTo>
                      <a:cubicBezTo>
                        <a:pt x="3885" y="3910"/>
                        <a:pt x="3960" y="3585"/>
                        <a:pt x="3985" y="3259"/>
                      </a:cubicBezTo>
                      <a:cubicBezTo>
                        <a:pt x="3985" y="3234"/>
                        <a:pt x="4010" y="3209"/>
                        <a:pt x="4035" y="3209"/>
                      </a:cubicBezTo>
                      <a:cubicBezTo>
                        <a:pt x="4060" y="3209"/>
                        <a:pt x="4085" y="3234"/>
                        <a:pt x="4085" y="3259"/>
                      </a:cubicBezTo>
                      <a:cubicBezTo>
                        <a:pt x="4110" y="3585"/>
                        <a:pt x="4161" y="3910"/>
                        <a:pt x="4136" y="4236"/>
                      </a:cubicBezTo>
                      <a:cubicBezTo>
                        <a:pt x="4111" y="4583"/>
                        <a:pt x="4086" y="4906"/>
                        <a:pt x="4037" y="5253"/>
                      </a:cubicBezTo>
                      <a:lnTo>
                        <a:pt x="4037" y="5253"/>
                      </a:lnTo>
                      <a:cubicBezTo>
                        <a:pt x="4043" y="5232"/>
                        <a:pt x="4064" y="5214"/>
                        <a:pt x="4085" y="5214"/>
                      </a:cubicBezTo>
                      <a:cubicBezTo>
                        <a:pt x="4136" y="5214"/>
                        <a:pt x="4186" y="5239"/>
                        <a:pt x="4186" y="5289"/>
                      </a:cubicBezTo>
                      <a:cubicBezTo>
                        <a:pt x="4136" y="5640"/>
                        <a:pt x="3985" y="5991"/>
                        <a:pt x="3835" y="6316"/>
                      </a:cubicBezTo>
                      <a:cubicBezTo>
                        <a:pt x="3684" y="6642"/>
                        <a:pt x="3509" y="6993"/>
                        <a:pt x="3334" y="7319"/>
                      </a:cubicBezTo>
                      <a:cubicBezTo>
                        <a:pt x="3158" y="7645"/>
                        <a:pt x="2933" y="7971"/>
                        <a:pt x="2707" y="8296"/>
                      </a:cubicBezTo>
                      <a:cubicBezTo>
                        <a:pt x="2958" y="8522"/>
                        <a:pt x="3208" y="8723"/>
                        <a:pt x="3484" y="8923"/>
                      </a:cubicBezTo>
                      <a:lnTo>
                        <a:pt x="3484" y="8948"/>
                      </a:lnTo>
                      <a:cubicBezTo>
                        <a:pt x="4085" y="7971"/>
                        <a:pt x="4537" y="6893"/>
                        <a:pt x="4837" y="5790"/>
                      </a:cubicBezTo>
                      <a:cubicBezTo>
                        <a:pt x="5188" y="4512"/>
                        <a:pt x="5414" y="3008"/>
                        <a:pt x="5113" y="1705"/>
                      </a:cubicBezTo>
                      <a:cubicBezTo>
                        <a:pt x="4963" y="953"/>
                        <a:pt x="4486" y="326"/>
                        <a:pt x="3735" y="101"/>
                      </a:cubicBezTo>
                      <a:cubicBezTo>
                        <a:pt x="3459" y="26"/>
                        <a:pt x="3183" y="1"/>
                        <a:pt x="2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8" name="Google Shape;908;p36"/>
                <p:cNvSpPr/>
                <p:nvPr/>
              </p:nvSpPr>
              <p:spPr>
                <a:xfrm>
                  <a:off x="6986085" y="1359660"/>
                  <a:ext cx="216451" cy="337793"/>
                </a:xfrm>
                <a:custGeom>
                  <a:avLst/>
                  <a:gdLst/>
                  <a:ahLst/>
                  <a:cxnLst/>
                  <a:rect l="l" t="t" r="r" b="b"/>
                  <a:pathLst>
                    <a:path w="7244" h="11305" extrusionOk="0">
                      <a:moveTo>
                        <a:pt x="1404" y="402"/>
                      </a:moveTo>
                      <a:cubicBezTo>
                        <a:pt x="1028" y="402"/>
                        <a:pt x="652" y="477"/>
                        <a:pt x="276" y="653"/>
                      </a:cubicBezTo>
                      <a:cubicBezTo>
                        <a:pt x="176" y="703"/>
                        <a:pt x="101" y="728"/>
                        <a:pt x="1" y="803"/>
                      </a:cubicBezTo>
                      <a:cubicBezTo>
                        <a:pt x="377" y="728"/>
                        <a:pt x="778" y="678"/>
                        <a:pt x="1153" y="678"/>
                      </a:cubicBezTo>
                      <a:cubicBezTo>
                        <a:pt x="1429" y="678"/>
                        <a:pt x="1705" y="703"/>
                        <a:pt x="1981" y="778"/>
                      </a:cubicBezTo>
                      <a:cubicBezTo>
                        <a:pt x="2732" y="1003"/>
                        <a:pt x="3209" y="1630"/>
                        <a:pt x="3359" y="2382"/>
                      </a:cubicBezTo>
                      <a:cubicBezTo>
                        <a:pt x="3660" y="3685"/>
                        <a:pt x="3434" y="5189"/>
                        <a:pt x="3083" y="6467"/>
                      </a:cubicBezTo>
                      <a:cubicBezTo>
                        <a:pt x="2783" y="7570"/>
                        <a:pt x="2331" y="8648"/>
                        <a:pt x="1730" y="9625"/>
                      </a:cubicBezTo>
                      <a:cubicBezTo>
                        <a:pt x="1780" y="9650"/>
                        <a:pt x="1830" y="9700"/>
                        <a:pt x="1880" y="9725"/>
                      </a:cubicBezTo>
                      <a:cubicBezTo>
                        <a:pt x="1981" y="9600"/>
                        <a:pt x="2056" y="9450"/>
                        <a:pt x="2156" y="9299"/>
                      </a:cubicBezTo>
                      <a:cubicBezTo>
                        <a:pt x="3184" y="7570"/>
                        <a:pt x="3910" y="5565"/>
                        <a:pt x="3885" y="3535"/>
                      </a:cubicBezTo>
                      <a:cubicBezTo>
                        <a:pt x="3885" y="2708"/>
                        <a:pt x="3735" y="1831"/>
                        <a:pt x="3184" y="1179"/>
                      </a:cubicBezTo>
                      <a:cubicBezTo>
                        <a:pt x="2732" y="653"/>
                        <a:pt x="2081" y="402"/>
                        <a:pt x="1404" y="402"/>
                      </a:cubicBezTo>
                      <a:close/>
                      <a:moveTo>
                        <a:pt x="3910" y="1"/>
                      </a:moveTo>
                      <a:lnTo>
                        <a:pt x="3910" y="1"/>
                      </a:lnTo>
                      <a:cubicBezTo>
                        <a:pt x="4211" y="277"/>
                        <a:pt x="4462" y="628"/>
                        <a:pt x="4662" y="1003"/>
                      </a:cubicBezTo>
                      <a:cubicBezTo>
                        <a:pt x="5038" y="1705"/>
                        <a:pt x="5189" y="2507"/>
                        <a:pt x="5264" y="3284"/>
                      </a:cubicBezTo>
                      <a:cubicBezTo>
                        <a:pt x="5314" y="4212"/>
                        <a:pt x="5264" y="5214"/>
                        <a:pt x="4788" y="6016"/>
                      </a:cubicBezTo>
                      <a:cubicBezTo>
                        <a:pt x="4763" y="6041"/>
                        <a:pt x="4763" y="6041"/>
                        <a:pt x="4737" y="6041"/>
                      </a:cubicBezTo>
                      <a:cubicBezTo>
                        <a:pt x="4712" y="6041"/>
                        <a:pt x="4662" y="6016"/>
                        <a:pt x="4662" y="5991"/>
                      </a:cubicBezTo>
                      <a:cubicBezTo>
                        <a:pt x="4687" y="5139"/>
                        <a:pt x="4863" y="4337"/>
                        <a:pt x="4838" y="3485"/>
                      </a:cubicBezTo>
                      <a:cubicBezTo>
                        <a:pt x="4788" y="2758"/>
                        <a:pt x="4662" y="2006"/>
                        <a:pt x="4362" y="1354"/>
                      </a:cubicBezTo>
                      <a:cubicBezTo>
                        <a:pt x="4111" y="828"/>
                        <a:pt x="3760" y="427"/>
                        <a:pt x="3259" y="176"/>
                      </a:cubicBezTo>
                      <a:lnTo>
                        <a:pt x="3259" y="176"/>
                      </a:lnTo>
                      <a:cubicBezTo>
                        <a:pt x="3610" y="452"/>
                        <a:pt x="3885" y="803"/>
                        <a:pt x="4086" y="1204"/>
                      </a:cubicBezTo>
                      <a:cubicBezTo>
                        <a:pt x="4537" y="2106"/>
                        <a:pt x="4587" y="3184"/>
                        <a:pt x="4487" y="4186"/>
                      </a:cubicBezTo>
                      <a:cubicBezTo>
                        <a:pt x="4286" y="6267"/>
                        <a:pt x="3484" y="8297"/>
                        <a:pt x="2356" y="10051"/>
                      </a:cubicBezTo>
                      <a:cubicBezTo>
                        <a:pt x="2432" y="10101"/>
                        <a:pt x="2482" y="10151"/>
                        <a:pt x="2557" y="10202"/>
                      </a:cubicBezTo>
                      <a:cubicBezTo>
                        <a:pt x="2757" y="9901"/>
                        <a:pt x="2958" y="9600"/>
                        <a:pt x="3133" y="9299"/>
                      </a:cubicBezTo>
                      <a:lnTo>
                        <a:pt x="3184" y="9324"/>
                      </a:lnTo>
                      <a:cubicBezTo>
                        <a:pt x="3033" y="9650"/>
                        <a:pt x="2858" y="9951"/>
                        <a:pt x="2657" y="10252"/>
                      </a:cubicBezTo>
                      <a:cubicBezTo>
                        <a:pt x="3334" y="10678"/>
                        <a:pt x="4011" y="11029"/>
                        <a:pt x="4712" y="11304"/>
                      </a:cubicBezTo>
                      <a:cubicBezTo>
                        <a:pt x="4763" y="11254"/>
                        <a:pt x="4813" y="11204"/>
                        <a:pt x="4863" y="11154"/>
                      </a:cubicBezTo>
                      <a:cubicBezTo>
                        <a:pt x="5765" y="10001"/>
                        <a:pt x="6467" y="8673"/>
                        <a:pt x="6893" y="7269"/>
                      </a:cubicBezTo>
                      <a:cubicBezTo>
                        <a:pt x="7093" y="6542"/>
                        <a:pt x="7244" y="5765"/>
                        <a:pt x="7244" y="4988"/>
                      </a:cubicBezTo>
                      <a:cubicBezTo>
                        <a:pt x="7244" y="4262"/>
                        <a:pt x="7118" y="3510"/>
                        <a:pt x="6918" y="2808"/>
                      </a:cubicBezTo>
                      <a:cubicBezTo>
                        <a:pt x="6843" y="2557"/>
                        <a:pt x="6742" y="2332"/>
                        <a:pt x="6642" y="2106"/>
                      </a:cubicBezTo>
                      <a:lnTo>
                        <a:pt x="6567" y="2106"/>
                      </a:lnTo>
                      <a:cubicBezTo>
                        <a:pt x="6542" y="2106"/>
                        <a:pt x="6517" y="2106"/>
                        <a:pt x="6492" y="2081"/>
                      </a:cubicBezTo>
                      <a:cubicBezTo>
                        <a:pt x="6291" y="1881"/>
                        <a:pt x="6066" y="1655"/>
                        <a:pt x="5890" y="1430"/>
                      </a:cubicBezTo>
                      <a:cubicBezTo>
                        <a:pt x="5715" y="1179"/>
                        <a:pt x="5539" y="953"/>
                        <a:pt x="5314" y="753"/>
                      </a:cubicBezTo>
                      <a:cubicBezTo>
                        <a:pt x="4913" y="377"/>
                        <a:pt x="4412" y="151"/>
                        <a:pt x="3910"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9" name="Google Shape;909;p36"/>
                <p:cNvSpPr/>
                <p:nvPr/>
              </p:nvSpPr>
              <p:spPr>
                <a:xfrm>
                  <a:off x="6941145" y="1436810"/>
                  <a:ext cx="117608" cy="97379"/>
                </a:xfrm>
                <a:custGeom>
                  <a:avLst/>
                  <a:gdLst/>
                  <a:ahLst/>
                  <a:cxnLst/>
                  <a:rect l="l" t="t" r="r" b="b"/>
                  <a:pathLst>
                    <a:path w="3936" h="3259" extrusionOk="0">
                      <a:moveTo>
                        <a:pt x="3109" y="0"/>
                      </a:moveTo>
                      <a:cubicBezTo>
                        <a:pt x="2557" y="0"/>
                        <a:pt x="1981" y="251"/>
                        <a:pt x="1530" y="527"/>
                      </a:cubicBezTo>
                      <a:cubicBezTo>
                        <a:pt x="903" y="928"/>
                        <a:pt x="402" y="1504"/>
                        <a:pt x="1" y="2131"/>
                      </a:cubicBezTo>
                      <a:cubicBezTo>
                        <a:pt x="1" y="2181"/>
                        <a:pt x="26" y="2206"/>
                        <a:pt x="26" y="2256"/>
                      </a:cubicBezTo>
                      <a:cubicBezTo>
                        <a:pt x="101" y="2607"/>
                        <a:pt x="201" y="2933"/>
                        <a:pt x="327" y="3259"/>
                      </a:cubicBezTo>
                      <a:cubicBezTo>
                        <a:pt x="678" y="2732"/>
                        <a:pt x="1028" y="2206"/>
                        <a:pt x="1454" y="1755"/>
                      </a:cubicBezTo>
                      <a:cubicBezTo>
                        <a:pt x="1755" y="1429"/>
                        <a:pt x="2106" y="1153"/>
                        <a:pt x="2507" y="953"/>
                      </a:cubicBezTo>
                      <a:cubicBezTo>
                        <a:pt x="2708" y="827"/>
                        <a:pt x="2908" y="727"/>
                        <a:pt x="3109" y="627"/>
                      </a:cubicBezTo>
                      <a:cubicBezTo>
                        <a:pt x="3334" y="502"/>
                        <a:pt x="3535" y="502"/>
                        <a:pt x="3785" y="426"/>
                      </a:cubicBezTo>
                      <a:cubicBezTo>
                        <a:pt x="3860" y="401"/>
                        <a:pt x="3936" y="276"/>
                        <a:pt x="3835" y="226"/>
                      </a:cubicBezTo>
                      <a:cubicBezTo>
                        <a:pt x="3635" y="101"/>
                        <a:pt x="3384" y="25"/>
                        <a:pt x="3134"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0" name="Google Shape;910;p36"/>
                <p:cNvSpPr/>
                <p:nvPr/>
              </p:nvSpPr>
              <p:spPr>
                <a:xfrm>
                  <a:off x="7025765" y="1475743"/>
                  <a:ext cx="32241" cy="118355"/>
                </a:xfrm>
                <a:custGeom>
                  <a:avLst/>
                  <a:gdLst/>
                  <a:ahLst/>
                  <a:cxnLst/>
                  <a:rect l="l" t="t" r="r" b="b"/>
                  <a:pathLst>
                    <a:path w="1079" h="3961" extrusionOk="0">
                      <a:moveTo>
                        <a:pt x="953" y="1"/>
                      </a:moveTo>
                      <a:cubicBezTo>
                        <a:pt x="928" y="1"/>
                        <a:pt x="903" y="26"/>
                        <a:pt x="903" y="51"/>
                      </a:cubicBezTo>
                      <a:cubicBezTo>
                        <a:pt x="878" y="377"/>
                        <a:pt x="803" y="702"/>
                        <a:pt x="778" y="1028"/>
                      </a:cubicBezTo>
                      <a:cubicBezTo>
                        <a:pt x="728" y="1354"/>
                        <a:pt x="627" y="1655"/>
                        <a:pt x="552" y="1956"/>
                      </a:cubicBezTo>
                      <a:cubicBezTo>
                        <a:pt x="477" y="2281"/>
                        <a:pt x="402" y="2607"/>
                        <a:pt x="302" y="2933"/>
                      </a:cubicBezTo>
                      <a:cubicBezTo>
                        <a:pt x="252" y="3083"/>
                        <a:pt x="176" y="3209"/>
                        <a:pt x="126" y="3359"/>
                      </a:cubicBezTo>
                      <a:cubicBezTo>
                        <a:pt x="76" y="3509"/>
                        <a:pt x="76" y="3685"/>
                        <a:pt x="26" y="3860"/>
                      </a:cubicBezTo>
                      <a:cubicBezTo>
                        <a:pt x="1" y="3910"/>
                        <a:pt x="51" y="3961"/>
                        <a:pt x="101" y="3961"/>
                      </a:cubicBezTo>
                      <a:cubicBezTo>
                        <a:pt x="277" y="3635"/>
                        <a:pt x="427" y="3309"/>
                        <a:pt x="552" y="2983"/>
                      </a:cubicBezTo>
                      <a:cubicBezTo>
                        <a:pt x="678" y="2682"/>
                        <a:pt x="778" y="2332"/>
                        <a:pt x="928" y="2056"/>
                      </a:cubicBezTo>
                      <a:lnTo>
                        <a:pt x="953" y="2056"/>
                      </a:lnTo>
                      <a:cubicBezTo>
                        <a:pt x="1003" y="1705"/>
                        <a:pt x="1028" y="1379"/>
                        <a:pt x="1054" y="1028"/>
                      </a:cubicBezTo>
                      <a:cubicBezTo>
                        <a:pt x="1079" y="702"/>
                        <a:pt x="1028" y="377"/>
                        <a:pt x="1003" y="51"/>
                      </a:cubicBezTo>
                      <a:cubicBezTo>
                        <a:pt x="1003" y="26"/>
                        <a:pt x="978" y="1"/>
                        <a:pt x="95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1" name="Google Shape;911;p36"/>
                <p:cNvSpPr/>
                <p:nvPr/>
              </p:nvSpPr>
              <p:spPr>
                <a:xfrm>
                  <a:off x="6934422" y="1346184"/>
                  <a:ext cx="188752" cy="313830"/>
                </a:xfrm>
                <a:custGeom>
                  <a:avLst/>
                  <a:gdLst/>
                  <a:ahLst/>
                  <a:cxnLst/>
                  <a:rect l="l" t="t" r="r" b="b"/>
                  <a:pathLst>
                    <a:path w="6317" h="10503" extrusionOk="0">
                      <a:moveTo>
                        <a:pt x="3008" y="1"/>
                      </a:moveTo>
                      <a:lnTo>
                        <a:pt x="3008" y="1"/>
                      </a:lnTo>
                      <a:cubicBezTo>
                        <a:pt x="1905" y="51"/>
                        <a:pt x="928" y="652"/>
                        <a:pt x="101" y="1379"/>
                      </a:cubicBezTo>
                      <a:cubicBezTo>
                        <a:pt x="50" y="1755"/>
                        <a:pt x="25" y="2131"/>
                        <a:pt x="0" y="2507"/>
                      </a:cubicBezTo>
                      <a:cubicBezTo>
                        <a:pt x="527" y="2006"/>
                        <a:pt x="1103" y="1580"/>
                        <a:pt x="1730" y="1254"/>
                      </a:cubicBezTo>
                      <a:cubicBezTo>
                        <a:pt x="1830" y="1179"/>
                        <a:pt x="1905" y="1154"/>
                        <a:pt x="2005" y="1104"/>
                      </a:cubicBezTo>
                      <a:cubicBezTo>
                        <a:pt x="2381" y="928"/>
                        <a:pt x="2757" y="853"/>
                        <a:pt x="3133" y="853"/>
                      </a:cubicBezTo>
                      <a:cubicBezTo>
                        <a:pt x="3810" y="853"/>
                        <a:pt x="4461" y="1104"/>
                        <a:pt x="4913" y="1630"/>
                      </a:cubicBezTo>
                      <a:cubicBezTo>
                        <a:pt x="5464" y="2282"/>
                        <a:pt x="5614" y="3159"/>
                        <a:pt x="5614" y="3986"/>
                      </a:cubicBezTo>
                      <a:cubicBezTo>
                        <a:pt x="5639" y="6016"/>
                        <a:pt x="4913" y="8021"/>
                        <a:pt x="3885" y="9750"/>
                      </a:cubicBezTo>
                      <a:cubicBezTo>
                        <a:pt x="3785" y="9901"/>
                        <a:pt x="3710" y="10051"/>
                        <a:pt x="3609" y="10176"/>
                      </a:cubicBezTo>
                      <a:cubicBezTo>
                        <a:pt x="3760" y="10302"/>
                        <a:pt x="3935" y="10402"/>
                        <a:pt x="4085" y="10502"/>
                      </a:cubicBezTo>
                      <a:cubicBezTo>
                        <a:pt x="5213" y="8748"/>
                        <a:pt x="6015" y="6718"/>
                        <a:pt x="6216" y="4637"/>
                      </a:cubicBezTo>
                      <a:cubicBezTo>
                        <a:pt x="6316" y="3635"/>
                        <a:pt x="6266" y="2557"/>
                        <a:pt x="5815" y="1655"/>
                      </a:cubicBezTo>
                      <a:cubicBezTo>
                        <a:pt x="5614" y="1254"/>
                        <a:pt x="5339" y="903"/>
                        <a:pt x="4988" y="627"/>
                      </a:cubicBezTo>
                      <a:cubicBezTo>
                        <a:pt x="4887" y="577"/>
                        <a:pt x="4787" y="552"/>
                        <a:pt x="4687" y="502"/>
                      </a:cubicBezTo>
                      <a:cubicBezTo>
                        <a:pt x="4336" y="402"/>
                        <a:pt x="3985" y="352"/>
                        <a:pt x="3634" y="352"/>
                      </a:cubicBezTo>
                      <a:lnTo>
                        <a:pt x="3484" y="352"/>
                      </a:lnTo>
                      <a:cubicBezTo>
                        <a:pt x="3359" y="377"/>
                        <a:pt x="3233" y="377"/>
                        <a:pt x="3108" y="377"/>
                      </a:cubicBezTo>
                      <a:cubicBezTo>
                        <a:pt x="2632" y="452"/>
                        <a:pt x="2181" y="602"/>
                        <a:pt x="1730" y="728"/>
                      </a:cubicBezTo>
                      <a:lnTo>
                        <a:pt x="1705" y="728"/>
                      </a:lnTo>
                      <a:cubicBezTo>
                        <a:pt x="1629" y="728"/>
                        <a:pt x="1604" y="602"/>
                        <a:pt x="1679" y="577"/>
                      </a:cubicBezTo>
                      <a:cubicBezTo>
                        <a:pt x="1855" y="502"/>
                        <a:pt x="2055" y="427"/>
                        <a:pt x="2231" y="352"/>
                      </a:cubicBezTo>
                      <a:cubicBezTo>
                        <a:pt x="2231" y="327"/>
                        <a:pt x="2231" y="277"/>
                        <a:pt x="2281" y="251"/>
                      </a:cubicBezTo>
                      <a:cubicBezTo>
                        <a:pt x="2456" y="151"/>
                        <a:pt x="2682" y="101"/>
                        <a:pt x="2908" y="26"/>
                      </a:cubicBezTo>
                      <a:cubicBezTo>
                        <a:pt x="2933" y="26"/>
                        <a:pt x="2958" y="26"/>
                        <a:pt x="3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2" name="Google Shape;912;p36"/>
                <p:cNvSpPr/>
                <p:nvPr/>
              </p:nvSpPr>
              <p:spPr>
                <a:xfrm>
                  <a:off x="6938157" y="1430804"/>
                  <a:ext cx="124331" cy="69680"/>
                </a:xfrm>
                <a:custGeom>
                  <a:avLst/>
                  <a:gdLst/>
                  <a:ahLst/>
                  <a:cxnLst/>
                  <a:rect l="l" t="t" r="r" b="b"/>
                  <a:pathLst>
                    <a:path w="4161" h="2332" extrusionOk="0">
                      <a:moveTo>
                        <a:pt x="3133" y="1"/>
                      </a:moveTo>
                      <a:cubicBezTo>
                        <a:pt x="2757" y="1"/>
                        <a:pt x="2356" y="126"/>
                        <a:pt x="1981" y="277"/>
                      </a:cubicBezTo>
                      <a:cubicBezTo>
                        <a:pt x="1254" y="602"/>
                        <a:pt x="602" y="1154"/>
                        <a:pt x="76" y="1755"/>
                      </a:cubicBezTo>
                      <a:cubicBezTo>
                        <a:pt x="76" y="1755"/>
                        <a:pt x="51" y="1780"/>
                        <a:pt x="51" y="1780"/>
                      </a:cubicBezTo>
                      <a:cubicBezTo>
                        <a:pt x="26" y="1805"/>
                        <a:pt x="26" y="1805"/>
                        <a:pt x="1" y="1831"/>
                      </a:cubicBezTo>
                      <a:cubicBezTo>
                        <a:pt x="26" y="2006"/>
                        <a:pt x="76" y="2181"/>
                        <a:pt x="101" y="2332"/>
                      </a:cubicBezTo>
                      <a:cubicBezTo>
                        <a:pt x="502" y="1705"/>
                        <a:pt x="1003" y="1129"/>
                        <a:pt x="1630" y="728"/>
                      </a:cubicBezTo>
                      <a:cubicBezTo>
                        <a:pt x="2081" y="452"/>
                        <a:pt x="2657" y="201"/>
                        <a:pt x="3209" y="201"/>
                      </a:cubicBezTo>
                      <a:lnTo>
                        <a:pt x="3234" y="201"/>
                      </a:lnTo>
                      <a:cubicBezTo>
                        <a:pt x="3509" y="201"/>
                        <a:pt x="3785" y="277"/>
                        <a:pt x="4036" y="427"/>
                      </a:cubicBezTo>
                      <a:lnTo>
                        <a:pt x="4061" y="427"/>
                      </a:lnTo>
                      <a:cubicBezTo>
                        <a:pt x="4111" y="427"/>
                        <a:pt x="4161" y="352"/>
                        <a:pt x="4111" y="327"/>
                      </a:cubicBezTo>
                      <a:cubicBezTo>
                        <a:pt x="3835" y="101"/>
                        <a:pt x="3484" y="1"/>
                        <a:pt x="3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3" name="Google Shape;913;p36"/>
                <p:cNvSpPr/>
                <p:nvPr/>
              </p:nvSpPr>
              <p:spPr>
                <a:xfrm>
                  <a:off x="6982350" y="1343196"/>
                  <a:ext cx="203722" cy="79421"/>
                </a:xfrm>
                <a:custGeom>
                  <a:avLst/>
                  <a:gdLst/>
                  <a:ahLst/>
                  <a:cxnLst/>
                  <a:rect l="l" t="t" r="r" b="b"/>
                  <a:pathLst>
                    <a:path w="6818" h="2658" extrusionOk="0">
                      <a:moveTo>
                        <a:pt x="627" y="452"/>
                      </a:moveTo>
                      <a:cubicBezTo>
                        <a:pt x="451" y="527"/>
                        <a:pt x="251" y="602"/>
                        <a:pt x="75" y="677"/>
                      </a:cubicBezTo>
                      <a:cubicBezTo>
                        <a:pt x="0" y="702"/>
                        <a:pt x="25" y="828"/>
                        <a:pt x="101" y="828"/>
                      </a:cubicBezTo>
                      <a:lnTo>
                        <a:pt x="126" y="828"/>
                      </a:lnTo>
                      <a:cubicBezTo>
                        <a:pt x="577" y="702"/>
                        <a:pt x="1028" y="552"/>
                        <a:pt x="1504" y="477"/>
                      </a:cubicBezTo>
                      <a:lnTo>
                        <a:pt x="1354" y="477"/>
                      </a:lnTo>
                      <a:cubicBezTo>
                        <a:pt x="1178" y="477"/>
                        <a:pt x="1003" y="527"/>
                        <a:pt x="827" y="527"/>
                      </a:cubicBezTo>
                      <a:cubicBezTo>
                        <a:pt x="802" y="527"/>
                        <a:pt x="752" y="527"/>
                        <a:pt x="702" y="502"/>
                      </a:cubicBezTo>
                      <a:cubicBezTo>
                        <a:pt x="677" y="502"/>
                        <a:pt x="652" y="477"/>
                        <a:pt x="627" y="452"/>
                      </a:cubicBezTo>
                      <a:close/>
                      <a:moveTo>
                        <a:pt x="2958" y="1"/>
                      </a:moveTo>
                      <a:cubicBezTo>
                        <a:pt x="3033" y="26"/>
                        <a:pt x="3133" y="26"/>
                        <a:pt x="3208" y="76"/>
                      </a:cubicBezTo>
                      <a:cubicBezTo>
                        <a:pt x="3534" y="151"/>
                        <a:pt x="3810" y="326"/>
                        <a:pt x="4035" y="552"/>
                      </a:cubicBezTo>
                      <a:cubicBezTo>
                        <a:pt x="4537" y="702"/>
                        <a:pt x="5038" y="928"/>
                        <a:pt x="5439" y="1304"/>
                      </a:cubicBezTo>
                      <a:cubicBezTo>
                        <a:pt x="5664" y="1504"/>
                        <a:pt x="5840" y="1730"/>
                        <a:pt x="6015" y="1981"/>
                      </a:cubicBezTo>
                      <a:cubicBezTo>
                        <a:pt x="6191" y="2206"/>
                        <a:pt x="6416" y="2432"/>
                        <a:pt x="6617" y="2632"/>
                      </a:cubicBezTo>
                      <a:cubicBezTo>
                        <a:pt x="6642" y="2657"/>
                        <a:pt x="6667" y="2657"/>
                        <a:pt x="6692" y="2657"/>
                      </a:cubicBezTo>
                      <a:lnTo>
                        <a:pt x="6767" y="2657"/>
                      </a:lnTo>
                      <a:cubicBezTo>
                        <a:pt x="6767" y="2632"/>
                        <a:pt x="6792" y="2632"/>
                        <a:pt x="6792" y="2607"/>
                      </a:cubicBezTo>
                      <a:cubicBezTo>
                        <a:pt x="6817" y="2582"/>
                        <a:pt x="6817" y="2557"/>
                        <a:pt x="6792" y="2532"/>
                      </a:cubicBezTo>
                      <a:cubicBezTo>
                        <a:pt x="6617" y="1880"/>
                        <a:pt x="6291" y="1354"/>
                        <a:pt x="5765" y="903"/>
                      </a:cubicBezTo>
                      <a:cubicBezTo>
                        <a:pt x="5314" y="502"/>
                        <a:pt x="4737" y="201"/>
                        <a:pt x="4136" y="101"/>
                      </a:cubicBezTo>
                      <a:cubicBezTo>
                        <a:pt x="3810" y="26"/>
                        <a:pt x="3459" y="1"/>
                        <a:pt x="3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4" name="Google Shape;914;p36"/>
                <p:cNvSpPr/>
                <p:nvPr/>
              </p:nvSpPr>
              <p:spPr>
                <a:xfrm>
                  <a:off x="7126879" y="1436810"/>
                  <a:ext cx="81662" cy="265125"/>
                </a:xfrm>
                <a:custGeom>
                  <a:avLst/>
                  <a:gdLst/>
                  <a:ahLst/>
                  <a:cxnLst/>
                  <a:rect l="l" t="t" r="r" b="b"/>
                  <a:pathLst>
                    <a:path w="2733" h="8873" extrusionOk="0">
                      <a:moveTo>
                        <a:pt x="2231" y="0"/>
                      </a:moveTo>
                      <a:cubicBezTo>
                        <a:pt x="2206" y="0"/>
                        <a:pt x="2206" y="25"/>
                        <a:pt x="2181" y="25"/>
                      </a:cubicBezTo>
                      <a:cubicBezTo>
                        <a:pt x="2156" y="25"/>
                        <a:pt x="2156" y="51"/>
                        <a:pt x="2156" y="76"/>
                      </a:cubicBezTo>
                      <a:cubicBezTo>
                        <a:pt x="2181" y="126"/>
                        <a:pt x="2181" y="176"/>
                        <a:pt x="2206" y="226"/>
                      </a:cubicBezTo>
                      <a:cubicBezTo>
                        <a:pt x="2406" y="928"/>
                        <a:pt x="2532" y="1680"/>
                        <a:pt x="2532" y="2406"/>
                      </a:cubicBezTo>
                      <a:cubicBezTo>
                        <a:pt x="2532" y="3183"/>
                        <a:pt x="2381" y="3960"/>
                        <a:pt x="2181" y="4687"/>
                      </a:cubicBezTo>
                      <a:cubicBezTo>
                        <a:pt x="1755" y="6091"/>
                        <a:pt x="1053" y="7419"/>
                        <a:pt x="151" y="8572"/>
                      </a:cubicBezTo>
                      <a:cubicBezTo>
                        <a:pt x="101" y="8622"/>
                        <a:pt x="51" y="8672"/>
                        <a:pt x="0" y="8722"/>
                      </a:cubicBezTo>
                      <a:cubicBezTo>
                        <a:pt x="126" y="8772"/>
                        <a:pt x="251" y="8823"/>
                        <a:pt x="376" y="8873"/>
                      </a:cubicBezTo>
                      <a:cubicBezTo>
                        <a:pt x="1153" y="7820"/>
                        <a:pt x="1780" y="6667"/>
                        <a:pt x="2181" y="5414"/>
                      </a:cubicBezTo>
                      <a:cubicBezTo>
                        <a:pt x="2206" y="5314"/>
                        <a:pt x="2256" y="5188"/>
                        <a:pt x="2281" y="5088"/>
                      </a:cubicBezTo>
                      <a:cubicBezTo>
                        <a:pt x="2632" y="3885"/>
                        <a:pt x="2732" y="2632"/>
                        <a:pt x="2557" y="1404"/>
                      </a:cubicBezTo>
                      <a:cubicBezTo>
                        <a:pt x="2507" y="953"/>
                        <a:pt x="2406" y="502"/>
                        <a:pt x="2281" y="51"/>
                      </a:cubicBezTo>
                      <a:cubicBezTo>
                        <a:pt x="2256" y="25"/>
                        <a:pt x="2256" y="0"/>
                        <a:pt x="2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5" name="Google Shape;915;p36"/>
                <p:cNvSpPr/>
                <p:nvPr/>
              </p:nvSpPr>
              <p:spPr>
                <a:xfrm>
                  <a:off x="7001055" y="1341702"/>
                  <a:ext cx="143812" cy="198493"/>
                </a:xfrm>
                <a:custGeom>
                  <a:avLst/>
                  <a:gdLst/>
                  <a:ahLst/>
                  <a:cxnLst/>
                  <a:rect l="l" t="t" r="r" b="b"/>
                  <a:pathLst>
                    <a:path w="4813" h="6643" extrusionOk="0">
                      <a:moveTo>
                        <a:pt x="1780" y="0"/>
                      </a:moveTo>
                      <a:cubicBezTo>
                        <a:pt x="1630" y="0"/>
                        <a:pt x="1454" y="0"/>
                        <a:pt x="1304" y="26"/>
                      </a:cubicBezTo>
                      <a:cubicBezTo>
                        <a:pt x="1104" y="51"/>
                        <a:pt x="953" y="101"/>
                        <a:pt x="778" y="151"/>
                      </a:cubicBezTo>
                      <a:cubicBezTo>
                        <a:pt x="728" y="176"/>
                        <a:pt x="703" y="176"/>
                        <a:pt x="678" y="176"/>
                      </a:cubicBezTo>
                      <a:cubicBezTo>
                        <a:pt x="452" y="251"/>
                        <a:pt x="226" y="301"/>
                        <a:pt x="51" y="401"/>
                      </a:cubicBezTo>
                      <a:cubicBezTo>
                        <a:pt x="1" y="427"/>
                        <a:pt x="1" y="477"/>
                        <a:pt x="1" y="502"/>
                      </a:cubicBezTo>
                      <a:cubicBezTo>
                        <a:pt x="26" y="527"/>
                        <a:pt x="51" y="552"/>
                        <a:pt x="76" y="552"/>
                      </a:cubicBezTo>
                      <a:cubicBezTo>
                        <a:pt x="126" y="577"/>
                        <a:pt x="176" y="577"/>
                        <a:pt x="201" y="577"/>
                      </a:cubicBezTo>
                      <a:cubicBezTo>
                        <a:pt x="377" y="577"/>
                        <a:pt x="552" y="527"/>
                        <a:pt x="728" y="527"/>
                      </a:cubicBezTo>
                      <a:lnTo>
                        <a:pt x="878" y="527"/>
                      </a:lnTo>
                      <a:cubicBezTo>
                        <a:pt x="1003" y="527"/>
                        <a:pt x="1129" y="527"/>
                        <a:pt x="1254" y="502"/>
                      </a:cubicBezTo>
                      <a:lnTo>
                        <a:pt x="1404" y="502"/>
                      </a:lnTo>
                      <a:cubicBezTo>
                        <a:pt x="1755" y="502"/>
                        <a:pt x="2106" y="552"/>
                        <a:pt x="2457" y="652"/>
                      </a:cubicBezTo>
                      <a:cubicBezTo>
                        <a:pt x="2557" y="702"/>
                        <a:pt x="2657" y="727"/>
                        <a:pt x="2758" y="777"/>
                      </a:cubicBezTo>
                      <a:cubicBezTo>
                        <a:pt x="3259" y="1028"/>
                        <a:pt x="3610" y="1429"/>
                        <a:pt x="3861" y="1955"/>
                      </a:cubicBezTo>
                      <a:cubicBezTo>
                        <a:pt x="4161" y="2607"/>
                        <a:pt x="4287" y="3359"/>
                        <a:pt x="4337" y="4086"/>
                      </a:cubicBezTo>
                      <a:cubicBezTo>
                        <a:pt x="4362" y="4938"/>
                        <a:pt x="4186" y="5740"/>
                        <a:pt x="4161" y="6592"/>
                      </a:cubicBezTo>
                      <a:cubicBezTo>
                        <a:pt x="4161" y="6617"/>
                        <a:pt x="4211" y="6642"/>
                        <a:pt x="4236" y="6642"/>
                      </a:cubicBezTo>
                      <a:cubicBezTo>
                        <a:pt x="4262" y="6642"/>
                        <a:pt x="4262" y="6642"/>
                        <a:pt x="4287" y="6617"/>
                      </a:cubicBezTo>
                      <a:cubicBezTo>
                        <a:pt x="4763" y="5815"/>
                        <a:pt x="4813" y="4813"/>
                        <a:pt x="4763" y="3885"/>
                      </a:cubicBezTo>
                      <a:cubicBezTo>
                        <a:pt x="4688" y="3108"/>
                        <a:pt x="4537" y="2306"/>
                        <a:pt x="4161" y="1604"/>
                      </a:cubicBezTo>
                      <a:cubicBezTo>
                        <a:pt x="3961" y="1229"/>
                        <a:pt x="3710" y="878"/>
                        <a:pt x="3409" y="602"/>
                      </a:cubicBezTo>
                      <a:cubicBezTo>
                        <a:pt x="3184" y="376"/>
                        <a:pt x="2908" y="201"/>
                        <a:pt x="2582" y="126"/>
                      </a:cubicBezTo>
                      <a:cubicBezTo>
                        <a:pt x="2507" y="76"/>
                        <a:pt x="2407" y="76"/>
                        <a:pt x="2332" y="51"/>
                      </a:cubicBezTo>
                      <a:cubicBezTo>
                        <a:pt x="2156" y="26"/>
                        <a:pt x="1956" y="0"/>
                        <a:pt x="1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6" name="Google Shape;916;p36"/>
                <p:cNvSpPr/>
                <p:nvPr/>
              </p:nvSpPr>
              <p:spPr>
                <a:xfrm>
                  <a:off x="7062458" y="1637514"/>
                  <a:ext cx="18765" cy="28476"/>
                </a:xfrm>
                <a:custGeom>
                  <a:avLst/>
                  <a:gdLst/>
                  <a:ahLst/>
                  <a:cxnLst/>
                  <a:rect l="l" t="t" r="r" b="b"/>
                  <a:pathLst>
                    <a:path w="628" h="953" extrusionOk="0">
                      <a:moveTo>
                        <a:pt x="577" y="0"/>
                      </a:moveTo>
                      <a:cubicBezTo>
                        <a:pt x="402" y="301"/>
                        <a:pt x="201" y="602"/>
                        <a:pt x="1" y="903"/>
                      </a:cubicBezTo>
                      <a:cubicBezTo>
                        <a:pt x="51" y="903"/>
                        <a:pt x="76" y="928"/>
                        <a:pt x="101" y="953"/>
                      </a:cubicBezTo>
                      <a:cubicBezTo>
                        <a:pt x="302" y="652"/>
                        <a:pt x="477" y="351"/>
                        <a:pt x="628" y="25"/>
                      </a:cubicBezTo>
                      <a:lnTo>
                        <a:pt x="5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7" name="Google Shape;917;p36"/>
                <p:cNvSpPr/>
                <p:nvPr/>
              </p:nvSpPr>
              <p:spPr>
                <a:xfrm>
                  <a:off x="7010796" y="1535653"/>
                  <a:ext cx="47957" cy="92150"/>
                </a:xfrm>
                <a:custGeom>
                  <a:avLst/>
                  <a:gdLst/>
                  <a:ahLst/>
                  <a:cxnLst/>
                  <a:rect l="l" t="t" r="r" b="b"/>
                  <a:pathLst>
                    <a:path w="1605" h="3084" extrusionOk="0">
                      <a:moveTo>
                        <a:pt x="1504" y="1"/>
                      </a:moveTo>
                      <a:cubicBezTo>
                        <a:pt x="1479" y="1"/>
                        <a:pt x="1454" y="26"/>
                        <a:pt x="1454" y="51"/>
                      </a:cubicBezTo>
                      <a:lnTo>
                        <a:pt x="1429" y="51"/>
                      </a:lnTo>
                      <a:cubicBezTo>
                        <a:pt x="1279" y="327"/>
                        <a:pt x="1179" y="677"/>
                        <a:pt x="1053" y="978"/>
                      </a:cubicBezTo>
                      <a:cubicBezTo>
                        <a:pt x="928" y="1304"/>
                        <a:pt x="778" y="1630"/>
                        <a:pt x="602" y="1956"/>
                      </a:cubicBezTo>
                      <a:cubicBezTo>
                        <a:pt x="602" y="1981"/>
                        <a:pt x="577" y="1981"/>
                        <a:pt x="577" y="1981"/>
                      </a:cubicBezTo>
                      <a:cubicBezTo>
                        <a:pt x="402" y="2332"/>
                        <a:pt x="226" y="2657"/>
                        <a:pt x="1" y="2958"/>
                      </a:cubicBezTo>
                      <a:cubicBezTo>
                        <a:pt x="51" y="3008"/>
                        <a:pt x="101" y="3033"/>
                        <a:pt x="126" y="3083"/>
                      </a:cubicBezTo>
                      <a:cubicBezTo>
                        <a:pt x="352" y="2758"/>
                        <a:pt x="577" y="2432"/>
                        <a:pt x="753" y="2106"/>
                      </a:cubicBezTo>
                      <a:cubicBezTo>
                        <a:pt x="928" y="1780"/>
                        <a:pt x="1103" y="1429"/>
                        <a:pt x="1254" y="1103"/>
                      </a:cubicBezTo>
                      <a:cubicBezTo>
                        <a:pt x="1404" y="778"/>
                        <a:pt x="1555" y="427"/>
                        <a:pt x="1605" y="76"/>
                      </a:cubicBezTo>
                      <a:cubicBezTo>
                        <a:pt x="1605" y="26"/>
                        <a:pt x="1555" y="1"/>
                        <a:pt x="1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918" name="Google Shape;918;p36"/>
              <p:cNvGrpSpPr/>
              <p:nvPr/>
            </p:nvGrpSpPr>
            <p:grpSpPr>
              <a:xfrm>
                <a:off x="7333559" y="1272052"/>
                <a:ext cx="424655" cy="405920"/>
                <a:chOff x="7333559" y="1272052"/>
                <a:chExt cx="424655" cy="405920"/>
              </a:xfrm>
            </p:grpSpPr>
            <p:sp>
              <p:nvSpPr>
                <p:cNvPr id="919" name="Google Shape;919;p36"/>
                <p:cNvSpPr/>
                <p:nvPr/>
              </p:nvSpPr>
              <p:spPr>
                <a:xfrm>
                  <a:off x="7342553" y="1277729"/>
                  <a:ext cx="398420" cy="392504"/>
                </a:xfrm>
                <a:custGeom>
                  <a:avLst/>
                  <a:gdLst/>
                  <a:ahLst/>
                  <a:cxnLst/>
                  <a:rect l="l" t="t" r="r" b="b"/>
                  <a:pathLst>
                    <a:path w="13334" h="13136" extrusionOk="0">
                      <a:moveTo>
                        <a:pt x="5548" y="1"/>
                      </a:moveTo>
                      <a:cubicBezTo>
                        <a:pt x="5495" y="1"/>
                        <a:pt x="5442" y="18"/>
                        <a:pt x="5389" y="36"/>
                      </a:cubicBezTo>
                      <a:cubicBezTo>
                        <a:pt x="4838" y="86"/>
                        <a:pt x="4286" y="237"/>
                        <a:pt x="3760" y="487"/>
                      </a:cubicBezTo>
                      <a:cubicBezTo>
                        <a:pt x="2256" y="1189"/>
                        <a:pt x="1128" y="2517"/>
                        <a:pt x="527" y="4046"/>
                      </a:cubicBezTo>
                      <a:cubicBezTo>
                        <a:pt x="226" y="4848"/>
                        <a:pt x="0" y="5700"/>
                        <a:pt x="76" y="6553"/>
                      </a:cubicBezTo>
                      <a:cubicBezTo>
                        <a:pt x="101" y="7329"/>
                        <a:pt x="376" y="8056"/>
                        <a:pt x="702" y="8733"/>
                      </a:cubicBezTo>
                      <a:cubicBezTo>
                        <a:pt x="1053" y="9385"/>
                        <a:pt x="1479" y="9961"/>
                        <a:pt x="1930" y="10512"/>
                      </a:cubicBezTo>
                      <a:cubicBezTo>
                        <a:pt x="2532" y="11189"/>
                        <a:pt x="3133" y="11791"/>
                        <a:pt x="3910" y="12267"/>
                      </a:cubicBezTo>
                      <a:cubicBezTo>
                        <a:pt x="4865" y="12846"/>
                        <a:pt x="5970" y="13136"/>
                        <a:pt x="7084" y="13136"/>
                      </a:cubicBezTo>
                      <a:cubicBezTo>
                        <a:pt x="7608" y="13136"/>
                        <a:pt x="8134" y="13072"/>
                        <a:pt x="8647" y="12944"/>
                      </a:cubicBezTo>
                      <a:cubicBezTo>
                        <a:pt x="10251" y="12492"/>
                        <a:pt x="11479" y="11365"/>
                        <a:pt x="12331" y="9961"/>
                      </a:cubicBezTo>
                      <a:cubicBezTo>
                        <a:pt x="12682" y="9385"/>
                        <a:pt x="12933" y="8808"/>
                        <a:pt x="13083" y="8182"/>
                      </a:cubicBezTo>
                      <a:cubicBezTo>
                        <a:pt x="13259" y="7756"/>
                        <a:pt x="13334" y="7304"/>
                        <a:pt x="13284" y="6828"/>
                      </a:cubicBezTo>
                      <a:lnTo>
                        <a:pt x="13284" y="6803"/>
                      </a:lnTo>
                      <a:cubicBezTo>
                        <a:pt x="13309" y="6327"/>
                        <a:pt x="13259" y="5851"/>
                        <a:pt x="13158" y="5375"/>
                      </a:cubicBezTo>
                      <a:cubicBezTo>
                        <a:pt x="12858" y="4021"/>
                        <a:pt x="12056" y="2768"/>
                        <a:pt x="10928" y="1941"/>
                      </a:cubicBezTo>
                      <a:cubicBezTo>
                        <a:pt x="10803" y="1841"/>
                        <a:pt x="10677" y="1791"/>
                        <a:pt x="10552" y="1791"/>
                      </a:cubicBezTo>
                      <a:cubicBezTo>
                        <a:pt x="10101" y="1365"/>
                        <a:pt x="9600" y="989"/>
                        <a:pt x="9048" y="713"/>
                      </a:cubicBezTo>
                      <a:cubicBezTo>
                        <a:pt x="8497" y="412"/>
                        <a:pt x="7895" y="212"/>
                        <a:pt x="7294" y="111"/>
                      </a:cubicBezTo>
                      <a:cubicBezTo>
                        <a:pt x="7093" y="86"/>
                        <a:pt x="6893" y="61"/>
                        <a:pt x="6667" y="61"/>
                      </a:cubicBezTo>
                      <a:cubicBezTo>
                        <a:pt x="6429" y="25"/>
                        <a:pt x="6177" y="1"/>
                        <a:pt x="5931" y="1"/>
                      </a:cubicBezTo>
                      <a:cubicBezTo>
                        <a:pt x="5841" y="1"/>
                        <a:pt x="5752" y="4"/>
                        <a:pt x="5665" y="11"/>
                      </a:cubicBezTo>
                      <a:lnTo>
                        <a:pt x="5615" y="11"/>
                      </a:lnTo>
                      <a:cubicBezTo>
                        <a:pt x="5593" y="4"/>
                        <a:pt x="5570" y="1"/>
                        <a:pt x="5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0" name="Google Shape;920;p36"/>
                <p:cNvSpPr/>
                <p:nvPr/>
              </p:nvSpPr>
              <p:spPr>
                <a:xfrm>
                  <a:off x="7333559" y="1272111"/>
                  <a:ext cx="390203" cy="378102"/>
                </a:xfrm>
                <a:custGeom>
                  <a:avLst/>
                  <a:gdLst/>
                  <a:ahLst/>
                  <a:cxnLst/>
                  <a:rect l="l" t="t" r="r" b="b"/>
                  <a:pathLst>
                    <a:path w="13059" h="12654" extrusionOk="0">
                      <a:moveTo>
                        <a:pt x="6473" y="395"/>
                      </a:moveTo>
                      <a:cubicBezTo>
                        <a:pt x="6555" y="395"/>
                        <a:pt x="6636" y="396"/>
                        <a:pt x="6718" y="400"/>
                      </a:cubicBezTo>
                      <a:cubicBezTo>
                        <a:pt x="7018" y="425"/>
                        <a:pt x="7344" y="450"/>
                        <a:pt x="7645" y="525"/>
                      </a:cubicBezTo>
                      <a:cubicBezTo>
                        <a:pt x="7971" y="575"/>
                        <a:pt x="8297" y="600"/>
                        <a:pt x="8622" y="675"/>
                      </a:cubicBezTo>
                      <a:cubicBezTo>
                        <a:pt x="10903" y="1527"/>
                        <a:pt x="12457" y="3683"/>
                        <a:pt x="12457" y="6114"/>
                      </a:cubicBezTo>
                      <a:cubicBezTo>
                        <a:pt x="12482" y="8269"/>
                        <a:pt x="11354" y="10350"/>
                        <a:pt x="9399" y="11352"/>
                      </a:cubicBezTo>
                      <a:cubicBezTo>
                        <a:pt x="8564" y="11789"/>
                        <a:pt x="7651" y="11996"/>
                        <a:pt x="6737" y="11996"/>
                      </a:cubicBezTo>
                      <a:cubicBezTo>
                        <a:pt x="5291" y="11996"/>
                        <a:pt x="3844" y="11477"/>
                        <a:pt x="2708" y="10525"/>
                      </a:cubicBezTo>
                      <a:cubicBezTo>
                        <a:pt x="1705" y="9673"/>
                        <a:pt x="953" y="8545"/>
                        <a:pt x="728" y="7242"/>
                      </a:cubicBezTo>
                      <a:cubicBezTo>
                        <a:pt x="502" y="5863"/>
                        <a:pt x="903" y="4460"/>
                        <a:pt x="1630" y="3257"/>
                      </a:cubicBezTo>
                      <a:cubicBezTo>
                        <a:pt x="2357" y="2054"/>
                        <a:pt x="3409" y="1051"/>
                        <a:pt x="4788" y="625"/>
                      </a:cubicBezTo>
                      <a:cubicBezTo>
                        <a:pt x="5336" y="472"/>
                        <a:pt x="5903" y="395"/>
                        <a:pt x="6473" y="395"/>
                      </a:cubicBezTo>
                      <a:close/>
                      <a:moveTo>
                        <a:pt x="6391" y="0"/>
                      </a:moveTo>
                      <a:cubicBezTo>
                        <a:pt x="5962" y="0"/>
                        <a:pt x="5525" y="44"/>
                        <a:pt x="5088" y="149"/>
                      </a:cubicBezTo>
                      <a:cubicBezTo>
                        <a:pt x="3835" y="400"/>
                        <a:pt x="2682" y="1101"/>
                        <a:pt x="1880" y="2079"/>
                      </a:cubicBezTo>
                      <a:cubicBezTo>
                        <a:pt x="928" y="3232"/>
                        <a:pt x="251" y="4685"/>
                        <a:pt x="126" y="6164"/>
                      </a:cubicBezTo>
                      <a:cubicBezTo>
                        <a:pt x="1" y="7668"/>
                        <a:pt x="527" y="9121"/>
                        <a:pt x="1479" y="10249"/>
                      </a:cubicBezTo>
                      <a:cubicBezTo>
                        <a:pt x="2783" y="11776"/>
                        <a:pt x="4765" y="12653"/>
                        <a:pt x="6756" y="12653"/>
                      </a:cubicBezTo>
                      <a:cubicBezTo>
                        <a:pt x="7445" y="12653"/>
                        <a:pt x="8135" y="12548"/>
                        <a:pt x="8798" y="12330"/>
                      </a:cubicBezTo>
                      <a:cubicBezTo>
                        <a:pt x="11129" y="11553"/>
                        <a:pt x="12733" y="9422"/>
                        <a:pt x="12933" y="6991"/>
                      </a:cubicBezTo>
                      <a:cubicBezTo>
                        <a:pt x="13058" y="5713"/>
                        <a:pt x="12833" y="4410"/>
                        <a:pt x="12181" y="3282"/>
                      </a:cubicBezTo>
                      <a:cubicBezTo>
                        <a:pt x="11555" y="2204"/>
                        <a:pt x="10577" y="1402"/>
                        <a:pt x="9474" y="851"/>
                      </a:cubicBezTo>
                      <a:cubicBezTo>
                        <a:pt x="9224" y="725"/>
                        <a:pt x="8948" y="600"/>
                        <a:pt x="8672" y="500"/>
                      </a:cubicBezTo>
                      <a:cubicBezTo>
                        <a:pt x="8665" y="498"/>
                        <a:pt x="8658" y="497"/>
                        <a:pt x="8651" y="497"/>
                      </a:cubicBezTo>
                      <a:cubicBezTo>
                        <a:pt x="8651" y="497"/>
                        <a:pt x="8651" y="497"/>
                        <a:pt x="8651" y="497"/>
                      </a:cubicBezTo>
                      <a:lnTo>
                        <a:pt x="8651" y="497"/>
                      </a:lnTo>
                      <a:cubicBezTo>
                        <a:pt x="8413" y="356"/>
                        <a:pt x="8154" y="220"/>
                        <a:pt x="7896" y="149"/>
                      </a:cubicBezTo>
                      <a:cubicBezTo>
                        <a:pt x="7595" y="74"/>
                        <a:pt x="7269" y="49"/>
                        <a:pt x="6943" y="24"/>
                      </a:cubicBezTo>
                      <a:cubicBezTo>
                        <a:pt x="6761" y="8"/>
                        <a:pt x="6577" y="0"/>
                        <a:pt x="639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1" name="Google Shape;921;p36"/>
                <p:cNvSpPr/>
                <p:nvPr/>
              </p:nvSpPr>
              <p:spPr>
                <a:xfrm>
                  <a:off x="7413697" y="1362558"/>
                  <a:ext cx="235185" cy="212148"/>
                </a:xfrm>
                <a:custGeom>
                  <a:avLst/>
                  <a:gdLst/>
                  <a:ahLst/>
                  <a:cxnLst/>
                  <a:rect l="l" t="t" r="r" b="b"/>
                  <a:pathLst>
                    <a:path w="7871" h="7100" extrusionOk="0">
                      <a:moveTo>
                        <a:pt x="5423" y="0"/>
                      </a:moveTo>
                      <a:cubicBezTo>
                        <a:pt x="5379" y="0"/>
                        <a:pt x="5344" y="82"/>
                        <a:pt x="5389" y="104"/>
                      </a:cubicBezTo>
                      <a:cubicBezTo>
                        <a:pt x="6166" y="480"/>
                        <a:pt x="6717" y="1257"/>
                        <a:pt x="6993" y="2059"/>
                      </a:cubicBezTo>
                      <a:cubicBezTo>
                        <a:pt x="7269" y="2911"/>
                        <a:pt x="7269" y="3864"/>
                        <a:pt x="6918" y="4691"/>
                      </a:cubicBezTo>
                      <a:cubicBezTo>
                        <a:pt x="6397" y="5883"/>
                        <a:pt x="5057" y="6512"/>
                        <a:pt x="3746" y="6512"/>
                      </a:cubicBezTo>
                      <a:cubicBezTo>
                        <a:pt x="3099" y="6512"/>
                        <a:pt x="2460" y="6359"/>
                        <a:pt x="1930" y="6044"/>
                      </a:cubicBezTo>
                      <a:cubicBezTo>
                        <a:pt x="978" y="5468"/>
                        <a:pt x="577" y="4465"/>
                        <a:pt x="652" y="3388"/>
                      </a:cubicBezTo>
                      <a:cubicBezTo>
                        <a:pt x="666" y="3263"/>
                        <a:pt x="556" y="3191"/>
                        <a:pt x="448" y="3191"/>
                      </a:cubicBezTo>
                      <a:cubicBezTo>
                        <a:pt x="360" y="3191"/>
                        <a:pt x="273" y="3237"/>
                        <a:pt x="251" y="3338"/>
                      </a:cubicBezTo>
                      <a:cubicBezTo>
                        <a:pt x="0" y="4340"/>
                        <a:pt x="527" y="5443"/>
                        <a:pt x="1254" y="6145"/>
                      </a:cubicBezTo>
                      <a:cubicBezTo>
                        <a:pt x="1960" y="6786"/>
                        <a:pt x="2939" y="7099"/>
                        <a:pt x="3897" y="7099"/>
                      </a:cubicBezTo>
                      <a:cubicBezTo>
                        <a:pt x="4061" y="7099"/>
                        <a:pt x="4225" y="7090"/>
                        <a:pt x="4386" y="7072"/>
                      </a:cubicBezTo>
                      <a:cubicBezTo>
                        <a:pt x="5539" y="6947"/>
                        <a:pt x="6667" y="6370"/>
                        <a:pt x="7244" y="5368"/>
                      </a:cubicBezTo>
                      <a:cubicBezTo>
                        <a:pt x="7795" y="4440"/>
                        <a:pt x="7870" y="3262"/>
                        <a:pt x="7544" y="2235"/>
                      </a:cubicBezTo>
                      <a:cubicBezTo>
                        <a:pt x="7394" y="1708"/>
                        <a:pt x="7118" y="1257"/>
                        <a:pt x="6742" y="831"/>
                      </a:cubicBezTo>
                      <a:cubicBezTo>
                        <a:pt x="6391" y="430"/>
                        <a:pt x="5940" y="180"/>
                        <a:pt x="5439" y="4"/>
                      </a:cubicBezTo>
                      <a:cubicBezTo>
                        <a:pt x="5434" y="1"/>
                        <a:pt x="5428" y="0"/>
                        <a:pt x="542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2" name="Google Shape;922;p36"/>
                <p:cNvSpPr/>
                <p:nvPr/>
              </p:nvSpPr>
              <p:spPr>
                <a:xfrm>
                  <a:off x="7347543" y="1295179"/>
                  <a:ext cx="410671" cy="382733"/>
                </a:xfrm>
                <a:custGeom>
                  <a:avLst/>
                  <a:gdLst/>
                  <a:ahLst/>
                  <a:cxnLst/>
                  <a:rect l="l" t="t" r="r" b="b"/>
                  <a:pathLst>
                    <a:path w="13744" h="12809" extrusionOk="0">
                      <a:moveTo>
                        <a:pt x="8811" y="0"/>
                      </a:moveTo>
                      <a:cubicBezTo>
                        <a:pt x="8744" y="0"/>
                        <a:pt x="8687" y="106"/>
                        <a:pt x="8756" y="129"/>
                      </a:cubicBezTo>
                      <a:cubicBezTo>
                        <a:pt x="9533" y="555"/>
                        <a:pt x="10310" y="981"/>
                        <a:pt x="10936" y="1608"/>
                      </a:cubicBezTo>
                      <a:cubicBezTo>
                        <a:pt x="11588" y="2259"/>
                        <a:pt x="12089" y="2986"/>
                        <a:pt x="12415" y="3838"/>
                      </a:cubicBezTo>
                      <a:cubicBezTo>
                        <a:pt x="13117" y="5593"/>
                        <a:pt x="12941" y="7422"/>
                        <a:pt x="12064" y="9051"/>
                      </a:cubicBezTo>
                      <a:cubicBezTo>
                        <a:pt x="11237" y="10605"/>
                        <a:pt x="9884" y="11733"/>
                        <a:pt x="8154" y="12059"/>
                      </a:cubicBezTo>
                      <a:cubicBezTo>
                        <a:pt x="7844" y="12117"/>
                        <a:pt x="7527" y="12144"/>
                        <a:pt x="7208" y="12144"/>
                      </a:cubicBezTo>
                      <a:cubicBezTo>
                        <a:pt x="6008" y="12144"/>
                        <a:pt x="4778" y="11761"/>
                        <a:pt x="3768" y="11207"/>
                      </a:cubicBezTo>
                      <a:cubicBezTo>
                        <a:pt x="3016" y="10806"/>
                        <a:pt x="2340" y="10254"/>
                        <a:pt x="1763" y="9603"/>
                      </a:cubicBezTo>
                      <a:cubicBezTo>
                        <a:pt x="1187" y="8926"/>
                        <a:pt x="786" y="8124"/>
                        <a:pt x="360" y="7322"/>
                      </a:cubicBezTo>
                      <a:cubicBezTo>
                        <a:pt x="326" y="7263"/>
                        <a:pt x="273" y="7238"/>
                        <a:pt x="220" y="7238"/>
                      </a:cubicBezTo>
                      <a:cubicBezTo>
                        <a:pt x="112" y="7238"/>
                        <a:pt x="1" y="7339"/>
                        <a:pt x="34" y="7472"/>
                      </a:cubicBezTo>
                      <a:cubicBezTo>
                        <a:pt x="209" y="8299"/>
                        <a:pt x="686" y="9051"/>
                        <a:pt x="1212" y="9703"/>
                      </a:cubicBezTo>
                      <a:cubicBezTo>
                        <a:pt x="1738" y="10354"/>
                        <a:pt x="2365" y="10931"/>
                        <a:pt x="3042" y="11407"/>
                      </a:cubicBezTo>
                      <a:cubicBezTo>
                        <a:pt x="4255" y="12239"/>
                        <a:pt x="5772" y="12809"/>
                        <a:pt x="7265" y="12809"/>
                      </a:cubicBezTo>
                      <a:cubicBezTo>
                        <a:pt x="7437" y="12809"/>
                        <a:pt x="7608" y="12801"/>
                        <a:pt x="7778" y="12786"/>
                      </a:cubicBezTo>
                      <a:cubicBezTo>
                        <a:pt x="9633" y="12585"/>
                        <a:pt x="11212" y="11532"/>
                        <a:pt x="12214" y="10004"/>
                      </a:cubicBezTo>
                      <a:cubicBezTo>
                        <a:pt x="13267" y="8375"/>
                        <a:pt x="13743" y="6319"/>
                        <a:pt x="13142" y="4465"/>
                      </a:cubicBezTo>
                      <a:cubicBezTo>
                        <a:pt x="12791" y="3412"/>
                        <a:pt x="12240" y="2435"/>
                        <a:pt x="11412" y="1683"/>
                      </a:cubicBezTo>
                      <a:cubicBezTo>
                        <a:pt x="10686" y="981"/>
                        <a:pt x="9733" y="480"/>
                        <a:pt x="8831" y="4"/>
                      </a:cubicBezTo>
                      <a:cubicBezTo>
                        <a:pt x="8824" y="1"/>
                        <a:pt x="8817" y="0"/>
                        <a:pt x="881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3" name="Google Shape;923;p36"/>
                <p:cNvSpPr/>
                <p:nvPr/>
              </p:nvSpPr>
              <p:spPr>
                <a:xfrm>
                  <a:off x="7444832" y="1349052"/>
                  <a:ext cx="117159" cy="46792"/>
                </a:xfrm>
                <a:custGeom>
                  <a:avLst/>
                  <a:gdLst/>
                  <a:ahLst/>
                  <a:cxnLst/>
                  <a:rect l="l" t="t" r="r" b="b"/>
                  <a:pathLst>
                    <a:path w="3921" h="1566" extrusionOk="0">
                      <a:moveTo>
                        <a:pt x="2639" y="0"/>
                      </a:moveTo>
                      <a:cubicBezTo>
                        <a:pt x="2295" y="0"/>
                        <a:pt x="1968" y="71"/>
                        <a:pt x="1640" y="181"/>
                      </a:cubicBezTo>
                      <a:cubicBezTo>
                        <a:pt x="1314" y="306"/>
                        <a:pt x="1014" y="481"/>
                        <a:pt x="738" y="682"/>
                      </a:cubicBezTo>
                      <a:cubicBezTo>
                        <a:pt x="588" y="782"/>
                        <a:pt x="437" y="882"/>
                        <a:pt x="312" y="1008"/>
                      </a:cubicBezTo>
                      <a:cubicBezTo>
                        <a:pt x="187" y="1133"/>
                        <a:pt x="111" y="1258"/>
                        <a:pt x="36" y="1459"/>
                      </a:cubicBezTo>
                      <a:cubicBezTo>
                        <a:pt x="1" y="1512"/>
                        <a:pt x="40" y="1565"/>
                        <a:pt x="93" y="1565"/>
                      </a:cubicBezTo>
                      <a:cubicBezTo>
                        <a:pt x="115" y="1565"/>
                        <a:pt x="139" y="1556"/>
                        <a:pt x="161" y="1534"/>
                      </a:cubicBezTo>
                      <a:cubicBezTo>
                        <a:pt x="262" y="1434"/>
                        <a:pt x="362" y="1333"/>
                        <a:pt x="487" y="1208"/>
                      </a:cubicBezTo>
                      <a:cubicBezTo>
                        <a:pt x="588" y="1083"/>
                        <a:pt x="688" y="957"/>
                        <a:pt x="788" y="857"/>
                      </a:cubicBezTo>
                      <a:cubicBezTo>
                        <a:pt x="1064" y="632"/>
                        <a:pt x="1390" y="456"/>
                        <a:pt x="1715" y="331"/>
                      </a:cubicBezTo>
                      <a:cubicBezTo>
                        <a:pt x="2066" y="231"/>
                        <a:pt x="2417" y="155"/>
                        <a:pt x="2793" y="155"/>
                      </a:cubicBezTo>
                      <a:cubicBezTo>
                        <a:pt x="2994" y="155"/>
                        <a:pt x="3169" y="181"/>
                        <a:pt x="3369" y="231"/>
                      </a:cubicBezTo>
                      <a:cubicBezTo>
                        <a:pt x="3545" y="256"/>
                        <a:pt x="3695" y="306"/>
                        <a:pt x="3871" y="331"/>
                      </a:cubicBezTo>
                      <a:cubicBezTo>
                        <a:pt x="3921" y="331"/>
                        <a:pt x="3921" y="281"/>
                        <a:pt x="3896" y="256"/>
                      </a:cubicBezTo>
                      <a:cubicBezTo>
                        <a:pt x="3595" y="55"/>
                        <a:pt x="3144" y="5"/>
                        <a:pt x="2793" y="5"/>
                      </a:cubicBezTo>
                      <a:cubicBezTo>
                        <a:pt x="2741" y="2"/>
                        <a:pt x="2690" y="0"/>
                        <a:pt x="2639"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4" name="Google Shape;924;p36"/>
                <p:cNvSpPr/>
                <p:nvPr/>
              </p:nvSpPr>
              <p:spPr>
                <a:xfrm>
                  <a:off x="7461625" y="1364172"/>
                  <a:ext cx="56204" cy="34960"/>
                </a:xfrm>
                <a:custGeom>
                  <a:avLst/>
                  <a:gdLst/>
                  <a:ahLst/>
                  <a:cxnLst/>
                  <a:rect l="l" t="t" r="r" b="b"/>
                  <a:pathLst>
                    <a:path w="1881" h="1170" extrusionOk="0">
                      <a:moveTo>
                        <a:pt x="1830" y="0"/>
                      </a:moveTo>
                      <a:cubicBezTo>
                        <a:pt x="1429" y="101"/>
                        <a:pt x="1028" y="201"/>
                        <a:pt x="677" y="401"/>
                      </a:cubicBezTo>
                      <a:cubicBezTo>
                        <a:pt x="552" y="502"/>
                        <a:pt x="401" y="602"/>
                        <a:pt x="276" y="702"/>
                      </a:cubicBezTo>
                      <a:cubicBezTo>
                        <a:pt x="176" y="827"/>
                        <a:pt x="0" y="953"/>
                        <a:pt x="0" y="1128"/>
                      </a:cubicBezTo>
                      <a:cubicBezTo>
                        <a:pt x="0" y="1158"/>
                        <a:pt x="18" y="1170"/>
                        <a:pt x="37" y="1170"/>
                      </a:cubicBezTo>
                      <a:cubicBezTo>
                        <a:pt x="51" y="1170"/>
                        <a:pt x="65" y="1164"/>
                        <a:pt x="76" y="1153"/>
                      </a:cubicBezTo>
                      <a:cubicBezTo>
                        <a:pt x="126" y="1103"/>
                        <a:pt x="176" y="1028"/>
                        <a:pt x="201" y="978"/>
                      </a:cubicBezTo>
                      <a:cubicBezTo>
                        <a:pt x="251" y="903"/>
                        <a:pt x="301" y="827"/>
                        <a:pt x="351" y="777"/>
                      </a:cubicBezTo>
                      <a:cubicBezTo>
                        <a:pt x="477" y="652"/>
                        <a:pt x="627" y="552"/>
                        <a:pt x="777" y="477"/>
                      </a:cubicBezTo>
                      <a:cubicBezTo>
                        <a:pt x="1103" y="276"/>
                        <a:pt x="1479" y="176"/>
                        <a:pt x="1855" y="76"/>
                      </a:cubicBezTo>
                      <a:cubicBezTo>
                        <a:pt x="1880" y="50"/>
                        <a:pt x="1880" y="0"/>
                        <a:pt x="183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5" name="Google Shape;925;p36"/>
                <p:cNvSpPr/>
                <p:nvPr/>
              </p:nvSpPr>
              <p:spPr>
                <a:xfrm>
                  <a:off x="7485589" y="1527436"/>
                  <a:ext cx="96632" cy="20229"/>
                </a:xfrm>
                <a:custGeom>
                  <a:avLst/>
                  <a:gdLst/>
                  <a:ahLst/>
                  <a:cxnLst/>
                  <a:rect l="l" t="t" r="r" b="b"/>
                  <a:pathLst>
                    <a:path w="3234" h="677" extrusionOk="0">
                      <a:moveTo>
                        <a:pt x="2989" y="0"/>
                      </a:moveTo>
                      <a:cubicBezTo>
                        <a:pt x="2952" y="0"/>
                        <a:pt x="2916" y="8"/>
                        <a:pt x="2883" y="25"/>
                      </a:cubicBezTo>
                      <a:cubicBezTo>
                        <a:pt x="2757" y="75"/>
                        <a:pt x="2682" y="175"/>
                        <a:pt x="2557" y="226"/>
                      </a:cubicBezTo>
                      <a:cubicBezTo>
                        <a:pt x="2457" y="276"/>
                        <a:pt x="2331" y="301"/>
                        <a:pt x="2206" y="351"/>
                      </a:cubicBezTo>
                      <a:cubicBezTo>
                        <a:pt x="1980" y="401"/>
                        <a:pt x="1730" y="451"/>
                        <a:pt x="1479" y="476"/>
                      </a:cubicBezTo>
                      <a:cubicBezTo>
                        <a:pt x="1369" y="482"/>
                        <a:pt x="1255" y="486"/>
                        <a:pt x="1139" y="486"/>
                      </a:cubicBezTo>
                      <a:cubicBezTo>
                        <a:pt x="756" y="486"/>
                        <a:pt x="359" y="437"/>
                        <a:pt x="51" y="226"/>
                      </a:cubicBezTo>
                      <a:lnTo>
                        <a:pt x="0" y="276"/>
                      </a:lnTo>
                      <a:cubicBezTo>
                        <a:pt x="401" y="576"/>
                        <a:pt x="978" y="677"/>
                        <a:pt x="1454" y="677"/>
                      </a:cubicBezTo>
                      <a:cubicBezTo>
                        <a:pt x="1730" y="677"/>
                        <a:pt x="2005" y="677"/>
                        <a:pt x="2256" y="602"/>
                      </a:cubicBezTo>
                      <a:cubicBezTo>
                        <a:pt x="2406" y="576"/>
                        <a:pt x="2532" y="551"/>
                        <a:pt x="2657" y="501"/>
                      </a:cubicBezTo>
                      <a:cubicBezTo>
                        <a:pt x="2808" y="476"/>
                        <a:pt x="2958" y="476"/>
                        <a:pt x="3083" y="401"/>
                      </a:cubicBezTo>
                      <a:cubicBezTo>
                        <a:pt x="3209" y="351"/>
                        <a:pt x="3234" y="201"/>
                        <a:pt x="3183" y="100"/>
                      </a:cubicBezTo>
                      <a:cubicBezTo>
                        <a:pt x="3133" y="33"/>
                        <a:pt x="3061" y="0"/>
                        <a:pt x="2989"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6" name="Google Shape;926;p36"/>
                <p:cNvSpPr/>
                <p:nvPr/>
              </p:nvSpPr>
              <p:spPr>
                <a:xfrm>
                  <a:off x="7541016" y="1577784"/>
                  <a:ext cx="17241" cy="8068"/>
                </a:xfrm>
                <a:custGeom>
                  <a:avLst/>
                  <a:gdLst/>
                  <a:ahLst/>
                  <a:cxnLst/>
                  <a:rect l="l" t="t" r="r" b="b"/>
                  <a:pathLst>
                    <a:path w="577" h="270" extrusionOk="0">
                      <a:moveTo>
                        <a:pt x="439" y="0"/>
                      </a:moveTo>
                      <a:cubicBezTo>
                        <a:pt x="420" y="0"/>
                        <a:pt x="401" y="7"/>
                        <a:pt x="376" y="19"/>
                      </a:cubicBezTo>
                      <a:lnTo>
                        <a:pt x="301" y="44"/>
                      </a:lnTo>
                      <a:lnTo>
                        <a:pt x="226" y="69"/>
                      </a:lnTo>
                      <a:lnTo>
                        <a:pt x="201" y="94"/>
                      </a:lnTo>
                      <a:lnTo>
                        <a:pt x="176" y="94"/>
                      </a:lnTo>
                      <a:cubicBezTo>
                        <a:pt x="150" y="94"/>
                        <a:pt x="100" y="120"/>
                        <a:pt x="50" y="120"/>
                      </a:cubicBezTo>
                      <a:lnTo>
                        <a:pt x="0" y="195"/>
                      </a:lnTo>
                      <a:lnTo>
                        <a:pt x="75" y="270"/>
                      </a:lnTo>
                      <a:lnTo>
                        <a:pt x="451" y="270"/>
                      </a:lnTo>
                      <a:cubicBezTo>
                        <a:pt x="476" y="270"/>
                        <a:pt x="526" y="245"/>
                        <a:pt x="551" y="195"/>
                      </a:cubicBezTo>
                      <a:lnTo>
                        <a:pt x="577" y="145"/>
                      </a:lnTo>
                      <a:lnTo>
                        <a:pt x="551" y="69"/>
                      </a:lnTo>
                      <a:lnTo>
                        <a:pt x="501" y="19"/>
                      </a:lnTo>
                      <a:cubicBezTo>
                        <a:pt x="476" y="7"/>
                        <a:pt x="458" y="0"/>
                        <a:pt x="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7" name="Google Shape;927;p36"/>
                <p:cNvSpPr/>
                <p:nvPr/>
              </p:nvSpPr>
              <p:spPr>
                <a:xfrm>
                  <a:off x="7362720" y="1284046"/>
                  <a:ext cx="337764" cy="346757"/>
                </a:xfrm>
                <a:custGeom>
                  <a:avLst/>
                  <a:gdLst/>
                  <a:ahLst/>
                  <a:cxnLst/>
                  <a:rect l="l" t="t" r="r" b="b"/>
                  <a:pathLst>
                    <a:path w="11304" h="11605" extrusionOk="0">
                      <a:moveTo>
                        <a:pt x="7068" y="8146"/>
                      </a:moveTo>
                      <a:cubicBezTo>
                        <a:pt x="7143" y="8146"/>
                        <a:pt x="7218" y="8171"/>
                        <a:pt x="7268" y="8246"/>
                      </a:cubicBezTo>
                      <a:cubicBezTo>
                        <a:pt x="7319" y="8347"/>
                        <a:pt x="7294" y="8497"/>
                        <a:pt x="7168" y="8547"/>
                      </a:cubicBezTo>
                      <a:cubicBezTo>
                        <a:pt x="7043" y="8622"/>
                        <a:pt x="6893" y="8622"/>
                        <a:pt x="6742" y="8647"/>
                      </a:cubicBezTo>
                      <a:cubicBezTo>
                        <a:pt x="6617" y="8697"/>
                        <a:pt x="6491" y="8722"/>
                        <a:pt x="6341" y="8748"/>
                      </a:cubicBezTo>
                      <a:cubicBezTo>
                        <a:pt x="6116" y="8798"/>
                        <a:pt x="5865" y="8823"/>
                        <a:pt x="5614" y="8823"/>
                      </a:cubicBezTo>
                      <a:lnTo>
                        <a:pt x="5539" y="8823"/>
                      </a:lnTo>
                      <a:cubicBezTo>
                        <a:pt x="5063" y="8823"/>
                        <a:pt x="4486" y="8722"/>
                        <a:pt x="4085" y="8422"/>
                      </a:cubicBezTo>
                      <a:lnTo>
                        <a:pt x="4136" y="8372"/>
                      </a:lnTo>
                      <a:cubicBezTo>
                        <a:pt x="4436" y="8572"/>
                        <a:pt x="4862" y="8622"/>
                        <a:pt x="5238" y="8622"/>
                      </a:cubicBezTo>
                      <a:lnTo>
                        <a:pt x="5564" y="8622"/>
                      </a:lnTo>
                      <a:cubicBezTo>
                        <a:pt x="5815" y="8597"/>
                        <a:pt x="6065" y="8547"/>
                        <a:pt x="6291" y="8497"/>
                      </a:cubicBezTo>
                      <a:cubicBezTo>
                        <a:pt x="6416" y="8447"/>
                        <a:pt x="6542" y="8422"/>
                        <a:pt x="6642" y="8372"/>
                      </a:cubicBezTo>
                      <a:cubicBezTo>
                        <a:pt x="6767" y="8321"/>
                        <a:pt x="6842" y="8221"/>
                        <a:pt x="6968" y="8171"/>
                      </a:cubicBezTo>
                      <a:cubicBezTo>
                        <a:pt x="6993" y="8146"/>
                        <a:pt x="7043" y="8146"/>
                        <a:pt x="7068" y="8146"/>
                      </a:cubicBezTo>
                      <a:close/>
                      <a:moveTo>
                        <a:pt x="6141" y="2707"/>
                      </a:moveTo>
                      <a:cubicBezTo>
                        <a:pt x="5765" y="2707"/>
                        <a:pt x="5364" y="2833"/>
                        <a:pt x="5038" y="2933"/>
                      </a:cubicBezTo>
                      <a:cubicBezTo>
                        <a:pt x="4111" y="3259"/>
                        <a:pt x="3384" y="3961"/>
                        <a:pt x="2958" y="4838"/>
                      </a:cubicBezTo>
                      <a:cubicBezTo>
                        <a:pt x="2707" y="5314"/>
                        <a:pt x="2632" y="5790"/>
                        <a:pt x="2707" y="6316"/>
                      </a:cubicBezTo>
                      <a:cubicBezTo>
                        <a:pt x="2757" y="6768"/>
                        <a:pt x="2857" y="7219"/>
                        <a:pt x="3083" y="7620"/>
                      </a:cubicBezTo>
                      <a:cubicBezTo>
                        <a:pt x="3309" y="8021"/>
                        <a:pt x="3634" y="8372"/>
                        <a:pt x="3985" y="8697"/>
                      </a:cubicBezTo>
                      <a:cubicBezTo>
                        <a:pt x="4085" y="8773"/>
                        <a:pt x="4186" y="8873"/>
                        <a:pt x="4311" y="8973"/>
                      </a:cubicBezTo>
                      <a:cubicBezTo>
                        <a:pt x="4662" y="9098"/>
                        <a:pt x="5038" y="9149"/>
                        <a:pt x="5439" y="9149"/>
                      </a:cubicBezTo>
                      <a:cubicBezTo>
                        <a:pt x="6742" y="9149"/>
                        <a:pt x="8070" y="8497"/>
                        <a:pt x="8597" y="7319"/>
                      </a:cubicBezTo>
                      <a:cubicBezTo>
                        <a:pt x="8948" y="6492"/>
                        <a:pt x="8948" y="5539"/>
                        <a:pt x="8672" y="4687"/>
                      </a:cubicBezTo>
                      <a:cubicBezTo>
                        <a:pt x="8497" y="4211"/>
                        <a:pt x="8246" y="3735"/>
                        <a:pt x="7895" y="3359"/>
                      </a:cubicBezTo>
                      <a:cubicBezTo>
                        <a:pt x="7444" y="3083"/>
                        <a:pt x="6893" y="2808"/>
                        <a:pt x="6366" y="2707"/>
                      </a:cubicBezTo>
                      <a:close/>
                      <a:moveTo>
                        <a:pt x="5564" y="2181"/>
                      </a:moveTo>
                      <a:cubicBezTo>
                        <a:pt x="5890" y="2181"/>
                        <a:pt x="6316" y="2231"/>
                        <a:pt x="6617" y="2432"/>
                      </a:cubicBezTo>
                      <a:cubicBezTo>
                        <a:pt x="6617" y="2432"/>
                        <a:pt x="6617" y="2432"/>
                        <a:pt x="6617" y="2457"/>
                      </a:cubicBezTo>
                      <a:cubicBezTo>
                        <a:pt x="6767" y="2507"/>
                        <a:pt x="6918" y="2557"/>
                        <a:pt x="7068" y="2632"/>
                      </a:cubicBezTo>
                      <a:cubicBezTo>
                        <a:pt x="7093" y="2632"/>
                        <a:pt x="7093" y="2607"/>
                        <a:pt x="7093" y="2607"/>
                      </a:cubicBezTo>
                      <a:cubicBezTo>
                        <a:pt x="7118" y="2607"/>
                        <a:pt x="7118" y="2607"/>
                        <a:pt x="7118" y="2632"/>
                      </a:cubicBezTo>
                      <a:cubicBezTo>
                        <a:pt x="7619" y="2808"/>
                        <a:pt x="8070" y="3058"/>
                        <a:pt x="8421" y="3459"/>
                      </a:cubicBezTo>
                      <a:cubicBezTo>
                        <a:pt x="8421" y="3459"/>
                        <a:pt x="8421" y="3459"/>
                        <a:pt x="8421" y="3484"/>
                      </a:cubicBezTo>
                      <a:lnTo>
                        <a:pt x="8446" y="3459"/>
                      </a:lnTo>
                      <a:cubicBezTo>
                        <a:pt x="8747" y="3735"/>
                        <a:pt x="8948" y="4061"/>
                        <a:pt x="9148" y="4412"/>
                      </a:cubicBezTo>
                      <a:cubicBezTo>
                        <a:pt x="9349" y="4788"/>
                        <a:pt x="9499" y="5138"/>
                        <a:pt x="9574" y="5539"/>
                      </a:cubicBezTo>
                      <a:cubicBezTo>
                        <a:pt x="9725" y="6467"/>
                        <a:pt x="9424" y="7419"/>
                        <a:pt x="8948" y="8221"/>
                      </a:cubicBezTo>
                      <a:cubicBezTo>
                        <a:pt x="8697" y="8622"/>
                        <a:pt x="8421" y="9023"/>
                        <a:pt x="8045" y="9349"/>
                      </a:cubicBezTo>
                      <a:cubicBezTo>
                        <a:pt x="7745" y="9625"/>
                        <a:pt x="7344" y="9775"/>
                        <a:pt x="6943" y="9825"/>
                      </a:cubicBezTo>
                      <a:cubicBezTo>
                        <a:pt x="6792" y="9850"/>
                        <a:pt x="6642" y="9875"/>
                        <a:pt x="6466" y="9875"/>
                      </a:cubicBezTo>
                      <a:lnTo>
                        <a:pt x="6491" y="9900"/>
                      </a:lnTo>
                      <a:lnTo>
                        <a:pt x="6517" y="9976"/>
                      </a:lnTo>
                      <a:lnTo>
                        <a:pt x="6491" y="10026"/>
                      </a:lnTo>
                      <a:cubicBezTo>
                        <a:pt x="6466" y="10076"/>
                        <a:pt x="6416" y="10101"/>
                        <a:pt x="6391" y="10101"/>
                      </a:cubicBezTo>
                      <a:lnTo>
                        <a:pt x="6015" y="10101"/>
                      </a:lnTo>
                      <a:lnTo>
                        <a:pt x="5940" y="10026"/>
                      </a:lnTo>
                      <a:lnTo>
                        <a:pt x="5990" y="9951"/>
                      </a:lnTo>
                      <a:cubicBezTo>
                        <a:pt x="6040" y="9951"/>
                        <a:pt x="6090" y="9925"/>
                        <a:pt x="6116" y="9925"/>
                      </a:cubicBezTo>
                      <a:lnTo>
                        <a:pt x="6141" y="9925"/>
                      </a:lnTo>
                      <a:lnTo>
                        <a:pt x="6166" y="9900"/>
                      </a:lnTo>
                      <a:lnTo>
                        <a:pt x="6216" y="9875"/>
                      </a:lnTo>
                      <a:lnTo>
                        <a:pt x="6241" y="9875"/>
                      </a:lnTo>
                      <a:cubicBezTo>
                        <a:pt x="5890" y="9875"/>
                        <a:pt x="5514" y="9800"/>
                        <a:pt x="5188" y="9700"/>
                      </a:cubicBezTo>
                      <a:cubicBezTo>
                        <a:pt x="4361" y="9625"/>
                        <a:pt x="3559" y="9324"/>
                        <a:pt x="2933" y="8773"/>
                      </a:cubicBezTo>
                      <a:cubicBezTo>
                        <a:pt x="2256" y="8121"/>
                        <a:pt x="1755" y="7144"/>
                        <a:pt x="1905" y="6191"/>
                      </a:cubicBezTo>
                      <a:cubicBezTo>
                        <a:pt x="1805" y="5239"/>
                        <a:pt x="2181" y="4387"/>
                        <a:pt x="2757" y="3660"/>
                      </a:cubicBezTo>
                      <a:cubicBezTo>
                        <a:pt x="2757" y="3635"/>
                        <a:pt x="2757" y="3635"/>
                        <a:pt x="2757" y="3635"/>
                      </a:cubicBezTo>
                      <a:cubicBezTo>
                        <a:pt x="2832" y="3434"/>
                        <a:pt x="2908" y="3309"/>
                        <a:pt x="3033" y="3184"/>
                      </a:cubicBezTo>
                      <a:cubicBezTo>
                        <a:pt x="3158" y="3058"/>
                        <a:pt x="3309" y="2958"/>
                        <a:pt x="3459" y="2858"/>
                      </a:cubicBezTo>
                      <a:cubicBezTo>
                        <a:pt x="3735" y="2657"/>
                        <a:pt x="4035" y="2482"/>
                        <a:pt x="4361" y="2357"/>
                      </a:cubicBezTo>
                      <a:cubicBezTo>
                        <a:pt x="4537" y="2306"/>
                        <a:pt x="4737" y="2256"/>
                        <a:pt x="4913" y="2206"/>
                      </a:cubicBezTo>
                      <a:cubicBezTo>
                        <a:pt x="5013" y="2206"/>
                        <a:pt x="5088" y="2181"/>
                        <a:pt x="5188" y="2181"/>
                      </a:cubicBezTo>
                      <a:close/>
                      <a:moveTo>
                        <a:pt x="5439" y="1"/>
                      </a:moveTo>
                      <a:cubicBezTo>
                        <a:pt x="5238" y="1"/>
                        <a:pt x="5013" y="1"/>
                        <a:pt x="4812" y="26"/>
                      </a:cubicBezTo>
                      <a:cubicBezTo>
                        <a:pt x="4512" y="76"/>
                        <a:pt x="4211" y="176"/>
                        <a:pt x="3910" y="276"/>
                      </a:cubicBezTo>
                      <a:cubicBezTo>
                        <a:pt x="3509" y="452"/>
                        <a:pt x="3183" y="753"/>
                        <a:pt x="2832" y="1028"/>
                      </a:cubicBezTo>
                      <a:cubicBezTo>
                        <a:pt x="2080" y="1655"/>
                        <a:pt x="1479" y="2457"/>
                        <a:pt x="1003" y="3309"/>
                      </a:cubicBezTo>
                      <a:cubicBezTo>
                        <a:pt x="527" y="4186"/>
                        <a:pt x="100" y="5113"/>
                        <a:pt x="50" y="6116"/>
                      </a:cubicBezTo>
                      <a:cubicBezTo>
                        <a:pt x="0" y="6542"/>
                        <a:pt x="25" y="6993"/>
                        <a:pt x="126" y="7419"/>
                      </a:cubicBezTo>
                      <a:cubicBezTo>
                        <a:pt x="201" y="7795"/>
                        <a:pt x="376" y="8196"/>
                        <a:pt x="376" y="8572"/>
                      </a:cubicBezTo>
                      <a:cubicBezTo>
                        <a:pt x="727" y="9174"/>
                        <a:pt x="1178" y="9675"/>
                        <a:pt x="1705" y="10126"/>
                      </a:cubicBezTo>
                      <a:cubicBezTo>
                        <a:pt x="1780" y="10201"/>
                        <a:pt x="1880" y="10276"/>
                        <a:pt x="1955" y="10326"/>
                      </a:cubicBezTo>
                      <a:cubicBezTo>
                        <a:pt x="2532" y="10727"/>
                        <a:pt x="3208" y="11028"/>
                        <a:pt x="3860" y="11279"/>
                      </a:cubicBezTo>
                      <a:cubicBezTo>
                        <a:pt x="4161" y="11379"/>
                        <a:pt x="4436" y="11454"/>
                        <a:pt x="4737" y="11504"/>
                      </a:cubicBezTo>
                      <a:cubicBezTo>
                        <a:pt x="5088" y="11580"/>
                        <a:pt x="5414" y="11605"/>
                        <a:pt x="5740" y="11605"/>
                      </a:cubicBezTo>
                      <a:cubicBezTo>
                        <a:pt x="6416" y="11605"/>
                        <a:pt x="7068" y="11479"/>
                        <a:pt x="7695" y="11279"/>
                      </a:cubicBezTo>
                      <a:cubicBezTo>
                        <a:pt x="7770" y="11229"/>
                        <a:pt x="7845" y="11204"/>
                        <a:pt x="7895" y="11179"/>
                      </a:cubicBezTo>
                      <a:cubicBezTo>
                        <a:pt x="9248" y="10502"/>
                        <a:pt x="10151" y="9224"/>
                        <a:pt x="10627" y="7845"/>
                      </a:cubicBezTo>
                      <a:cubicBezTo>
                        <a:pt x="11153" y="6417"/>
                        <a:pt x="11304" y="4763"/>
                        <a:pt x="10552" y="3384"/>
                      </a:cubicBezTo>
                      <a:cubicBezTo>
                        <a:pt x="10176" y="2657"/>
                        <a:pt x="9624" y="2056"/>
                        <a:pt x="8998" y="1555"/>
                      </a:cubicBezTo>
                      <a:cubicBezTo>
                        <a:pt x="8622" y="1254"/>
                        <a:pt x="8221" y="1003"/>
                        <a:pt x="7795" y="753"/>
                      </a:cubicBezTo>
                      <a:cubicBezTo>
                        <a:pt x="7419" y="552"/>
                        <a:pt x="7018" y="301"/>
                        <a:pt x="6617" y="101"/>
                      </a:cubicBezTo>
                      <a:cubicBezTo>
                        <a:pt x="6316" y="51"/>
                        <a:pt x="6015" y="1"/>
                        <a:pt x="57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8" name="Google Shape;928;p36"/>
                <p:cNvSpPr/>
                <p:nvPr/>
              </p:nvSpPr>
              <p:spPr>
                <a:xfrm>
                  <a:off x="7616642" y="1297509"/>
                  <a:ext cx="40458" cy="23247"/>
                </a:xfrm>
                <a:custGeom>
                  <a:avLst/>
                  <a:gdLst/>
                  <a:ahLst/>
                  <a:cxnLst/>
                  <a:rect l="l" t="t" r="r" b="b"/>
                  <a:pathLst>
                    <a:path w="1354" h="778" extrusionOk="0">
                      <a:moveTo>
                        <a:pt x="1354" y="778"/>
                      </a:moveTo>
                      <a:cubicBezTo>
                        <a:pt x="1178" y="677"/>
                        <a:pt x="1003" y="577"/>
                        <a:pt x="828" y="477"/>
                      </a:cubicBezTo>
                      <a:cubicBezTo>
                        <a:pt x="552" y="302"/>
                        <a:pt x="276" y="151"/>
                        <a:pt x="0" y="1"/>
                      </a:cubicBezTo>
                      <a:cubicBezTo>
                        <a:pt x="0" y="1"/>
                        <a:pt x="0" y="1"/>
                        <a:pt x="0" y="1"/>
                      </a:cubicBezTo>
                      <a:cubicBezTo>
                        <a:pt x="452" y="201"/>
                        <a:pt x="928" y="477"/>
                        <a:pt x="1354" y="778"/>
                      </a:cubicBezTo>
                      <a:close/>
                    </a:path>
                  </a:pathLst>
                </a:custGeom>
                <a:solidFill>
                  <a:srgbClr val="D2D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9" name="Google Shape;929;p36"/>
                <p:cNvSpPr/>
                <p:nvPr/>
              </p:nvSpPr>
              <p:spPr>
                <a:xfrm>
                  <a:off x="7333559" y="1272052"/>
                  <a:ext cx="390203" cy="378221"/>
                </a:xfrm>
                <a:custGeom>
                  <a:avLst/>
                  <a:gdLst/>
                  <a:ahLst/>
                  <a:cxnLst/>
                  <a:rect l="l" t="t" r="r" b="b"/>
                  <a:pathLst>
                    <a:path w="13059" h="12658" extrusionOk="0">
                      <a:moveTo>
                        <a:pt x="1545" y="10306"/>
                      </a:moveTo>
                      <a:cubicBezTo>
                        <a:pt x="1557" y="10321"/>
                        <a:pt x="1568" y="10336"/>
                        <a:pt x="1580" y="10352"/>
                      </a:cubicBezTo>
                      <a:cubicBezTo>
                        <a:pt x="1571" y="10334"/>
                        <a:pt x="1558" y="10319"/>
                        <a:pt x="1545" y="10306"/>
                      </a:cubicBezTo>
                      <a:close/>
                      <a:moveTo>
                        <a:pt x="6718" y="402"/>
                      </a:moveTo>
                      <a:cubicBezTo>
                        <a:pt x="7018" y="402"/>
                        <a:pt x="7319" y="452"/>
                        <a:pt x="7620" y="502"/>
                      </a:cubicBezTo>
                      <a:lnTo>
                        <a:pt x="7645" y="527"/>
                      </a:lnTo>
                      <a:cubicBezTo>
                        <a:pt x="7971" y="577"/>
                        <a:pt x="8297" y="602"/>
                        <a:pt x="8622" y="677"/>
                      </a:cubicBezTo>
                      <a:cubicBezTo>
                        <a:pt x="10903" y="1529"/>
                        <a:pt x="12457" y="3685"/>
                        <a:pt x="12457" y="6116"/>
                      </a:cubicBezTo>
                      <a:cubicBezTo>
                        <a:pt x="12482" y="8271"/>
                        <a:pt x="11354" y="10352"/>
                        <a:pt x="9399" y="11354"/>
                      </a:cubicBezTo>
                      <a:cubicBezTo>
                        <a:pt x="9174" y="11479"/>
                        <a:pt x="8948" y="11580"/>
                        <a:pt x="8698" y="11680"/>
                      </a:cubicBezTo>
                      <a:cubicBezTo>
                        <a:pt x="8071" y="11880"/>
                        <a:pt x="7419" y="12006"/>
                        <a:pt x="6743" y="12006"/>
                      </a:cubicBezTo>
                      <a:cubicBezTo>
                        <a:pt x="6417" y="12006"/>
                        <a:pt x="6091" y="11981"/>
                        <a:pt x="5740" y="11905"/>
                      </a:cubicBezTo>
                      <a:cubicBezTo>
                        <a:pt x="4738" y="11755"/>
                        <a:pt x="3785" y="11354"/>
                        <a:pt x="2958" y="10727"/>
                      </a:cubicBezTo>
                      <a:cubicBezTo>
                        <a:pt x="2883" y="10677"/>
                        <a:pt x="2783" y="10602"/>
                        <a:pt x="2708" y="10527"/>
                      </a:cubicBezTo>
                      <a:cubicBezTo>
                        <a:pt x="2181" y="10076"/>
                        <a:pt x="1730" y="9575"/>
                        <a:pt x="1379" y="8973"/>
                      </a:cubicBezTo>
                      <a:cubicBezTo>
                        <a:pt x="1053" y="8447"/>
                        <a:pt x="828" y="7870"/>
                        <a:pt x="728" y="7244"/>
                      </a:cubicBezTo>
                      <a:cubicBezTo>
                        <a:pt x="502" y="5865"/>
                        <a:pt x="903" y="4462"/>
                        <a:pt x="1630" y="3259"/>
                      </a:cubicBezTo>
                      <a:cubicBezTo>
                        <a:pt x="2357" y="2056"/>
                        <a:pt x="3409" y="1053"/>
                        <a:pt x="4788" y="627"/>
                      </a:cubicBezTo>
                      <a:cubicBezTo>
                        <a:pt x="5139" y="527"/>
                        <a:pt x="5464" y="477"/>
                        <a:pt x="5815" y="427"/>
                      </a:cubicBezTo>
                      <a:cubicBezTo>
                        <a:pt x="6016" y="402"/>
                        <a:pt x="6241" y="402"/>
                        <a:pt x="6442" y="402"/>
                      </a:cubicBezTo>
                      <a:close/>
                      <a:moveTo>
                        <a:pt x="6417" y="1"/>
                      </a:moveTo>
                      <a:cubicBezTo>
                        <a:pt x="5991" y="1"/>
                        <a:pt x="5540" y="51"/>
                        <a:pt x="5088" y="151"/>
                      </a:cubicBezTo>
                      <a:cubicBezTo>
                        <a:pt x="3835" y="402"/>
                        <a:pt x="2682" y="1103"/>
                        <a:pt x="1880" y="2081"/>
                      </a:cubicBezTo>
                      <a:cubicBezTo>
                        <a:pt x="928" y="3234"/>
                        <a:pt x="251" y="4687"/>
                        <a:pt x="126" y="6166"/>
                      </a:cubicBezTo>
                      <a:cubicBezTo>
                        <a:pt x="1" y="7670"/>
                        <a:pt x="527" y="9123"/>
                        <a:pt x="1479" y="10251"/>
                      </a:cubicBezTo>
                      <a:cubicBezTo>
                        <a:pt x="1495" y="10267"/>
                        <a:pt x="1522" y="10283"/>
                        <a:pt x="1545" y="10306"/>
                      </a:cubicBezTo>
                      <a:lnTo>
                        <a:pt x="1545" y="10306"/>
                      </a:lnTo>
                      <a:cubicBezTo>
                        <a:pt x="1083" y="9691"/>
                        <a:pt x="673" y="9004"/>
                        <a:pt x="502" y="8246"/>
                      </a:cubicBezTo>
                      <a:cubicBezTo>
                        <a:pt x="477" y="8121"/>
                        <a:pt x="577" y="8021"/>
                        <a:pt x="677" y="8021"/>
                      </a:cubicBezTo>
                      <a:cubicBezTo>
                        <a:pt x="728" y="8021"/>
                        <a:pt x="778" y="8046"/>
                        <a:pt x="828" y="8096"/>
                      </a:cubicBezTo>
                      <a:cubicBezTo>
                        <a:pt x="1254" y="8898"/>
                        <a:pt x="1655" y="9700"/>
                        <a:pt x="2231" y="10377"/>
                      </a:cubicBezTo>
                      <a:cubicBezTo>
                        <a:pt x="2808" y="11028"/>
                        <a:pt x="3484" y="11580"/>
                        <a:pt x="4236" y="11981"/>
                      </a:cubicBezTo>
                      <a:cubicBezTo>
                        <a:pt x="4612" y="12206"/>
                        <a:pt x="5063" y="12382"/>
                        <a:pt x="5515" y="12532"/>
                      </a:cubicBezTo>
                      <a:cubicBezTo>
                        <a:pt x="5916" y="12607"/>
                        <a:pt x="6342" y="12657"/>
                        <a:pt x="6768" y="12657"/>
                      </a:cubicBezTo>
                      <a:cubicBezTo>
                        <a:pt x="7444" y="12657"/>
                        <a:pt x="8121" y="12557"/>
                        <a:pt x="8798" y="12332"/>
                      </a:cubicBezTo>
                      <a:cubicBezTo>
                        <a:pt x="11129" y="11555"/>
                        <a:pt x="12733" y="9424"/>
                        <a:pt x="12933" y="6993"/>
                      </a:cubicBezTo>
                      <a:cubicBezTo>
                        <a:pt x="13058" y="5715"/>
                        <a:pt x="12833" y="4462"/>
                        <a:pt x="12206" y="3334"/>
                      </a:cubicBezTo>
                      <a:cubicBezTo>
                        <a:pt x="11981" y="3008"/>
                        <a:pt x="11705" y="2682"/>
                        <a:pt x="11404" y="2382"/>
                      </a:cubicBezTo>
                      <a:cubicBezTo>
                        <a:pt x="10778" y="1755"/>
                        <a:pt x="10001" y="1329"/>
                        <a:pt x="9224" y="903"/>
                      </a:cubicBezTo>
                      <a:cubicBezTo>
                        <a:pt x="9149" y="878"/>
                        <a:pt x="9199" y="778"/>
                        <a:pt x="9274" y="778"/>
                      </a:cubicBezTo>
                      <a:lnTo>
                        <a:pt x="9299" y="778"/>
                      </a:lnTo>
                      <a:cubicBezTo>
                        <a:pt x="9625" y="953"/>
                        <a:pt x="9976" y="1128"/>
                        <a:pt x="10302" y="1329"/>
                      </a:cubicBezTo>
                      <a:cubicBezTo>
                        <a:pt x="10026" y="1154"/>
                        <a:pt x="9750" y="1003"/>
                        <a:pt x="9474" y="853"/>
                      </a:cubicBezTo>
                      <a:cubicBezTo>
                        <a:pt x="9224" y="727"/>
                        <a:pt x="8948" y="602"/>
                        <a:pt x="8698" y="527"/>
                      </a:cubicBezTo>
                      <a:cubicBezTo>
                        <a:pt x="8447" y="377"/>
                        <a:pt x="8171" y="226"/>
                        <a:pt x="7896" y="151"/>
                      </a:cubicBezTo>
                      <a:cubicBezTo>
                        <a:pt x="7595" y="76"/>
                        <a:pt x="7269" y="51"/>
                        <a:pt x="6943" y="26"/>
                      </a:cubicBezTo>
                      <a:cubicBezTo>
                        <a:pt x="6768" y="1"/>
                        <a:pt x="6592" y="1"/>
                        <a:pt x="6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0" name="Google Shape;930;p36"/>
                <p:cNvSpPr/>
                <p:nvPr/>
              </p:nvSpPr>
              <p:spPr>
                <a:xfrm>
                  <a:off x="7415938" y="1361931"/>
                  <a:ext cx="232944" cy="212686"/>
                </a:xfrm>
                <a:custGeom>
                  <a:avLst/>
                  <a:gdLst/>
                  <a:ahLst/>
                  <a:cxnLst/>
                  <a:rect l="l" t="t" r="r" b="b"/>
                  <a:pathLst>
                    <a:path w="7796" h="7118" extrusionOk="0">
                      <a:moveTo>
                        <a:pt x="5339" y="0"/>
                      </a:moveTo>
                      <a:cubicBezTo>
                        <a:pt x="5339" y="0"/>
                        <a:pt x="5339" y="25"/>
                        <a:pt x="5314" y="25"/>
                      </a:cubicBezTo>
                      <a:cubicBezTo>
                        <a:pt x="5289" y="50"/>
                        <a:pt x="5289" y="100"/>
                        <a:pt x="5314" y="125"/>
                      </a:cubicBezTo>
                      <a:cubicBezTo>
                        <a:pt x="5640" y="276"/>
                        <a:pt x="5915" y="501"/>
                        <a:pt x="6141" y="752"/>
                      </a:cubicBezTo>
                      <a:cubicBezTo>
                        <a:pt x="6492" y="1128"/>
                        <a:pt x="6743" y="1604"/>
                        <a:pt x="6918" y="2080"/>
                      </a:cubicBezTo>
                      <a:cubicBezTo>
                        <a:pt x="7194" y="2932"/>
                        <a:pt x="7194" y="3885"/>
                        <a:pt x="6843" y="4712"/>
                      </a:cubicBezTo>
                      <a:cubicBezTo>
                        <a:pt x="6316" y="5890"/>
                        <a:pt x="4988" y="6542"/>
                        <a:pt x="3685" y="6542"/>
                      </a:cubicBezTo>
                      <a:cubicBezTo>
                        <a:pt x="3284" y="6542"/>
                        <a:pt x="2908" y="6491"/>
                        <a:pt x="2557" y="6366"/>
                      </a:cubicBezTo>
                      <a:cubicBezTo>
                        <a:pt x="2306" y="6291"/>
                        <a:pt x="2081" y="6191"/>
                        <a:pt x="1855" y="6065"/>
                      </a:cubicBezTo>
                      <a:cubicBezTo>
                        <a:pt x="903" y="5489"/>
                        <a:pt x="502" y="4486"/>
                        <a:pt x="577" y="3409"/>
                      </a:cubicBezTo>
                      <a:cubicBezTo>
                        <a:pt x="577" y="3283"/>
                        <a:pt x="477" y="3208"/>
                        <a:pt x="377" y="3208"/>
                      </a:cubicBezTo>
                      <a:cubicBezTo>
                        <a:pt x="301" y="3208"/>
                        <a:pt x="201" y="3258"/>
                        <a:pt x="176" y="3359"/>
                      </a:cubicBezTo>
                      <a:cubicBezTo>
                        <a:pt x="151" y="3434"/>
                        <a:pt x="151" y="3509"/>
                        <a:pt x="151" y="3584"/>
                      </a:cubicBezTo>
                      <a:cubicBezTo>
                        <a:pt x="1" y="4537"/>
                        <a:pt x="502" y="5514"/>
                        <a:pt x="1179" y="6166"/>
                      </a:cubicBezTo>
                      <a:cubicBezTo>
                        <a:pt x="1805" y="6717"/>
                        <a:pt x="2607" y="7018"/>
                        <a:pt x="3434" y="7093"/>
                      </a:cubicBezTo>
                      <a:cubicBezTo>
                        <a:pt x="3560" y="7118"/>
                        <a:pt x="3685" y="7118"/>
                        <a:pt x="3835" y="7118"/>
                      </a:cubicBezTo>
                      <a:cubicBezTo>
                        <a:pt x="3986" y="7118"/>
                        <a:pt x="4161" y="7118"/>
                        <a:pt x="4311" y="7093"/>
                      </a:cubicBezTo>
                      <a:cubicBezTo>
                        <a:pt x="5464" y="6968"/>
                        <a:pt x="6592" y="6391"/>
                        <a:pt x="7169" y="5389"/>
                      </a:cubicBezTo>
                      <a:cubicBezTo>
                        <a:pt x="7720" y="4461"/>
                        <a:pt x="7795" y="3283"/>
                        <a:pt x="7469" y="2256"/>
                      </a:cubicBezTo>
                      <a:cubicBezTo>
                        <a:pt x="7319" y="1729"/>
                        <a:pt x="7043" y="1278"/>
                        <a:pt x="6667" y="877"/>
                      </a:cubicBezTo>
                      <a:cubicBezTo>
                        <a:pt x="6667" y="852"/>
                        <a:pt x="6667" y="852"/>
                        <a:pt x="6667" y="852"/>
                      </a:cubicBezTo>
                      <a:cubicBezTo>
                        <a:pt x="6316" y="451"/>
                        <a:pt x="5865" y="201"/>
                        <a:pt x="5364" y="25"/>
                      </a:cubicBezTo>
                      <a:cubicBezTo>
                        <a:pt x="5364" y="0"/>
                        <a:pt x="5364" y="0"/>
                        <a:pt x="5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1" name="Google Shape;931;p36"/>
                <p:cNvSpPr/>
                <p:nvPr/>
              </p:nvSpPr>
              <p:spPr>
                <a:xfrm>
                  <a:off x="7347782" y="1295268"/>
                  <a:ext cx="410432" cy="382703"/>
                </a:xfrm>
                <a:custGeom>
                  <a:avLst/>
                  <a:gdLst/>
                  <a:ahLst/>
                  <a:cxnLst/>
                  <a:rect l="l" t="t" r="r" b="b"/>
                  <a:pathLst>
                    <a:path w="13736" h="12808" extrusionOk="0">
                      <a:moveTo>
                        <a:pt x="8798" y="1"/>
                      </a:moveTo>
                      <a:cubicBezTo>
                        <a:pt x="8723" y="1"/>
                        <a:pt x="8673" y="101"/>
                        <a:pt x="8748" y="126"/>
                      </a:cubicBezTo>
                      <a:cubicBezTo>
                        <a:pt x="9525" y="552"/>
                        <a:pt x="10302" y="978"/>
                        <a:pt x="10928" y="1605"/>
                      </a:cubicBezTo>
                      <a:cubicBezTo>
                        <a:pt x="11229" y="1905"/>
                        <a:pt x="11505" y="2231"/>
                        <a:pt x="11730" y="2557"/>
                      </a:cubicBezTo>
                      <a:cubicBezTo>
                        <a:pt x="12006" y="2958"/>
                        <a:pt x="12232" y="3384"/>
                        <a:pt x="12407" y="3835"/>
                      </a:cubicBezTo>
                      <a:cubicBezTo>
                        <a:pt x="13109" y="5590"/>
                        <a:pt x="12933" y="7419"/>
                        <a:pt x="12056" y="9048"/>
                      </a:cubicBezTo>
                      <a:cubicBezTo>
                        <a:pt x="11229" y="10602"/>
                        <a:pt x="9876" y="11730"/>
                        <a:pt x="8146" y="12056"/>
                      </a:cubicBezTo>
                      <a:cubicBezTo>
                        <a:pt x="7846" y="12131"/>
                        <a:pt x="7520" y="12156"/>
                        <a:pt x="7219" y="12156"/>
                      </a:cubicBezTo>
                      <a:cubicBezTo>
                        <a:pt x="6492" y="12156"/>
                        <a:pt x="5740" y="12006"/>
                        <a:pt x="5039" y="11755"/>
                      </a:cubicBezTo>
                      <a:cubicBezTo>
                        <a:pt x="4587" y="11605"/>
                        <a:pt x="4136" y="11429"/>
                        <a:pt x="3760" y="11204"/>
                      </a:cubicBezTo>
                      <a:cubicBezTo>
                        <a:pt x="3008" y="10803"/>
                        <a:pt x="2332" y="10251"/>
                        <a:pt x="1755" y="9600"/>
                      </a:cubicBezTo>
                      <a:cubicBezTo>
                        <a:pt x="1179" y="8923"/>
                        <a:pt x="778" y="8121"/>
                        <a:pt x="352" y="7319"/>
                      </a:cubicBezTo>
                      <a:cubicBezTo>
                        <a:pt x="302" y="7269"/>
                        <a:pt x="252" y="7244"/>
                        <a:pt x="201" y="7244"/>
                      </a:cubicBezTo>
                      <a:cubicBezTo>
                        <a:pt x="101" y="7244"/>
                        <a:pt x="1" y="7344"/>
                        <a:pt x="26" y="7469"/>
                      </a:cubicBezTo>
                      <a:cubicBezTo>
                        <a:pt x="201" y="8246"/>
                        <a:pt x="627" y="8948"/>
                        <a:pt x="1104" y="9575"/>
                      </a:cubicBezTo>
                      <a:cubicBezTo>
                        <a:pt x="1129" y="9600"/>
                        <a:pt x="1179" y="9650"/>
                        <a:pt x="1204" y="9700"/>
                      </a:cubicBezTo>
                      <a:cubicBezTo>
                        <a:pt x="1730" y="10351"/>
                        <a:pt x="2357" y="10928"/>
                        <a:pt x="3034" y="11404"/>
                      </a:cubicBezTo>
                      <a:cubicBezTo>
                        <a:pt x="4237" y="12231"/>
                        <a:pt x="5740" y="12808"/>
                        <a:pt x="7219" y="12808"/>
                      </a:cubicBezTo>
                      <a:cubicBezTo>
                        <a:pt x="7394" y="12808"/>
                        <a:pt x="7595" y="12783"/>
                        <a:pt x="7770" y="12783"/>
                      </a:cubicBezTo>
                      <a:cubicBezTo>
                        <a:pt x="9625" y="12582"/>
                        <a:pt x="11204" y="11529"/>
                        <a:pt x="12206" y="10001"/>
                      </a:cubicBezTo>
                      <a:cubicBezTo>
                        <a:pt x="13259" y="8372"/>
                        <a:pt x="13735" y="6316"/>
                        <a:pt x="13134" y="4462"/>
                      </a:cubicBezTo>
                      <a:cubicBezTo>
                        <a:pt x="12783" y="3409"/>
                        <a:pt x="12232" y="2432"/>
                        <a:pt x="11404" y="1680"/>
                      </a:cubicBezTo>
                      <a:cubicBezTo>
                        <a:pt x="11079" y="1379"/>
                        <a:pt x="10728" y="1103"/>
                        <a:pt x="10352" y="853"/>
                      </a:cubicBezTo>
                      <a:cubicBezTo>
                        <a:pt x="10176" y="752"/>
                        <a:pt x="10001" y="652"/>
                        <a:pt x="9826" y="552"/>
                      </a:cubicBezTo>
                      <a:cubicBezTo>
                        <a:pt x="9500" y="351"/>
                        <a:pt x="9149" y="176"/>
                        <a:pt x="8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2" name="Google Shape;932;p36"/>
                <p:cNvSpPr/>
                <p:nvPr/>
              </p:nvSpPr>
              <p:spPr>
                <a:xfrm>
                  <a:off x="7445161" y="1349202"/>
                  <a:ext cx="116831" cy="46434"/>
                </a:xfrm>
                <a:custGeom>
                  <a:avLst/>
                  <a:gdLst/>
                  <a:ahLst/>
                  <a:cxnLst/>
                  <a:rect l="l" t="t" r="r" b="b"/>
                  <a:pathLst>
                    <a:path w="3910" h="1554" extrusionOk="0">
                      <a:moveTo>
                        <a:pt x="2682" y="0"/>
                      </a:moveTo>
                      <a:cubicBezTo>
                        <a:pt x="2531" y="0"/>
                        <a:pt x="2356" y="0"/>
                        <a:pt x="2181" y="25"/>
                      </a:cubicBezTo>
                      <a:cubicBezTo>
                        <a:pt x="2005" y="75"/>
                        <a:pt x="1805" y="125"/>
                        <a:pt x="1629" y="176"/>
                      </a:cubicBezTo>
                      <a:cubicBezTo>
                        <a:pt x="1303" y="301"/>
                        <a:pt x="1003" y="476"/>
                        <a:pt x="727" y="677"/>
                      </a:cubicBezTo>
                      <a:cubicBezTo>
                        <a:pt x="577" y="777"/>
                        <a:pt x="426" y="877"/>
                        <a:pt x="301" y="1003"/>
                      </a:cubicBezTo>
                      <a:cubicBezTo>
                        <a:pt x="176" y="1128"/>
                        <a:pt x="100" y="1253"/>
                        <a:pt x="25" y="1454"/>
                      </a:cubicBezTo>
                      <a:cubicBezTo>
                        <a:pt x="25" y="1454"/>
                        <a:pt x="25" y="1454"/>
                        <a:pt x="25" y="1479"/>
                      </a:cubicBezTo>
                      <a:cubicBezTo>
                        <a:pt x="0" y="1504"/>
                        <a:pt x="50" y="1554"/>
                        <a:pt x="100" y="1554"/>
                      </a:cubicBezTo>
                      <a:cubicBezTo>
                        <a:pt x="100" y="1554"/>
                        <a:pt x="125" y="1554"/>
                        <a:pt x="150" y="1529"/>
                      </a:cubicBezTo>
                      <a:cubicBezTo>
                        <a:pt x="251" y="1429"/>
                        <a:pt x="351" y="1328"/>
                        <a:pt x="476" y="1203"/>
                      </a:cubicBezTo>
                      <a:cubicBezTo>
                        <a:pt x="577" y="1078"/>
                        <a:pt x="677" y="952"/>
                        <a:pt x="777" y="852"/>
                      </a:cubicBezTo>
                      <a:cubicBezTo>
                        <a:pt x="1053" y="627"/>
                        <a:pt x="1379" y="451"/>
                        <a:pt x="1704" y="326"/>
                      </a:cubicBezTo>
                      <a:cubicBezTo>
                        <a:pt x="2030" y="226"/>
                        <a:pt x="2381" y="150"/>
                        <a:pt x="2757" y="150"/>
                      </a:cubicBezTo>
                      <a:lnTo>
                        <a:pt x="2782" y="150"/>
                      </a:lnTo>
                      <a:cubicBezTo>
                        <a:pt x="2983" y="150"/>
                        <a:pt x="3158" y="176"/>
                        <a:pt x="3358" y="226"/>
                      </a:cubicBezTo>
                      <a:cubicBezTo>
                        <a:pt x="3534" y="251"/>
                        <a:pt x="3684" y="301"/>
                        <a:pt x="3860" y="326"/>
                      </a:cubicBezTo>
                      <a:cubicBezTo>
                        <a:pt x="3885" y="326"/>
                        <a:pt x="3910" y="301"/>
                        <a:pt x="3885" y="276"/>
                      </a:cubicBezTo>
                      <a:cubicBezTo>
                        <a:pt x="3885" y="251"/>
                        <a:pt x="3885" y="251"/>
                        <a:pt x="3885" y="251"/>
                      </a:cubicBezTo>
                      <a:cubicBezTo>
                        <a:pt x="3584" y="50"/>
                        <a:pt x="3158" y="0"/>
                        <a:pt x="28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3" name="Google Shape;933;p36"/>
                <p:cNvSpPr/>
                <p:nvPr/>
              </p:nvSpPr>
              <p:spPr>
                <a:xfrm>
                  <a:off x="7461625" y="1364172"/>
                  <a:ext cx="56204" cy="35229"/>
                </a:xfrm>
                <a:custGeom>
                  <a:avLst/>
                  <a:gdLst/>
                  <a:ahLst/>
                  <a:cxnLst/>
                  <a:rect l="l" t="t" r="r" b="b"/>
                  <a:pathLst>
                    <a:path w="1881" h="1179" extrusionOk="0">
                      <a:moveTo>
                        <a:pt x="1830" y="0"/>
                      </a:moveTo>
                      <a:cubicBezTo>
                        <a:pt x="1429" y="101"/>
                        <a:pt x="1028" y="201"/>
                        <a:pt x="677" y="401"/>
                      </a:cubicBezTo>
                      <a:cubicBezTo>
                        <a:pt x="552" y="502"/>
                        <a:pt x="401" y="602"/>
                        <a:pt x="276" y="702"/>
                      </a:cubicBezTo>
                      <a:cubicBezTo>
                        <a:pt x="176" y="827"/>
                        <a:pt x="0" y="953"/>
                        <a:pt x="0" y="1128"/>
                      </a:cubicBezTo>
                      <a:cubicBezTo>
                        <a:pt x="0" y="1153"/>
                        <a:pt x="26" y="1178"/>
                        <a:pt x="51" y="1178"/>
                      </a:cubicBezTo>
                      <a:cubicBezTo>
                        <a:pt x="51" y="1178"/>
                        <a:pt x="51" y="1153"/>
                        <a:pt x="76" y="1153"/>
                      </a:cubicBezTo>
                      <a:cubicBezTo>
                        <a:pt x="126" y="1103"/>
                        <a:pt x="176" y="1028"/>
                        <a:pt x="201" y="978"/>
                      </a:cubicBezTo>
                      <a:cubicBezTo>
                        <a:pt x="251" y="903"/>
                        <a:pt x="301" y="827"/>
                        <a:pt x="351" y="777"/>
                      </a:cubicBezTo>
                      <a:cubicBezTo>
                        <a:pt x="477" y="652"/>
                        <a:pt x="627" y="552"/>
                        <a:pt x="777" y="477"/>
                      </a:cubicBezTo>
                      <a:cubicBezTo>
                        <a:pt x="1103" y="276"/>
                        <a:pt x="1479" y="176"/>
                        <a:pt x="1855" y="76"/>
                      </a:cubicBezTo>
                      <a:cubicBezTo>
                        <a:pt x="1880" y="50"/>
                        <a:pt x="1880" y="0"/>
                        <a:pt x="1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4" name="Google Shape;934;p36"/>
                <p:cNvSpPr/>
                <p:nvPr/>
              </p:nvSpPr>
              <p:spPr>
                <a:xfrm>
                  <a:off x="7485589" y="1527436"/>
                  <a:ext cx="96632" cy="20229"/>
                </a:xfrm>
                <a:custGeom>
                  <a:avLst/>
                  <a:gdLst/>
                  <a:ahLst/>
                  <a:cxnLst/>
                  <a:rect l="l" t="t" r="r" b="b"/>
                  <a:pathLst>
                    <a:path w="3234" h="677" extrusionOk="0">
                      <a:moveTo>
                        <a:pt x="2983" y="0"/>
                      </a:moveTo>
                      <a:cubicBezTo>
                        <a:pt x="2958" y="0"/>
                        <a:pt x="2908" y="0"/>
                        <a:pt x="2883" y="25"/>
                      </a:cubicBezTo>
                      <a:cubicBezTo>
                        <a:pt x="2757" y="75"/>
                        <a:pt x="2682" y="175"/>
                        <a:pt x="2557" y="226"/>
                      </a:cubicBezTo>
                      <a:cubicBezTo>
                        <a:pt x="2457" y="276"/>
                        <a:pt x="2331" y="301"/>
                        <a:pt x="2206" y="351"/>
                      </a:cubicBezTo>
                      <a:cubicBezTo>
                        <a:pt x="1980" y="401"/>
                        <a:pt x="1730" y="451"/>
                        <a:pt x="1479" y="476"/>
                      </a:cubicBezTo>
                      <a:lnTo>
                        <a:pt x="1153" y="476"/>
                      </a:lnTo>
                      <a:cubicBezTo>
                        <a:pt x="777" y="476"/>
                        <a:pt x="351" y="426"/>
                        <a:pt x="51" y="226"/>
                      </a:cubicBezTo>
                      <a:lnTo>
                        <a:pt x="0" y="276"/>
                      </a:lnTo>
                      <a:cubicBezTo>
                        <a:pt x="401" y="576"/>
                        <a:pt x="978" y="677"/>
                        <a:pt x="1454" y="677"/>
                      </a:cubicBezTo>
                      <a:lnTo>
                        <a:pt x="1529" y="677"/>
                      </a:lnTo>
                      <a:cubicBezTo>
                        <a:pt x="1780" y="677"/>
                        <a:pt x="2031" y="652"/>
                        <a:pt x="2256" y="602"/>
                      </a:cubicBezTo>
                      <a:cubicBezTo>
                        <a:pt x="2406" y="576"/>
                        <a:pt x="2532" y="551"/>
                        <a:pt x="2657" y="501"/>
                      </a:cubicBezTo>
                      <a:cubicBezTo>
                        <a:pt x="2808" y="476"/>
                        <a:pt x="2958" y="476"/>
                        <a:pt x="3083" y="401"/>
                      </a:cubicBezTo>
                      <a:cubicBezTo>
                        <a:pt x="3209" y="351"/>
                        <a:pt x="3234" y="201"/>
                        <a:pt x="3183" y="100"/>
                      </a:cubicBezTo>
                      <a:cubicBezTo>
                        <a:pt x="3133" y="25"/>
                        <a:pt x="3058" y="0"/>
                        <a:pt x="2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935" name="Google Shape;935;p36"/>
              <p:cNvGrpSpPr/>
              <p:nvPr/>
            </p:nvGrpSpPr>
            <p:grpSpPr>
              <a:xfrm>
                <a:off x="7240865" y="1714522"/>
                <a:ext cx="279169" cy="274209"/>
                <a:chOff x="7229390" y="1624672"/>
                <a:chExt cx="279169" cy="274209"/>
              </a:xfrm>
            </p:grpSpPr>
            <p:sp>
              <p:nvSpPr>
                <p:cNvPr id="936" name="Google Shape;936;p36"/>
                <p:cNvSpPr/>
                <p:nvPr/>
              </p:nvSpPr>
              <p:spPr>
                <a:xfrm>
                  <a:off x="7248663" y="1644662"/>
                  <a:ext cx="241161" cy="240982"/>
                </a:xfrm>
                <a:custGeom>
                  <a:avLst/>
                  <a:gdLst/>
                  <a:ahLst/>
                  <a:cxnLst/>
                  <a:rect l="l" t="t" r="r" b="b"/>
                  <a:pathLst>
                    <a:path w="8071" h="8065" extrusionOk="0">
                      <a:moveTo>
                        <a:pt x="4111" y="0"/>
                      </a:moveTo>
                      <a:cubicBezTo>
                        <a:pt x="3992" y="0"/>
                        <a:pt x="3873" y="13"/>
                        <a:pt x="3760" y="38"/>
                      </a:cubicBezTo>
                      <a:cubicBezTo>
                        <a:pt x="3384" y="88"/>
                        <a:pt x="3033" y="264"/>
                        <a:pt x="2682" y="414"/>
                      </a:cubicBezTo>
                      <a:cubicBezTo>
                        <a:pt x="2357" y="539"/>
                        <a:pt x="1981" y="539"/>
                        <a:pt x="1730" y="765"/>
                      </a:cubicBezTo>
                      <a:cubicBezTo>
                        <a:pt x="1630" y="639"/>
                        <a:pt x="1479" y="564"/>
                        <a:pt x="1329" y="539"/>
                      </a:cubicBezTo>
                      <a:cubicBezTo>
                        <a:pt x="1292" y="533"/>
                        <a:pt x="1256" y="530"/>
                        <a:pt x="1222" y="530"/>
                      </a:cubicBezTo>
                      <a:cubicBezTo>
                        <a:pt x="841" y="530"/>
                        <a:pt x="642" y="894"/>
                        <a:pt x="527" y="1216"/>
                      </a:cubicBezTo>
                      <a:cubicBezTo>
                        <a:pt x="402" y="1667"/>
                        <a:pt x="251" y="2118"/>
                        <a:pt x="201" y="2569"/>
                      </a:cubicBezTo>
                      <a:cubicBezTo>
                        <a:pt x="176" y="2995"/>
                        <a:pt x="301" y="3421"/>
                        <a:pt x="226" y="3822"/>
                      </a:cubicBezTo>
                      <a:cubicBezTo>
                        <a:pt x="151" y="4249"/>
                        <a:pt x="1" y="4624"/>
                        <a:pt x="76" y="5051"/>
                      </a:cubicBezTo>
                      <a:cubicBezTo>
                        <a:pt x="126" y="5452"/>
                        <a:pt x="351" y="5802"/>
                        <a:pt x="552" y="6128"/>
                      </a:cubicBezTo>
                      <a:cubicBezTo>
                        <a:pt x="803" y="6504"/>
                        <a:pt x="1028" y="6980"/>
                        <a:pt x="1354" y="7256"/>
                      </a:cubicBezTo>
                      <a:cubicBezTo>
                        <a:pt x="1479" y="7381"/>
                        <a:pt x="1630" y="7457"/>
                        <a:pt x="1830" y="7482"/>
                      </a:cubicBezTo>
                      <a:cubicBezTo>
                        <a:pt x="1880" y="7482"/>
                        <a:pt x="1930" y="7457"/>
                        <a:pt x="1981" y="7457"/>
                      </a:cubicBezTo>
                      <a:cubicBezTo>
                        <a:pt x="2006" y="7507"/>
                        <a:pt x="2031" y="7557"/>
                        <a:pt x="2056" y="7607"/>
                      </a:cubicBezTo>
                      <a:cubicBezTo>
                        <a:pt x="2206" y="7782"/>
                        <a:pt x="2432" y="7908"/>
                        <a:pt x="2682" y="7933"/>
                      </a:cubicBezTo>
                      <a:cubicBezTo>
                        <a:pt x="2744" y="7941"/>
                        <a:pt x="2807" y="7944"/>
                        <a:pt x="2870" y="7944"/>
                      </a:cubicBezTo>
                      <a:cubicBezTo>
                        <a:pt x="3215" y="7944"/>
                        <a:pt x="3572" y="7838"/>
                        <a:pt x="3910" y="7732"/>
                      </a:cubicBezTo>
                      <a:cubicBezTo>
                        <a:pt x="4011" y="7858"/>
                        <a:pt x="4136" y="7958"/>
                        <a:pt x="4286" y="8033"/>
                      </a:cubicBezTo>
                      <a:cubicBezTo>
                        <a:pt x="4345" y="8052"/>
                        <a:pt x="4410" y="8064"/>
                        <a:pt x="4476" y="8064"/>
                      </a:cubicBezTo>
                      <a:cubicBezTo>
                        <a:pt x="4581" y="8064"/>
                        <a:pt x="4686" y="8035"/>
                        <a:pt x="4763" y="7958"/>
                      </a:cubicBezTo>
                      <a:lnTo>
                        <a:pt x="4863" y="7883"/>
                      </a:lnTo>
                      <a:cubicBezTo>
                        <a:pt x="4941" y="7948"/>
                        <a:pt x="5041" y="7986"/>
                        <a:pt x="5142" y="7986"/>
                      </a:cubicBezTo>
                      <a:cubicBezTo>
                        <a:pt x="5235" y="7986"/>
                        <a:pt x="5330" y="7954"/>
                        <a:pt x="5414" y="7883"/>
                      </a:cubicBezTo>
                      <a:cubicBezTo>
                        <a:pt x="5740" y="7632"/>
                        <a:pt x="6116" y="7432"/>
                        <a:pt x="6442" y="7206"/>
                      </a:cubicBezTo>
                      <a:cubicBezTo>
                        <a:pt x="6542" y="7206"/>
                        <a:pt x="6642" y="7156"/>
                        <a:pt x="6717" y="7056"/>
                      </a:cubicBezTo>
                      <a:cubicBezTo>
                        <a:pt x="6768" y="6980"/>
                        <a:pt x="6818" y="6905"/>
                        <a:pt x="6843" y="6830"/>
                      </a:cubicBezTo>
                      <a:cubicBezTo>
                        <a:pt x="6968" y="6680"/>
                        <a:pt x="7043" y="6529"/>
                        <a:pt x="7093" y="6329"/>
                      </a:cubicBezTo>
                      <a:lnTo>
                        <a:pt x="7093" y="6304"/>
                      </a:lnTo>
                      <a:cubicBezTo>
                        <a:pt x="7118" y="6279"/>
                        <a:pt x="7118" y="6254"/>
                        <a:pt x="7144" y="6203"/>
                      </a:cubicBezTo>
                      <a:cubicBezTo>
                        <a:pt x="7144" y="6128"/>
                        <a:pt x="7144" y="6078"/>
                        <a:pt x="7144" y="6028"/>
                      </a:cubicBezTo>
                      <a:lnTo>
                        <a:pt x="7269" y="6028"/>
                      </a:lnTo>
                      <a:cubicBezTo>
                        <a:pt x="7620" y="5978"/>
                        <a:pt x="7720" y="5577"/>
                        <a:pt x="7545" y="5351"/>
                      </a:cubicBezTo>
                      <a:cubicBezTo>
                        <a:pt x="7670" y="5025"/>
                        <a:pt x="7971" y="4825"/>
                        <a:pt x="8021" y="4474"/>
                      </a:cubicBezTo>
                      <a:cubicBezTo>
                        <a:pt x="8046" y="4324"/>
                        <a:pt x="8021" y="4173"/>
                        <a:pt x="7946" y="4023"/>
                      </a:cubicBezTo>
                      <a:cubicBezTo>
                        <a:pt x="7845" y="3797"/>
                        <a:pt x="7770" y="3898"/>
                        <a:pt x="7946" y="3697"/>
                      </a:cubicBezTo>
                      <a:cubicBezTo>
                        <a:pt x="8071" y="3572"/>
                        <a:pt x="8071" y="3346"/>
                        <a:pt x="7946" y="3196"/>
                      </a:cubicBezTo>
                      <a:cubicBezTo>
                        <a:pt x="7795" y="2970"/>
                        <a:pt x="7745" y="2695"/>
                        <a:pt x="7820" y="2419"/>
                      </a:cubicBezTo>
                      <a:cubicBezTo>
                        <a:pt x="7895" y="2244"/>
                        <a:pt x="7870" y="1993"/>
                        <a:pt x="7695" y="1893"/>
                      </a:cubicBezTo>
                      <a:cubicBezTo>
                        <a:pt x="7545" y="1792"/>
                        <a:pt x="7394" y="1667"/>
                        <a:pt x="7269" y="1517"/>
                      </a:cubicBezTo>
                      <a:cubicBezTo>
                        <a:pt x="7144" y="1366"/>
                        <a:pt x="7068" y="1166"/>
                        <a:pt x="6943" y="1015"/>
                      </a:cubicBezTo>
                      <a:cubicBezTo>
                        <a:pt x="6818" y="840"/>
                        <a:pt x="6642" y="740"/>
                        <a:pt x="6417" y="690"/>
                      </a:cubicBezTo>
                      <a:cubicBezTo>
                        <a:pt x="6216" y="639"/>
                        <a:pt x="6191" y="639"/>
                        <a:pt x="6041" y="489"/>
                      </a:cubicBezTo>
                      <a:cubicBezTo>
                        <a:pt x="5915" y="339"/>
                        <a:pt x="5765" y="213"/>
                        <a:pt x="5565" y="163"/>
                      </a:cubicBezTo>
                      <a:cubicBezTo>
                        <a:pt x="5523" y="155"/>
                        <a:pt x="5484" y="152"/>
                        <a:pt x="5447" y="152"/>
                      </a:cubicBezTo>
                      <a:cubicBezTo>
                        <a:pt x="5372" y="152"/>
                        <a:pt x="5306" y="163"/>
                        <a:pt x="5239" y="163"/>
                      </a:cubicBezTo>
                      <a:cubicBezTo>
                        <a:pt x="5168" y="181"/>
                        <a:pt x="5109" y="199"/>
                        <a:pt x="5055" y="199"/>
                      </a:cubicBezTo>
                      <a:cubicBezTo>
                        <a:pt x="5032" y="199"/>
                        <a:pt x="5010" y="196"/>
                        <a:pt x="4988" y="188"/>
                      </a:cubicBezTo>
                      <a:cubicBezTo>
                        <a:pt x="4813" y="188"/>
                        <a:pt x="4637" y="88"/>
                        <a:pt x="4462" y="38"/>
                      </a:cubicBezTo>
                      <a:cubicBezTo>
                        <a:pt x="4349" y="13"/>
                        <a:pt x="4230" y="0"/>
                        <a:pt x="41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7" name="Google Shape;937;p36"/>
                <p:cNvSpPr/>
                <p:nvPr/>
              </p:nvSpPr>
              <p:spPr>
                <a:xfrm>
                  <a:off x="7248663" y="1717689"/>
                  <a:ext cx="190246" cy="167029"/>
                </a:xfrm>
                <a:custGeom>
                  <a:avLst/>
                  <a:gdLst/>
                  <a:ahLst/>
                  <a:cxnLst/>
                  <a:rect l="l" t="t" r="r" b="b"/>
                  <a:pathLst>
                    <a:path w="6367" h="5590" extrusionOk="0">
                      <a:moveTo>
                        <a:pt x="4637" y="5589"/>
                      </a:moveTo>
                      <a:cubicBezTo>
                        <a:pt x="4687" y="5589"/>
                        <a:pt x="4737" y="5564"/>
                        <a:pt x="4763" y="5514"/>
                      </a:cubicBezTo>
                      <a:lnTo>
                        <a:pt x="4863" y="5439"/>
                      </a:lnTo>
                      <a:cubicBezTo>
                        <a:pt x="4913" y="5464"/>
                        <a:pt x="4963" y="5489"/>
                        <a:pt x="4988" y="5514"/>
                      </a:cubicBezTo>
                      <a:cubicBezTo>
                        <a:pt x="4863" y="5564"/>
                        <a:pt x="4737" y="5589"/>
                        <a:pt x="4637" y="5589"/>
                      </a:cubicBezTo>
                      <a:close/>
                      <a:moveTo>
                        <a:pt x="4086" y="5464"/>
                      </a:moveTo>
                      <a:cubicBezTo>
                        <a:pt x="4086" y="5464"/>
                        <a:pt x="4086" y="5464"/>
                        <a:pt x="4061" y="5464"/>
                      </a:cubicBezTo>
                      <a:cubicBezTo>
                        <a:pt x="3961" y="5464"/>
                        <a:pt x="3860" y="5439"/>
                        <a:pt x="3785" y="5414"/>
                      </a:cubicBezTo>
                      <a:lnTo>
                        <a:pt x="3710" y="5363"/>
                      </a:lnTo>
                      <a:lnTo>
                        <a:pt x="3685" y="5363"/>
                      </a:lnTo>
                      <a:cubicBezTo>
                        <a:pt x="3585" y="5439"/>
                        <a:pt x="3434" y="5464"/>
                        <a:pt x="3284" y="5464"/>
                      </a:cubicBezTo>
                      <a:cubicBezTo>
                        <a:pt x="3509" y="5414"/>
                        <a:pt x="3710" y="5363"/>
                        <a:pt x="3910" y="5288"/>
                      </a:cubicBezTo>
                      <a:cubicBezTo>
                        <a:pt x="3961" y="5363"/>
                        <a:pt x="4036" y="5414"/>
                        <a:pt x="4086" y="5464"/>
                      </a:cubicBezTo>
                      <a:moveTo>
                        <a:pt x="5715" y="5213"/>
                      </a:moveTo>
                      <a:cubicBezTo>
                        <a:pt x="5940" y="5088"/>
                        <a:pt x="6166" y="4962"/>
                        <a:pt x="6367" y="4812"/>
                      </a:cubicBezTo>
                      <a:cubicBezTo>
                        <a:pt x="6166" y="4962"/>
                        <a:pt x="5966" y="5088"/>
                        <a:pt x="5740" y="5213"/>
                      </a:cubicBezTo>
                      <a:cubicBezTo>
                        <a:pt x="5740" y="5213"/>
                        <a:pt x="5715" y="5213"/>
                        <a:pt x="5715" y="5213"/>
                      </a:cubicBezTo>
                      <a:close/>
                      <a:moveTo>
                        <a:pt x="2031" y="5113"/>
                      </a:moveTo>
                      <a:cubicBezTo>
                        <a:pt x="2006" y="5088"/>
                        <a:pt x="2006" y="5088"/>
                        <a:pt x="1981" y="5063"/>
                      </a:cubicBezTo>
                      <a:cubicBezTo>
                        <a:pt x="1956" y="5063"/>
                        <a:pt x="1930" y="5038"/>
                        <a:pt x="1930" y="5013"/>
                      </a:cubicBezTo>
                      <a:cubicBezTo>
                        <a:pt x="1930" y="5013"/>
                        <a:pt x="1956" y="5013"/>
                        <a:pt x="1981" y="5013"/>
                      </a:cubicBezTo>
                      <a:cubicBezTo>
                        <a:pt x="2006" y="5038"/>
                        <a:pt x="2006" y="5088"/>
                        <a:pt x="2031" y="5113"/>
                      </a:cubicBezTo>
                      <a:close/>
                      <a:moveTo>
                        <a:pt x="126" y="2832"/>
                      </a:moveTo>
                      <a:cubicBezTo>
                        <a:pt x="76" y="2657"/>
                        <a:pt x="26" y="2481"/>
                        <a:pt x="51" y="2306"/>
                      </a:cubicBezTo>
                      <a:cubicBezTo>
                        <a:pt x="51" y="2406"/>
                        <a:pt x="51" y="2506"/>
                        <a:pt x="76" y="2607"/>
                      </a:cubicBezTo>
                      <a:cubicBezTo>
                        <a:pt x="76" y="2682"/>
                        <a:pt x="101" y="2757"/>
                        <a:pt x="126" y="2832"/>
                      </a:cubicBezTo>
                      <a:close/>
                      <a:moveTo>
                        <a:pt x="226" y="1429"/>
                      </a:moveTo>
                      <a:cubicBezTo>
                        <a:pt x="101" y="1303"/>
                        <a:pt x="26" y="1128"/>
                        <a:pt x="26" y="927"/>
                      </a:cubicBezTo>
                      <a:cubicBezTo>
                        <a:pt x="1" y="727"/>
                        <a:pt x="26" y="526"/>
                        <a:pt x="76" y="326"/>
                      </a:cubicBezTo>
                      <a:cubicBezTo>
                        <a:pt x="126" y="201"/>
                        <a:pt x="176" y="100"/>
                        <a:pt x="226" y="0"/>
                      </a:cubicBezTo>
                      <a:cubicBezTo>
                        <a:pt x="226" y="50"/>
                        <a:pt x="226" y="75"/>
                        <a:pt x="201" y="125"/>
                      </a:cubicBezTo>
                      <a:cubicBezTo>
                        <a:pt x="176" y="551"/>
                        <a:pt x="301" y="977"/>
                        <a:pt x="226" y="1378"/>
                      </a:cubicBezTo>
                      <a:cubicBezTo>
                        <a:pt x="226" y="1404"/>
                        <a:pt x="226" y="1429"/>
                        <a:pt x="226" y="1429"/>
                      </a:cubicBezTo>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8" name="Google Shape;938;p36"/>
                <p:cNvSpPr/>
                <p:nvPr/>
              </p:nvSpPr>
              <p:spPr>
                <a:xfrm>
                  <a:off x="7250157" y="1711683"/>
                  <a:ext cx="232197" cy="173782"/>
                </a:xfrm>
                <a:custGeom>
                  <a:avLst/>
                  <a:gdLst/>
                  <a:ahLst/>
                  <a:cxnLst/>
                  <a:rect l="l" t="t" r="r" b="b"/>
                  <a:pathLst>
                    <a:path w="7771" h="5816" extrusionOk="0">
                      <a:moveTo>
                        <a:pt x="301" y="1"/>
                      </a:moveTo>
                      <a:cubicBezTo>
                        <a:pt x="301" y="1"/>
                        <a:pt x="276" y="1"/>
                        <a:pt x="276" y="26"/>
                      </a:cubicBezTo>
                      <a:cubicBezTo>
                        <a:pt x="251" y="76"/>
                        <a:pt x="201" y="151"/>
                        <a:pt x="176" y="201"/>
                      </a:cubicBezTo>
                      <a:cubicBezTo>
                        <a:pt x="176" y="251"/>
                        <a:pt x="176" y="276"/>
                        <a:pt x="151" y="326"/>
                      </a:cubicBezTo>
                      <a:cubicBezTo>
                        <a:pt x="126" y="752"/>
                        <a:pt x="251" y="1178"/>
                        <a:pt x="176" y="1579"/>
                      </a:cubicBezTo>
                      <a:cubicBezTo>
                        <a:pt x="176" y="1605"/>
                        <a:pt x="176" y="1630"/>
                        <a:pt x="176" y="1630"/>
                      </a:cubicBezTo>
                      <a:cubicBezTo>
                        <a:pt x="226" y="1705"/>
                        <a:pt x="276" y="1755"/>
                        <a:pt x="352" y="1805"/>
                      </a:cubicBezTo>
                      <a:cubicBezTo>
                        <a:pt x="352" y="1880"/>
                        <a:pt x="377" y="1955"/>
                        <a:pt x="402" y="2031"/>
                      </a:cubicBezTo>
                      <a:lnTo>
                        <a:pt x="276" y="2031"/>
                      </a:lnTo>
                      <a:cubicBezTo>
                        <a:pt x="226" y="2056"/>
                        <a:pt x="176" y="2081"/>
                        <a:pt x="126" y="2131"/>
                      </a:cubicBezTo>
                      <a:cubicBezTo>
                        <a:pt x="51" y="2256"/>
                        <a:pt x="26" y="2381"/>
                        <a:pt x="1" y="2507"/>
                      </a:cubicBezTo>
                      <a:cubicBezTo>
                        <a:pt x="1" y="2607"/>
                        <a:pt x="1" y="2707"/>
                        <a:pt x="26" y="2808"/>
                      </a:cubicBezTo>
                      <a:cubicBezTo>
                        <a:pt x="26" y="2883"/>
                        <a:pt x="51" y="2958"/>
                        <a:pt x="76" y="3033"/>
                      </a:cubicBezTo>
                      <a:cubicBezTo>
                        <a:pt x="126" y="3158"/>
                        <a:pt x="176" y="3259"/>
                        <a:pt x="226" y="3384"/>
                      </a:cubicBezTo>
                      <a:cubicBezTo>
                        <a:pt x="452" y="3735"/>
                        <a:pt x="778" y="4011"/>
                        <a:pt x="978" y="4387"/>
                      </a:cubicBezTo>
                      <a:cubicBezTo>
                        <a:pt x="1053" y="4537"/>
                        <a:pt x="1078" y="4737"/>
                        <a:pt x="1204" y="4888"/>
                      </a:cubicBezTo>
                      <a:cubicBezTo>
                        <a:pt x="1279" y="4963"/>
                        <a:pt x="1379" y="5013"/>
                        <a:pt x="1479" y="5038"/>
                      </a:cubicBezTo>
                      <a:cubicBezTo>
                        <a:pt x="1505" y="5038"/>
                        <a:pt x="1580" y="5063"/>
                        <a:pt x="1655" y="5063"/>
                      </a:cubicBezTo>
                      <a:lnTo>
                        <a:pt x="1780" y="5063"/>
                      </a:lnTo>
                      <a:cubicBezTo>
                        <a:pt x="1805" y="5113"/>
                        <a:pt x="1830" y="5189"/>
                        <a:pt x="1880" y="5214"/>
                      </a:cubicBezTo>
                      <a:lnTo>
                        <a:pt x="1931" y="5214"/>
                      </a:lnTo>
                      <a:cubicBezTo>
                        <a:pt x="1956" y="5239"/>
                        <a:pt x="1956" y="5289"/>
                        <a:pt x="1981" y="5314"/>
                      </a:cubicBezTo>
                      <a:cubicBezTo>
                        <a:pt x="2056" y="5339"/>
                        <a:pt x="2131" y="5364"/>
                        <a:pt x="2206" y="5364"/>
                      </a:cubicBezTo>
                      <a:lnTo>
                        <a:pt x="2307" y="5364"/>
                      </a:lnTo>
                      <a:cubicBezTo>
                        <a:pt x="2307" y="5389"/>
                        <a:pt x="2357" y="5464"/>
                        <a:pt x="2357" y="5464"/>
                      </a:cubicBezTo>
                      <a:cubicBezTo>
                        <a:pt x="2507" y="5640"/>
                        <a:pt x="2708" y="5665"/>
                        <a:pt x="2908" y="5665"/>
                      </a:cubicBezTo>
                      <a:lnTo>
                        <a:pt x="3234" y="5665"/>
                      </a:lnTo>
                      <a:cubicBezTo>
                        <a:pt x="3459" y="5615"/>
                        <a:pt x="3660" y="5564"/>
                        <a:pt x="3860" y="5489"/>
                      </a:cubicBezTo>
                      <a:cubicBezTo>
                        <a:pt x="3911" y="5564"/>
                        <a:pt x="3986" y="5615"/>
                        <a:pt x="4036" y="5665"/>
                      </a:cubicBezTo>
                      <a:cubicBezTo>
                        <a:pt x="4111" y="5665"/>
                        <a:pt x="4136" y="5665"/>
                        <a:pt x="4211" y="5715"/>
                      </a:cubicBezTo>
                      <a:cubicBezTo>
                        <a:pt x="4312" y="5765"/>
                        <a:pt x="4387" y="5815"/>
                        <a:pt x="4487" y="5815"/>
                      </a:cubicBezTo>
                      <a:lnTo>
                        <a:pt x="4537" y="5815"/>
                      </a:lnTo>
                      <a:cubicBezTo>
                        <a:pt x="4562" y="5790"/>
                        <a:pt x="4562" y="5790"/>
                        <a:pt x="4587" y="5790"/>
                      </a:cubicBezTo>
                      <a:cubicBezTo>
                        <a:pt x="4637" y="5790"/>
                        <a:pt x="4687" y="5765"/>
                        <a:pt x="4713" y="5715"/>
                      </a:cubicBezTo>
                      <a:lnTo>
                        <a:pt x="4813" y="5640"/>
                      </a:lnTo>
                      <a:cubicBezTo>
                        <a:pt x="4863" y="5665"/>
                        <a:pt x="4913" y="5690"/>
                        <a:pt x="4938" y="5715"/>
                      </a:cubicBezTo>
                      <a:cubicBezTo>
                        <a:pt x="5189" y="5640"/>
                        <a:pt x="5439" y="5539"/>
                        <a:pt x="5665" y="5414"/>
                      </a:cubicBezTo>
                      <a:cubicBezTo>
                        <a:pt x="5890" y="5289"/>
                        <a:pt x="6116" y="5163"/>
                        <a:pt x="6317" y="5013"/>
                      </a:cubicBezTo>
                      <a:cubicBezTo>
                        <a:pt x="6442" y="4913"/>
                        <a:pt x="6542" y="4813"/>
                        <a:pt x="6667" y="4712"/>
                      </a:cubicBezTo>
                      <a:cubicBezTo>
                        <a:pt x="6667" y="4687"/>
                        <a:pt x="6693" y="4662"/>
                        <a:pt x="6693" y="4662"/>
                      </a:cubicBezTo>
                      <a:cubicBezTo>
                        <a:pt x="6718" y="4637"/>
                        <a:pt x="6718" y="4637"/>
                        <a:pt x="6743" y="4612"/>
                      </a:cubicBezTo>
                      <a:cubicBezTo>
                        <a:pt x="6768" y="4562"/>
                        <a:pt x="6818" y="4537"/>
                        <a:pt x="6843" y="4487"/>
                      </a:cubicBezTo>
                      <a:cubicBezTo>
                        <a:pt x="6893" y="4387"/>
                        <a:pt x="6893" y="4236"/>
                        <a:pt x="6918" y="4136"/>
                      </a:cubicBezTo>
                      <a:cubicBezTo>
                        <a:pt x="6918" y="3985"/>
                        <a:pt x="6943" y="3835"/>
                        <a:pt x="7043" y="3685"/>
                      </a:cubicBezTo>
                      <a:cubicBezTo>
                        <a:pt x="7094" y="3635"/>
                        <a:pt x="7144" y="3559"/>
                        <a:pt x="7219" y="3509"/>
                      </a:cubicBezTo>
                      <a:cubicBezTo>
                        <a:pt x="7269" y="3484"/>
                        <a:pt x="7444" y="3484"/>
                        <a:pt x="7469" y="3434"/>
                      </a:cubicBezTo>
                      <a:cubicBezTo>
                        <a:pt x="7495" y="3434"/>
                        <a:pt x="7495" y="3409"/>
                        <a:pt x="7495" y="3409"/>
                      </a:cubicBezTo>
                      <a:cubicBezTo>
                        <a:pt x="7495" y="3359"/>
                        <a:pt x="7444" y="3259"/>
                        <a:pt x="7419" y="3209"/>
                      </a:cubicBezTo>
                      <a:cubicBezTo>
                        <a:pt x="7394" y="3108"/>
                        <a:pt x="7369" y="3033"/>
                        <a:pt x="7394" y="2933"/>
                      </a:cubicBezTo>
                      <a:cubicBezTo>
                        <a:pt x="7419" y="2707"/>
                        <a:pt x="7620" y="2507"/>
                        <a:pt x="7695" y="2281"/>
                      </a:cubicBezTo>
                      <a:cubicBezTo>
                        <a:pt x="7720" y="2206"/>
                        <a:pt x="7720" y="2156"/>
                        <a:pt x="7745" y="2081"/>
                      </a:cubicBezTo>
                      <a:cubicBezTo>
                        <a:pt x="7745" y="2031"/>
                        <a:pt x="7720" y="2006"/>
                        <a:pt x="7720" y="1955"/>
                      </a:cubicBezTo>
                      <a:cubicBezTo>
                        <a:pt x="7595" y="1730"/>
                        <a:pt x="7545" y="1554"/>
                        <a:pt x="7620" y="1304"/>
                      </a:cubicBezTo>
                      <a:cubicBezTo>
                        <a:pt x="7645" y="1204"/>
                        <a:pt x="7720" y="1103"/>
                        <a:pt x="7770" y="1028"/>
                      </a:cubicBezTo>
                      <a:cubicBezTo>
                        <a:pt x="7670" y="928"/>
                        <a:pt x="7570" y="777"/>
                        <a:pt x="7545" y="627"/>
                      </a:cubicBezTo>
                      <a:cubicBezTo>
                        <a:pt x="7520" y="677"/>
                        <a:pt x="7495" y="727"/>
                        <a:pt x="7495" y="777"/>
                      </a:cubicBezTo>
                      <a:cubicBezTo>
                        <a:pt x="7495" y="853"/>
                        <a:pt x="7495" y="903"/>
                        <a:pt x="7495" y="978"/>
                      </a:cubicBezTo>
                      <a:cubicBezTo>
                        <a:pt x="7369" y="1028"/>
                        <a:pt x="7344" y="1229"/>
                        <a:pt x="7419" y="1329"/>
                      </a:cubicBezTo>
                      <a:lnTo>
                        <a:pt x="7344" y="1379"/>
                      </a:lnTo>
                      <a:cubicBezTo>
                        <a:pt x="7294" y="1379"/>
                        <a:pt x="7244" y="1354"/>
                        <a:pt x="7194" y="1329"/>
                      </a:cubicBezTo>
                      <a:cubicBezTo>
                        <a:pt x="7169" y="1304"/>
                        <a:pt x="7119" y="1279"/>
                        <a:pt x="7094" y="1279"/>
                      </a:cubicBezTo>
                      <a:cubicBezTo>
                        <a:pt x="7018" y="1279"/>
                        <a:pt x="6943" y="1354"/>
                        <a:pt x="6918" y="1429"/>
                      </a:cubicBezTo>
                      <a:cubicBezTo>
                        <a:pt x="6893" y="1529"/>
                        <a:pt x="6642" y="2206"/>
                        <a:pt x="6442" y="2206"/>
                      </a:cubicBezTo>
                      <a:cubicBezTo>
                        <a:pt x="6392" y="2206"/>
                        <a:pt x="6367" y="2181"/>
                        <a:pt x="6342" y="2156"/>
                      </a:cubicBezTo>
                      <a:cubicBezTo>
                        <a:pt x="6317" y="2106"/>
                        <a:pt x="6266" y="2081"/>
                        <a:pt x="6191" y="2081"/>
                      </a:cubicBezTo>
                      <a:cubicBezTo>
                        <a:pt x="6141" y="2081"/>
                        <a:pt x="6091" y="2106"/>
                        <a:pt x="6066" y="2181"/>
                      </a:cubicBezTo>
                      <a:cubicBezTo>
                        <a:pt x="6016" y="2331"/>
                        <a:pt x="5966" y="2457"/>
                        <a:pt x="5840" y="2582"/>
                      </a:cubicBezTo>
                      <a:cubicBezTo>
                        <a:pt x="5790" y="2632"/>
                        <a:pt x="5690" y="2707"/>
                        <a:pt x="5590" y="2707"/>
                      </a:cubicBezTo>
                      <a:cubicBezTo>
                        <a:pt x="5565" y="2707"/>
                        <a:pt x="5515" y="2682"/>
                        <a:pt x="5489" y="2657"/>
                      </a:cubicBezTo>
                      <a:cubicBezTo>
                        <a:pt x="5439" y="2582"/>
                        <a:pt x="5364" y="2557"/>
                        <a:pt x="5289" y="2557"/>
                      </a:cubicBezTo>
                      <a:cubicBezTo>
                        <a:pt x="5214" y="2557"/>
                        <a:pt x="5164" y="2582"/>
                        <a:pt x="5114" y="2657"/>
                      </a:cubicBezTo>
                      <a:cubicBezTo>
                        <a:pt x="5038" y="2757"/>
                        <a:pt x="4988" y="2883"/>
                        <a:pt x="4838" y="2883"/>
                      </a:cubicBezTo>
                      <a:lnTo>
                        <a:pt x="4813" y="2883"/>
                      </a:lnTo>
                      <a:cubicBezTo>
                        <a:pt x="4662" y="2858"/>
                        <a:pt x="4587" y="2732"/>
                        <a:pt x="4537" y="2607"/>
                      </a:cubicBezTo>
                      <a:cubicBezTo>
                        <a:pt x="4512" y="2507"/>
                        <a:pt x="4437" y="2482"/>
                        <a:pt x="4362" y="2482"/>
                      </a:cubicBezTo>
                      <a:cubicBezTo>
                        <a:pt x="4261" y="2482"/>
                        <a:pt x="4161" y="2532"/>
                        <a:pt x="4161" y="2657"/>
                      </a:cubicBezTo>
                      <a:cubicBezTo>
                        <a:pt x="4161" y="2808"/>
                        <a:pt x="4111" y="2958"/>
                        <a:pt x="4061" y="3083"/>
                      </a:cubicBezTo>
                      <a:cubicBezTo>
                        <a:pt x="4036" y="3133"/>
                        <a:pt x="3860" y="3384"/>
                        <a:pt x="3785" y="3384"/>
                      </a:cubicBezTo>
                      <a:cubicBezTo>
                        <a:pt x="3785" y="3384"/>
                        <a:pt x="3760" y="3359"/>
                        <a:pt x="3760" y="3359"/>
                      </a:cubicBezTo>
                      <a:cubicBezTo>
                        <a:pt x="3735" y="3259"/>
                        <a:pt x="3635" y="3209"/>
                        <a:pt x="3560" y="3209"/>
                      </a:cubicBezTo>
                      <a:cubicBezTo>
                        <a:pt x="3459" y="3209"/>
                        <a:pt x="3359" y="3284"/>
                        <a:pt x="3334" y="3409"/>
                      </a:cubicBezTo>
                      <a:cubicBezTo>
                        <a:pt x="3334" y="3434"/>
                        <a:pt x="3309" y="3434"/>
                        <a:pt x="3284" y="3434"/>
                      </a:cubicBezTo>
                      <a:lnTo>
                        <a:pt x="3209" y="3434"/>
                      </a:lnTo>
                      <a:cubicBezTo>
                        <a:pt x="3209" y="3334"/>
                        <a:pt x="3134" y="3259"/>
                        <a:pt x="3033" y="3234"/>
                      </a:cubicBezTo>
                      <a:cubicBezTo>
                        <a:pt x="2983" y="3234"/>
                        <a:pt x="2933" y="3234"/>
                        <a:pt x="2908" y="3209"/>
                      </a:cubicBezTo>
                      <a:cubicBezTo>
                        <a:pt x="2858" y="3158"/>
                        <a:pt x="2858" y="3058"/>
                        <a:pt x="2858" y="2983"/>
                      </a:cubicBezTo>
                      <a:cubicBezTo>
                        <a:pt x="2833" y="2883"/>
                        <a:pt x="2733" y="2782"/>
                        <a:pt x="2632" y="2782"/>
                      </a:cubicBezTo>
                      <a:cubicBezTo>
                        <a:pt x="2607" y="2782"/>
                        <a:pt x="2557" y="2808"/>
                        <a:pt x="2532" y="2808"/>
                      </a:cubicBezTo>
                      <a:cubicBezTo>
                        <a:pt x="2407" y="2883"/>
                        <a:pt x="2206" y="2958"/>
                        <a:pt x="2056" y="2958"/>
                      </a:cubicBezTo>
                      <a:cubicBezTo>
                        <a:pt x="1981" y="2958"/>
                        <a:pt x="1931" y="2958"/>
                        <a:pt x="1880" y="2933"/>
                      </a:cubicBezTo>
                      <a:cubicBezTo>
                        <a:pt x="1705" y="2833"/>
                        <a:pt x="1680" y="2607"/>
                        <a:pt x="1580" y="2457"/>
                      </a:cubicBezTo>
                      <a:cubicBezTo>
                        <a:pt x="1454" y="2256"/>
                        <a:pt x="1254" y="2356"/>
                        <a:pt x="1078" y="2256"/>
                      </a:cubicBezTo>
                      <a:cubicBezTo>
                        <a:pt x="903" y="2106"/>
                        <a:pt x="953" y="1930"/>
                        <a:pt x="1028" y="1755"/>
                      </a:cubicBezTo>
                      <a:cubicBezTo>
                        <a:pt x="1104" y="1529"/>
                        <a:pt x="928" y="1279"/>
                        <a:pt x="728" y="1279"/>
                      </a:cubicBezTo>
                      <a:cubicBezTo>
                        <a:pt x="677" y="1279"/>
                        <a:pt x="627" y="1304"/>
                        <a:pt x="577" y="1304"/>
                      </a:cubicBezTo>
                      <a:lnTo>
                        <a:pt x="552" y="1329"/>
                      </a:lnTo>
                      <a:cubicBezTo>
                        <a:pt x="427" y="1279"/>
                        <a:pt x="377" y="928"/>
                        <a:pt x="377" y="853"/>
                      </a:cubicBezTo>
                      <a:cubicBezTo>
                        <a:pt x="352" y="602"/>
                        <a:pt x="352" y="326"/>
                        <a:pt x="377" y="76"/>
                      </a:cubicBezTo>
                      <a:cubicBezTo>
                        <a:pt x="377" y="26"/>
                        <a:pt x="352" y="1"/>
                        <a:pt x="301" y="1"/>
                      </a:cubicBez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9" name="Google Shape;939;p36"/>
                <p:cNvSpPr/>
                <p:nvPr/>
              </p:nvSpPr>
              <p:spPr>
                <a:xfrm>
                  <a:off x="7281620" y="1648039"/>
                  <a:ext cx="168523" cy="68903"/>
                </a:xfrm>
                <a:custGeom>
                  <a:avLst/>
                  <a:gdLst/>
                  <a:ahLst/>
                  <a:cxnLst/>
                  <a:rect l="l" t="t" r="r" b="b"/>
                  <a:pathLst>
                    <a:path w="5640" h="2306" extrusionOk="0">
                      <a:moveTo>
                        <a:pt x="3309" y="0"/>
                      </a:moveTo>
                      <a:cubicBezTo>
                        <a:pt x="3259" y="25"/>
                        <a:pt x="3233" y="25"/>
                        <a:pt x="3183" y="25"/>
                      </a:cubicBezTo>
                      <a:cubicBezTo>
                        <a:pt x="3208" y="25"/>
                        <a:pt x="3158" y="50"/>
                        <a:pt x="3158" y="50"/>
                      </a:cubicBezTo>
                      <a:cubicBezTo>
                        <a:pt x="3083" y="50"/>
                        <a:pt x="3008" y="75"/>
                        <a:pt x="2933" y="75"/>
                      </a:cubicBezTo>
                      <a:cubicBezTo>
                        <a:pt x="2883" y="75"/>
                        <a:pt x="2832" y="50"/>
                        <a:pt x="2757" y="50"/>
                      </a:cubicBezTo>
                      <a:cubicBezTo>
                        <a:pt x="2657" y="50"/>
                        <a:pt x="2532" y="50"/>
                        <a:pt x="2431" y="25"/>
                      </a:cubicBezTo>
                      <a:cubicBezTo>
                        <a:pt x="2156" y="301"/>
                        <a:pt x="1755" y="426"/>
                        <a:pt x="1379" y="451"/>
                      </a:cubicBezTo>
                      <a:cubicBezTo>
                        <a:pt x="1254" y="627"/>
                        <a:pt x="1053" y="752"/>
                        <a:pt x="827" y="752"/>
                      </a:cubicBezTo>
                      <a:cubicBezTo>
                        <a:pt x="777" y="752"/>
                        <a:pt x="727" y="752"/>
                        <a:pt x="702" y="727"/>
                      </a:cubicBezTo>
                      <a:cubicBezTo>
                        <a:pt x="577" y="702"/>
                        <a:pt x="477" y="652"/>
                        <a:pt x="401" y="577"/>
                      </a:cubicBezTo>
                      <a:cubicBezTo>
                        <a:pt x="326" y="602"/>
                        <a:pt x="276" y="627"/>
                        <a:pt x="201" y="652"/>
                      </a:cubicBezTo>
                      <a:cubicBezTo>
                        <a:pt x="151" y="677"/>
                        <a:pt x="101" y="677"/>
                        <a:pt x="51" y="677"/>
                      </a:cubicBezTo>
                      <a:cubicBezTo>
                        <a:pt x="0" y="827"/>
                        <a:pt x="0" y="978"/>
                        <a:pt x="101" y="1128"/>
                      </a:cubicBezTo>
                      <a:cubicBezTo>
                        <a:pt x="176" y="1278"/>
                        <a:pt x="326" y="1354"/>
                        <a:pt x="502" y="1354"/>
                      </a:cubicBezTo>
                      <a:lnTo>
                        <a:pt x="527" y="1354"/>
                      </a:lnTo>
                      <a:cubicBezTo>
                        <a:pt x="577" y="1354"/>
                        <a:pt x="652" y="1303"/>
                        <a:pt x="702" y="1303"/>
                      </a:cubicBezTo>
                      <a:cubicBezTo>
                        <a:pt x="702" y="1303"/>
                        <a:pt x="702" y="1303"/>
                        <a:pt x="702" y="1329"/>
                      </a:cubicBezTo>
                      <a:lnTo>
                        <a:pt x="777" y="1429"/>
                      </a:lnTo>
                      <a:cubicBezTo>
                        <a:pt x="853" y="1679"/>
                        <a:pt x="978" y="1905"/>
                        <a:pt x="1254" y="1980"/>
                      </a:cubicBezTo>
                      <a:cubicBezTo>
                        <a:pt x="1329" y="2005"/>
                        <a:pt x="1429" y="2030"/>
                        <a:pt x="1504" y="2030"/>
                      </a:cubicBezTo>
                      <a:cubicBezTo>
                        <a:pt x="1579" y="2030"/>
                        <a:pt x="1655" y="2005"/>
                        <a:pt x="1755" y="1980"/>
                      </a:cubicBezTo>
                      <a:cubicBezTo>
                        <a:pt x="1780" y="2080"/>
                        <a:pt x="1855" y="2156"/>
                        <a:pt x="1930" y="2231"/>
                      </a:cubicBezTo>
                      <a:cubicBezTo>
                        <a:pt x="2030" y="2281"/>
                        <a:pt x="2131" y="2306"/>
                        <a:pt x="2206" y="2306"/>
                      </a:cubicBezTo>
                      <a:cubicBezTo>
                        <a:pt x="2331" y="2306"/>
                        <a:pt x="2431" y="2281"/>
                        <a:pt x="2532" y="2206"/>
                      </a:cubicBezTo>
                      <a:cubicBezTo>
                        <a:pt x="2582" y="2231"/>
                        <a:pt x="2657" y="2231"/>
                        <a:pt x="2707" y="2231"/>
                      </a:cubicBezTo>
                      <a:cubicBezTo>
                        <a:pt x="2858" y="2231"/>
                        <a:pt x="3008" y="2181"/>
                        <a:pt x="3133" y="2105"/>
                      </a:cubicBezTo>
                      <a:cubicBezTo>
                        <a:pt x="3309" y="2105"/>
                        <a:pt x="3484" y="2005"/>
                        <a:pt x="3559" y="1855"/>
                      </a:cubicBezTo>
                      <a:cubicBezTo>
                        <a:pt x="3609" y="1730"/>
                        <a:pt x="3634" y="1604"/>
                        <a:pt x="3584" y="1479"/>
                      </a:cubicBezTo>
                      <a:lnTo>
                        <a:pt x="3559" y="1404"/>
                      </a:lnTo>
                      <a:lnTo>
                        <a:pt x="3609" y="1303"/>
                      </a:lnTo>
                      <a:cubicBezTo>
                        <a:pt x="3634" y="1228"/>
                        <a:pt x="3660" y="1128"/>
                        <a:pt x="3710" y="1053"/>
                      </a:cubicBezTo>
                      <a:lnTo>
                        <a:pt x="3710" y="1078"/>
                      </a:lnTo>
                      <a:lnTo>
                        <a:pt x="3810" y="1128"/>
                      </a:lnTo>
                      <a:cubicBezTo>
                        <a:pt x="3885" y="1153"/>
                        <a:pt x="3960" y="1178"/>
                        <a:pt x="4035" y="1178"/>
                      </a:cubicBezTo>
                      <a:lnTo>
                        <a:pt x="4061" y="1178"/>
                      </a:lnTo>
                      <a:cubicBezTo>
                        <a:pt x="4136" y="1178"/>
                        <a:pt x="4211" y="1153"/>
                        <a:pt x="4286" y="1128"/>
                      </a:cubicBezTo>
                      <a:lnTo>
                        <a:pt x="4462" y="1128"/>
                      </a:lnTo>
                      <a:cubicBezTo>
                        <a:pt x="4537" y="1178"/>
                        <a:pt x="4637" y="1203"/>
                        <a:pt x="4737" y="1228"/>
                      </a:cubicBezTo>
                      <a:lnTo>
                        <a:pt x="4938" y="1228"/>
                      </a:lnTo>
                      <a:cubicBezTo>
                        <a:pt x="5013" y="1203"/>
                        <a:pt x="5063" y="1153"/>
                        <a:pt x="5138" y="1153"/>
                      </a:cubicBezTo>
                      <a:cubicBezTo>
                        <a:pt x="5239" y="1178"/>
                        <a:pt x="5314" y="1203"/>
                        <a:pt x="5389" y="1203"/>
                      </a:cubicBezTo>
                      <a:lnTo>
                        <a:pt x="5489" y="1203"/>
                      </a:lnTo>
                      <a:cubicBezTo>
                        <a:pt x="5539" y="1178"/>
                        <a:pt x="5589" y="1153"/>
                        <a:pt x="5640" y="1103"/>
                      </a:cubicBezTo>
                      <a:cubicBezTo>
                        <a:pt x="5589" y="1003"/>
                        <a:pt x="5589" y="902"/>
                        <a:pt x="5589" y="777"/>
                      </a:cubicBezTo>
                      <a:lnTo>
                        <a:pt x="5564" y="777"/>
                      </a:lnTo>
                      <a:cubicBezTo>
                        <a:pt x="5289" y="777"/>
                        <a:pt x="5013" y="752"/>
                        <a:pt x="4787" y="577"/>
                      </a:cubicBezTo>
                      <a:cubicBezTo>
                        <a:pt x="4662" y="451"/>
                        <a:pt x="4537" y="326"/>
                        <a:pt x="4487" y="176"/>
                      </a:cubicBezTo>
                      <a:cubicBezTo>
                        <a:pt x="4336" y="226"/>
                        <a:pt x="4186" y="276"/>
                        <a:pt x="4035" y="276"/>
                      </a:cubicBezTo>
                      <a:cubicBezTo>
                        <a:pt x="3760" y="276"/>
                        <a:pt x="3509" y="176"/>
                        <a:pt x="3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0" name="Google Shape;940;p36"/>
                <p:cNvSpPr/>
                <p:nvPr/>
              </p:nvSpPr>
              <p:spPr>
                <a:xfrm>
                  <a:off x="7376997" y="1632830"/>
                  <a:ext cx="131562" cy="228702"/>
                </a:xfrm>
                <a:custGeom>
                  <a:avLst/>
                  <a:gdLst/>
                  <a:ahLst/>
                  <a:cxnLst/>
                  <a:rect l="l" t="t" r="r" b="b"/>
                  <a:pathLst>
                    <a:path w="4403" h="7654" extrusionOk="0">
                      <a:moveTo>
                        <a:pt x="1491" y="1"/>
                      </a:moveTo>
                      <a:cubicBezTo>
                        <a:pt x="1432" y="1"/>
                        <a:pt x="1370" y="25"/>
                        <a:pt x="1320" y="83"/>
                      </a:cubicBezTo>
                      <a:cubicBezTo>
                        <a:pt x="1187" y="237"/>
                        <a:pt x="1007" y="300"/>
                        <a:pt x="818" y="300"/>
                      </a:cubicBezTo>
                      <a:cubicBezTo>
                        <a:pt x="578" y="300"/>
                        <a:pt x="324" y="198"/>
                        <a:pt x="142" y="58"/>
                      </a:cubicBezTo>
                      <a:cubicBezTo>
                        <a:pt x="124" y="40"/>
                        <a:pt x="100" y="32"/>
                        <a:pt x="77" y="32"/>
                      </a:cubicBezTo>
                      <a:cubicBezTo>
                        <a:pt x="36" y="32"/>
                        <a:pt x="0" y="60"/>
                        <a:pt x="16" y="108"/>
                      </a:cubicBezTo>
                      <a:cubicBezTo>
                        <a:pt x="59" y="566"/>
                        <a:pt x="446" y="779"/>
                        <a:pt x="854" y="779"/>
                      </a:cubicBezTo>
                      <a:cubicBezTo>
                        <a:pt x="1004" y="779"/>
                        <a:pt x="1157" y="750"/>
                        <a:pt x="1297" y="694"/>
                      </a:cubicBezTo>
                      <a:lnTo>
                        <a:pt x="1297" y="694"/>
                      </a:lnTo>
                      <a:cubicBezTo>
                        <a:pt x="1357" y="843"/>
                        <a:pt x="1461" y="976"/>
                        <a:pt x="1595" y="1086"/>
                      </a:cubicBezTo>
                      <a:cubicBezTo>
                        <a:pt x="1823" y="1261"/>
                        <a:pt x="2099" y="1301"/>
                        <a:pt x="2382" y="1301"/>
                      </a:cubicBezTo>
                      <a:cubicBezTo>
                        <a:pt x="2385" y="1301"/>
                        <a:pt x="2388" y="1301"/>
                        <a:pt x="2391" y="1301"/>
                      </a:cubicBezTo>
                      <a:lnTo>
                        <a:pt x="2391" y="1301"/>
                      </a:lnTo>
                      <a:cubicBezTo>
                        <a:pt x="2375" y="1850"/>
                        <a:pt x="2865" y="2292"/>
                        <a:pt x="3408" y="2464"/>
                      </a:cubicBezTo>
                      <a:lnTo>
                        <a:pt x="3408" y="2464"/>
                      </a:lnTo>
                      <a:cubicBezTo>
                        <a:pt x="3291" y="2703"/>
                        <a:pt x="3206" y="2948"/>
                        <a:pt x="3275" y="3241"/>
                      </a:cubicBezTo>
                      <a:cubicBezTo>
                        <a:pt x="3323" y="3410"/>
                        <a:pt x="3412" y="3556"/>
                        <a:pt x="3534" y="3662"/>
                      </a:cubicBezTo>
                      <a:lnTo>
                        <a:pt x="3534" y="3662"/>
                      </a:lnTo>
                      <a:cubicBezTo>
                        <a:pt x="3465" y="3749"/>
                        <a:pt x="3408" y="3844"/>
                        <a:pt x="3375" y="3943"/>
                      </a:cubicBezTo>
                      <a:cubicBezTo>
                        <a:pt x="3300" y="4193"/>
                        <a:pt x="3350" y="4369"/>
                        <a:pt x="3475" y="4594"/>
                      </a:cubicBezTo>
                      <a:cubicBezTo>
                        <a:pt x="3625" y="4920"/>
                        <a:pt x="3174" y="5246"/>
                        <a:pt x="3149" y="5572"/>
                      </a:cubicBezTo>
                      <a:cubicBezTo>
                        <a:pt x="3124" y="5672"/>
                        <a:pt x="3149" y="5747"/>
                        <a:pt x="3174" y="5848"/>
                      </a:cubicBezTo>
                      <a:cubicBezTo>
                        <a:pt x="3199" y="5923"/>
                        <a:pt x="3275" y="6023"/>
                        <a:pt x="3224" y="6073"/>
                      </a:cubicBezTo>
                      <a:cubicBezTo>
                        <a:pt x="3199" y="6123"/>
                        <a:pt x="3024" y="6123"/>
                        <a:pt x="2974" y="6148"/>
                      </a:cubicBezTo>
                      <a:cubicBezTo>
                        <a:pt x="2899" y="6198"/>
                        <a:pt x="2849" y="6274"/>
                        <a:pt x="2798" y="6324"/>
                      </a:cubicBezTo>
                      <a:cubicBezTo>
                        <a:pt x="2698" y="6474"/>
                        <a:pt x="2673" y="6624"/>
                        <a:pt x="2673" y="6775"/>
                      </a:cubicBezTo>
                      <a:cubicBezTo>
                        <a:pt x="2648" y="6925"/>
                        <a:pt x="2648" y="7151"/>
                        <a:pt x="2523" y="7226"/>
                      </a:cubicBezTo>
                      <a:cubicBezTo>
                        <a:pt x="2309" y="7376"/>
                        <a:pt x="2442" y="7653"/>
                        <a:pt x="2641" y="7653"/>
                      </a:cubicBezTo>
                      <a:cubicBezTo>
                        <a:pt x="2676" y="7653"/>
                        <a:pt x="2712" y="7645"/>
                        <a:pt x="2748" y="7627"/>
                      </a:cubicBezTo>
                      <a:cubicBezTo>
                        <a:pt x="3099" y="7452"/>
                        <a:pt x="3049" y="7051"/>
                        <a:pt x="3124" y="6725"/>
                      </a:cubicBezTo>
                      <a:cubicBezTo>
                        <a:pt x="3149" y="6499"/>
                        <a:pt x="3275" y="6549"/>
                        <a:pt x="3475" y="6449"/>
                      </a:cubicBezTo>
                      <a:cubicBezTo>
                        <a:pt x="3651" y="6349"/>
                        <a:pt x="3726" y="6173"/>
                        <a:pt x="3676" y="5998"/>
                      </a:cubicBezTo>
                      <a:cubicBezTo>
                        <a:pt x="3625" y="5772"/>
                        <a:pt x="3525" y="5672"/>
                        <a:pt x="3651" y="5447"/>
                      </a:cubicBezTo>
                      <a:cubicBezTo>
                        <a:pt x="3751" y="5296"/>
                        <a:pt x="3926" y="5171"/>
                        <a:pt x="4001" y="4995"/>
                      </a:cubicBezTo>
                      <a:cubicBezTo>
                        <a:pt x="4102" y="4820"/>
                        <a:pt x="4102" y="4594"/>
                        <a:pt x="4001" y="4394"/>
                      </a:cubicBezTo>
                      <a:cubicBezTo>
                        <a:pt x="3926" y="4269"/>
                        <a:pt x="3851" y="4218"/>
                        <a:pt x="3926" y="4068"/>
                      </a:cubicBezTo>
                      <a:cubicBezTo>
                        <a:pt x="3976" y="3943"/>
                        <a:pt x="4102" y="3843"/>
                        <a:pt x="4227" y="3767"/>
                      </a:cubicBezTo>
                      <a:cubicBezTo>
                        <a:pt x="4402" y="3617"/>
                        <a:pt x="4252" y="3291"/>
                        <a:pt x="4026" y="3291"/>
                      </a:cubicBezTo>
                      <a:cubicBezTo>
                        <a:pt x="4017" y="3292"/>
                        <a:pt x="4009" y="3292"/>
                        <a:pt x="4000" y="3292"/>
                      </a:cubicBezTo>
                      <a:cubicBezTo>
                        <a:pt x="3536" y="3292"/>
                        <a:pt x="3829" y="2636"/>
                        <a:pt x="4001" y="2464"/>
                      </a:cubicBezTo>
                      <a:cubicBezTo>
                        <a:pt x="4152" y="2289"/>
                        <a:pt x="4052" y="2088"/>
                        <a:pt x="3876" y="2013"/>
                      </a:cubicBezTo>
                      <a:cubicBezTo>
                        <a:pt x="3575" y="1888"/>
                        <a:pt x="2723" y="1662"/>
                        <a:pt x="2974" y="1161"/>
                      </a:cubicBezTo>
                      <a:cubicBezTo>
                        <a:pt x="3045" y="994"/>
                        <a:pt x="2958" y="758"/>
                        <a:pt x="2776" y="758"/>
                      </a:cubicBezTo>
                      <a:cubicBezTo>
                        <a:pt x="2767" y="758"/>
                        <a:pt x="2758" y="759"/>
                        <a:pt x="2748" y="760"/>
                      </a:cubicBezTo>
                      <a:cubicBezTo>
                        <a:pt x="2679" y="766"/>
                        <a:pt x="2573" y="774"/>
                        <a:pt x="2454" y="774"/>
                      </a:cubicBezTo>
                      <a:cubicBezTo>
                        <a:pt x="2097" y="774"/>
                        <a:pt x="1627" y="703"/>
                        <a:pt x="1721" y="309"/>
                      </a:cubicBezTo>
                      <a:cubicBezTo>
                        <a:pt x="1774" y="148"/>
                        <a:pt x="1638" y="1"/>
                        <a:pt x="1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1" name="Google Shape;941;p36"/>
                <p:cNvSpPr/>
                <p:nvPr/>
              </p:nvSpPr>
              <p:spPr>
                <a:xfrm>
                  <a:off x="7247946" y="1816054"/>
                  <a:ext cx="212686" cy="82827"/>
                </a:xfrm>
                <a:custGeom>
                  <a:avLst/>
                  <a:gdLst/>
                  <a:ahLst/>
                  <a:cxnLst/>
                  <a:rect l="l" t="t" r="r" b="b"/>
                  <a:pathLst>
                    <a:path w="7118" h="2772" extrusionOk="0">
                      <a:moveTo>
                        <a:pt x="429" y="0"/>
                      </a:moveTo>
                      <a:cubicBezTo>
                        <a:pt x="374" y="0"/>
                        <a:pt x="322" y="20"/>
                        <a:pt x="275" y="66"/>
                      </a:cubicBezTo>
                      <a:cubicBezTo>
                        <a:pt x="1" y="400"/>
                        <a:pt x="386" y="779"/>
                        <a:pt x="722" y="988"/>
                      </a:cubicBezTo>
                      <a:lnTo>
                        <a:pt x="722" y="988"/>
                      </a:lnTo>
                      <a:cubicBezTo>
                        <a:pt x="679" y="1530"/>
                        <a:pt x="1139" y="1982"/>
                        <a:pt x="1639" y="1982"/>
                      </a:cubicBezTo>
                      <a:cubicBezTo>
                        <a:pt x="1709" y="1982"/>
                        <a:pt x="1781" y="1973"/>
                        <a:pt x="1852" y="1954"/>
                      </a:cubicBezTo>
                      <a:lnTo>
                        <a:pt x="1852" y="1954"/>
                      </a:lnTo>
                      <a:cubicBezTo>
                        <a:pt x="2049" y="2307"/>
                        <a:pt x="2492" y="2461"/>
                        <a:pt x="2899" y="2461"/>
                      </a:cubicBezTo>
                      <a:cubicBezTo>
                        <a:pt x="2970" y="2461"/>
                        <a:pt x="3040" y="2457"/>
                        <a:pt x="3107" y="2447"/>
                      </a:cubicBezTo>
                      <a:cubicBezTo>
                        <a:pt x="3308" y="2422"/>
                        <a:pt x="3483" y="2372"/>
                        <a:pt x="3684" y="2322"/>
                      </a:cubicBezTo>
                      <a:cubicBezTo>
                        <a:pt x="3723" y="2322"/>
                        <a:pt x="3792" y="2322"/>
                        <a:pt x="3797" y="2299"/>
                      </a:cubicBezTo>
                      <a:lnTo>
                        <a:pt x="3797" y="2299"/>
                      </a:lnTo>
                      <a:cubicBezTo>
                        <a:pt x="3809" y="2339"/>
                        <a:pt x="3809" y="2408"/>
                        <a:pt x="3809" y="2447"/>
                      </a:cubicBezTo>
                      <a:cubicBezTo>
                        <a:pt x="3883" y="2650"/>
                        <a:pt x="4038" y="2772"/>
                        <a:pt x="4225" y="2772"/>
                      </a:cubicBezTo>
                      <a:cubicBezTo>
                        <a:pt x="4292" y="2772"/>
                        <a:pt x="4363" y="2756"/>
                        <a:pt x="4436" y="2723"/>
                      </a:cubicBezTo>
                      <a:cubicBezTo>
                        <a:pt x="4561" y="2648"/>
                        <a:pt x="4636" y="2523"/>
                        <a:pt x="4787" y="2523"/>
                      </a:cubicBezTo>
                      <a:cubicBezTo>
                        <a:pt x="4912" y="2523"/>
                        <a:pt x="5062" y="2573"/>
                        <a:pt x="5188" y="2573"/>
                      </a:cubicBezTo>
                      <a:cubicBezTo>
                        <a:pt x="5313" y="2573"/>
                        <a:pt x="5438" y="2548"/>
                        <a:pt x="5538" y="2472"/>
                      </a:cubicBezTo>
                      <a:cubicBezTo>
                        <a:pt x="5664" y="2397"/>
                        <a:pt x="5689" y="2247"/>
                        <a:pt x="5789" y="2172"/>
                      </a:cubicBezTo>
                      <a:cubicBezTo>
                        <a:pt x="5889" y="2097"/>
                        <a:pt x="6090" y="2122"/>
                        <a:pt x="6215" y="2097"/>
                      </a:cubicBezTo>
                      <a:cubicBezTo>
                        <a:pt x="6366" y="2046"/>
                        <a:pt x="6516" y="1996"/>
                        <a:pt x="6641" y="1921"/>
                      </a:cubicBezTo>
                      <a:cubicBezTo>
                        <a:pt x="6892" y="1771"/>
                        <a:pt x="7067" y="1570"/>
                        <a:pt x="7117" y="1269"/>
                      </a:cubicBezTo>
                      <a:cubicBezTo>
                        <a:pt x="7117" y="1196"/>
                        <a:pt x="7064" y="1150"/>
                        <a:pt x="7005" y="1150"/>
                      </a:cubicBezTo>
                      <a:cubicBezTo>
                        <a:pt x="6984" y="1150"/>
                        <a:pt x="6962" y="1156"/>
                        <a:pt x="6942" y="1169"/>
                      </a:cubicBezTo>
                      <a:cubicBezTo>
                        <a:pt x="6716" y="1295"/>
                        <a:pt x="6516" y="1470"/>
                        <a:pt x="6265" y="1570"/>
                      </a:cubicBezTo>
                      <a:cubicBezTo>
                        <a:pt x="6040" y="1645"/>
                        <a:pt x="5789" y="1595"/>
                        <a:pt x="5563" y="1696"/>
                      </a:cubicBezTo>
                      <a:cubicBezTo>
                        <a:pt x="5488" y="1746"/>
                        <a:pt x="5413" y="1821"/>
                        <a:pt x="5363" y="1896"/>
                      </a:cubicBezTo>
                      <a:cubicBezTo>
                        <a:pt x="5263" y="2046"/>
                        <a:pt x="5288" y="2071"/>
                        <a:pt x="5112" y="2071"/>
                      </a:cubicBezTo>
                      <a:cubicBezTo>
                        <a:pt x="4972" y="2056"/>
                        <a:pt x="4841" y="2021"/>
                        <a:pt x="4714" y="2021"/>
                      </a:cubicBezTo>
                      <a:cubicBezTo>
                        <a:pt x="4637" y="2021"/>
                        <a:pt x="4561" y="2034"/>
                        <a:pt x="4486" y="2071"/>
                      </a:cubicBezTo>
                      <a:cubicBezTo>
                        <a:pt x="4457" y="2086"/>
                        <a:pt x="4372" y="2132"/>
                        <a:pt x="4304" y="2175"/>
                      </a:cubicBezTo>
                      <a:lnTo>
                        <a:pt x="4304" y="2175"/>
                      </a:lnTo>
                      <a:cubicBezTo>
                        <a:pt x="4295" y="2140"/>
                        <a:pt x="4277" y="2106"/>
                        <a:pt x="4260" y="2071"/>
                      </a:cubicBezTo>
                      <a:cubicBezTo>
                        <a:pt x="4185" y="1871"/>
                        <a:pt x="3959" y="1771"/>
                        <a:pt x="3734" y="1771"/>
                      </a:cubicBezTo>
                      <a:cubicBezTo>
                        <a:pt x="3453" y="1794"/>
                        <a:pt x="3194" y="1949"/>
                        <a:pt x="2916" y="1949"/>
                      </a:cubicBezTo>
                      <a:cubicBezTo>
                        <a:pt x="2897" y="1949"/>
                        <a:pt x="2877" y="1948"/>
                        <a:pt x="2857" y="1946"/>
                      </a:cubicBezTo>
                      <a:cubicBezTo>
                        <a:pt x="2631" y="1946"/>
                        <a:pt x="2305" y="1846"/>
                        <a:pt x="2280" y="1570"/>
                      </a:cubicBezTo>
                      <a:cubicBezTo>
                        <a:pt x="2261" y="1434"/>
                        <a:pt x="2135" y="1312"/>
                        <a:pt x="1998" y="1312"/>
                      </a:cubicBezTo>
                      <a:cubicBezTo>
                        <a:pt x="1958" y="1312"/>
                        <a:pt x="1918" y="1322"/>
                        <a:pt x="1879" y="1345"/>
                      </a:cubicBezTo>
                      <a:cubicBezTo>
                        <a:pt x="1796" y="1398"/>
                        <a:pt x="1712" y="1422"/>
                        <a:pt x="1635" y="1422"/>
                      </a:cubicBezTo>
                      <a:cubicBezTo>
                        <a:pt x="1389" y="1422"/>
                        <a:pt x="1213" y="1180"/>
                        <a:pt x="1328" y="894"/>
                      </a:cubicBezTo>
                      <a:cubicBezTo>
                        <a:pt x="1403" y="743"/>
                        <a:pt x="1253" y="593"/>
                        <a:pt x="1127" y="543"/>
                      </a:cubicBezTo>
                      <a:cubicBezTo>
                        <a:pt x="877" y="467"/>
                        <a:pt x="827" y="217"/>
                        <a:pt x="626" y="66"/>
                      </a:cubicBezTo>
                      <a:cubicBezTo>
                        <a:pt x="559" y="26"/>
                        <a:pt x="492"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2" name="Google Shape;942;p36"/>
                <p:cNvSpPr/>
                <p:nvPr/>
              </p:nvSpPr>
              <p:spPr>
                <a:xfrm>
                  <a:off x="7229390" y="1653268"/>
                  <a:ext cx="50258" cy="168523"/>
                </a:xfrm>
                <a:custGeom>
                  <a:avLst/>
                  <a:gdLst/>
                  <a:ahLst/>
                  <a:cxnLst/>
                  <a:rect l="l" t="t" r="r" b="b"/>
                  <a:pathLst>
                    <a:path w="1682" h="5640" extrusionOk="0">
                      <a:moveTo>
                        <a:pt x="1303" y="0"/>
                      </a:moveTo>
                      <a:cubicBezTo>
                        <a:pt x="1171" y="0"/>
                        <a:pt x="1049" y="91"/>
                        <a:pt x="971" y="226"/>
                      </a:cubicBezTo>
                      <a:cubicBezTo>
                        <a:pt x="896" y="326"/>
                        <a:pt x="921" y="477"/>
                        <a:pt x="1022" y="577"/>
                      </a:cubicBezTo>
                      <a:cubicBezTo>
                        <a:pt x="1072" y="627"/>
                        <a:pt x="1022" y="752"/>
                        <a:pt x="946" y="752"/>
                      </a:cubicBezTo>
                      <a:cubicBezTo>
                        <a:pt x="696" y="752"/>
                        <a:pt x="545" y="1078"/>
                        <a:pt x="746" y="1254"/>
                      </a:cubicBezTo>
                      <a:cubicBezTo>
                        <a:pt x="921" y="1404"/>
                        <a:pt x="796" y="1680"/>
                        <a:pt x="570" y="1705"/>
                      </a:cubicBezTo>
                      <a:cubicBezTo>
                        <a:pt x="332" y="1745"/>
                        <a:pt x="314" y="2038"/>
                        <a:pt x="443" y="2194"/>
                      </a:cubicBezTo>
                      <a:lnTo>
                        <a:pt x="443" y="2194"/>
                      </a:lnTo>
                      <a:lnTo>
                        <a:pt x="420" y="2306"/>
                      </a:lnTo>
                      <a:cubicBezTo>
                        <a:pt x="395" y="2407"/>
                        <a:pt x="370" y="2482"/>
                        <a:pt x="345" y="2582"/>
                      </a:cubicBezTo>
                      <a:cubicBezTo>
                        <a:pt x="295" y="2758"/>
                        <a:pt x="270" y="2983"/>
                        <a:pt x="345" y="3184"/>
                      </a:cubicBezTo>
                      <a:cubicBezTo>
                        <a:pt x="420" y="3309"/>
                        <a:pt x="621" y="3409"/>
                        <a:pt x="621" y="3534"/>
                      </a:cubicBezTo>
                      <a:cubicBezTo>
                        <a:pt x="621" y="3635"/>
                        <a:pt x="445" y="4086"/>
                        <a:pt x="370" y="4086"/>
                      </a:cubicBezTo>
                      <a:cubicBezTo>
                        <a:pt x="362" y="4085"/>
                        <a:pt x="353" y="4084"/>
                        <a:pt x="345" y="4084"/>
                      </a:cubicBezTo>
                      <a:cubicBezTo>
                        <a:pt x="134" y="4084"/>
                        <a:pt x="0" y="4391"/>
                        <a:pt x="169" y="4512"/>
                      </a:cubicBezTo>
                      <a:cubicBezTo>
                        <a:pt x="395" y="4687"/>
                        <a:pt x="395" y="5013"/>
                        <a:pt x="520" y="5264"/>
                      </a:cubicBezTo>
                      <a:cubicBezTo>
                        <a:pt x="646" y="5489"/>
                        <a:pt x="796" y="5640"/>
                        <a:pt x="1072" y="5640"/>
                      </a:cubicBezTo>
                      <a:cubicBezTo>
                        <a:pt x="1172" y="5640"/>
                        <a:pt x="1222" y="5514"/>
                        <a:pt x="1147" y="5439"/>
                      </a:cubicBezTo>
                      <a:cubicBezTo>
                        <a:pt x="932" y="5171"/>
                        <a:pt x="909" y="4787"/>
                        <a:pt x="776" y="4480"/>
                      </a:cubicBezTo>
                      <a:lnTo>
                        <a:pt x="776" y="4480"/>
                      </a:lnTo>
                      <a:cubicBezTo>
                        <a:pt x="904" y="4377"/>
                        <a:pt x="994" y="4216"/>
                        <a:pt x="1072" y="4036"/>
                      </a:cubicBezTo>
                      <a:cubicBezTo>
                        <a:pt x="1247" y="3685"/>
                        <a:pt x="1372" y="3359"/>
                        <a:pt x="1072" y="3033"/>
                      </a:cubicBezTo>
                      <a:cubicBezTo>
                        <a:pt x="1022" y="2983"/>
                        <a:pt x="971" y="2933"/>
                        <a:pt x="921" y="2883"/>
                      </a:cubicBezTo>
                      <a:cubicBezTo>
                        <a:pt x="917" y="2879"/>
                        <a:pt x="913" y="2875"/>
                        <a:pt x="910" y="2873"/>
                      </a:cubicBezTo>
                      <a:lnTo>
                        <a:pt x="910" y="2873"/>
                      </a:lnTo>
                      <a:cubicBezTo>
                        <a:pt x="914" y="2870"/>
                        <a:pt x="918" y="2865"/>
                        <a:pt x="921" y="2858"/>
                      </a:cubicBezTo>
                      <a:cubicBezTo>
                        <a:pt x="946" y="2707"/>
                        <a:pt x="971" y="2582"/>
                        <a:pt x="996" y="2457"/>
                      </a:cubicBezTo>
                      <a:cubicBezTo>
                        <a:pt x="1021" y="2361"/>
                        <a:pt x="1037" y="2262"/>
                        <a:pt x="1037" y="2168"/>
                      </a:cubicBezTo>
                      <a:lnTo>
                        <a:pt x="1037" y="2168"/>
                      </a:lnTo>
                      <a:cubicBezTo>
                        <a:pt x="1349" y="1960"/>
                        <a:pt x="1487" y="1523"/>
                        <a:pt x="1372" y="1166"/>
                      </a:cubicBezTo>
                      <a:lnTo>
                        <a:pt x="1372" y="1166"/>
                      </a:lnTo>
                      <a:cubicBezTo>
                        <a:pt x="1570" y="990"/>
                        <a:pt x="1666" y="701"/>
                        <a:pt x="1593" y="439"/>
                      </a:cubicBezTo>
                      <a:lnTo>
                        <a:pt x="1593" y="439"/>
                      </a:lnTo>
                      <a:cubicBezTo>
                        <a:pt x="1682" y="295"/>
                        <a:pt x="1585" y="87"/>
                        <a:pt x="1423" y="26"/>
                      </a:cubicBezTo>
                      <a:cubicBezTo>
                        <a:pt x="1382" y="8"/>
                        <a:pt x="1342" y="0"/>
                        <a:pt x="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3" name="Google Shape;943;p36"/>
                <p:cNvSpPr/>
                <p:nvPr/>
              </p:nvSpPr>
              <p:spPr>
                <a:xfrm>
                  <a:off x="7267398" y="1624672"/>
                  <a:ext cx="125825" cy="45776"/>
                </a:xfrm>
                <a:custGeom>
                  <a:avLst/>
                  <a:gdLst/>
                  <a:ahLst/>
                  <a:cxnLst/>
                  <a:rect l="l" t="t" r="r" b="b"/>
                  <a:pathLst>
                    <a:path w="4211" h="1532" extrusionOk="0">
                      <a:moveTo>
                        <a:pt x="3034" y="332"/>
                      </a:moveTo>
                      <a:lnTo>
                        <a:pt x="3034" y="332"/>
                      </a:lnTo>
                      <a:cubicBezTo>
                        <a:pt x="3044" y="342"/>
                        <a:pt x="3052" y="350"/>
                        <a:pt x="3058" y="356"/>
                      </a:cubicBezTo>
                      <a:lnTo>
                        <a:pt x="3058" y="356"/>
                      </a:lnTo>
                      <a:lnTo>
                        <a:pt x="3034" y="332"/>
                      </a:lnTo>
                      <a:close/>
                      <a:moveTo>
                        <a:pt x="3742" y="1"/>
                      </a:moveTo>
                      <a:cubicBezTo>
                        <a:pt x="3613" y="1"/>
                        <a:pt x="3489" y="56"/>
                        <a:pt x="3434" y="181"/>
                      </a:cubicBezTo>
                      <a:cubicBezTo>
                        <a:pt x="3425" y="190"/>
                        <a:pt x="3415" y="202"/>
                        <a:pt x="3410" y="212"/>
                      </a:cubicBezTo>
                      <a:lnTo>
                        <a:pt x="3410" y="212"/>
                      </a:lnTo>
                      <a:cubicBezTo>
                        <a:pt x="3409" y="209"/>
                        <a:pt x="3409" y="206"/>
                        <a:pt x="3409" y="206"/>
                      </a:cubicBezTo>
                      <a:cubicBezTo>
                        <a:pt x="3409" y="206"/>
                        <a:pt x="3409" y="206"/>
                        <a:pt x="3409" y="214"/>
                      </a:cubicBezTo>
                      <a:lnTo>
                        <a:pt x="3409" y="214"/>
                      </a:lnTo>
                      <a:cubicBezTo>
                        <a:pt x="3405" y="222"/>
                        <a:pt x="3403" y="227"/>
                        <a:pt x="3407" y="227"/>
                      </a:cubicBezTo>
                      <a:cubicBezTo>
                        <a:pt x="3407" y="227"/>
                        <a:pt x="3408" y="227"/>
                        <a:pt x="3409" y="227"/>
                      </a:cubicBezTo>
                      <a:lnTo>
                        <a:pt x="3409" y="227"/>
                      </a:lnTo>
                      <a:cubicBezTo>
                        <a:pt x="3409" y="228"/>
                        <a:pt x="3409" y="229"/>
                        <a:pt x="3409" y="231"/>
                      </a:cubicBezTo>
                      <a:cubicBezTo>
                        <a:pt x="3359" y="256"/>
                        <a:pt x="3308" y="281"/>
                        <a:pt x="3258" y="306"/>
                      </a:cubicBezTo>
                      <a:cubicBezTo>
                        <a:pt x="3208" y="331"/>
                        <a:pt x="3158" y="331"/>
                        <a:pt x="3083" y="356"/>
                      </a:cubicBezTo>
                      <a:cubicBezTo>
                        <a:pt x="3044" y="264"/>
                        <a:pt x="2956" y="227"/>
                        <a:pt x="2868" y="227"/>
                      </a:cubicBezTo>
                      <a:cubicBezTo>
                        <a:pt x="2787" y="227"/>
                        <a:pt x="2705" y="258"/>
                        <a:pt x="2657" y="306"/>
                      </a:cubicBezTo>
                      <a:cubicBezTo>
                        <a:pt x="2433" y="485"/>
                        <a:pt x="2128" y="665"/>
                        <a:pt x="1833" y="665"/>
                      </a:cubicBezTo>
                      <a:cubicBezTo>
                        <a:pt x="1799" y="665"/>
                        <a:pt x="1764" y="662"/>
                        <a:pt x="1730" y="657"/>
                      </a:cubicBezTo>
                      <a:cubicBezTo>
                        <a:pt x="1707" y="654"/>
                        <a:pt x="1685" y="652"/>
                        <a:pt x="1664" y="652"/>
                      </a:cubicBezTo>
                      <a:cubicBezTo>
                        <a:pt x="1517" y="652"/>
                        <a:pt x="1397" y="726"/>
                        <a:pt x="1354" y="857"/>
                      </a:cubicBezTo>
                      <a:lnTo>
                        <a:pt x="1329" y="933"/>
                      </a:lnTo>
                      <a:lnTo>
                        <a:pt x="1303" y="882"/>
                      </a:lnTo>
                      <a:cubicBezTo>
                        <a:pt x="1353" y="669"/>
                        <a:pt x="1176" y="509"/>
                        <a:pt x="999" y="509"/>
                      </a:cubicBezTo>
                      <a:cubicBezTo>
                        <a:pt x="906" y="509"/>
                        <a:pt x="813" y="553"/>
                        <a:pt x="752" y="657"/>
                      </a:cubicBezTo>
                      <a:cubicBezTo>
                        <a:pt x="577" y="933"/>
                        <a:pt x="226" y="907"/>
                        <a:pt x="25" y="1158"/>
                      </a:cubicBezTo>
                      <a:lnTo>
                        <a:pt x="0" y="1208"/>
                      </a:lnTo>
                      <a:cubicBezTo>
                        <a:pt x="50" y="1359"/>
                        <a:pt x="126" y="1434"/>
                        <a:pt x="276" y="1459"/>
                      </a:cubicBezTo>
                      <a:cubicBezTo>
                        <a:pt x="328" y="1469"/>
                        <a:pt x="384" y="1475"/>
                        <a:pt x="441" y="1475"/>
                      </a:cubicBezTo>
                      <a:cubicBezTo>
                        <a:pt x="521" y="1475"/>
                        <a:pt x="603" y="1463"/>
                        <a:pt x="677" y="1434"/>
                      </a:cubicBezTo>
                      <a:cubicBezTo>
                        <a:pt x="751" y="1412"/>
                        <a:pt x="820" y="1381"/>
                        <a:pt x="885" y="1343"/>
                      </a:cubicBezTo>
                      <a:lnTo>
                        <a:pt x="885" y="1343"/>
                      </a:lnTo>
                      <a:cubicBezTo>
                        <a:pt x="961" y="1424"/>
                        <a:pt x="1059" y="1484"/>
                        <a:pt x="1178" y="1509"/>
                      </a:cubicBezTo>
                      <a:cubicBezTo>
                        <a:pt x="1228" y="1524"/>
                        <a:pt x="1278" y="1531"/>
                        <a:pt x="1329" y="1531"/>
                      </a:cubicBezTo>
                      <a:cubicBezTo>
                        <a:pt x="1531" y="1531"/>
                        <a:pt x="1730" y="1417"/>
                        <a:pt x="1842" y="1251"/>
                      </a:cubicBezTo>
                      <a:lnTo>
                        <a:pt x="1842" y="1251"/>
                      </a:lnTo>
                      <a:cubicBezTo>
                        <a:pt x="2230" y="1221"/>
                        <a:pt x="2627" y="1096"/>
                        <a:pt x="2911" y="819"/>
                      </a:cubicBezTo>
                      <a:lnTo>
                        <a:pt x="2911" y="819"/>
                      </a:lnTo>
                      <a:cubicBezTo>
                        <a:pt x="2976" y="831"/>
                        <a:pt x="3043" y="833"/>
                        <a:pt x="3111" y="833"/>
                      </a:cubicBezTo>
                      <a:cubicBezTo>
                        <a:pt x="3151" y="833"/>
                        <a:pt x="3192" y="832"/>
                        <a:pt x="3233" y="832"/>
                      </a:cubicBezTo>
                      <a:cubicBezTo>
                        <a:pt x="3296" y="845"/>
                        <a:pt x="3365" y="851"/>
                        <a:pt x="3434" y="851"/>
                      </a:cubicBezTo>
                      <a:cubicBezTo>
                        <a:pt x="3503" y="851"/>
                        <a:pt x="3572" y="845"/>
                        <a:pt x="3634" y="832"/>
                      </a:cubicBezTo>
                      <a:cubicBezTo>
                        <a:pt x="3634" y="832"/>
                        <a:pt x="3709" y="807"/>
                        <a:pt x="3659" y="807"/>
                      </a:cubicBezTo>
                      <a:cubicBezTo>
                        <a:pt x="3684" y="807"/>
                        <a:pt x="3735" y="807"/>
                        <a:pt x="3785" y="782"/>
                      </a:cubicBezTo>
                      <a:cubicBezTo>
                        <a:pt x="3835" y="782"/>
                        <a:pt x="3910" y="757"/>
                        <a:pt x="3960" y="707"/>
                      </a:cubicBezTo>
                      <a:cubicBezTo>
                        <a:pt x="4136" y="557"/>
                        <a:pt x="4211" y="306"/>
                        <a:pt x="4035" y="105"/>
                      </a:cubicBezTo>
                      <a:cubicBezTo>
                        <a:pt x="3956" y="38"/>
                        <a:pt x="3847" y="1"/>
                        <a:pt x="3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4" name="Google Shape;944;p36"/>
                <p:cNvSpPr/>
                <p:nvPr/>
              </p:nvSpPr>
              <p:spPr>
                <a:xfrm>
                  <a:off x="7416409" y="1633039"/>
                  <a:ext cx="10518" cy="2301"/>
                </a:xfrm>
                <a:custGeom>
                  <a:avLst/>
                  <a:gdLst/>
                  <a:ahLst/>
                  <a:cxnLst/>
                  <a:rect l="l" t="t" r="r" b="b"/>
                  <a:pathLst>
                    <a:path w="352" h="77" extrusionOk="0">
                      <a:moveTo>
                        <a:pt x="151" y="1"/>
                      </a:moveTo>
                      <a:cubicBezTo>
                        <a:pt x="101" y="1"/>
                        <a:pt x="51" y="1"/>
                        <a:pt x="1" y="76"/>
                      </a:cubicBezTo>
                      <a:lnTo>
                        <a:pt x="352" y="76"/>
                      </a:lnTo>
                      <a:cubicBezTo>
                        <a:pt x="301" y="26"/>
                        <a:pt x="22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5" name="Google Shape;945;p36"/>
                <p:cNvSpPr/>
                <p:nvPr/>
              </p:nvSpPr>
              <p:spPr>
                <a:xfrm>
                  <a:off x="7348253" y="1624822"/>
                  <a:ext cx="42728" cy="9771"/>
                </a:xfrm>
                <a:custGeom>
                  <a:avLst/>
                  <a:gdLst/>
                  <a:ahLst/>
                  <a:cxnLst/>
                  <a:rect l="l" t="t" r="r" b="b"/>
                  <a:pathLst>
                    <a:path w="1430" h="327" extrusionOk="0">
                      <a:moveTo>
                        <a:pt x="151" y="226"/>
                      </a:moveTo>
                      <a:cubicBezTo>
                        <a:pt x="101" y="226"/>
                        <a:pt x="26" y="226"/>
                        <a:pt x="1" y="251"/>
                      </a:cubicBezTo>
                      <a:cubicBezTo>
                        <a:pt x="101" y="276"/>
                        <a:pt x="201" y="276"/>
                        <a:pt x="327" y="276"/>
                      </a:cubicBezTo>
                      <a:cubicBezTo>
                        <a:pt x="277" y="251"/>
                        <a:pt x="227" y="226"/>
                        <a:pt x="151" y="226"/>
                      </a:cubicBezTo>
                      <a:close/>
                      <a:moveTo>
                        <a:pt x="1054" y="0"/>
                      </a:moveTo>
                      <a:cubicBezTo>
                        <a:pt x="903" y="0"/>
                        <a:pt x="778" y="50"/>
                        <a:pt x="728" y="176"/>
                      </a:cubicBezTo>
                      <a:cubicBezTo>
                        <a:pt x="728" y="201"/>
                        <a:pt x="703" y="201"/>
                        <a:pt x="703" y="226"/>
                      </a:cubicBezTo>
                      <a:cubicBezTo>
                        <a:pt x="653" y="251"/>
                        <a:pt x="602" y="276"/>
                        <a:pt x="577" y="301"/>
                      </a:cubicBezTo>
                      <a:cubicBezTo>
                        <a:pt x="853" y="326"/>
                        <a:pt x="1154" y="326"/>
                        <a:pt x="1430" y="326"/>
                      </a:cubicBezTo>
                      <a:cubicBezTo>
                        <a:pt x="1430" y="251"/>
                        <a:pt x="1379" y="176"/>
                        <a:pt x="1329" y="100"/>
                      </a:cubicBezTo>
                      <a:cubicBezTo>
                        <a:pt x="1254" y="25"/>
                        <a:pt x="115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946" name="Google Shape;946;p36"/>
              <p:cNvGrpSpPr/>
              <p:nvPr/>
            </p:nvGrpSpPr>
            <p:grpSpPr>
              <a:xfrm>
                <a:off x="7438408" y="2045794"/>
                <a:ext cx="352016" cy="336120"/>
                <a:chOff x="7438408" y="2045794"/>
                <a:chExt cx="352016" cy="336120"/>
              </a:xfrm>
            </p:grpSpPr>
            <p:sp>
              <p:nvSpPr>
                <p:cNvPr id="947" name="Google Shape;947;p36"/>
                <p:cNvSpPr/>
                <p:nvPr/>
              </p:nvSpPr>
              <p:spPr>
                <a:xfrm>
                  <a:off x="7448149" y="2051621"/>
                  <a:ext cx="326529" cy="321867"/>
                </a:xfrm>
                <a:custGeom>
                  <a:avLst/>
                  <a:gdLst/>
                  <a:ahLst/>
                  <a:cxnLst/>
                  <a:rect l="l" t="t" r="r" b="b"/>
                  <a:pathLst>
                    <a:path w="10928" h="10772" extrusionOk="0">
                      <a:moveTo>
                        <a:pt x="4587" y="1"/>
                      </a:moveTo>
                      <a:cubicBezTo>
                        <a:pt x="4512" y="1"/>
                        <a:pt x="4462" y="1"/>
                        <a:pt x="4411" y="26"/>
                      </a:cubicBezTo>
                      <a:cubicBezTo>
                        <a:pt x="3935" y="76"/>
                        <a:pt x="3484" y="201"/>
                        <a:pt x="3058" y="402"/>
                      </a:cubicBezTo>
                      <a:cubicBezTo>
                        <a:pt x="1830" y="978"/>
                        <a:pt x="903" y="2056"/>
                        <a:pt x="426" y="3309"/>
                      </a:cubicBezTo>
                      <a:cubicBezTo>
                        <a:pt x="176" y="3986"/>
                        <a:pt x="0" y="4663"/>
                        <a:pt x="25" y="5389"/>
                      </a:cubicBezTo>
                      <a:cubicBezTo>
                        <a:pt x="76" y="6016"/>
                        <a:pt x="276" y="6592"/>
                        <a:pt x="577" y="7169"/>
                      </a:cubicBezTo>
                      <a:cubicBezTo>
                        <a:pt x="827" y="7695"/>
                        <a:pt x="1178" y="8171"/>
                        <a:pt x="1579" y="8623"/>
                      </a:cubicBezTo>
                      <a:cubicBezTo>
                        <a:pt x="2055" y="9199"/>
                        <a:pt x="2557" y="9675"/>
                        <a:pt x="3183" y="10051"/>
                      </a:cubicBezTo>
                      <a:cubicBezTo>
                        <a:pt x="3964" y="10526"/>
                        <a:pt x="4871" y="10772"/>
                        <a:pt x="5780" y="10772"/>
                      </a:cubicBezTo>
                      <a:cubicBezTo>
                        <a:pt x="6213" y="10772"/>
                        <a:pt x="6647" y="10716"/>
                        <a:pt x="7068" y="10603"/>
                      </a:cubicBezTo>
                      <a:cubicBezTo>
                        <a:pt x="8396" y="10252"/>
                        <a:pt x="9399" y="9324"/>
                        <a:pt x="10101" y="8171"/>
                      </a:cubicBezTo>
                      <a:cubicBezTo>
                        <a:pt x="10376" y="7720"/>
                        <a:pt x="10602" y="7219"/>
                        <a:pt x="10727" y="6718"/>
                      </a:cubicBezTo>
                      <a:cubicBezTo>
                        <a:pt x="10853" y="6367"/>
                        <a:pt x="10928" y="5991"/>
                        <a:pt x="10903" y="5590"/>
                      </a:cubicBezTo>
                      <a:lnTo>
                        <a:pt x="10878" y="5590"/>
                      </a:lnTo>
                      <a:cubicBezTo>
                        <a:pt x="10903" y="5189"/>
                        <a:pt x="10853" y="4813"/>
                        <a:pt x="10777" y="4412"/>
                      </a:cubicBezTo>
                      <a:cubicBezTo>
                        <a:pt x="10527" y="3309"/>
                        <a:pt x="9875" y="2282"/>
                        <a:pt x="8948" y="1580"/>
                      </a:cubicBezTo>
                      <a:cubicBezTo>
                        <a:pt x="8847" y="1505"/>
                        <a:pt x="8747" y="1480"/>
                        <a:pt x="8647" y="1455"/>
                      </a:cubicBezTo>
                      <a:cubicBezTo>
                        <a:pt x="8271" y="1129"/>
                        <a:pt x="7870" y="828"/>
                        <a:pt x="7394" y="577"/>
                      </a:cubicBezTo>
                      <a:cubicBezTo>
                        <a:pt x="6968" y="352"/>
                        <a:pt x="6467" y="176"/>
                        <a:pt x="5965" y="101"/>
                      </a:cubicBezTo>
                      <a:cubicBezTo>
                        <a:pt x="5815" y="76"/>
                        <a:pt x="5639" y="51"/>
                        <a:pt x="5464" y="51"/>
                      </a:cubicBezTo>
                      <a:cubicBezTo>
                        <a:pt x="5188" y="1"/>
                        <a:pt x="4913" y="1"/>
                        <a:pt x="4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8" name="Google Shape;948;p36"/>
                <p:cNvSpPr/>
                <p:nvPr/>
              </p:nvSpPr>
              <p:spPr>
                <a:xfrm>
                  <a:off x="7696781" y="2080843"/>
                  <a:ext cx="777" cy="777"/>
                </a:xfrm>
                <a:custGeom>
                  <a:avLst/>
                  <a:gdLst/>
                  <a:ahLst/>
                  <a:cxnLst/>
                  <a:rect l="l" t="t" r="r" b="b"/>
                  <a:pathLst>
                    <a:path w="26" h="26" extrusionOk="0">
                      <a:moveTo>
                        <a:pt x="25" y="25"/>
                      </a:moveTo>
                      <a:cubicBezTo>
                        <a:pt x="25" y="25"/>
                        <a:pt x="25" y="25"/>
                        <a:pt x="25" y="25"/>
                      </a:cubicBezTo>
                      <a:cubicBezTo>
                        <a:pt x="25" y="25"/>
                        <a:pt x="0" y="0"/>
                        <a:pt x="0" y="0"/>
                      </a:cubicBezTo>
                      <a:cubicBezTo>
                        <a:pt x="0" y="25"/>
                        <a:pt x="25" y="25"/>
                        <a:pt x="25" y="25"/>
                      </a:cubicBezTo>
                      <a:close/>
                    </a:path>
                  </a:pathLst>
                </a:custGeom>
                <a:solidFill>
                  <a:srgbClr val="A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9" name="Google Shape;949;p36"/>
                <p:cNvSpPr/>
                <p:nvPr/>
              </p:nvSpPr>
              <p:spPr>
                <a:xfrm>
                  <a:off x="7630865" y="2061362"/>
                  <a:ext cx="140824" cy="239667"/>
                </a:xfrm>
                <a:custGeom>
                  <a:avLst/>
                  <a:gdLst/>
                  <a:ahLst/>
                  <a:cxnLst/>
                  <a:rect l="l" t="t" r="r" b="b"/>
                  <a:pathLst>
                    <a:path w="4713" h="8021" extrusionOk="0">
                      <a:moveTo>
                        <a:pt x="3961" y="2883"/>
                      </a:moveTo>
                      <a:lnTo>
                        <a:pt x="3961" y="2883"/>
                      </a:lnTo>
                      <a:cubicBezTo>
                        <a:pt x="4261" y="3660"/>
                        <a:pt x="4362" y="4462"/>
                        <a:pt x="4286" y="5289"/>
                      </a:cubicBezTo>
                      <a:cubicBezTo>
                        <a:pt x="4211" y="6292"/>
                        <a:pt x="3835" y="7219"/>
                        <a:pt x="3259" y="7971"/>
                      </a:cubicBezTo>
                      <a:lnTo>
                        <a:pt x="3610" y="7971"/>
                      </a:lnTo>
                      <a:cubicBezTo>
                        <a:pt x="3710" y="7845"/>
                        <a:pt x="3785" y="7695"/>
                        <a:pt x="3860" y="7570"/>
                      </a:cubicBezTo>
                      <a:cubicBezTo>
                        <a:pt x="4562" y="6266"/>
                        <a:pt x="4712" y="4788"/>
                        <a:pt x="4186" y="3409"/>
                      </a:cubicBezTo>
                      <a:cubicBezTo>
                        <a:pt x="4136" y="3234"/>
                        <a:pt x="4061" y="3058"/>
                        <a:pt x="3961" y="2883"/>
                      </a:cubicBezTo>
                      <a:close/>
                      <a:moveTo>
                        <a:pt x="1" y="1"/>
                      </a:moveTo>
                      <a:cubicBezTo>
                        <a:pt x="276" y="151"/>
                        <a:pt x="577" y="327"/>
                        <a:pt x="853" y="477"/>
                      </a:cubicBezTo>
                      <a:cubicBezTo>
                        <a:pt x="1204" y="652"/>
                        <a:pt x="1529" y="878"/>
                        <a:pt x="1830" y="1129"/>
                      </a:cubicBezTo>
                      <a:cubicBezTo>
                        <a:pt x="2331" y="1555"/>
                        <a:pt x="2783" y="2031"/>
                        <a:pt x="3108" y="2607"/>
                      </a:cubicBezTo>
                      <a:cubicBezTo>
                        <a:pt x="3710" y="3760"/>
                        <a:pt x="3585" y="5114"/>
                        <a:pt x="3184" y="6292"/>
                      </a:cubicBezTo>
                      <a:cubicBezTo>
                        <a:pt x="2958" y="6918"/>
                        <a:pt x="2632" y="7520"/>
                        <a:pt x="2206" y="8021"/>
                      </a:cubicBezTo>
                      <a:cubicBezTo>
                        <a:pt x="2256" y="8021"/>
                        <a:pt x="2331" y="8021"/>
                        <a:pt x="2382" y="7996"/>
                      </a:cubicBezTo>
                      <a:cubicBezTo>
                        <a:pt x="3284" y="7119"/>
                        <a:pt x="3785" y="5865"/>
                        <a:pt x="3810" y="4587"/>
                      </a:cubicBezTo>
                      <a:cubicBezTo>
                        <a:pt x="3835" y="2582"/>
                        <a:pt x="2557" y="803"/>
                        <a:pt x="702" y="76"/>
                      </a:cubicBezTo>
                      <a:cubicBezTo>
                        <a:pt x="477" y="51"/>
                        <a:pt x="226" y="51"/>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0" name="Google Shape;950;p36"/>
                <p:cNvSpPr/>
                <p:nvPr/>
              </p:nvSpPr>
              <p:spPr>
                <a:xfrm>
                  <a:off x="7510299" y="2110036"/>
                  <a:ext cx="146800" cy="164788"/>
                </a:xfrm>
                <a:custGeom>
                  <a:avLst/>
                  <a:gdLst/>
                  <a:ahLst/>
                  <a:cxnLst/>
                  <a:rect l="l" t="t" r="r" b="b"/>
                  <a:pathLst>
                    <a:path w="4913" h="5515" extrusionOk="0">
                      <a:moveTo>
                        <a:pt x="2732" y="1"/>
                      </a:moveTo>
                      <a:cubicBezTo>
                        <a:pt x="1981" y="76"/>
                        <a:pt x="1304" y="527"/>
                        <a:pt x="803" y="1104"/>
                      </a:cubicBezTo>
                      <a:cubicBezTo>
                        <a:pt x="326" y="1680"/>
                        <a:pt x="1" y="2382"/>
                        <a:pt x="26" y="3134"/>
                      </a:cubicBezTo>
                      <a:cubicBezTo>
                        <a:pt x="26" y="3134"/>
                        <a:pt x="26" y="3109"/>
                        <a:pt x="26" y="3109"/>
                      </a:cubicBezTo>
                      <a:cubicBezTo>
                        <a:pt x="51" y="3008"/>
                        <a:pt x="151" y="2958"/>
                        <a:pt x="226" y="2958"/>
                      </a:cubicBezTo>
                      <a:cubicBezTo>
                        <a:pt x="326" y="2958"/>
                        <a:pt x="427" y="3033"/>
                        <a:pt x="427" y="3159"/>
                      </a:cubicBezTo>
                      <a:cubicBezTo>
                        <a:pt x="376" y="4011"/>
                        <a:pt x="677" y="4813"/>
                        <a:pt x="1429" y="5289"/>
                      </a:cubicBezTo>
                      <a:cubicBezTo>
                        <a:pt x="1579" y="5364"/>
                        <a:pt x="1755" y="5440"/>
                        <a:pt x="1930" y="5515"/>
                      </a:cubicBezTo>
                      <a:cubicBezTo>
                        <a:pt x="1855" y="5440"/>
                        <a:pt x="1805" y="5389"/>
                        <a:pt x="1755" y="5339"/>
                      </a:cubicBezTo>
                      <a:cubicBezTo>
                        <a:pt x="1454" y="5089"/>
                        <a:pt x="1204" y="4813"/>
                        <a:pt x="1003" y="4462"/>
                      </a:cubicBezTo>
                      <a:cubicBezTo>
                        <a:pt x="828" y="4136"/>
                        <a:pt x="752" y="3785"/>
                        <a:pt x="702" y="3409"/>
                      </a:cubicBezTo>
                      <a:cubicBezTo>
                        <a:pt x="627" y="2958"/>
                        <a:pt x="702" y="2582"/>
                        <a:pt x="903" y="2181"/>
                      </a:cubicBezTo>
                      <a:cubicBezTo>
                        <a:pt x="1254" y="1480"/>
                        <a:pt x="1855" y="878"/>
                        <a:pt x="2607" y="627"/>
                      </a:cubicBezTo>
                      <a:cubicBezTo>
                        <a:pt x="2883" y="527"/>
                        <a:pt x="3209" y="427"/>
                        <a:pt x="3509" y="427"/>
                      </a:cubicBezTo>
                      <a:cubicBezTo>
                        <a:pt x="3585" y="427"/>
                        <a:pt x="3635" y="427"/>
                        <a:pt x="3685" y="452"/>
                      </a:cubicBezTo>
                      <a:cubicBezTo>
                        <a:pt x="4111" y="502"/>
                        <a:pt x="4562" y="728"/>
                        <a:pt x="4913" y="953"/>
                      </a:cubicBezTo>
                      <a:cubicBezTo>
                        <a:pt x="4737" y="753"/>
                        <a:pt x="4537" y="577"/>
                        <a:pt x="4286" y="477"/>
                      </a:cubicBezTo>
                      <a:cubicBezTo>
                        <a:pt x="4236" y="452"/>
                        <a:pt x="4236" y="402"/>
                        <a:pt x="4261" y="377"/>
                      </a:cubicBezTo>
                      <a:cubicBezTo>
                        <a:pt x="4136" y="302"/>
                        <a:pt x="3986" y="252"/>
                        <a:pt x="3860" y="201"/>
                      </a:cubicBezTo>
                      <a:cubicBezTo>
                        <a:pt x="3534" y="101"/>
                        <a:pt x="3234" y="1"/>
                        <a:pt x="288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1" name="Google Shape;951;p36"/>
                <p:cNvSpPr/>
                <p:nvPr/>
              </p:nvSpPr>
              <p:spPr>
                <a:xfrm>
                  <a:off x="7454125" y="2060615"/>
                  <a:ext cx="115367" cy="202975"/>
                </a:xfrm>
                <a:custGeom>
                  <a:avLst/>
                  <a:gdLst/>
                  <a:ahLst/>
                  <a:cxnLst/>
                  <a:rect l="l" t="t" r="r" b="b"/>
                  <a:pathLst>
                    <a:path w="3861" h="6793" extrusionOk="0">
                      <a:moveTo>
                        <a:pt x="3861" y="1"/>
                      </a:moveTo>
                      <a:lnTo>
                        <a:pt x="3861" y="1"/>
                      </a:lnTo>
                      <a:cubicBezTo>
                        <a:pt x="3735" y="26"/>
                        <a:pt x="3610" y="76"/>
                        <a:pt x="3459" y="101"/>
                      </a:cubicBezTo>
                      <a:cubicBezTo>
                        <a:pt x="2357" y="452"/>
                        <a:pt x="1480" y="1254"/>
                        <a:pt x="903" y="2256"/>
                      </a:cubicBezTo>
                      <a:cubicBezTo>
                        <a:pt x="327" y="3209"/>
                        <a:pt x="1" y="4337"/>
                        <a:pt x="176" y="5464"/>
                      </a:cubicBezTo>
                      <a:cubicBezTo>
                        <a:pt x="277" y="5941"/>
                        <a:pt x="427" y="6367"/>
                        <a:pt x="652" y="6793"/>
                      </a:cubicBezTo>
                      <a:cubicBezTo>
                        <a:pt x="627" y="6517"/>
                        <a:pt x="502" y="6241"/>
                        <a:pt x="452" y="5966"/>
                      </a:cubicBezTo>
                      <a:cubicBezTo>
                        <a:pt x="377" y="5615"/>
                        <a:pt x="377" y="5239"/>
                        <a:pt x="402" y="4888"/>
                      </a:cubicBezTo>
                      <a:cubicBezTo>
                        <a:pt x="452" y="4086"/>
                        <a:pt x="803" y="3309"/>
                        <a:pt x="1179" y="2607"/>
                      </a:cubicBezTo>
                      <a:cubicBezTo>
                        <a:pt x="1555" y="1906"/>
                        <a:pt x="2056" y="1229"/>
                        <a:pt x="2683" y="728"/>
                      </a:cubicBezTo>
                      <a:cubicBezTo>
                        <a:pt x="2958" y="502"/>
                        <a:pt x="3234" y="251"/>
                        <a:pt x="3560" y="101"/>
                      </a:cubicBezTo>
                      <a:cubicBezTo>
                        <a:pt x="3660" y="76"/>
                        <a:pt x="3760" y="26"/>
                        <a:pt x="386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2" name="Google Shape;952;p36"/>
                <p:cNvSpPr/>
                <p:nvPr/>
              </p:nvSpPr>
              <p:spPr>
                <a:xfrm>
                  <a:off x="7599432" y="2146759"/>
                  <a:ext cx="104102" cy="152029"/>
                </a:xfrm>
                <a:custGeom>
                  <a:avLst/>
                  <a:gdLst/>
                  <a:ahLst/>
                  <a:cxnLst/>
                  <a:rect l="l" t="t" r="r" b="b"/>
                  <a:pathLst>
                    <a:path w="3484" h="5088" extrusionOk="0">
                      <a:moveTo>
                        <a:pt x="2607" y="0"/>
                      </a:moveTo>
                      <a:lnTo>
                        <a:pt x="2607" y="0"/>
                      </a:lnTo>
                      <a:cubicBezTo>
                        <a:pt x="2832" y="301"/>
                        <a:pt x="3008" y="652"/>
                        <a:pt x="3133" y="1028"/>
                      </a:cubicBezTo>
                      <a:cubicBezTo>
                        <a:pt x="3383" y="1880"/>
                        <a:pt x="3308" y="2857"/>
                        <a:pt x="2857" y="3609"/>
                      </a:cubicBezTo>
                      <a:cubicBezTo>
                        <a:pt x="2331" y="4436"/>
                        <a:pt x="1429" y="4912"/>
                        <a:pt x="476" y="5013"/>
                      </a:cubicBezTo>
                      <a:lnTo>
                        <a:pt x="0" y="5013"/>
                      </a:lnTo>
                      <a:cubicBezTo>
                        <a:pt x="201" y="5063"/>
                        <a:pt x="376" y="5088"/>
                        <a:pt x="576" y="5088"/>
                      </a:cubicBezTo>
                      <a:lnTo>
                        <a:pt x="602" y="5063"/>
                      </a:lnTo>
                      <a:lnTo>
                        <a:pt x="677" y="5038"/>
                      </a:lnTo>
                      <a:lnTo>
                        <a:pt x="727" y="5038"/>
                      </a:lnTo>
                      <a:lnTo>
                        <a:pt x="827" y="5088"/>
                      </a:lnTo>
                      <a:cubicBezTo>
                        <a:pt x="952" y="5088"/>
                        <a:pt x="1078" y="5088"/>
                        <a:pt x="1203" y="5063"/>
                      </a:cubicBezTo>
                      <a:cubicBezTo>
                        <a:pt x="1529" y="5013"/>
                        <a:pt x="1855" y="4887"/>
                        <a:pt x="2105" y="4662"/>
                      </a:cubicBezTo>
                      <a:cubicBezTo>
                        <a:pt x="2406" y="4411"/>
                        <a:pt x="2632" y="4060"/>
                        <a:pt x="2832" y="3734"/>
                      </a:cubicBezTo>
                      <a:cubicBezTo>
                        <a:pt x="3233" y="3083"/>
                        <a:pt x="3484" y="2281"/>
                        <a:pt x="3358" y="1529"/>
                      </a:cubicBezTo>
                      <a:cubicBezTo>
                        <a:pt x="3283" y="1203"/>
                        <a:pt x="3158" y="902"/>
                        <a:pt x="3008" y="627"/>
                      </a:cubicBezTo>
                      <a:cubicBezTo>
                        <a:pt x="2882" y="401"/>
                        <a:pt x="2757" y="201"/>
                        <a:pt x="2607"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3" name="Google Shape;953;p36"/>
                <p:cNvSpPr/>
                <p:nvPr/>
              </p:nvSpPr>
              <p:spPr>
                <a:xfrm>
                  <a:off x="7438408" y="2045794"/>
                  <a:ext cx="323541" cy="313232"/>
                </a:xfrm>
                <a:custGeom>
                  <a:avLst/>
                  <a:gdLst/>
                  <a:ahLst/>
                  <a:cxnLst/>
                  <a:rect l="l" t="t" r="r" b="b"/>
                  <a:pathLst>
                    <a:path w="10828" h="10483" extrusionOk="0">
                      <a:moveTo>
                        <a:pt x="5363" y="392"/>
                      </a:moveTo>
                      <a:cubicBezTo>
                        <a:pt x="5430" y="392"/>
                        <a:pt x="5498" y="393"/>
                        <a:pt x="5564" y="396"/>
                      </a:cubicBezTo>
                      <a:cubicBezTo>
                        <a:pt x="5815" y="422"/>
                        <a:pt x="6091" y="447"/>
                        <a:pt x="6366" y="497"/>
                      </a:cubicBezTo>
                      <a:cubicBezTo>
                        <a:pt x="6617" y="572"/>
                        <a:pt x="6868" y="572"/>
                        <a:pt x="7143" y="597"/>
                      </a:cubicBezTo>
                      <a:cubicBezTo>
                        <a:pt x="8998" y="1324"/>
                        <a:pt x="10276" y="3103"/>
                        <a:pt x="10251" y="5108"/>
                      </a:cubicBezTo>
                      <a:cubicBezTo>
                        <a:pt x="10226" y="6863"/>
                        <a:pt x="9299" y="8542"/>
                        <a:pt x="7720" y="9344"/>
                      </a:cubicBezTo>
                      <a:cubicBezTo>
                        <a:pt x="7054" y="9672"/>
                        <a:pt x="6332" y="9829"/>
                        <a:pt x="5611" y="9829"/>
                      </a:cubicBezTo>
                      <a:cubicBezTo>
                        <a:pt x="4406" y="9829"/>
                        <a:pt x="3206" y="9392"/>
                        <a:pt x="2281" y="8592"/>
                      </a:cubicBezTo>
                      <a:cubicBezTo>
                        <a:pt x="1479" y="7915"/>
                        <a:pt x="878" y="7013"/>
                        <a:pt x="702" y="5960"/>
                      </a:cubicBezTo>
                      <a:cubicBezTo>
                        <a:pt x="527" y="4833"/>
                        <a:pt x="853" y="3705"/>
                        <a:pt x="1429" y="2752"/>
                      </a:cubicBezTo>
                      <a:cubicBezTo>
                        <a:pt x="2006" y="1750"/>
                        <a:pt x="2883" y="948"/>
                        <a:pt x="3985" y="597"/>
                      </a:cubicBezTo>
                      <a:cubicBezTo>
                        <a:pt x="4423" y="466"/>
                        <a:pt x="4899" y="392"/>
                        <a:pt x="5363" y="392"/>
                      </a:cubicBezTo>
                      <a:close/>
                      <a:moveTo>
                        <a:pt x="5358" y="1"/>
                      </a:moveTo>
                      <a:cubicBezTo>
                        <a:pt x="4983" y="1"/>
                        <a:pt x="4603" y="47"/>
                        <a:pt x="4236" y="121"/>
                      </a:cubicBezTo>
                      <a:cubicBezTo>
                        <a:pt x="3158" y="346"/>
                        <a:pt x="2206" y="923"/>
                        <a:pt x="1529" y="1775"/>
                      </a:cubicBezTo>
                      <a:cubicBezTo>
                        <a:pt x="777" y="2727"/>
                        <a:pt x="226" y="3855"/>
                        <a:pt x="101" y="5058"/>
                      </a:cubicBezTo>
                      <a:cubicBezTo>
                        <a:pt x="1" y="6311"/>
                        <a:pt x="427" y="7514"/>
                        <a:pt x="1229" y="8467"/>
                      </a:cubicBezTo>
                      <a:cubicBezTo>
                        <a:pt x="2297" y="9741"/>
                        <a:pt x="3953" y="10483"/>
                        <a:pt x="5611" y="10483"/>
                      </a:cubicBezTo>
                      <a:cubicBezTo>
                        <a:pt x="6171" y="10483"/>
                        <a:pt x="6731" y="10398"/>
                        <a:pt x="7269" y="10221"/>
                      </a:cubicBezTo>
                      <a:cubicBezTo>
                        <a:pt x="9199" y="9595"/>
                        <a:pt x="10552" y="7840"/>
                        <a:pt x="10727" y="5810"/>
                      </a:cubicBezTo>
                      <a:cubicBezTo>
                        <a:pt x="10828" y="4607"/>
                        <a:pt x="10577" y="3404"/>
                        <a:pt x="9875" y="2402"/>
                      </a:cubicBezTo>
                      <a:cubicBezTo>
                        <a:pt x="9257" y="1487"/>
                        <a:pt x="8273" y="840"/>
                        <a:pt x="7236" y="462"/>
                      </a:cubicBezTo>
                      <a:lnTo>
                        <a:pt x="7236" y="462"/>
                      </a:lnTo>
                      <a:cubicBezTo>
                        <a:pt x="7231" y="456"/>
                        <a:pt x="7225" y="451"/>
                        <a:pt x="7219" y="447"/>
                      </a:cubicBezTo>
                      <a:cubicBezTo>
                        <a:pt x="6993" y="321"/>
                        <a:pt x="6767" y="196"/>
                        <a:pt x="6542" y="121"/>
                      </a:cubicBezTo>
                      <a:cubicBezTo>
                        <a:pt x="6291" y="71"/>
                        <a:pt x="6016" y="46"/>
                        <a:pt x="5765" y="21"/>
                      </a:cubicBezTo>
                      <a:cubicBezTo>
                        <a:pt x="5631" y="7"/>
                        <a:pt x="5495" y="1"/>
                        <a:pt x="5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4" name="Google Shape;954;p36"/>
                <p:cNvSpPr/>
                <p:nvPr/>
              </p:nvSpPr>
              <p:spPr>
                <a:xfrm>
                  <a:off x="7504323" y="2120404"/>
                  <a:ext cx="196222" cy="176531"/>
                </a:xfrm>
                <a:custGeom>
                  <a:avLst/>
                  <a:gdLst/>
                  <a:ahLst/>
                  <a:cxnLst/>
                  <a:rect l="l" t="t" r="r" b="b"/>
                  <a:pathLst>
                    <a:path w="6567" h="5908" extrusionOk="0">
                      <a:moveTo>
                        <a:pt x="4513" y="1"/>
                      </a:moveTo>
                      <a:cubicBezTo>
                        <a:pt x="4452" y="1"/>
                        <a:pt x="4419" y="85"/>
                        <a:pt x="4486" y="130"/>
                      </a:cubicBezTo>
                      <a:cubicBezTo>
                        <a:pt x="5764" y="757"/>
                        <a:pt x="6216" y="2586"/>
                        <a:pt x="5689" y="3839"/>
                      </a:cubicBezTo>
                      <a:cubicBezTo>
                        <a:pt x="5253" y="4812"/>
                        <a:pt x="4166" y="5325"/>
                        <a:pt x="3105" y="5325"/>
                      </a:cubicBezTo>
                      <a:cubicBezTo>
                        <a:pt x="2579" y="5325"/>
                        <a:pt x="2060" y="5199"/>
                        <a:pt x="1629" y="4942"/>
                      </a:cubicBezTo>
                      <a:cubicBezTo>
                        <a:pt x="877" y="4466"/>
                        <a:pt x="576" y="3664"/>
                        <a:pt x="627" y="2812"/>
                      </a:cubicBezTo>
                      <a:cubicBezTo>
                        <a:pt x="641" y="2687"/>
                        <a:pt x="539" y="2615"/>
                        <a:pt x="432" y="2615"/>
                      </a:cubicBezTo>
                      <a:cubicBezTo>
                        <a:pt x="347" y="2615"/>
                        <a:pt x="259" y="2661"/>
                        <a:pt x="226" y="2762"/>
                      </a:cubicBezTo>
                      <a:cubicBezTo>
                        <a:pt x="0" y="3589"/>
                        <a:pt x="451" y="4516"/>
                        <a:pt x="1053" y="5067"/>
                      </a:cubicBezTo>
                      <a:cubicBezTo>
                        <a:pt x="1652" y="5645"/>
                        <a:pt x="2508" y="5907"/>
                        <a:pt x="3340" y="5907"/>
                      </a:cubicBezTo>
                      <a:cubicBezTo>
                        <a:pt x="3447" y="5907"/>
                        <a:pt x="3554" y="5903"/>
                        <a:pt x="3659" y="5895"/>
                      </a:cubicBezTo>
                      <a:cubicBezTo>
                        <a:pt x="4612" y="5794"/>
                        <a:pt x="5514" y="5318"/>
                        <a:pt x="6040" y="4491"/>
                      </a:cubicBezTo>
                      <a:cubicBezTo>
                        <a:pt x="6491" y="3739"/>
                        <a:pt x="6566" y="2762"/>
                        <a:pt x="6316" y="1910"/>
                      </a:cubicBezTo>
                      <a:cubicBezTo>
                        <a:pt x="6191" y="1458"/>
                        <a:pt x="5965" y="1082"/>
                        <a:pt x="5664" y="732"/>
                      </a:cubicBezTo>
                      <a:cubicBezTo>
                        <a:pt x="5338" y="381"/>
                        <a:pt x="4962" y="180"/>
                        <a:pt x="4536" y="5"/>
                      </a:cubicBezTo>
                      <a:cubicBezTo>
                        <a:pt x="4528" y="2"/>
                        <a:pt x="4520" y="1"/>
                        <a:pt x="4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5" name="Google Shape;955;p36"/>
                <p:cNvSpPr/>
                <p:nvPr/>
              </p:nvSpPr>
              <p:spPr>
                <a:xfrm>
                  <a:off x="7450659" y="2065515"/>
                  <a:ext cx="339765" cy="316220"/>
                </a:xfrm>
                <a:custGeom>
                  <a:avLst/>
                  <a:gdLst/>
                  <a:ahLst/>
                  <a:cxnLst/>
                  <a:rect l="l" t="t" r="r" b="b"/>
                  <a:pathLst>
                    <a:path w="11371" h="10583" extrusionOk="0">
                      <a:moveTo>
                        <a:pt x="7249" y="1"/>
                      </a:moveTo>
                      <a:cubicBezTo>
                        <a:pt x="7189" y="1"/>
                        <a:pt x="7147" y="95"/>
                        <a:pt x="7210" y="137"/>
                      </a:cubicBezTo>
                      <a:cubicBezTo>
                        <a:pt x="7861" y="463"/>
                        <a:pt x="8463" y="839"/>
                        <a:pt x="8989" y="1341"/>
                      </a:cubicBezTo>
                      <a:cubicBezTo>
                        <a:pt x="9540" y="1892"/>
                        <a:pt x="9941" y="2518"/>
                        <a:pt x="10217" y="3270"/>
                      </a:cubicBezTo>
                      <a:cubicBezTo>
                        <a:pt x="10743" y="4649"/>
                        <a:pt x="10593" y="6127"/>
                        <a:pt x="9891" y="7431"/>
                      </a:cubicBezTo>
                      <a:cubicBezTo>
                        <a:pt x="9215" y="8684"/>
                        <a:pt x="8112" y="9611"/>
                        <a:pt x="6658" y="9862"/>
                      </a:cubicBezTo>
                      <a:cubicBezTo>
                        <a:pt x="6417" y="9909"/>
                        <a:pt x="6169" y="9931"/>
                        <a:pt x="5917" y="9931"/>
                      </a:cubicBezTo>
                      <a:cubicBezTo>
                        <a:pt x="4963" y="9931"/>
                        <a:pt x="3962" y="9616"/>
                        <a:pt x="3149" y="9160"/>
                      </a:cubicBezTo>
                      <a:cubicBezTo>
                        <a:pt x="2523" y="8834"/>
                        <a:pt x="1971" y="8383"/>
                        <a:pt x="1495" y="7857"/>
                      </a:cubicBezTo>
                      <a:cubicBezTo>
                        <a:pt x="1019" y="7305"/>
                        <a:pt x="718" y="6654"/>
                        <a:pt x="342" y="6027"/>
                      </a:cubicBezTo>
                      <a:cubicBezTo>
                        <a:pt x="307" y="5956"/>
                        <a:pt x="252" y="5926"/>
                        <a:pt x="197" y="5926"/>
                      </a:cubicBezTo>
                      <a:cubicBezTo>
                        <a:pt x="98" y="5926"/>
                        <a:pt x="0" y="6024"/>
                        <a:pt x="17" y="6153"/>
                      </a:cubicBezTo>
                      <a:cubicBezTo>
                        <a:pt x="167" y="6854"/>
                        <a:pt x="568" y="7456"/>
                        <a:pt x="994" y="8007"/>
                      </a:cubicBezTo>
                      <a:cubicBezTo>
                        <a:pt x="1420" y="8534"/>
                        <a:pt x="1946" y="9035"/>
                        <a:pt x="2498" y="9411"/>
                      </a:cubicBezTo>
                      <a:cubicBezTo>
                        <a:pt x="3487" y="10108"/>
                        <a:pt x="4759" y="10583"/>
                        <a:pt x="5987" y="10583"/>
                      </a:cubicBezTo>
                      <a:cubicBezTo>
                        <a:pt x="6128" y="10583"/>
                        <a:pt x="6268" y="10577"/>
                        <a:pt x="6408" y="10564"/>
                      </a:cubicBezTo>
                      <a:cubicBezTo>
                        <a:pt x="7961" y="10413"/>
                        <a:pt x="9290" y="9536"/>
                        <a:pt x="10117" y="8233"/>
                      </a:cubicBezTo>
                      <a:cubicBezTo>
                        <a:pt x="10969" y="6904"/>
                        <a:pt x="11370" y="5225"/>
                        <a:pt x="10869" y="3696"/>
                      </a:cubicBezTo>
                      <a:cubicBezTo>
                        <a:pt x="10593" y="2844"/>
                        <a:pt x="10117" y="2042"/>
                        <a:pt x="9465" y="1416"/>
                      </a:cubicBezTo>
                      <a:cubicBezTo>
                        <a:pt x="8864" y="839"/>
                        <a:pt x="8037" y="413"/>
                        <a:pt x="7285" y="12"/>
                      </a:cubicBezTo>
                      <a:cubicBezTo>
                        <a:pt x="7273" y="4"/>
                        <a:pt x="7261" y="1"/>
                        <a:pt x="7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6" name="Google Shape;956;p36"/>
                <p:cNvSpPr/>
                <p:nvPr/>
              </p:nvSpPr>
              <p:spPr>
                <a:xfrm>
                  <a:off x="7530947" y="2109857"/>
                  <a:ext cx="96961" cy="39023"/>
                </a:xfrm>
                <a:custGeom>
                  <a:avLst/>
                  <a:gdLst/>
                  <a:ahLst/>
                  <a:cxnLst/>
                  <a:rect l="l" t="t" r="r" b="b"/>
                  <a:pathLst>
                    <a:path w="3245" h="1306" extrusionOk="0">
                      <a:moveTo>
                        <a:pt x="2152" y="1"/>
                      </a:moveTo>
                      <a:cubicBezTo>
                        <a:pt x="1876" y="1"/>
                        <a:pt x="1590" y="53"/>
                        <a:pt x="1340" y="157"/>
                      </a:cubicBezTo>
                      <a:cubicBezTo>
                        <a:pt x="1064" y="258"/>
                        <a:pt x="813" y="408"/>
                        <a:pt x="588" y="583"/>
                      </a:cubicBezTo>
                      <a:cubicBezTo>
                        <a:pt x="462" y="659"/>
                        <a:pt x="362" y="734"/>
                        <a:pt x="262" y="834"/>
                      </a:cubicBezTo>
                      <a:cubicBezTo>
                        <a:pt x="137" y="959"/>
                        <a:pt x="86" y="1060"/>
                        <a:pt x="36" y="1210"/>
                      </a:cubicBezTo>
                      <a:cubicBezTo>
                        <a:pt x="0" y="1264"/>
                        <a:pt x="55" y="1305"/>
                        <a:pt x="108" y="1305"/>
                      </a:cubicBezTo>
                      <a:cubicBezTo>
                        <a:pt x="128" y="1305"/>
                        <a:pt x="148" y="1299"/>
                        <a:pt x="162" y="1285"/>
                      </a:cubicBezTo>
                      <a:cubicBezTo>
                        <a:pt x="262" y="1185"/>
                        <a:pt x="337" y="1110"/>
                        <a:pt x="437" y="1009"/>
                      </a:cubicBezTo>
                      <a:cubicBezTo>
                        <a:pt x="513" y="909"/>
                        <a:pt x="588" y="809"/>
                        <a:pt x="688" y="709"/>
                      </a:cubicBezTo>
                      <a:cubicBezTo>
                        <a:pt x="888" y="533"/>
                        <a:pt x="1164" y="383"/>
                        <a:pt x="1440" y="308"/>
                      </a:cubicBezTo>
                      <a:cubicBezTo>
                        <a:pt x="1716" y="207"/>
                        <a:pt x="2016" y="157"/>
                        <a:pt x="2317" y="157"/>
                      </a:cubicBezTo>
                      <a:cubicBezTo>
                        <a:pt x="2467" y="157"/>
                        <a:pt x="2618" y="182"/>
                        <a:pt x="2768" y="207"/>
                      </a:cubicBezTo>
                      <a:cubicBezTo>
                        <a:pt x="2919" y="232"/>
                        <a:pt x="3044" y="283"/>
                        <a:pt x="3194" y="283"/>
                      </a:cubicBezTo>
                      <a:cubicBezTo>
                        <a:pt x="3244" y="283"/>
                        <a:pt x="3244" y="232"/>
                        <a:pt x="3219" y="207"/>
                      </a:cubicBezTo>
                      <a:cubicBezTo>
                        <a:pt x="2969" y="32"/>
                        <a:pt x="2593" y="7"/>
                        <a:pt x="2317" y="7"/>
                      </a:cubicBezTo>
                      <a:cubicBezTo>
                        <a:pt x="2263" y="3"/>
                        <a:pt x="2208" y="1"/>
                        <a:pt x="2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7" name="Google Shape;957;p36"/>
                <p:cNvSpPr/>
                <p:nvPr/>
              </p:nvSpPr>
              <p:spPr>
                <a:xfrm>
                  <a:off x="7544751" y="2122616"/>
                  <a:ext cx="47001" cy="28655"/>
                </a:xfrm>
                <a:custGeom>
                  <a:avLst/>
                  <a:gdLst/>
                  <a:ahLst/>
                  <a:cxnLst/>
                  <a:rect l="l" t="t" r="r" b="b"/>
                  <a:pathLst>
                    <a:path w="1573" h="959" extrusionOk="0">
                      <a:moveTo>
                        <a:pt x="1524" y="1"/>
                      </a:moveTo>
                      <a:cubicBezTo>
                        <a:pt x="1518" y="1"/>
                        <a:pt x="1511" y="2"/>
                        <a:pt x="1504" y="6"/>
                      </a:cubicBezTo>
                      <a:cubicBezTo>
                        <a:pt x="1203" y="81"/>
                        <a:pt x="878" y="156"/>
                        <a:pt x="577" y="332"/>
                      </a:cubicBezTo>
                      <a:cubicBezTo>
                        <a:pt x="452" y="382"/>
                        <a:pt x="351" y="482"/>
                        <a:pt x="251" y="582"/>
                      </a:cubicBezTo>
                      <a:cubicBezTo>
                        <a:pt x="151" y="658"/>
                        <a:pt x="0" y="783"/>
                        <a:pt x="0" y="908"/>
                      </a:cubicBezTo>
                      <a:lnTo>
                        <a:pt x="76" y="958"/>
                      </a:lnTo>
                      <a:cubicBezTo>
                        <a:pt x="126" y="933"/>
                        <a:pt x="151" y="883"/>
                        <a:pt x="176" y="833"/>
                      </a:cubicBezTo>
                      <a:cubicBezTo>
                        <a:pt x="226" y="758"/>
                        <a:pt x="251" y="708"/>
                        <a:pt x="326" y="658"/>
                      </a:cubicBezTo>
                      <a:cubicBezTo>
                        <a:pt x="426" y="557"/>
                        <a:pt x="527" y="482"/>
                        <a:pt x="652" y="407"/>
                      </a:cubicBezTo>
                      <a:cubicBezTo>
                        <a:pt x="928" y="232"/>
                        <a:pt x="1229" y="156"/>
                        <a:pt x="1529" y="56"/>
                      </a:cubicBezTo>
                      <a:cubicBezTo>
                        <a:pt x="1572" y="56"/>
                        <a:pt x="1560"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8" name="Google Shape;958;p36"/>
                <p:cNvSpPr/>
                <p:nvPr/>
              </p:nvSpPr>
              <p:spPr>
                <a:xfrm>
                  <a:off x="7564980" y="2255343"/>
                  <a:ext cx="80885" cy="18735"/>
                </a:xfrm>
                <a:custGeom>
                  <a:avLst/>
                  <a:gdLst/>
                  <a:ahLst/>
                  <a:cxnLst/>
                  <a:rect l="l" t="t" r="r" b="b"/>
                  <a:pathLst>
                    <a:path w="2707" h="627" extrusionOk="0">
                      <a:moveTo>
                        <a:pt x="2453" y="0"/>
                      </a:moveTo>
                      <a:cubicBezTo>
                        <a:pt x="2415" y="0"/>
                        <a:pt x="2373" y="8"/>
                        <a:pt x="2331" y="25"/>
                      </a:cubicBezTo>
                      <a:cubicBezTo>
                        <a:pt x="2256" y="75"/>
                        <a:pt x="2181" y="150"/>
                        <a:pt x="2105" y="201"/>
                      </a:cubicBezTo>
                      <a:cubicBezTo>
                        <a:pt x="2005" y="251"/>
                        <a:pt x="1905" y="276"/>
                        <a:pt x="1805" y="301"/>
                      </a:cubicBezTo>
                      <a:cubicBezTo>
                        <a:pt x="1604" y="351"/>
                        <a:pt x="1429" y="401"/>
                        <a:pt x="1203" y="401"/>
                      </a:cubicBezTo>
                      <a:cubicBezTo>
                        <a:pt x="1105" y="408"/>
                        <a:pt x="1002" y="412"/>
                        <a:pt x="897" y="412"/>
                      </a:cubicBezTo>
                      <a:cubicBezTo>
                        <a:pt x="600" y="412"/>
                        <a:pt x="291" y="374"/>
                        <a:pt x="50" y="226"/>
                      </a:cubicBezTo>
                      <a:lnTo>
                        <a:pt x="0" y="276"/>
                      </a:lnTo>
                      <a:cubicBezTo>
                        <a:pt x="326" y="526"/>
                        <a:pt x="802" y="602"/>
                        <a:pt x="1203" y="627"/>
                      </a:cubicBezTo>
                      <a:cubicBezTo>
                        <a:pt x="1404" y="627"/>
                        <a:pt x="1654" y="602"/>
                        <a:pt x="1855" y="577"/>
                      </a:cubicBezTo>
                      <a:cubicBezTo>
                        <a:pt x="1980" y="551"/>
                        <a:pt x="2080" y="501"/>
                        <a:pt x="2206" y="476"/>
                      </a:cubicBezTo>
                      <a:cubicBezTo>
                        <a:pt x="2331" y="451"/>
                        <a:pt x="2431" y="476"/>
                        <a:pt x="2557" y="401"/>
                      </a:cubicBezTo>
                      <a:cubicBezTo>
                        <a:pt x="2657" y="351"/>
                        <a:pt x="2707" y="201"/>
                        <a:pt x="2632" y="100"/>
                      </a:cubicBezTo>
                      <a:cubicBezTo>
                        <a:pt x="2598" y="33"/>
                        <a:pt x="2531" y="0"/>
                        <a:pt x="2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9" name="Google Shape;959;p36"/>
                <p:cNvSpPr/>
                <p:nvPr/>
              </p:nvSpPr>
              <p:spPr>
                <a:xfrm>
                  <a:off x="7501306" y="2298011"/>
                  <a:ext cx="195505" cy="41234"/>
                </a:xfrm>
                <a:custGeom>
                  <a:avLst/>
                  <a:gdLst/>
                  <a:ahLst/>
                  <a:cxnLst/>
                  <a:rect l="l" t="t" r="r" b="b"/>
                  <a:pathLst>
                    <a:path w="6543" h="1380" extrusionOk="0">
                      <a:moveTo>
                        <a:pt x="1" y="1"/>
                      </a:moveTo>
                      <a:lnTo>
                        <a:pt x="1" y="1"/>
                      </a:lnTo>
                      <a:cubicBezTo>
                        <a:pt x="51" y="51"/>
                        <a:pt x="101" y="101"/>
                        <a:pt x="176" y="151"/>
                      </a:cubicBezTo>
                      <a:cubicBezTo>
                        <a:pt x="1104" y="953"/>
                        <a:pt x="2307" y="1379"/>
                        <a:pt x="3510" y="1379"/>
                      </a:cubicBezTo>
                      <a:cubicBezTo>
                        <a:pt x="4211" y="1379"/>
                        <a:pt x="4938" y="1229"/>
                        <a:pt x="5615" y="903"/>
                      </a:cubicBezTo>
                      <a:lnTo>
                        <a:pt x="5665" y="878"/>
                      </a:lnTo>
                      <a:cubicBezTo>
                        <a:pt x="5991" y="652"/>
                        <a:pt x="6266" y="377"/>
                        <a:pt x="6542" y="101"/>
                      </a:cubicBezTo>
                      <a:cubicBezTo>
                        <a:pt x="5815" y="101"/>
                        <a:pt x="5089" y="126"/>
                        <a:pt x="4362" y="126"/>
                      </a:cubicBezTo>
                      <a:lnTo>
                        <a:pt x="4136" y="126"/>
                      </a:lnTo>
                      <a:lnTo>
                        <a:pt x="4136" y="151"/>
                      </a:lnTo>
                      <a:cubicBezTo>
                        <a:pt x="4136" y="201"/>
                        <a:pt x="4086" y="226"/>
                        <a:pt x="4036" y="251"/>
                      </a:cubicBezTo>
                      <a:lnTo>
                        <a:pt x="3961" y="251"/>
                      </a:lnTo>
                      <a:lnTo>
                        <a:pt x="3860" y="226"/>
                      </a:lnTo>
                      <a:lnTo>
                        <a:pt x="3710" y="226"/>
                      </a:lnTo>
                      <a:lnTo>
                        <a:pt x="3660" y="151"/>
                      </a:lnTo>
                      <a:lnTo>
                        <a:pt x="3685" y="126"/>
                      </a:lnTo>
                      <a:cubicBezTo>
                        <a:pt x="2783" y="101"/>
                        <a:pt x="1880" y="101"/>
                        <a:pt x="978" y="51"/>
                      </a:cubicBezTo>
                      <a:cubicBezTo>
                        <a:pt x="652" y="51"/>
                        <a:pt x="327" y="26"/>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60" name="Google Shape;960;p36"/>
                <p:cNvSpPr/>
                <p:nvPr/>
              </p:nvSpPr>
              <p:spPr>
                <a:xfrm>
                  <a:off x="7597908" y="2299505"/>
                  <a:ext cx="140824" cy="62957"/>
                </a:xfrm>
                <a:custGeom>
                  <a:avLst/>
                  <a:gdLst/>
                  <a:ahLst/>
                  <a:cxnLst/>
                  <a:rect l="l" t="t" r="r" b="b"/>
                  <a:pathLst>
                    <a:path w="4713" h="2107" extrusionOk="0">
                      <a:moveTo>
                        <a:pt x="3485" y="26"/>
                      </a:moveTo>
                      <a:cubicBezTo>
                        <a:pt x="3434" y="51"/>
                        <a:pt x="3359" y="51"/>
                        <a:pt x="3309" y="51"/>
                      </a:cubicBezTo>
                      <a:cubicBezTo>
                        <a:pt x="3033" y="327"/>
                        <a:pt x="2758" y="602"/>
                        <a:pt x="2432" y="828"/>
                      </a:cubicBezTo>
                      <a:cubicBezTo>
                        <a:pt x="2833" y="602"/>
                        <a:pt x="3184" y="352"/>
                        <a:pt x="3485" y="26"/>
                      </a:cubicBezTo>
                      <a:close/>
                      <a:moveTo>
                        <a:pt x="1" y="1981"/>
                      </a:moveTo>
                      <a:lnTo>
                        <a:pt x="1" y="1981"/>
                      </a:lnTo>
                      <a:cubicBezTo>
                        <a:pt x="23" y="1988"/>
                        <a:pt x="48" y="1993"/>
                        <a:pt x="74" y="1997"/>
                      </a:cubicBezTo>
                      <a:lnTo>
                        <a:pt x="74" y="1997"/>
                      </a:lnTo>
                      <a:cubicBezTo>
                        <a:pt x="50" y="1992"/>
                        <a:pt x="25" y="1986"/>
                        <a:pt x="1" y="1981"/>
                      </a:cubicBezTo>
                      <a:close/>
                      <a:moveTo>
                        <a:pt x="4362" y="1"/>
                      </a:moveTo>
                      <a:cubicBezTo>
                        <a:pt x="3735" y="803"/>
                        <a:pt x="2908" y="1404"/>
                        <a:pt x="1931" y="1730"/>
                      </a:cubicBezTo>
                      <a:cubicBezTo>
                        <a:pt x="1379" y="1906"/>
                        <a:pt x="828" y="2006"/>
                        <a:pt x="277" y="2006"/>
                      </a:cubicBezTo>
                      <a:cubicBezTo>
                        <a:pt x="206" y="2006"/>
                        <a:pt x="136" y="2006"/>
                        <a:pt x="74" y="1997"/>
                      </a:cubicBezTo>
                      <a:lnTo>
                        <a:pt x="74" y="1997"/>
                      </a:lnTo>
                      <a:cubicBezTo>
                        <a:pt x="379" y="2063"/>
                        <a:pt x="704" y="2106"/>
                        <a:pt x="1028" y="2106"/>
                      </a:cubicBezTo>
                      <a:cubicBezTo>
                        <a:pt x="1279" y="2106"/>
                        <a:pt x="1505" y="2081"/>
                        <a:pt x="1730" y="2031"/>
                      </a:cubicBezTo>
                      <a:cubicBezTo>
                        <a:pt x="3008" y="1805"/>
                        <a:pt x="4036" y="1053"/>
                        <a:pt x="471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61" name="Google Shape;961;p36"/>
                <p:cNvSpPr/>
                <p:nvPr/>
              </p:nvSpPr>
              <p:spPr>
                <a:xfrm>
                  <a:off x="7473607" y="2296517"/>
                  <a:ext cx="254637" cy="62927"/>
                </a:xfrm>
                <a:custGeom>
                  <a:avLst/>
                  <a:gdLst/>
                  <a:ahLst/>
                  <a:cxnLst/>
                  <a:rect l="l" t="t" r="r" b="b"/>
                  <a:pathLst>
                    <a:path w="8522" h="2106" extrusionOk="0">
                      <a:moveTo>
                        <a:pt x="0" y="1"/>
                      </a:moveTo>
                      <a:cubicBezTo>
                        <a:pt x="0" y="26"/>
                        <a:pt x="26" y="51"/>
                        <a:pt x="51" y="76"/>
                      </a:cubicBezTo>
                      <a:cubicBezTo>
                        <a:pt x="126" y="151"/>
                        <a:pt x="176" y="251"/>
                        <a:pt x="251" y="326"/>
                      </a:cubicBezTo>
                      <a:cubicBezTo>
                        <a:pt x="251" y="301"/>
                        <a:pt x="226" y="276"/>
                        <a:pt x="226" y="276"/>
                      </a:cubicBezTo>
                      <a:cubicBezTo>
                        <a:pt x="151" y="176"/>
                        <a:pt x="101" y="101"/>
                        <a:pt x="26" y="1"/>
                      </a:cubicBezTo>
                      <a:close/>
                      <a:moveTo>
                        <a:pt x="677" y="51"/>
                      </a:moveTo>
                      <a:cubicBezTo>
                        <a:pt x="702" y="76"/>
                        <a:pt x="702" y="101"/>
                        <a:pt x="727" y="126"/>
                      </a:cubicBezTo>
                      <a:cubicBezTo>
                        <a:pt x="1203" y="652"/>
                        <a:pt x="1755" y="1103"/>
                        <a:pt x="2381" y="1429"/>
                      </a:cubicBezTo>
                      <a:cubicBezTo>
                        <a:pt x="2908" y="1730"/>
                        <a:pt x="3534" y="1955"/>
                        <a:pt x="4161" y="2081"/>
                      </a:cubicBezTo>
                      <a:cubicBezTo>
                        <a:pt x="4236" y="2106"/>
                        <a:pt x="4336" y="2106"/>
                        <a:pt x="4437" y="2106"/>
                      </a:cubicBezTo>
                      <a:cubicBezTo>
                        <a:pt x="4988" y="2106"/>
                        <a:pt x="5539" y="2006"/>
                        <a:pt x="6091" y="1830"/>
                      </a:cubicBezTo>
                      <a:cubicBezTo>
                        <a:pt x="7068" y="1504"/>
                        <a:pt x="7895" y="903"/>
                        <a:pt x="8522" y="101"/>
                      </a:cubicBezTo>
                      <a:lnTo>
                        <a:pt x="8522" y="101"/>
                      </a:lnTo>
                      <a:cubicBezTo>
                        <a:pt x="8221" y="126"/>
                        <a:pt x="7945" y="126"/>
                        <a:pt x="7645" y="126"/>
                      </a:cubicBezTo>
                      <a:cubicBezTo>
                        <a:pt x="7344" y="452"/>
                        <a:pt x="6993" y="702"/>
                        <a:pt x="6592" y="928"/>
                      </a:cubicBezTo>
                      <a:lnTo>
                        <a:pt x="6542" y="953"/>
                      </a:lnTo>
                      <a:cubicBezTo>
                        <a:pt x="5865" y="1279"/>
                        <a:pt x="5138" y="1429"/>
                        <a:pt x="4437" y="1429"/>
                      </a:cubicBezTo>
                      <a:cubicBezTo>
                        <a:pt x="3234" y="1429"/>
                        <a:pt x="2031" y="1003"/>
                        <a:pt x="1103" y="201"/>
                      </a:cubicBezTo>
                      <a:cubicBezTo>
                        <a:pt x="1028" y="151"/>
                        <a:pt x="978" y="101"/>
                        <a:pt x="928"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62" name="Google Shape;962;p36"/>
                <p:cNvSpPr/>
                <p:nvPr/>
              </p:nvSpPr>
              <p:spPr>
                <a:xfrm>
                  <a:off x="7474354" y="2296517"/>
                  <a:ext cx="286848" cy="85397"/>
                </a:xfrm>
                <a:custGeom>
                  <a:avLst/>
                  <a:gdLst/>
                  <a:ahLst/>
                  <a:cxnLst/>
                  <a:rect l="l" t="t" r="r" b="b"/>
                  <a:pathLst>
                    <a:path w="9600" h="2858" extrusionOk="0">
                      <a:moveTo>
                        <a:pt x="1" y="1"/>
                      </a:moveTo>
                      <a:lnTo>
                        <a:pt x="1" y="1"/>
                      </a:lnTo>
                      <a:cubicBezTo>
                        <a:pt x="76" y="101"/>
                        <a:pt x="126" y="176"/>
                        <a:pt x="201" y="276"/>
                      </a:cubicBezTo>
                      <a:cubicBezTo>
                        <a:pt x="201" y="276"/>
                        <a:pt x="226" y="301"/>
                        <a:pt x="226" y="326"/>
                      </a:cubicBezTo>
                      <a:cubicBezTo>
                        <a:pt x="652" y="828"/>
                        <a:pt x="1153" y="1304"/>
                        <a:pt x="1705" y="1680"/>
                      </a:cubicBezTo>
                      <a:cubicBezTo>
                        <a:pt x="2682" y="2381"/>
                        <a:pt x="3935" y="2858"/>
                        <a:pt x="5163" y="2858"/>
                      </a:cubicBezTo>
                      <a:cubicBezTo>
                        <a:pt x="5314" y="2858"/>
                        <a:pt x="5464" y="2858"/>
                        <a:pt x="5615" y="2833"/>
                      </a:cubicBezTo>
                      <a:cubicBezTo>
                        <a:pt x="7168" y="2682"/>
                        <a:pt x="8497" y="1805"/>
                        <a:pt x="9324" y="502"/>
                      </a:cubicBezTo>
                      <a:cubicBezTo>
                        <a:pt x="9424" y="351"/>
                        <a:pt x="9499" y="201"/>
                        <a:pt x="9600" y="51"/>
                      </a:cubicBezTo>
                      <a:lnTo>
                        <a:pt x="9600" y="51"/>
                      </a:lnTo>
                      <a:cubicBezTo>
                        <a:pt x="9349" y="76"/>
                        <a:pt x="9098" y="76"/>
                        <a:pt x="8848" y="101"/>
                      </a:cubicBezTo>
                      <a:cubicBezTo>
                        <a:pt x="8171" y="1153"/>
                        <a:pt x="7143" y="1905"/>
                        <a:pt x="5865" y="2131"/>
                      </a:cubicBezTo>
                      <a:cubicBezTo>
                        <a:pt x="5640" y="2181"/>
                        <a:pt x="5414" y="2206"/>
                        <a:pt x="5163" y="2206"/>
                      </a:cubicBezTo>
                      <a:cubicBezTo>
                        <a:pt x="4813" y="2206"/>
                        <a:pt x="4462" y="2156"/>
                        <a:pt x="4136" y="2081"/>
                      </a:cubicBezTo>
                      <a:cubicBezTo>
                        <a:pt x="3509" y="1955"/>
                        <a:pt x="2883" y="1730"/>
                        <a:pt x="2356" y="1429"/>
                      </a:cubicBezTo>
                      <a:cubicBezTo>
                        <a:pt x="1730" y="1103"/>
                        <a:pt x="1178" y="652"/>
                        <a:pt x="702" y="126"/>
                      </a:cubicBezTo>
                      <a:cubicBezTo>
                        <a:pt x="677" y="101"/>
                        <a:pt x="677" y="76"/>
                        <a:pt x="652" y="51"/>
                      </a:cubicBezTo>
                      <a:cubicBezTo>
                        <a:pt x="427" y="26"/>
                        <a:pt x="226" y="2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63" name="Google Shape;963;p36"/>
                <p:cNvSpPr/>
                <p:nvPr/>
              </p:nvSpPr>
              <p:spPr>
                <a:xfrm>
                  <a:off x="7610637" y="2297264"/>
                  <a:ext cx="14283" cy="8277"/>
                </a:xfrm>
                <a:custGeom>
                  <a:avLst/>
                  <a:gdLst/>
                  <a:ahLst/>
                  <a:cxnLst/>
                  <a:rect l="l" t="t" r="r" b="b"/>
                  <a:pathLst>
                    <a:path w="478" h="277" extrusionOk="0">
                      <a:moveTo>
                        <a:pt x="302" y="1"/>
                      </a:moveTo>
                      <a:lnTo>
                        <a:pt x="227" y="26"/>
                      </a:lnTo>
                      <a:lnTo>
                        <a:pt x="201" y="51"/>
                      </a:lnTo>
                      <a:lnTo>
                        <a:pt x="201" y="51"/>
                      </a:lnTo>
                      <a:lnTo>
                        <a:pt x="151" y="76"/>
                      </a:lnTo>
                      <a:lnTo>
                        <a:pt x="126" y="76"/>
                      </a:lnTo>
                      <a:lnTo>
                        <a:pt x="51" y="101"/>
                      </a:lnTo>
                      <a:lnTo>
                        <a:pt x="1" y="176"/>
                      </a:lnTo>
                      <a:lnTo>
                        <a:pt x="51" y="251"/>
                      </a:lnTo>
                      <a:lnTo>
                        <a:pt x="201" y="251"/>
                      </a:lnTo>
                      <a:lnTo>
                        <a:pt x="302" y="276"/>
                      </a:lnTo>
                      <a:lnTo>
                        <a:pt x="377" y="276"/>
                      </a:lnTo>
                      <a:cubicBezTo>
                        <a:pt x="427" y="251"/>
                        <a:pt x="477" y="226"/>
                        <a:pt x="477" y="176"/>
                      </a:cubicBezTo>
                      <a:lnTo>
                        <a:pt x="477" y="126"/>
                      </a:lnTo>
                      <a:lnTo>
                        <a:pt x="452" y="51"/>
                      </a:lnTo>
                      <a:lnTo>
                        <a:pt x="3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964" name="Google Shape;964;p36"/>
              <p:cNvGrpSpPr/>
              <p:nvPr/>
            </p:nvGrpSpPr>
            <p:grpSpPr>
              <a:xfrm>
                <a:off x="7550135" y="1738602"/>
                <a:ext cx="435548" cy="143728"/>
                <a:chOff x="4922925" y="2505806"/>
                <a:chExt cx="311083" cy="102633"/>
              </a:xfrm>
            </p:grpSpPr>
            <p:sp>
              <p:nvSpPr>
                <p:cNvPr id="965" name="Google Shape;965;p36"/>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6"/>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6"/>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 name="Google Shape;969;p36"/>
              <p:cNvGrpSpPr/>
              <p:nvPr/>
            </p:nvGrpSpPr>
            <p:grpSpPr>
              <a:xfrm rot="-1467491">
                <a:off x="6984381" y="1027833"/>
                <a:ext cx="435562" cy="143725"/>
                <a:chOff x="4922925" y="2505806"/>
                <a:chExt cx="311083" cy="102633"/>
              </a:xfrm>
            </p:grpSpPr>
            <p:sp>
              <p:nvSpPr>
                <p:cNvPr id="970" name="Google Shape;970;p36"/>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6"/>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6"/>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36"/>
              <p:cNvGrpSpPr/>
              <p:nvPr/>
            </p:nvGrpSpPr>
            <p:grpSpPr>
              <a:xfrm>
                <a:off x="7079427" y="2993273"/>
                <a:ext cx="448543" cy="1557739"/>
                <a:chOff x="7079427" y="2993273"/>
                <a:chExt cx="448543" cy="1557739"/>
              </a:xfrm>
            </p:grpSpPr>
            <p:sp>
              <p:nvSpPr>
                <p:cNvPr id="975" name="Google Shape;975;p36"/>
                <p:cNvSpPr/>
                <p:nvPr/>
              </p:nvSpPr>
              <p:spPr>
                <a:xfrm>
                  <a:off x="7088422" y="3009499"/>
                  <a:ext cx="422278" cy="72238"/>
                </a:xfrm>
                <a:custGeom>
                  <a:avLst/>
                  <a:gdLst/>
                  <a:ahLst/>
                  <a:cxnLst/>
                  <a:rect l="l" t="t" r="r" b="b"/>
                  <a:pathLst>
                    <a:path w="3521" h="601" extrusionOk="0">
                      <a:moveTo>
                        <a:pt x="3173" y="1"/>
                      </a:moveTo>
                      <a:cubicBezTo>
                        <a:pt x="3151" y="1"/>
                        <a:pt x="3129" y="1"/>
                        <a:pt x="3108" y="1"/>
                      </a:cubicBezTo>
                      <a:lnTo>
                        <a:pt x="456" y="1"/>
                      </a:lnTo>
                      <a:cubicBezTo>
                        <a:pt x="448" y="1"/>
                        <a:pt x="441" y="1"/>
                        <a:pt x="433" y="1"/>
                      </a:cubicBezTo>
                      <a:cubicBezTo>
                        <a:pt x="414" y="1"/>
                        <a:pt x="395" y="1"/>
                        <a:pt x="377" y="1"/>
                      </a:cubicBezTo>
                      <a:cubicBezTo>
                        <a:pt x="332" y="1"/>
                        <a:pt x="288" y="2"/>
                        <a:pt x="246" y="11"/>
                      </a:cubicBezTo>
                      <a:cubicBezTo>
                        <a:pt x="200" y="21"/>
                        <a:pt x="145" y="49"/>
                        <a:pt x="118" y="86"/>
                      </a:cubicBezTo>
                      <a:cubicBezTo>
                        <a:pt x="1" y="244"/>
                        <a:pt x="70" y="479"/>
                        <a:pt x="256" y="537"/>
                      </a:cubicBezTo>
                      <a:cubicBezTo>
                        <a:pt x="380" y="575"/>
                        <a:pt x="513" y="593"/>
                        <a:pt x="643" y="596"/>
                      </a:cubicBezTo>
                      <a:cubicBezTo>
                        <a:pt x="798" y="599"/>
                        <a:pt x="953" y="600"/>
                        <a:pt x="1108" y="600"/>
                      </a:cubicBezTo>
                      <a:cubicBezTo>
                        <a:pt x="1329" y="600"/>
                        <a:pt x="1550" y="598"/>
                        <a:pt x="1772" y="598"/>
                      </a:cubicBezTo>
                      <a:cubicBezTo>
                        <a:pt x="1986" y="598"/>
                        <a:pt x="2200" y="600"/>
                        <a:pt x="2414" y="600"/>
                      </a:cubicBezTo>
                      <a:cubicBezTo>
                        <a:pt x="2585" y="600"/>
                        <a:pt x="2756" y="599"/>
                        <a:pt x="2928" y="595"/>
                      </a:cubicBezTo>
                      <a:cubicBezTo>
                        <a:pt x="3057" y="593"/>
                        <a:pt x="3190" y="572"/>
                        <a:pt x="3314" y="535"/>
                      </a:cubicBezTo>
                      <a:cubicBezTo>
                        <a:pt x="3456" y="494"/>
                        <a:pt x="3521" y="371"/>
                        <a:pt x="3502" y="230"/>
                      </a:cubicBezTo>
                      <a:cubicBezTo>
                        <a:pt x="3483" y="72"/>
                        <a:pt x="3415" y="12"/>
                        <a:pt x="3239" y="2"/>
                      </a:cubicBezTo>
                      <a:cubicBezTo>
                        <a:pt x="3217" y="1"/>
                        <a:pt x="3195" y="1"/>
                        <a:pt x="3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a:off x="7121523" y="3045197"/>
                  <a:ext cx="100622" cy="12741"/>
                </a:xfrm>
                <a:custGeom>
                  <a:avLst/>
                  <a:gdLst/>
                  <a:ahLst/>
                  <a:cxnLst/>
                  <a:rect l="l" t="t" r="r" b="b"/>
                  <a:pathLst>
                    <a:path w="839" h="106" extrusionOk="0">
                      <a:moveTo>
                        <a:pt x="106" y="0"/>
                      </a:moveTo>
                      <a:cubicBezTo>
                        <a:pt x="71" y="15"/>
                        <a:pt x="36" y="31"/>
                        <a:pt x="1" y="52"/>
                      </a:cubicBezTo>
                      <a:cubicBezTo>
                        <a:pt x="35" y="75"/>
                        <a:pt x="71" y="90"/>
                        <a:pt x="106" y="106"/>
                      </a:cubicBezTo>
                      <a:lnTo>
                        <a:pt x="210" y="105"/>
                      </a:lnTo>
                      <a:lnTo>
                        <a:pt x="419" y="105"/>
                      </a:lnTo>
                      <a:cubicBezTo>
                        <a:pt x="465" y="105"/>
                        <a:pt x="561" y="105"/>
                        <a:pt x="639" y="105"/>
                      </a:cubicBezTo>
                      <a:cubicBezTo>
                        <a:pt x="677" y="105"/>
                        <a:pt x="712" y="105"/>
                        <a:pt x="734" y="105"/>
                      </a:cubicBezTo>
                      <a:cubicBezTo>
                        <a:pt x="769" y="87"/>
                        <a:pt x="804" y="74"/>
                        <a:pt x="838" y="52"/>
                      </a:cubicBezTo>
                      <a:cubicBezTo>
                        <a:pt x="804" y="32"/>
                        <a:pt x="769" y="18"/>
                        <a:pt x="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6"/>
                <p:cNvSpPr/>
                <p:nvPr/>
              </p:nvSpPr>
              <p:spPr>
                <a:xfrm>
                  <a:off x="7293984" y="3045197"/>
                  <a:ext cx="177978" cy="12741"/>
                </a:xfrm>
                <a:custGeom>
                  <a:avLst/>
                  <a:gdLst/>
                  <a:ahLst/>
                  <a:cxnLst/>
                  <a:rect l="l" t="t" r="r" b="b"/>
                  <a:pathLst>
                    <a:path w="1484" h="106" extrusionOk="0">
                      <a:moveTo>
                        <a:pt x="186" y="0"/>
                      </a:moveTo>
                      <a:cubicBezTo>
                        <a:pt x="124" y="15"/>
                        <a:pt x="62" y="31"/>
                        <a:pt x="1" y="52"/>
                      </a:cubicBezTo>
                      <a:cubicBezTo>
                        <a:pt x="62" y="75"/>
                        <a:pt x="124" y="90"/>
                        <a:pt x="186" y="106"/>
                      </a:cubicBezTo>
                      <a:lnTo>
                        <a:pt x="372" y="105"/>
                      </a:lnTo>
                      <a:lnTo>
                        <a:pt x="1299" y="105"/>
                      </a:lnTo>
                      <a:cubicBezTo>
                        <a:pt x="1361" y="87"/>
                        <a:pt x="1423" y="74"/>
                        <a:pt x="1484" y="52"/>
                      </a:cubicBezTo>
                      <a:cubicBezTo>
                        <a:pt x="1423" y="32"/>
                        <a:pt x="1361" y="18"/>
                        <a:pt x="1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6"/>
                <p:cNvSpPr/>
                <p:nvPr/>
              </p:nvSpPr>
              <p:spPr>
                <a:xfrm>
                  <a:off x="7143110" y="3095679"/>
                  <a:ext cx="317458" cy="1440307"/>
                </a:xfrm>
                <a:custGeom>
                  <a:avLst/>
                  <a:gdLst/>
                  <a:ahLst/>
                  <a:cxnLst/>
                  <a:rect l="l" t="t" r="r" b="b"/>
                  <a:pathLst>
                    <a:path w="2647" h="11983" extrusionOk="0">
                      <a:moveTo>
                        <a:pt x="2499" y="0"/>
                      </a:moveTo>
                      <a:cubicBezTo>
                        <a:pt x="2092" y="3"/>
                        <a:pt x="1684" y="5"/>
                        <a:pt x="1276" y="5"/>
                      </a:cubicBezTo>
                      <a:cubicBezTo>
                        <a:pt x="904" y="5"/>
                        <a:pt x="532" y="4"/>
                        <a:pt x="160" y="1"/>
                      </a:cubicBezTo>
                      <a:cubicBezTo>
                        <a:pt x="158" y="1"/>
                        <a:pt x="157" y="1"/>
                        <a:pt x="156" y="1"/>
                      </a:cubicBezTo>
                      <a:cubicBezTo>
                        <a:pt x="38" y="1"/>
                        <a:pt x="3" y="46"/>
                        <a:pt x="8" y="152"/>
                      </a:cubicBezTo>
                      <a:cubicBezTo>
                        <a:pt x="10" y="187"/>
                        <a:pt x="8" y="222"/>
                        <a:pt x="8" y="257"/>
                      </a:cubicBezTo>
                      <a:cubicBezTo>
                        <a:pt x="6" y="3651"/>
                        <a:pt x="4" y="7045"/>
                        <a:pt x="2" y="10440"/>
                      </a:cubicBezTo>
                      <a:cubicBezTo>
                        <a:pt x="1" y="10904"/>
                        <a:pt x="168" y="11303"/>
                        <a:pt x="502" y="11614"/>
                      </a:cubicBezTo>
                      <a:cubicBezTo>
                        <a:pt x="759" y="11855"/>
                        <a:pt x="1034" y="11982"/>
                        <a:pt x="1316" y="11982"/>
                      </a:cubicBezTo>
                      <a:cubicBezTo>
                        <a:pt x="1499" y="11982"/>
                        <a:pt x="1686" y="11929"/>
                        <a:pt x="1872" y="11818"/>
                      </a:cubicBezTo>
                      <a:cubicBezTo>
                        <a:pt x="2371" y="11523"/>
                        <a:pt x="2637" y="11076"/>
                        <a:pt x="2640" y="10497"/>
                      </a:cubicBezTo>
                      <a:cubicBezTo>
                        <a:pt x="2647" y="8804"/>
                        <a:pt x="2642" y="7111"/>
                        <a:pt x="2643" y="5419"/>
                      </a:cubicBezTo>
                      <a:cubicBezTo>
                        <a:pt x="2643" y="3726"/>
                        <a:pt x="2643" y="2034"/>
                        <a:pt x="2642" y="341"/>
                      </a:cubicBezTo>
                      <a:cubicBezTo>
                        <a:pt x="2642" y="271"/>
                        <a:pt x="2640" y="200"/>
                        <a:pt x="2642" y="130"/>
                      </a:cubicBezTo>
                      <a:cubicBezTo>
                        <a:pt x="2644" y="31"/>
                        <a:pt x="2604" y="0"/>
                        <a:pt x="2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6"/>
                <p:cNvSpPr/>
                <p:nvPr/>
              </p:nvSpPr>
              <p:spPr>
                <a:xfrm>
                  <a:off x="7181968" y="3530184"/>
                  <a:ext cx="239503" cy="960125"/>
                </a:xfrm>
                <a:custGeom>
                  <a:avLst/>
                  <a:gdLst/>
                  <a:ahLst/>
                  <a:cxnLst/>
                  <a:rect l="l" t="t" r="r" b="b"/>
                  <a:pathLst>
                    <a:path w="1997" h="7988" extrusionOk="0">
                      <a:moveTo>
                        <a:pt x="0" y="0"/>
                      </a:moveTo>
                      <a:lnTo>
                        <a:pt x="0" y="6988"/>
                      </a:lnTo>
                      <a:cubicBezTo>
                        <a:pt x="0" y="7540"/>
                        <a:pt x="447" y="7987"/>
                        <a:pt x="998" y="7987"/>
                      </a:cubicBezTo>
                      <a:cubicBezTo>
                        <a:pt x="1550" y="7987"/>
                        <a:pt x="1997" y="7541"/>
                        <a:pt x="1997" y="6988"/>
                      </a:cubicBezTo>
                      <a:lnTo>
                        <a:pt x="1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a:off x="7177770" y="3525978"/>
                  <a:ext cx="247898" cy="968418"/>
                </a:xfrm>
                <a:custGeom>
                  <a:avLst/>
                  <a:gdLst/>
                  <a:ahLst/>
                  <a:cxnLst/>
                  <a:rect l="l" t="t" r="r" b="b"/>
                  <a:pathLst>
                    <a:path w="2067" h="8057" extrusionOk="0">
                      <a:moveTo>
                        <a:pt x="1997" y="70"/>
                      </a:moveTo>
                      <a:lnTo>
                        <a:pt x="1997" y="7023"/>
                      </a:lnTo>
                      <a:cubicBezTo>
                        <a:pt x="1997" y="7555"/>
                        <a:pt x="1565" y="7987"/>
                        <a:pt x="1033" y="7987"/>
                      </a:cubicBezTo>
                      <a:cubicBezTo>
                        <a:pt x="503" y="7987"/>
                        <a:pt x="70" y="7555"/>
                        <a:pt x="70" y="7023"/>
                      </a:cubicBezTo>
                      <a:lnTo>
                        <a:pt x="70" y="70"/>
                      </a:lnTo>
                      <a:close/>
                      <a:moveTo>
                        <a:pt x="1" y="0"/>
                      </a:moveTo>
                      <a:lnTo>
                        <a:pt x="1" y="7023"/>
                      </a:lnTo>
                      <a:cubicBezTo>
                        <a:pt x="1" y="7594"/>
                        <a:pt x="464" y="8057"/>
                        <a:pt x="1033" y="8057"/>
                      </a:cubicBezTo>
                      <a:cubicBezTo>
                        <a:pt x="1603" y="8057"/>
                        <a:pt x="2067" y="7593"/>
                        <a:pt x="2067" y="7023"/>
                      </a:cubicBezTo>
                      <a:lnTo>
                        <a:pt x="20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6"/>
                <p:cNvSpPr/>
                <p:nvPr/>
              </p:nvSpPr>
              <p:spPr>
                <a:xfrm>
                  <a:off x="7079427" y="2993273"/>
                  <a:ext cx="448543" cy="1557739"/>
                </a:xfrm>
                <a:custGeom>
                  <a:avLst/>
                  <a:gdLst/>
                  <a:ahLst/>
                  <a:cxnLst/>
                  <a:rect l="l" t="t" r="r" b="b"/>
                  <a:pathLst>
                    <a:path w="3740" h="12960" extrusionOk="0">
                      <a:moveTo>
                        <a:pt x="3270" y="136"/>
                      </a:moveTo>
                      <a:cubicBezTo>
                        <a:pt x="3285" y="136"/>
                        <a:pt x="3299" y="136"/>
                        <a:pt x="3314" y="137"/>
                      </a:cubicBezTo>
                      <a:cubicBezTo>
                        <a:pt x="3489" y="148"/>
                        <a:pt x="3558" y="208"/>
                        <a:pt x="3577" y="365"/>
                      </a:cubicBezTo>
                      <a:cubicBezTo>
                        <a:pt x="3595" y="507"/>
                        <a:pt x="3531" y="629"/>
                        <a:pt x="3389" y="671"/>
                      </a:cubicBezTo>
                      <a:cubicBezTo>
                        <a:pt x="3264" y="707"/>
                        <a:pt x="3132" y="728"/>
                        <a:pt x="3002" y="731"/>
                      </a:cubicBezTo>
                      <a:cubicBezTo>
                        <a:pt x="2843" y="734"/>
                        <a:pt x="2685" y="735"/>
                        <a:pt x="2527" y="735"/>
                      </a:cubicBezTo>
                      <a:cubicBezTo>
                        <a:pt x="2300" y="735"/>
                        <a:pt x="2074" y="733"/>
                        <a:pt x="1847" y="733"/>
                      </a:cubicBezTo>
                      <a:cubicBezTo>
                        <a:pt x="1625" y="733"/>
                        <a:pt x="1404" y="735"/>
                        <a:pt x="1183" y="735"/>
                      </a:cubicBezTo>
                      <a:cubicBezTo>
                        <a:pt x="1028" y="735"/>
                        <a:pt x="873" y="734"/>
                        <a:pt x="718" y="731"/>
                      </a:cubicBezTo>
                      <a:cubicBezTo>
                        <a:pt x="588" y="728"/>
                        <a:pt x="454" y="711"/>
                        <a:pt x="331" y="672"/>
                      </a:cubicBezTo>
                      <a:cubicBezTo>
                        <a:pt x="145" y="614"/>
                        <a:pt x="76" y="379"/>
                        <a:pt x="193" y="221"/>
                      </a:cubicBezTo>
                      <a:cubicBezTo>
                        <a:pt x="220" y="184"/>
                        <a:pt x="275" y="157"/>
                        <a:pt x="321" y="146"/>
                      </a:cubicBezTo>
                      <a:cubicBezTo>
                        <a:pt x="360" y="138"/>
                        <a:pt x="401" y="136"/>
                        <a:pt x="442" y="136"/>
                      </a:cubicBezTo>
                      <a:cubicBezTo>
                        <a:pt x="471" y="136"/>
                        <a:pt x="501" y="137"/>
                        <a:pt x="530" y="137"/>
                      </a:cubicBezTo>
                      <a:cubicBezTo>
                        <a:pt x="825" y="137"/>
                        <a:pt x="1120" y="137"/>
                        <a:pt x="1414" y="137"/>
                      </a:cubicBezTo>
                      <a:cubicBezTo>
                        <a:pt x="2004" y="137"/>
                        <a:pt x="2593" y="137"/>
                        <a:pt x="3183" y="137"/>
                      </a:cubicBezTo>
                      <a:cubicBezTo>
                        <a:pt x="3212" y="137"/>
                        <a:pt x="3241" y="136"/>
                        <a:pt x="3270" y="136"/>
                      </a:cubicBezTo>
                      <a:close/>
                      <a:moveTo>
                        <a:pt x="3030" y="852"/>
                      </a:moveTo>
                      <a:cubicBezTo>
                        <a:pt x="3135" y="852"/>
                        <a:pt x="3176" y="883"/>
                        <a:pt x="3173" y="982"/>
                      </a:cubicBezTo>
                      <a:cubicBezTo>
                        <a:pt x="3171" y="1052"/>
                        <a:pt x="3174" y="1123"/>
                        <a:pt x="3174" y="1192"/>
                      </a:cubicBezTo>
                      <a:lnTo>
                        <a:pt x="3174" y="6271"/>
                      </a:lnTo>
                      <a:cubicBezTo>
                        <a:pt x="3173" y="7963"/>
                        <a:pt x="3178" y="9656"/>
                        <a:pt x="3171" y="11349"/>
                      </a:cubicBezTo>
                      <a:cubicBezTo>
                        <a:pt x="3169" y="11928"/>
                        <a:pt x="2902" y="12375"/>
                        <a:pt x="2403" y="12670"/>
                      </a:cubicBezTo>
                      <a:cubicBezTo>
                        <a:pt x="2217" y="12781"/>
                        <a:pt x="2031" y="12834"/>
                        <a:pt x="1848" y="12834"/>
                      </a:cubicBezTo>
                      <a:cubicBezTo>
                        <a:pt x="1566" y="12834"/>
                        <a:pt x="1291" y="12707"/>
                        <a:pt x="1033" y="12466"/>
                      </a:cubicBezTo>
                      <a:cubicBezTo>
                        <a:pt x="699" y="12155"/>
                        <a:pt x="532" y="11756"/>
                        <a:pt x="533" y="11292"/>
                      </a:cubicBezTo>
                      <a:cubicBezTo>
                        <a:pt x="535" y="7897"/>
                        <a:pt x="537" y="4503"/>
                        <a:pt x="539" y="1109"/>
                      </a:cubicBezTo>
                      <a:cubicBezTo>
                        <a:pt x="539" y="1074"/>
                        <a:pt x="541" y="1039"/>
                        <a:pt x="539" y="1004"/>
                      </a:cubicBezTo>
                      <a:cubicBezTo>
                        <a:pt x="534" y="898"/>
                        <a:pt x="569" y="853"/>
                        <a:pt x="687" y="853"/>
                      </a:cubicBezTo>
                      <a:cubicBezTo>
                        <a:pt x="688" y="853"/>
                        <a:pt x="689" y="853"/>
                        <a:pt x="691" y="853"/>
                      </a:cubicBezTo>
                      <a:cubicBezTo>
                        <a:pt x="1063" y="856"/>
                        <a:pt x="1435" y="857"/>
                        <a:pt x="1808" y="857"/>
                      </a:cubicBezTo>
                      <a:cubicBezTo>
                        <a:pt x="2215" y="857"/>
                        <a:pt x="2623" y="855"/>
                        <a:pt x="3030" y="852"/>
                      </a:cubicBezTo>
                      <a:close/>
                      <a:moveTo>
                        <a:pt x="3353" y="1"/>
                      </a:moveTo>
                      <a:cubicBezTo>
                        <a:pt x="3341" y="1"/>
                        <a:pt x="3329" y="1"/>
                        <a:pt x="3317" y="2"/>
                      </a:cubicBezTo>
                      <a:cubicBezTo>
                        <a:pt x="3252" y="7"/>
                        <a:pt x="3188" y="8"/>
                        <a:pt x="3123" y="8"/>
                      </a:cubicBezTo>
                      <a:cubicBezTo>
                        <a:pt x="3002" y="8"/>
                        <a:pt x="2880" y="3"/>
                        <a:pt x="2759" y="3"/>
                      </a:cubicBezTo>
                      <a:cubicBezTo>
                        <a:pt x="2752" y="3"/>
                        <a:pt x="2745" y="3"/>
                        <a:pt x="2738" y="3"/>
                      </a:cubicBezTo>
                      <a:cubicBezTo>
                        <a:pt x="1958" y="3"/>
                        <a:pt x="1177" y="3"/>
                        <a:pt x="397" y="6"/>
                      </a:cubicBezTo>
                      <a:cubicBezTo>
                        <a:pt x="153" y="7"/>
                        <a:pt x="25" y="131"/>
                        <a:pt x="11" y="372"/>
                      </a:cubicBezTo>
                      <a:cubicBezTo>
                        <a:pt x="0" y="566"/>
                        <a:pt x="74" y="720"/>
                        <a:pt x="265" y="785"/>
                      </a:cubicBezTo>
                      <a:cubicBezTo>
                        <a:pt x="389" y="825"/>
                        <a:pt x="430" y="895"/>
                        <a:pt x="418" y="1017"/>
                      </a:cubicBezTo>
                      <a:cubicBezTo>
                        <a:pt x="412" y="1077"/>
                        <a:pt x="417" y="1140"/>
                        <a:pt x="417" y="1201"/>
                      </a:cubicBezTo>
                      <a:lnTo>
                        <a:pt x="417" y="6227"/>
                      </a:lnTo>
                      <a:cubicBezTo>
                        <a:pt x="417" y="7919"/>
                        <a:pt x="422" y="9613"/>
                        <a:pt x="414" y="11305"/>
                      </a:cubicBezTo>
                      <a:cubicBezTo>
                        <a:pt x="412" y="11803"/>
                        <a:pt x="592" y="12218"/>
                        <a:pt x="938" y="12554"/>
                      </a:cubicBezTo>
                      <a:cubicBezTo>
                        <a:pt x="1190" y="12798"/>
                        <a:pt x="1507" y="12960"/>
                        <a:pt x="1850" y="12960"/>
                      </a:cubicBezTo>
                      <a:cubicBezTo>
                        <a:pt x="2045" y="12960"/>
                        <a:pt x="2249" y="12907"/>
                        <a:pt x="2455" y="12788"/>
                      </a:cubicBezTo>
                      <a:cubicBezTo>
                        <a:pt x="3018" y="12461"/>
                        <a:pt x="3302" y="11955"/>
                        <a:pt x="3304" y="11313"/>
                      </a:cubicBezTo>
                      <a:cubicBezTo>
                        <a:pt x="3310" y="7937"/>
                        <a:pt x="3307" y="4560"/>
                        <a:pt x="3306" y="1183"/>
                      </a:cubicBezTo>
                      <a:cubicBezTo>
                        <a:pt x="3306" y="1104"/>
                        <a:pt x="3296" y="1023"/>
                        <a:pt x="3311" y="947"/>
                      </a:cubicBezTo>
                      <a:cubicBezTo>
                        <a:pt x="3321" y="896"/>
                        <a:pt x="3362" y="846"/>
                        <a:pt x="3401" y="809"/>
                      </a:cubicBezTo>
                      <a:cubicBezTo>
                        <a:pt x="3431" y="780"/>
                        <a:pt x="3482" y="776"/>
                        <a:pt x="3519" y="754"/>
                      </a:cubicBezTo>
                      <a:cubicBezTo>
                        <a:pt x="3678" y="656"/>
                        <a:pt x="3739" y="475"/>
                        <a:pt x="3684" y="267"/>
                      </a:cubicBezTo>
                      <a:cubicBezTo>
                        <a:pt x="3644" y="120"/>
                        <a:pt x="3547" y="1"/>
                        <a:pt x="3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a:off x="7149142" y="3120439"/>
                  <a:ext cx="23987" cy="1161444"/>
                </a:xfrm>
                <a:custGeom>
                  <a:avLst/>
                  <a:gdLst/>
                  <a:ahLst/>
                  <a:cxnLst/>
                  <a:rect l="l" t="t" r="r" b="b"/>
                  <a:pathLst>
                    <a:path w="200" h="9663" extrusionOk="0">
                      <a:moveTo>
                        <a:pt x="100" y="0"/>
                      </a:moveTo>
                      <a:cubicBezTo>
                        <a:pt x="62" y="2793"/>
                        <a:pt x="1" y="6888"/>
                        <a:pt x="89" y="9663"/>
                      </a:cubicBezTo>
                      <a:lnTo>
                        <a:pt x="100" y="9663"/>
                      </a:lnTo>
                      <a:cubicBezTo>
                        <a:pt x="200" y="6865"/>
                        <a:pt x="107" y="2839"/>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a:off x="7406600" y="3255298"/>
                  <a:ext cx="22307" cy="167192"/>
                </a:xfrm>
                <a:custGeom>
                  <a:avLst/>
                  <a:gdLst/>
                  <a:ahLst/>
                  <a:cxnLst/>
                  <a:rect l="l" t="t" r="r" b="b"/>
                  <a:pathLst>
                    <a:path w="186" h="1391" extrusionOk="0">
                      <a:moveTo>
                        <a:pt x="129" y="1"/>
                      </a:moveTo>
                      <a:cubicBezTo>
                        <a:pt x="0" y="431"/>
                        <a:pt x="116" y="935"/>
                        <a:pt x="119" y="1391"/>
                      </a:cubicBezTo>
                      <a:cubicBezTo>
                        <a:pt x="163" y="1186"/>
                        <a:pt x="147" y="921"/>
                        <a:pt x="166" y="695"/>
                      </a:cubicBezTo>
                      <a:cubicBezTo>
                        <a:pt x="184" y="463"/>
                        <a:pt x="185" y="23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a:off x="7413556" y="3460952"/>
                  <a:ext cx="14392" cy="23679"/>
                </a:xfrm>
                <a:custGeom>
                  <a:avLst/>
                  <a:gdLst/>
                  <a:ahLst/>
                  <a:cxnLst/>
                  <a:rect l="l" t="t" r="r" b="b"/>
                  <a:pathLst>
                    <a:path w="120" h="197" extrusionOk="0">
                      <a:moveTo>
                        <a:pt x="71" y="0"/>
                      </a:moveTo>
                      <a:cubicBezTo>
                        <a:pt x="47" y="0"/>
                        <a:pt x="35" y="73"/>
                        <a:pt x="24" y="99"/>
                      </a:cubicBezTo>
                      <a:cubicBezTo>
                        <a:pt x="0" y="140"/>
                        <a:pt x="13" y="168"/>
                        <a:pt x="61" y="196"/>
                      </a:cubicBezTo>
                      <a:cubicBezTo>
                        <a:pt x="92" y="195"/>
                        <a:pt x="112" y="161"/>
                        <a:pt x="118" y="147"/>
                      </a:cubicBezTo>
                      <a:cubicBezTo>
                        <a:pt x="119" y="100"/>
                        <a:pt x="89" y="49"/>
                        <a:pt x="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7181975" y="3532800"/>
                  <a:ext cx="239494" cy="461743"/>
                </a:xfrm>
                <a:custGeom>
                  <a:avLst/>
                  <a:gdLst/>
                  <a:ahLst/>
                  <a:cxnLst/>
                  <a:rect l="l" t="t" r="r" b="b"/>
                  <a:pathLst>
                    <a:path w="13525" h="20955" extrusionOk="0">
                      <a:moveTo>
                        <a:pt x="0" y="0"/>
                      </a:moveTo>
                      <a:lnTo>
                        <a:pt x="13525" y="0"/>
                      </a:lnTo>
                      <a:lnTo>
                        <a:pt x="13525" y="20955"/>
                      </a:lnTo>
                      <a:lnTo>
                        <a:pt x="95" y="20955"/>
                      </a:lnTo>
                      <a:close/>
                    </a:path>
                  </a:pathLst>
                </a:custGeom>
                <a:solidFill>
                  <a:schemeClr val="accent2"/>
                </a:solidFill>
                <a:ln w="9525" cap="flat" cmpd="sng">
                  <a:solidFill>
                    <a:schemeClr val="dk1"/>
                  </a:solidFill>
                  <a:prstDash val="solid"/>
                  <a:round/>
                  <a:headEnd type="none" w="med" len="med"/>
                  <a:tailEnd type="none" w="med" len="med"/>
                </a:ln>
              </p:spPr>
              <p:txBody>
                <a:bodyPr/>
                <a:lstStyle/>
                <a:p>
                  <a:endParaRPr lang="en-US"/>
                </a:p>
              </p:txBody>
            </p:sp>
            <p:sp>
              <p:nvSpPr>
                <p:cNvPr id="986" name="Google Shape;986;p36"/>
                <p:cNvSpPr/>
                <p:nvPr/>
              </p:nvSpPr>
              <p:spPr>
                <a:xfrm>
                  <a:off x="7181975" y="3994518"/>
                  <a:ext cx="239494" cy="60193"/>
                </a:xfrm>
                <a:custGeom>
                  <a:avLst/>
                  <a:gdLst/>
                  <a:ahLst/>
                  <a:cxnLst/>
                  <a:rect l="l" t="t" r="r" b="b"/>
                  <a:pathLst>
                    <a:path w="13525" h="20955" extrusionOk="0">
                      <a:moveTo>
                        <a:pt x="0" y="0"/>
                      </a:moveTo>
                      <a:lnTo>
                        <a:pt x="13525" y="0"/>
                      </a:lnTo>
                      <a:lnTo>
                        <a:pt x="13525" y="20955"/>
                      </a:lnTo>
                      <a:lnTo>
                        <a:pt x="95" y="20955"/>
                      </a:lnTo>
                      <a:close/>
                    </a:path>
                  </a:pathLst>
                </a:custGeom>
                <a:solidFill>
                  <a:schemeClr val="accent1"/>
                </a:solidFill>
                <a:ln w="9525" cap="flat" cmpd="sng">
                  <a:solidFill>
                    <a:schemeClr val="dk1"/>
                  </a:solidFill>
                  <a:prstDash val="solid"/>
                  <a:round/>
                  <a:headEnd type="none" w="med" len="med"/>
                  <a:tailEnd type="none" w="med" len="med"/>
                </a:ln>
              </p:spPr>
              <p:txBody>
                <a:bodyPr/>
                <a:lstStyle/>
                <a:p>
                  <a:endParaRPr lang="en-US"/>
                </a:p>
              </p:txBody>
            </p:sp>
            <p:sp>
              <p:nvSpPr>
                <p:cNvPr id="987" name="Google Shape;987;p36"/>
                <p:cNvSpPr/>
                <p:nvPr/>
              </p:nvSpPr>
              <p:spPr>
                <a:xfrm>
                  <a:off x="7133276" y="3778628"/>
                  <a:ext cx="338686" cy="767210"/>
                </a:xfrm>
                <a:custGeom>
                  <a:avLst/>
                  <a:gdLst/>
                  <a:ahLst/>
                  <a:cxnLst/>
                  <a:rect l="l" t="t" r="r" b="b"/>
                  <a:pathLst>
                    <a:path w="2824" h="6383" extrusionOk="0">
                      <a:moveTo>
                        <a:pt x="2824" y="0"/>
                      </a:moveTo>
                      <a:lnTo>
                        <a:pt x="2824" y="0"/>
                      </a:lnTo>
                      <a:cubicBezTo>
                        <a:pt x="2824" y="1"/>
                        <a:pt x="2683" y="908"/>
                        <a:pt x="1594" y="2340"/>
                      </a:cubicBezTo>
                      <a:cubicBezTo>
                        <a:pt x="662" y="3565"/>
                        <a:pt x="174" y="3654"/>
                        <a:pt x="52" y="3654"/>
                      </a:cubicBezTo>
                      <a:cubicBezTo>
                        <a:pt x="31" y="3654"/>
                        <a:pt x="21" y="3651"/>
                        <a:pt x="21" y="3651"/>
                      </a:cubicBezTo>
                      <a:lnTo>
                        <a:pt x="1" y="4902"/>
                      </a:lnTo>
                      <a:cubicBezTo>
                        <a:pt x="1" y="4902"/>
                        <a:pt x="278" y="6383"/>
                        <a:pt x="1330" y="6383"/>
                      </a:cubicBezTo>
                      <a:cubicBezTo>
                        <a:pt x="1376" y="6383"/>
                        <a:pt x="1424" y="6380"/>
                        <a:pt x="1473" y="6374"/>
                      </a:cubicBezTo>
                      <a:cubicBezTo>
                        <a:pt x="2643" y="6233"/>
                        <a:pt x="2764" y="5063"/>
                        <a:pt x="2764" y="5063"/>
                      </a:cubicBezTo>
                      <a:lnTo>
                        <a:pt x="2824"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36"/>
              <p:cNvGrpSpPr/>
              <p:nvPr/>
            </p:nvGrpSpPr>
            <p:grpSpPr>
              <a:xfrm>
                <a:off x="6362772" y="2394419"/>
                <a:ext cx="621043" cy="2156835"/>
                <a:chOff x="6362772" y="2394419"/>
                <a:chExt cx="621043" cy="2156835"/>
              </a:xfrm>
            </p:grpSpPr>
            <p:sp>
              <p:nvSpPr>
                <p:cNvPr id="989" name="Google Shape;989;p36"/>
                <p:cNvSpPr/>
                <p:nvPr/>
              </p:nvSpPr>
              <p:spPr>
                <a:xfrm>
                  <a:off x="6375226" y="2416886"/>
                  <a:ext cx="584677" cy="100020"/>
                </a:xfrm>
                <a:custGeom>
                  <a:avLst/>
                  <a:gdLst/>
                  <a:ahLst/>
                  <a:cxnLst/>
                  <a:rect l="l" t="t" r="r" b="b"/>
                  <a:pathLst>
                    <a:path w="3521" h="601" extrusionOk="0">
                      <a:moveTo>
                        <a:pt x="3173" y="1"/>
                      </a:moveTo>
                      <a:cubicBezTo>
                        <a:pt x="3151" y="1"/>
                        <a:pt x="3129" y="1"/>
                        <a:pt x="3108" y="1"/>
                      </a:cubicBezTo>
                      <a:lnTo>
                        <a:pt x="456" y="1"/>
                      </a:lnTo>
                      <a:cubicBezTo>
                        <a:pt x="448" y="1"/>
                        <a:pt x="441" y="1"/>
                        <a:pt x="433" y="1"/>
                      </a:cubicBezTo>
                      <a:cubicBezTo>
                        <a:pt x="414" y="1"/>
                        <a:pt x="395" y="1"/>
                        <a:pt x="377" y="1"/>
                      </a:cubicBezTo>
                      <a:cubicBezTo>
                        <a:pt x="332" y="1"/>
                        <a:pt x="288" y="2"/>
                        <a:pt x="246" y="11"/>
                      </a:cubicBezTo>
                      <a:cubicBezTo>
                        <a:pt x="200" y="21"/>
                        <a:pt x="145" y="49"/>
                        <a:pt x="118" y="86"/>
                      </a:cubicBezTo>
                      <a:cubicBezTo>
                        <a:pt x="1" y="244"/>
                        <a:pt x="70" y="479"/>
                        <a:pt x="256" y="537"/>
                      </a:cubicBezTo>
                      <a:cubicBezTo>
                        <a:pt x="380" y="575"/>
                        <a:pt x="513" y="593"/>
                        <a:pt x="643" y="596"/>
                      </a:cubicBezTo>
                      <a:cubicBezTo>
                        <a:pt x="798" y="599"/>
                        <a:pt x="953" y="600"/>
                        <a:pt x="1108" y="600"/>
                      </a:cubicBezTo>
                      <a:cubicBezTo>
                        <a:pt x="1329" y="600"/>
                        <a:pt x="1550" y="598"/>
                        <a:pt x="1772" y="598"/>
                      </a:cubicBezTo>
                      <a:cubicBezTo>
                        <a:pt x="1986" y="598"/>
                        <a:pt x="2200" y="600"/>
                        <a:pt x="2414" y="600"/>
                      </a:cubicBezTo>
                      <a:cubicBezTo>
                        <a:pt x="2585" y="600"/>
                        <a:pt x="2756" y="599"/>
                        <a:pt x="2928" y="595"/>
                      </a:cubicBezTo>
                      <a:cubicBezTo>
                        <a:pt x="3057" y="593"/>
                        <a:pt x="3190" y="572"/>
                        <a:pt x="3314" y="535"/>
                      </a:cubicBezTo>
                      <a:cubicBezTo>
                        <a:pt x="3456" y="494"/>
                        <a:pt x="3521" y="371"/>
                        <a:pt x="3502" y="230"/>
                      </a:cubicBezTo>
                      <a:cubicBezTo>
                        <a:pt x="3483" y="72"/>
                        <a:pt x="3415" y="12"/>
                        <a:pt x="3239" y="2"/>
                      </a:cubicBezTo>
                      <a:cubicBezTo>
                        <a:pt x="3217" y="1"/>
                        <a:pt x="3195" y="1"/>
                        <a:pt x="3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a:off x="6421057" y="2466313"/>
                  <a:ext cx="139320" cy="17641"/>
                </a:xfrm>
                <a:custGeom>
                  <a:avLst/>
                  <a:gdLst/>
                  <a:ahLst/>
                  <a:cxnLst/>
                  <a:rect l="l" t="t" r="r" b="b"/>
                  <a:pathLst>
                    <a:path w="839" h="106" extrusionOk="0">
                      <a:moveTo>
                        <a:pt x="106" y="0"/>
                      </a:moveTo>
                      <a:cubicBezTo>
                        <a:pt x="71" y="15"/>
                        <a:pt x="36" y="31"/>
                        <a:pt x="1" y="52"/>
                      </a:cubicBezTo>
                      <a:cubicBezTo>
                        <a:pt x="35" y="75"/>
                        <a:pt x="71" y="90"/>
                        <a:pt x="106" y="106"/>
                      </a:cubicBezTo>
                      <a:lnTo>
                        <a:pt x="210" y="105"/>
                      </a:lnTo>
                      <a:lnTo>
                        <a:pt x="419" y="105"/>
                      </a:lnTo>
                      <a:cubicBezTo>
                        <a:pt x="465" y="105"/>
                        <a:pt x="561" y="105"/>
                        <a:pt x="639" y="105"/>
                      </a:cubicBezTo>
                      <a:cubicBezTo>
                        <a:pt x="677" y="105"/>
                        <a:pt x="712" y="105"/>
                        <a:pt x="734" y="105"/>
                      </a:cubicBezTo>
                      <a:cubicBezTo>
                        <a:pt x="769" y="87"/>
                        <a:pt x="804" y="74"/>
                        <a:pt x="838" y="52"/>
                      </a:cubicBezTo>
                      <a:cubicBezTo>
                        <a:pt x="804" y="32"/>
                        <a:pt x="769" y="18"/>
                        <a:pt x="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a:off x="6659843" y="2466313"/>
                  <a:ext cx="246425" cy="17641"/>
                </a:xfrm>
                <a:custGeom>
                  <a:avLst/>
                  <a:gdLst/>
                  <a:ahLst/>
                  <a:cxnLst/>
                  <a:rect l="l" t="t" r="r" b="b"/>
                  <a:pathLst>
                    <a:path w="1484" h="106" extrusionOk="0">
                      <a:moveTo>
                        <a:pt x="186" y="0"/>
                      </a:moveTo>
                      <a:cubicBezTo>
                        <a:pt x="124" y="15"/>
                        <a:pt x="62" y="31"/>
                        <a:pt x="1" y="52"/>
                      </a:cubicBezTo>
                      <a:cubicBezTo>
                        <a:pt x="62" y="75"/>
                        <a:pt x="124" y="90"/>
                        <a:pt x="186" y="106"/>
                      </a:cubicBezTo>
                      <a:lnTo>
                        <a:pt x="372" y="105"/>
                      </a:lnTo>
                      <a:lnTo>
                        <a:pt x="1299" y="105"/>
                      </a:lnTo>
                      <a:cubicBezTo>
                        <a:pt x="1361" y="87"/>
                        <a:pt x="1423" y="74"/>
                        <a:pt x="1484" y="52"/>
                      </a:cubicBezTo>
                      <a:cubicBezTo>
                        <a:pt x="1423" y="32"/>
                        <a:pt x="1361" y="18"/>
                        <a:pt x="1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a:off x="6450947" y="2536210"/>
                  <a:ext cx="439546" cy="1994240"/>
                </a:xfrm>
                <a:custGeom>
                  <a:avLst/>
                  <a:gdLst/>
                  <a:ahLst/>
                  <a:cxnLst/>
                  <a:rect l="l" t="t" r="r" b="b"/>
                  <a:pathLst>
                    <a:path w="2647" h="11983" extrusionOk="0">
                      <a:moveTo>
                        <a:pt x="2499" y="0"/>
                      </a:moveTo>
                      <a:cubicBezTo>
                        <a:pt x="2092" y="3"/>
                        <a:pt x="1684" y="5"/>
                        <a:pt x="1276" y="5"/>
                      </a:cubicBezTo>
                      <a:cubicBezTo>
                        <a:pt x="904" y="5"/>
                        <a:pt x="532" y="4"/>
                        <a:pt x="160" y="1"/>
                      </a:cubicBezTo>
                      <a:cubicBezTo>
                        <a:pt x="158" y="1"/>
                        <a:pt x="157" y="1"/>
                        <a:pt x="156" y="1"/>
                      </a:cubicBezTo>
                      <a:cubicBezTo>
                        <a:pt x="38" y="1"/>
                        <a:pt x="3" y="46"/>
                        <a:pt x="8" y="152"/>
                      </a:cubicBezTo>
                      <a:cubicBezTo>
                        <a:pt x="10" y="187"/>
                        <a:pt x="8" y="222"/>
                        <a:pt x="8" y="257"/>
                      </a:cubicBezTo>
                      <a:cubicBezTo>
                        <a:pt x="6" y="3651"/>
                        <a:pt x="4" y="7045"/>
                        <a:pt x="2" y="10440"/>
                      </a:cubicBezTo>
                      <a:cubicBezTo>
                        <a:pt x="1" y="10904"/>
                        <a:pt x="168" y="11303"/>
                        <a:pt x="502" y="11614"/>
                      </a:cubicBezTo>
                      <a:cubicBezTo>
                        <a:pt x="759" y="11855"/>
                        <a:pt x="1034" y="11982"/>
                        <a:pt x="1316" y="11982"/>
                      </a:cubicBezTo>
                      <a:cubicBezTo>
                        <a:pt x="1499" y="11982"/>
                        <a:pt x="1686" y="11929"/>
                        <a:pt x="1872" y="11818"/>
                      </a:cubicBezTo>
                      <a:cubicBezTo>
                        <a:pt x="2371" y="11523"/>
                        <a:pt x="2637" y="11076"/>
                        <a:pt x="2640" y="10497"/>
                      </a:cubicBezTo>
                      <a:cubicBezTo>
                        <a:pt x="2647" y="8804"/>
                        <a:pt x="2642" y="7111"/>
                        <a:pt x="2643" y="5419"/>
                      </a:cubicBezTo>
                      <a:cubicBezTo>
                        <a:pt x="2643" y="3726"/>
                        <a:pt x="2643" y="2034"/>
                        <a:pt x="2642" y="341"/>
                      </a:cubicBezTo>
                      <a:cubicBezTo>
                        <a:pt x="2642" y="271"/>
                        <a:pt x="2640" y="200"/>
                        <a:pt x="2642" y="130"/>
                      </a:cubicBezTo>
                      <a:cubicBezTo>
                        <a:pt x="2644" y="31"/>
                        <a:pt x="2604" y="0"/>
                        <a:pt x="2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6504748" y="3137824"/>
                  <a:ext cx="331611" cy="1329382"/>
                </a:xfrm>
                <a:custGeom>
                  <a:avLst/>
                  <a:gdLst/>
                  <a:ahLst/>
                  <a:cxnLst/>
                  <a:rect l="l" t="t" r="r" b="b"/>
                  <a:pathLst>
                    <a:path w="1997" h="7988" extrusionOk="0">
                      <a:moveTo>
                        <a:pt x="0" y="0"/>
                      </a:moveTo>
                      <a:lnTo>
                        <a:pt x="0" y="6988"/>
                      </a:lnTo>
                      <a:cubicBezTo>
                        <a:pt x="0" y="7540"/>
                        <a:pt x="447" y="7987"/>
                        <a:pt x="998" y="7987"/>
                      </a:cubicBezTo>
                      <a:cubicBezTo>
                        <a:pt x="1550" y="7987"/>
                        <a:pt x="1997" y="7541"/>
                        <a:pt x="1997" y="6988"/>
                      </a:cubicBezTo>
                      <a:lnTo>
                        <a:pt x="1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6498936" y="3131999"/>
                  <a:ext cx="343234" cy="1340866"/>
                </a:xfrm>
                <a:custGeom>
                  <a:avLst/>
                  <a:gdLst/>
                  <a:ahLst/>
                  <a:cxnLst/>
                  <a:rect l="l" t="t" r="r" b="b"/>
                  <a:pathLst>
                    <a:path w="2067" h="8057" extrusionOk="0">
                      <a:moveTo>
                        <a:pt x="1997" y="70"/>
                      </a:moveTo>
                      <a:lnTo>
                        <a:pt x="1997" y="7023"/>
                      </a:lnTo>
                      <a:cubicBezTo>
                        <a:pt x="1997" y="7555"/>
                        <a:pt x="1565" y="7987"/>
                        <a:pt x="1033" y="7987"/>
                      </a:cubicBezTo>
                      <a:cubicBezTo>
                        <a:pt x="503" y="7987"/>
                        <a:pt x="70" y="7555"/>
                        <a:pt x="70" y="7023"/>
                      </a:cubicBezTo>
                      <a:lnTo>
                        <a:pt x="70" y="70"/>
                      </a:lnTo>
                      <a:close/>
                      <a:moveTo>
                        <a:pt x="1" y="0"/>
                      </a:moveTo>
                      <a:lnTo>
                        <a:pt x="1" y="7023"/>
                      </a:lnTo>
                      <a:cubicBezTo>
                        <a:pt x="1" y="7594"/>
                        <a:pt x="464" y="8057"/>
                        <a:pt x="1033" y="8057"/>
                      </a:cubicBezTo>
                      <a:cubicBezTo>
                        <a:pt x="1603" y="8057"/>
                        <a:pt x="2067" y="7593"/>
                        <a:pt x="2067" y="7023"/>
                      </a:cubicBezTo>
                      <a:lnTo>
                        <a:pt x="20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6362772" y="2394419"/>
                  <a:ext cx="621043" cy="2156835"/>
                </a:xfrm>
                <a:custGeom>
                  <a:avLst/>
                  <a:gdLst/>
                  <a:ahLst/>
                  <a:cxnLst/>
                  <a:rect l="l" t="t" r="r" b="b"/>
                  <a:pathLst>
                    <a:path w="3740" h="12960" extrusionOk="0">
                      <a:moveTo>
                        <a:pt x="3270" y="136"/>
                      </a:moveTo>
                      <a:cubicBezTo>
                        <a:pt x="3285" y="136"/>
                        <a:pt x="3299" y="136"/>
                        <a:pt x="3314" y="137"/>
                      </a:cubicBezTo>
                      <a:cubicBezTo>
                        <a:pt x="3489" y="148"/>
                        <a:pt x="3558" y="208"/>
                        <a:pt x="3577" y="365"/>
                      </a:cubicBezTo>
                      <a:cubicBezTo>
                        <a:pt x="3595" y="507"/>
                        <a:pt x="3531" y="629"/>
                        <a:pt x="3389" y="671"/>
                      </a:cubicBezTo>
                      <a:cubicBezTo>
                        <a:pt x="3264" y="707"/>
                        <a:pt x="3132" y="728"/>
                        <a:pt x="3002" y="731"/>
                      </a:cubicBezTo>
                      <a:cubicBezTo>
                        <a:pt x="2843" y="734"/>
                        <a:pt x="2685" y="735"/>
                        <a:pt x="2527" y="735"/>
                      </a:cubicBezTo>
                      <a:cubicBezTo>
                        <a:pt x="2300" y="735"/>
                        <a:pt x="2074" y="733"/>
                        <a:pt x="1847" y="733"/>
                      </a:cubicBezTo>
                      <a:cubicBezTo>
                        <a:pt x="1625" y="733"/>
                        <a:pt x="1404" y="735"/>
                        <a:pt x="1183" y="735"/>
                      </a:cubicBezTo>
                      <a:cubicBezTo>
                        <a:pt x="1028" y="735"/>
                        <a:pt x="873" y="734"/>
                        <a:pt x="718" y="731"/>
                      </a:cubicBezTo>
                      <a:cubicBezTo>
                        <a:pt x="588" y="728"/>
                        <a:pt x="454" y="711"/>
                        <a:pt x="331" y="672"/>
                      </a:cubicBezTo>
                      <a:cubicBezTo>
                        <a:pt x="145" y="614"/>
                        <a:pt x="76" y="379"/>
                        <a:pt x="193" y="221"/>
                      </a:cubicBezTo>
                      <a:cubicBezTo>
                        <a:pt x="220" y="184"/>
                        <a:pt x="275" y="157"/>
                        <a:pt x="321" y="146"/>
                      </a:cubicBezTo>
                      <a:cubicBezTo>
                        <a:pt x="360" y="138"/>
                        <a:pt x="401" y="136"/>
                        <a:pt x="442" y="136"/>
                      </a:cubicBezTo>
                      <a:cubicBezTo>
                        <a:pt x="471" y="136"/>
                        <a:pt x="501" y="137"/>
                        <a:pt x="530" y="137"/>
                      </a:cubicBezTo>
                      <a:cubicBezTo>
                        <a:pt x="825" y="137"/>
                        <a:pt x="1120" y="137"/>
                        <a:pt x="1414" y="137"/>
                      </a:cubicBezTo>
                      <a:cubicBezTo>
                        <a:pt x="2004" y="137"/>
                        <a:pt x="2593" y="137"/>
                        <a:pt x="3183" y="137"/>
                      </a:cubicBezTo>
                      <a:cubicBezTo>
                        <a:pt x="3212" y="137"/>
                        <a:pt x="3241" y="136"/>
                        <a:pt x="3270" y="136"/>
                      </a:cubicBezTo>
                      <a:close/>
                      <a:moveTo>
                        <a:pt x="3030" y="852"/>
                      </a:moveTo>
                      <a:cubicBezTo>
                        <a:pt x="3135" y="852"/>
                        <a:pt x="3176" y="883"/>
                        <a:pt x="3173" y="982"/>
                      </a:cubicBezTo>
                      <a:cubicBezTo>
                        <a:pt x="3171" y="1052"/>
                        <a:pt x="3174" y="1123"/>
                        <a:pt x="3174" y="1192"/>
                      </a:cubicBezTo>
                      <a:lnTo>
                        <a:pt x="3174" y="6271"/>
                      </a:lnTo>
                      <a:cubicBezTo>
                        <a:pt x="3173" y="7963"/>
                        <a:pt x="3178" y="9656"/>
                        <a:pt x="3171" y="11349"/>
                      </a:cubicBezTo>
                      <a:cubicBezTo>
                        <a:pt x="3169" y="11928"/>
                        <a:pt x="2902" y="12375"/>
                        <a:pt x="2403" y="12670"/>
                      </a:cubicBezTo>
                      <a:cubicBezTo>
                        <a:pt x="2217" y="12781"/>
                        <a:pt x="2031" y="12834"/>
                        <a:pt x="1848" y="12834"/>
                      </a:cubicBezTo>
                      <a:cubicBezTo>
                        <a:pt x="1566" y="12834"/>
                        <a:pt x="1291" y="12707"/>
                        <a:pt x="1033" y="12466"/>
                      </a:cubicBezTo>
                      <a:cubicBezTo>
                        <a:pt x="699" y="12155"/>
                        <a:pt x="532" y="11756"/>
                        <a:pt x="533" y="11292"/>
                      </a:cubicBezTo>
                      <a:cubicBezTo>
                        <a:pt x="535" y="7897"/>
                        <a:pt x="537" y="4503"/>
                        <a:pt x="539" y="1109"/>
                      </a:cubicBezTo>
                      <a:cubicBezTo>
                        <a:pt x="539" y="1074"/>
                        <a:pt x="541" y="1039"/>
                        <a:pt x="539" y="1004"/>
                      </a:cubicBezTo>
                      <a:cubicBezTo>
                        <a:pt x="534" y="898"/>
                        <a:pt x="569" y="853"/>
                        <a:pt x="687" y="853"/>
                      </a:cubicBezTo>
                      <a:cubicBezTo>
                        <a:pt x="688" y="853"/>
                        <a:pt x="689" y="853"/>
                        <a:pt x="691" y="853"/>
                      </a:cubicBezTo>
                      <a:cubicBezTo>
                        <a:pt x="1063" y="856"/>
                        <a:pt x="1435" y="857"/>
                        <a:pt x="1808" y="857"/>
                      </a:cubicBezTo>
                      <a:cubicBezTo>
                        <a:pt x="2215" y="857"/>
                        <a:pt x="2623" y="855"/>
                        <a:pt x="3030" y="852"/>
                      </a:cubicBezTo>
                      <a:close/>
                      <a:moveTo>
                        <a:pt x="3353" y="1"/>
                      </a:moveTo>
                      <a:cubicBezTo>
                        <a:pt x="3341" y="1"/>
                        <a:pt x="3329" y="1"/>
                        <a:pt x="3317" y="2"/>
                      </a:cubicBezTo>
                      <a:cubicBezTo>
                        <a:pt x="3252" y="7"/>
                        <a:pt x="3188" y="8"/>
                        <a:pt x="3123" y="8"/>
                      </a:cubicBezTo>
                      <a:cubicBezTo>
                        <a:pt x="3002" y="8"/>
                        <a:pt x="2880" y="3"/>
                        <a:pt x="2759" y="3"/>
                      </a:cubicBezTo>
                      <a:cubicBezTo>
                        <a:pt x="2752" y="3"/>
                        <a:pt x="2745" y="3"/>
                        <a:pt x="2738" y="3"/>
                      </a:cubicBezTo>
                      <a:cubicBezTo>
                        <a:pt x="1958" y="3"/>
                        <a:pt x="1177" y="3"/>
                        <a:pt x="397" y="6"/>
                      </a:cubicBezTo>
                      <a:cubicBezTo>
                        <a:pt x="153" y="7"/>
                        <a:pt x="25" y="131"/>
                        <a:pt x="11" y="372"/>
                      </a:cubicBezTo>
                      <a:cubicBezTo>
                        <a:pt x="0" y="566"/>
                        <a:pt x="74" y="720"/>
                        <a:pt x="265" y="785"/>
                      </a:cubicBezTo>
                      <a:cubicBezTo>
                        <a:pt x="389" y="825"/>
                        <a:pt x="430" y="895"/>
                        <a:pt x="418" y="1017"/>
                      </a:cubicBezTo>
                      <a:cubicBezTo>
                        <a:pt x="412" y="1077"/>
                        <a:pt x="417" y="1140"/>
                        <a:pt x="417" y="1201"/>
                      </a:cubicBezTo>
                      <a:lnTo>
                        <a:pt x="417" y="6227"/>
                      </a:lnTo>
                      <a:cubicBezTo>
                        <a:pt x="417" y="7919"/>
                        <a:pt x="422" y="9613"/>
                        <a:pt x="414" y="11305"/>
                      </a:cubicBezTo>
                      <a:cubicBezTo>
                        <a:pt x="412" y="11803"/>
                        <a:pt x="592" y="12218"/>
                        <a:pt x="938" y="12554"/>
                      </a:cubicBezTo>
                      <a:cubicBezTo>
                        <a:pt x="1190" y="12798"/>
                        <a:pt x="1507" y="12960"/>
                        <a:pt x="1850" y="12960"/>
                      </a:cubicBezTo>
                      <a:cubicBezTo>
                        <a:pt x="2045" y="12960"/>
                        <a:pt x="2249" y="12907"/>
                        <a:pt x="2455" y="12788"/>
                      </a:cubicBezTo>
                      <a:cubicBezTo>
                        <a:pt x="3018" y="12461"/>
                        <a:pt x="3302" y="11955"/>
                        <a:pt x="3304" y="11313"/>
                      </a:cubicBezTo>
                      <a:cubicBezTo>
                        <a:pt x="3310" y="7937"/>
                        <a:pt x="3307" y="4560"/>
                        <a:pt x="3306" y="1183"/>
                      </a:cubicBezTo>
                      <a:cubicBezTo>
                        <a:pt x="3306" y="1104"/>
                        <a:pt x="3296" y="1023"/>
                        <a:pt x="3311" y="947"/>
                      </a:cubicBezTo>
                      <a:cubicBezTo>
                        <a:pt x="3321" y="896"/>
                        <a:pt x="3362" y="846"/>
                        <a:pt x="3401" y="809"/>
                      </a:cubicBezTo>
                      <a:cubicBezTo>
                        <a:pt x="3431" y="780"/>
                        <a:pt x="3482" y="776"/>
                        <a:pt x="3519" y="754"/>
                      </a:cubicBezTo>
                      <a:cubicBezTo>
                        <a:pt x="3678" y="656"/>
                        <a:pt x="3739" y="475"/>
                        <a:pt x="3684" y="267"/>
                      </a:cubicBezTo>
                      <a:cubicBezTo>
                        <a:pt x="3644" y="120"/>
                        <a:pt x="3547" y="1"/>
                        <a:pt x="3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6"/>
                <p:cNvSpPr/>
                <p:nvPr/>
              </p:nvSpPr>
              <p:spPr>
                <a:xfrm>
                  <a:off x="6465892" y="2570493"/>
                  <a:ext cx="33211" cy="1608140"/>
                </a:xfrm>
                <a:custGeom>
                  <a:avLst/>
                  <a:gdLst/>
                  <a:ahLst/>
                  <a:cxnLst/>
                  <a:rect l="l" t="t" r="r" b="b"/>
                  <a:pathLst>
                    <a:path w="200" h="9663" extrusionOk="0">
                      <a:moveTo>
                        <a:pt x="100" y="0"/>
                      </a:moveTo>
                      <a:cubicBezTo>
                        <a:pt x="62" y="2793"/>
                        <a:pt x="1" y="6888"/>
                        <a:pt x="89" y="9663"/>
                      </a:cubicBezTo>
                      <a:lnTo>
                        <a:pt x="100" y="9663"/>
                      </a:lnTo>
                      <a:cubicBezTo>
                        <a:pt x="200" y="6865"/>
                        <a:pt x="107" y="2839"/>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a:off x="6815768" y="2757218"/>
                  <a:ext cx="30886" cy="231494"/>
                </a:xfrm>
                <a:custGeom>
                  <a:avLst/>
                  <a:gdLst/>
                  <a:ahLst/>
                  <a:cxnLst/>
                  <a:rect l="l" t="t" r="r" b="b"/>
                  <a:pathLst>
                    <a:path w="186" h="1391" extrusionOk="0">
                      <a:moveTo>
                        <a:pt x="129" y="1"/>
                      </a:moveTo>
                      <a:cubicBezTo>
                        <a:pt x="0" y="431"/>
                        <a:pt x="116" y="935"/>
                        <a:pt x="119" y="1391"/>
                      </a:cubicBezTo>
                      <a:cubicBezTo>
                        <a:pt x="163" y="1186"/>
                        <a:pt x="147" y="921"/>
                        <a:pt x="166" y="695"/>
                      </a:cubicBezTo>
                      <a:cubicBezTo>
                        <a:pt x="184" y="463"/>
                        <a:pt x="185" y="23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a:off x="6825400" y="3041965"/>
                  <a:ext cx="19927" cy="32785"/>
                </a:xfrm>
                <a:custGeom>
                  <a:avLst/>
                  <a:gdLst/>
                  <a:ahLst/>
                  <a:cxnLst/>
                  <a:rect l="l" t="t" r="r" b="b"/>
                  <a:pathLst>
                    <a:path w="120" h="197" extrusionOk="0">
                      <a:moveTo>
                        <a:pt x="71" y="0"/>
                      </a:moveTo>
                      <a:cubicBezTo>
                        <a:pt x="47" y="0"/>
                        <a:pt x="35" y="73"/>
                        <a:pt x="24" y="99"/>
                      </a:cubicBezTo>
                      <a:cubicBezTo>
                        <a:pt x="0" y="140"/>
                        <a:pt x="13" y="168"/>
                        <a:pt x="61" y="196"/>
                      </a:cubicBezTo>
                      <a:cubicBezTo>
                        <a:pt x="92" y="195"/>
                        <a:pt x="112" y="161"/>
                        <a:pt x="118" y="147"/>
                      </a:cubicBezTo>
                      <a:cubicBezTo>
                        <a:pt x="119" y="100"/>
                        <a:pt x="89" y="49"/>
                        <a:pt x="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6503200" y="3138500"/>
                  <a:ext cx="331599" cy="622259"/>
                </a:xfrm>
                <a:custGeom>
                  <a:avLst/>
                  <a:gdLst/>
                  <a:ahLst/>
                  <a:cxnLst/>
                  <a:rect l="l" t="t" r="r" b="b"/>
                  <a:pathLst>
                    <a:path w="13525" h="20955" extrusionOk="0">
                      <a:moveTo>
                        <a:pt x="0" y="0"/>
                      </a:moveTo>
                      <a:lnTo>
                        <a:pt x="13525" y="0"/>
                      </a:lnTo>
                      <a:lnTo>
                        <a:pt x="13525" y="20955"/>
                      </a:lnTo>
                      <a:lnTo>
                        <a:pt x="95" y="20955"/>
                      </a:lnTo>
                      <a:close/>
                    </a:path>
                  </a:pathLst>
                </a:custGeom>
                <a:solidFill>
                  <a:schemeClr val="accent2"/>
                </a:solidFill>
                <a:ln w="9525" cap="flat" cmpd="sng">
                  <a:solidFill>
                    <a:schemeClr val="dk1"/>
                  </a:solidFill>
                  <a:prstDash val="solid"/>
                  <a:round/>
                  <a:headEnd type="none" w="med" len="med"/>
                  <a:tailEnd type="none" w="med" len="med"/>
                </a:ln>
              </p:spPr>
              <p:txBody>
                <a:bodyPr/>
                <a:lstStyle/>
                <a:p>
                  <a:endParaRPr lang="en-US"/>
                </a:p>
              </p:txBody>
            </p:sp>
            <p:sp>
              <p:nvSpPr>
                <p:cNvPr id="1000" name="Google Shape;1000;p36"/>
                <p:cNvSpPr/>
                <p:nvPr/>
              </p:nvSpPr>
              <p:spPr>
                <a:xfrm>
                  <a:off x="6503200" y="3760763"/>
                  <a:ext cx="331599" cy="83349"/>
                </a:xfrm>
                <a:custGeom>
                  <a:avLst/>
                  <a:gdLst/>
                  <a:ahLst/>
                  <a:cxnLst/>
                  <a:rect l="l" t="t" r="r" b="b"/>
                  <a:pathLst>
                    <a:path w="13525" h="20955" extrusionOk="0">
                      <a:moveTo>
                        <a:pt x="0" y="0"/>
                      </a:moveTo>
                      <a:lnTo>
                        <a:pt x="13525" y="0"/>
                      </a:lnTo>
                      <a:lnTo>
                        <a:pt x="13525" y="20955"/>
                      </a:lnTo>
                      <a:lnTo>
                        <a:pt x="95" y="20955"/>
                      </a:lnTo>
                      <a:close/>
                    </a:path>
                  </a:pathLst>
                </a:custGeom>
                <a:solidFill>
                  <a:schemeClr val="accent1"/>
                </a:solidFill>
                <a:ln w="9525" cap="flat" cmpd="sng">
                  <a:solidFill>
                    <a:schemeClr val="dk1"/>
                  </a:solidFill>
                  <a:prstDash val="solid"/>
                  <a:round/>
                  <a:headEnd type="none" w="med" len="med"/>
                  <a:tailEnd type="none" w="med" len="med"/>
                </a:ln>
              </p:spPr>
              <p:txBody>
                <a:bodyPr/>
                <a:lstStyle/>
                <a:p>
                  <a:endParaRPr lang="en-US"/>
                </a:p>
              </p:txBody>
            </p:sp>
            <p:sp>
              <p:nvSpPr>
                <p:cNvPr id="1001" name="Google Shape;1001;p36"/>
                <p:cNvSpPr/>
                <p:nvPr/>
              </p:nvSpPr>
              <p:spPr>
                <a:xfrm>
                  <a:off x="6437330" y="3481817"/>
                  <a:ext cx="468938" cy="1062274"/>
                </a:xfrm>
                <a:custGeom>
                  <a:avLst/>
                  <a:gdLst/>
                  <a:ahLst/>
                  <a:cxnLst/>
                  <a:rect l="l" t="t" r="r" b="b"/>
                  <a:pathLst>
                    <a:path w="2824" h="6383" extrusionOk="0">
                      <a:moveTo>
                        <a:pt x="2824" y="0"/>
                      </a:moveTo>
                      <a:lnTo>
                        <a:pt x="2824" y="0"/>
                      </a:lnTo>
                      <a:cubicBezTo>
                        <a:pt x="2824" y="1"/>
                        <a:pt x="2683" y="908"/>
                        <a:pt x="1594" y="2340"/>
                      </a:cubicBezTo>
                      <a:cubicBezTo>
                        <a:pt x="662" y="3565"/>
                        <a:pt x="174" y="3654"/>
                        <a:pt x="52" y="3654"/>
                      </a:cubicBezTo>
                      <a:cubicBezTo>
                        <a:pt x="31" y="3654"/>
                        <a:pt x="21" y="3651"/>
                        <a:pt x="21" y="3651"/>
                      </a:cubicBezTo>
                      <a:lnTo>
                        <a:pt x="1" y="4902"/>
                      </a:lnTo>
                      <a:cubicBezTo>
                        <a:pt x="1" y="4902"/>
                        <a:pt x="278" y="6383"/>
                        <a:pt x="1330" y="6383"/>
                      </a:cubicBezTo>
                      <a:cubicBezTo>
                        <a:pt x="1376" y="6383"/>
                        <a:pt x="1424" y="6380"/>
                        <a:pt x="1473" y="6374"/>
                      </a:cubicBezTo>
                      <a:cubicBezTo>
                        <a:pt x="2643" y="6233"/>
                        <a:pt x="2764" y="5063"/>
                        <a:pt x="2764" y="5063"/>
                      </a:cubicBezTo>
                      <a:lnTo>
                        <a:pt x="2824"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 name="TextBox 5">
            <a:extLst>
              <a:ext uri="{FF2B5EF4-FFF2-40B4-BE49-F238E27FC236}">
                <a16:creationId xmlns:a16="http://schemas.microsoft.com/office/drawing/2014/main" id="{9A8F9EE5-3DFB-DC8B-5598-056B1ED33FB0}"/>
              </a:ext>
            </a:extLst>
          </p:cNvPr>
          <p:cNvSpPr txBox="1"/>
          <p:nvPr/>
        </p:nvSpPr>
        <p:spPr>
          <a:xfrm>
            <a:off x="367959" y="1424262"/>
            <a:ext cx="5871504" cy="2748253"/>
          </a:xfrm>
          <a:prstGeom prst="rect">
            <a:avLst/>
          </a:prstGeom>
          <a:noFill/>
        </p:spPr>
        <p:txBody>
          <a:bodyPr wrap="square" rtlCol="0">
            <a:spAutoFit/>
          </a:bodyPr>
          <a:lstStyle/>
          <a:p>
            <a:pPr algn="ctr">
              <a:lnSpc>
                <a:spcPct val="150000"/>
              </a:lnSpc>
            </a:pPr>
            <a:r>
              <a:rPr lang="en-US" sz="4000" b="1">
                <a:solidFill>
                  <a:schemeClr val="tx1"/>
                </a:solidFill>
                <a:effectLst/>
                <a:latin typeface="+mj-lt"/>
                <a:ea typeface="Calibri" panose="020F0502020204030204" pitchFamily="34" charset="0"/>
                <a:cs typeface="Times New Roman" panose="02020603050405020304" pitchFamily="18" charset="0"/>
              </a:rPr>
              <a:t>THÂN MẾN CHÀO CÁC EM HỌC SINH ĐẾN VỚI BÀI HỌC MỚI</a:t>
            </a: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214570" y="263800"/>
            <a:ext cx="6534133" cy="173241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2250" b="1" kern="1200" noProof="1">
                <a:solidFill>
                  <a:schemeClr val="tx1"/>
                </a:solidFill>
                <a:latin typeface="Arial" panose="020B0604020202020204" pitchFamily="34" charset="0"/>
                <a:cs typeface="Arial" panose="020B0604020202020204" pitchFamily="34" charset="0"/>
              </a:rPr>
              <a:t>Câu hỏi</a:t>
            </a:r>
            <a:r>
              <a:rPr lang="en-US" sz="2250" b="1" kern="1200" noProof="1">
                <a:solidFill>
                  <a:schemeClr val="tx1"/>
                </a:solidFill>
                <a:latin typeface="Arial" panose="020B0604020202020204" pitchFamily="34" charset="0"/>
                <a:cs typeface="Arial" panose="020B0604020202020204" pitchFamily="34" charset="0"/>
              </a:rPr>
              <a:t> 6: </a:t>
            </a:r>
            <a:r>
              <a:rPr lang="vi-VN" sz="2400" dirty="0">
                <a:solidFill>
                  <a:schemeClr val="tx1"/>
                </a:solidFill>
                <a:latin typeface="Open Sans" panose="020B0606030504020204" pitchFamily="34" charset="0"/>
              </a:rPr>
              <a:t>Khi sản xuất nước ngọt có gas người ta thường nén khí carbon dioxide ở áp suất cao nhằm mục đích gì?</a:t>
            </a:r>
          </a:p>
        </p:txBody>
      </p:sp>
      <p:pic>
        <p:nvPicPr>
          <p:cNvPr id="3" name="Picture 6">
            <a:extLst>
              <a:ext uri="{FF2B5EF4-FFF2-40B4-BE49-F238E27FC236}">
                <a16:creationId xmlns:a16="http://schemas.microsoft.com/office/drawing/2014/main" id="{026AB5C7-FE67-C4B9-0704-9ED962A7D6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6" action="ppaction://hlinksldjump"/>
            <a:extLst>
              <a:ext uri="{FF2B5EF4-FFF2-40B4-BE49-F238E27FC236}">
                <a16:creationId xmlns:a16="http://schemas.microsoft.com/office/drawing/2014/main" id="{7D4CC660-6DDE-3938-84BE-1E971C1B6A39}"/>
              </a:ext>
            </a:extLst>
          </p:cNvPr>
          <p:cNvPicPr>
            <a:picLocks noChangeAspect="1"/>
          </p:cNvPicPr>
          <p:nvPr/>
        </p:nvPicPr>
        <p:blipFill>
          <a:blip r:embed="rId7"/>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327A9A0D-AFC4-C2A6-7079-EA314EA1CEF4}"/>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30000"/>
              </a:lnSpc>
              <a:buClrTx/>
            </a:pPr>
            <a:r>
              <a:rPr lang="vi-VN" sz="2250" kern="1200" dirty="0">
                <a:solidFill>
                  <a:prstClr val="black"/>
                </a:solidFill>
                <a:latin typeface="Arial" panose="020B0604020202020204" pitchFamily="34" charset="0"/>
                <a:cs typeface="Arial" panose="020B0604020202020204" pitchFamily="34" charset="0"/>
              </a:rPr>
              <a:t>A. </a:t>
            </a:r>
            <a:r>
              <a:rPr lang="vi-VN" sz="2000" dirty="0">
                <a:solidFill>
                  <a:schemeClr val="tx1"/>
                </a:solidFill>
                <a:latin typeface="Open Sans" panose="020B0606030504020204" pitchFamily="34" charset="0"/>
              </a:rPr>
              <a:t>Tăng khả năng hòa tan của khí carbon dioxide trong nước</a:t>
            </a:r>
            <a:endParaRPr lang="en-US" sz="2000" kern="12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2D28662-9C56-0D67-52D8-B9B872CBFEA2}"/>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30000"/>
              </a:lnSpc>
              <a:buClrTx/>
            </a:pPr>
            <a:r>
              <a:rPr lang="vi-VN" sz="2250" kern="1200" dirty="0">
                <a:solidFill>
                  <a:prstClr val="black"/>
                </a:solidFill>
                <a:latin typeface="Arial" panose="020B0604020202020204" pitchFamily="34" charset="0"/>
                <a:cs typeface="Arial" panose="020B0604020202020204" pitchFamily="34" charset="0"/>
              </a:rPr>
              <a:t>C. </a:t>
            </a:r>
            <a:r>
              <a:rPr lang="vi-VN" sz="2000" dirty="0">
                <a:solidFill>
                  <a:schemeClr val="tx1"/>
                </a:solidFill>
                <a:latin typeface="Open Sans" panose="020B0606030504020204" pitchFamily="34" charset="0"/>
              </a:rPr>
              <a:t>Không làm thay đổi khả năng hòa tan của khí carbon dioxide trong nước.</a:t>
            </a:r>
          </a:p>
        </p:txBody>
      </p:sp>
      <p:sp>
        <p:nvSpPr>
          <p:cNvPr id="9" name="Rectangle: Rounded Corners 8">
            <a:extLst>
              <a:ext uri="{FF2B5EF4-FFF2-40B4-BE49-F238E27FC236}">
                <a16:creationId xmlns:a16="http://schemas.microsoft.com/office/drawing/2014/main" id="{0138AD4C-409E-ED9E-5CC6-BB8585037D5F}"/>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30000"/>
              </a:lnSpc>
              <a:buClrTx/>
            </a:pPr>
            <a:r>
              <a:rPr lang="vi-VN" sz="2250" kern="1200" dirty="0">
                <a:solidFill>
                  <a:prstClr val="black"/>
                </a:solidFill>
                <a:latin typeface="Arial" panose="020B0604020202020204" pitchFamily="34" charset="0"/>
                <a:cs typeface="Arial" panose="020B0604020202020204" pitchFamily="34" charset="0"/>
              </a:rPr>
              <a:t>B. </a:t>
            </a:r>
            <a:r>
              <a:rPr lang="vi-VN" sz="2400" dirty="0">
                <a:solidFill>
                  <a:schemeClr val="tx1"/>
                </a:solidFill>
                <a:latin typeface="Open Sans" panose="020B0606030504020204" pitchFamily="34" charset="0"/>
              </a:rPr>
              <a:t>Giảm khả năng hòa tan của khí carbon dioxide trong nước.</a:t>
            </a:r>
          </a:p>
        </p:txBody>
      </p:sp>
      <p:sp>
        <p:nvSpPr>
          <p:cNvPr id="10" name="Rectangle: Rounded Corners 9">
            <a:extLst>
              <a:ext uri="{FF2B5EF4-FFF2-40B4-BE49-F238E27FC236}">
                <a16:creationId xmlns:a16="http://schemas.microsoft.com/office/drawing/2014/main" id="{E403C050-1BC9-25DA-124C-C9734DBED4B7}"/>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30000"/>
              </a:lnSpc>
              <a:buClrTx/>
            </a:pPr>
            <a:r>
              <a:rPr lang="vi-VN" sz="2250" kern="1200" dirty="0">
                <a:solidFill>
                  <a:prstClr val="black"/>
                </a:solidFill>
                <a:latin typeface="Arial" panose="020B0604020202020204" pitchFamily="34" charset="0"/>
                <a:cs typeface="Arial" panose="020B0604020202020204" pitchFamily="34" charset="0"/>
              </a:rPr>
              <a:t>D. </a:t>
            </a:r>
            <a:r>
              <a:rPr lang="vi-VN" sz="2200" dirty="0">
                <a:solidFill>
                  <a:schemeClr val="tx1"/>
                </a:solidFill>
                <a:latin typeface="Open Sans" panose="020B0606030504020204" pitchFamily="34" charset="0"/>
              </a:rPr>
              <a:t>Giảm nhanh lượng khí carbon dioxide </a:t>
            </a:r>
            <a:endParaRPr lang="en-US" sz="2200" dirty="0">
              <a:solidFill>
                <a:schemeClr val="tx1"/>
              </a:solidFill>
              <a:latin typeface="Open Sans" panose="020B0606030504020204" pitchFamily="34" charset="0"/>
            </a:endParaRPr>
          </a:p>
          <a:p>
            <a:pPr algn="ctr" defTabSz="685800">
              <a:lnSpc>
                <a:spcPct val="130000"/>
              </a:lnSpc>
              <a:buClrTx/>
            </a:pPr>
            <a:r>
              <a:rPr lang="vi-VN" sz="2200" dirty="0">
                <a:solidFill>
                  <a:schemeClr val="tx1"/>
                </a:solidFill>
                <a:latin typeface="Open Sans" panose="020B0606030504020204" pitchFamily="34" charset="0"/>
              </a:rPr>
              <a:t>trong nước.</a:t>
            </a:r>
            <a:endParaRPr lang="en-US" sz="2200" kern="12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5D7C40E-057A-0CD2-2D9B-CBD4461A3EC5}"/>
              </a:ext>
            </a:extLst>
          </p:cNvPr>
          <p:cNvPicPr>
            <a:picLocks noChangeAspect="1"/>
          </p:cNvPicPr>
          <p:nvPr/>
        </p:nvPicPr>
        <p:blipFill>
          <a:blip r:embed="rId8"/>
          <a:srcRect/>
          <a:stretch>
            <a:fillRect/>
          </a:stretch>
        </p:blipFill>
        <p:spPr>
          <a:xfrm>
            <a:off x="118984" y="570089"/>
            <a:ext cx="1967065" cy="1426122"/>
          </a:xfrm>
          <a:prstGeom prst="rect">
            <a:avLst/>
          </a:prstGeom>
        </p:spPr>
      </p:pic>
    </p:spTree>
    <p:extLst>
      <p:ext uri="{BB962C8B-B14F-4D97-AF65-F5344CB8AC3E}">
        <p14:creationId xmlns:p14="http://schemas.microsoft.com/office/powerpoint/2010/main" val="16996132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492563" y="195270"/>
            <a:ext cx="6269028" cy="1769818"/>
          </a:xfrm>
          <a:prstGeom prst="wedgeRoundRectCallout">
            <a:avLst>
              <a:gd name="adj1" fmla="val -55855"/>
              <a:gd name="adj2" fmla="val -941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50" b="1" kern="1200" noProof="1">
                <a:solidFill>
                  <a:schemeClr val="tx1"/>
                </a:solidFill>
                <a:latin typeface="Arial" panose="020B0604020202020204" pitchFamily="34" charset="0"/>
                <a:cs typeface="Arial" panose="020B0604020202020204" pitchFamily="34" charset="0"/>
              </a:rPr>
              <a:t>Câu hỏi</a:t>
            </a:r>
            <a:r>
              <a:rPr lang="en-US" sz="2250" b="1" kern="1200" noProof="1">
                <a:solidFill>
                  <a:schemeClr val="tx1"/>
                </a:solidFill>
                <a:latin typeface="Arial" panose="020B0604020202020204" pitchFamily="34" charset="0"/>
                <a:cs typeface="Arial" panose="020B0604020202020204" pitchFamily="34" charset="0"/>
              </a:rPr>
              <a:t> 7: </a:t>
            </a:r>
            <a:r>
              <a:rPr lang="vi-VN" sz="2400" dirty="0">
                <a:solidFill>
                  <a:schemeClr val="tx1"/>
                </a:solidFill>
                <a:latin typeface="Open Sans" panose="020B0606030504020204" pitchFamily="34" charset="0"/>
              </a:rPr>
              <a:t>Khối lượng H</a:t>
            </a:r>
            <a:r>
              <a:rPr lang="vi-VN" sz="2400" baseline="-25000" dirty="0">
                <a:solidFill>
                  <a:schemeClr val="tx1"/>
                </a:solidFill>
                <a:latin typeface="Open Sans" panose="020B0606030504020204" pitchFamily="34" charset="0"/>
              </a:rPr>
              <a:t>2</a:t>
            </a:r>
            <a:r>
              <a:rPr lang="vi-VN" sz="2400" dirty="0">
                <a:solidFill>
                  <a:schemeClr val="tx1"/>
                </a:solidFill>
                <a:latin typeface="Open Sans" panose="020B0606030504020204" pitchFamily="34" charset="0"/>
              </a:rPr>
              <a:t>O</a:t>
            </a:r>
            <a:r>
              <a:rPr lang="vi-VN" sz="2400" baseline="-25000" dirty="0">
                <a:solidFill>
                  <a:schemeClr val="tx1"/>
                </a:solidFill>
                <a:latin typeface="Open Sans" panose="020B0606030504020204" pitchFamily="34" charset="0"/>
              </a:rPr>
              <a:t>2</a:t>
            </a:r>
            <a:r>
              <a:rPr lang="vi-VN" sz="2400" dirty="0">
                <a:solidFill>
                  <a:schemeClr val="tx1"/>
                </a:solidFill>
                <a:latin typeface="Open Sans" panose="020B0606030504020204" pitchFamily="34" charset="0"/>
              </a:rPr>
              <a:t> có trong 30 g dung dịch nồng độ 3% là</a:t>
            </a:r>
          </a:p>
        </p:txBody>
      </p:sp>
      <p:pic>
        <p:nvPicPr>
          <p:cNvPr id="12" name="Picture 3">
            <a:extLst>
              <a:ext uri="{FF2B5EF4-FFF2-40B4-BE49-F238E27FC236}">
                <a16:creationId xmlns:a16="http://schemas.microsoft.com/office/drawing/2014/main" id="{2442F17E-A9B9-0D8B-2E07-7507776E6532}"/>
              </a:ext>
            </a:extLst>
          </p:cNvPr>
          <p:cNvPicPr>
            <a:picLocks noChangeAspect="1"/>
          </p:cNvPicPr>
          <p:nvPr/>
        </p:nvPicPr>
        <p:blipFill>
          <a:blip r:embed="rId6"/>
          <a:srcRect/>
          <a:stretch>
            <a:fillRect/>
          </a:stretch>
        </p:blipFill>
        <p:spPr>
          <a:xfrm>
            <a:off x="365050" y="449508"/>
            <a:ext cx="1762463" cy="1354894"/>
          </a:xfrm>
          <a:prstGeom prst="rect">
            <a:avLst/>
          </a:prstGeom>
        </p:spPr>
      </p:pic>
      <p:pic>
        <p:nvPicPr>
          <p:cNvPr id="3" name="Picture 6">
            <a:extLst>
              <a:ext uri="{FF2B5EF4-FFF2-40B4-BE49-F238E27FC236}">
                <a16:creationId xmlns:a16="http://schemas.microsoft.com/office/drawing/2014/main" id="{49DD7E4E-4AE4-DE16-1220-E6E5C74553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9258960A-0E98-E4A2-0521-3353ECA5016E}"/>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3207904D-2B4E-55FC-1DA6-E76211106D5C}"/>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625" kern="1200" dirty="0">
                <a:solidFill>
                  <a:prstClr val="black"/>
                </a:solidFill>
                <a:latin typeface="Arial" panose="020B0604020202020204" pitchFamily="34" charset="0"/>
                <a:cs typeface="Arial" panose="020B0604020202020204" pitchFamily="34" charset="0"/>
              </a:rPr>
              <a:t>A. </a:t>
            </a:r>
            <a:r>
              <a:rPr lang="en-US" sz="2625" kern="1200" dirty="0">
                <a:solidFill>
                  <a:prstClr val="black"/>
                </a:solidFill>
                <a:latin typeface="Arial" panose="020B0604020202020204" pitchFamily="34" charset="0"/>
                <a:cs typeface="Arial" panose="020B0604020202020204" pitchFamily="34" charset="0"/>
              </a:rPr>
              <a:t>10 gam</a:t>
            </a:r>
          </a:p>
        </p:txBody>
      </p:sp>
      <p:sp>
        <p:nvSpPr>
          <p:cNvPr id="8" name="Rectangle: Rounded Corners 7">
            <a:extLst>
              <a:ext uri="{FF2B5EF4-FFF2-40B4-BE49-F238E27FC236}">
                <a16:creationId xmlns:a16="http://schemas.microsoft.com/office/drawing/2014/main" id="{F4E2FF7F-F1D2-FE48-8062-21B218D4375C}"/>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625" kern="1200" dirty="0">
                <a:solidFill>
                  <a:prstClr val="black"/>
                </a:solidFill>
                <a:latin typeface="Arial" panose="020B0604020202020204" pitchFamily="34" charset="0"/>
                <a:cs typeface="Arial" panose="020B0604020202020204" pitchFamily="34" charset="0"/>
              </a:rPr>
              <a:t>C. </a:t>
            </a:r>
            <a:r>
              <a:rPr lang="en-US" sz="2625" kern="1200" dirty="0">
                <a:solidFill>
                  <a:srgbClr val="FF0000"/>
                </a:solidFill>
                <a:latin typeface="Arial" panose="020B0604020202020204" pitchFamily="34" charset="0"/>
                <a:cs typeface="Arial" panose="020B0604020202020204" pitchFamily="34" charset="0"/>
              </a:rPr>
              <a:t>0,9 gam</a:t>
            </a:r>
          </a:p>
        </p:txBody>
      </p:sp>
      <p:sp>
        <p:nvSpPr>
          <p:cNvPr id="9" name="Rectangle: Rounded Corners 8">
            <a:extLst>
              <a:ext uri="{FF2B5EF4-FFF2-40B4-BE49-F238E27FC236}">
                <a16:creationId xmlns:a16="http://schemas.microsoft.com/office/drawing/2014/main" id="{E9D16AC1-329D-1B28-74E4-4FE5B822B098}"/>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625" kern="1200" dirty="0">
                <a:solidFill>
                  <a:prstClr val="black"/>
                </a:solidFill>
                <a:latin typeface="Arial" panose="020B0604020202020204" pitchFamily="34" charset="0"/>
                <a:cs typeface="Arial" panose="020B0604020202020204" pitchFamily="34" charset="0"/>
              </a:rPr>
              <a:t>B. </a:t>
            </a:r>
            <a:r>
              <a:rPr lang="en-US" sz="2625" kern="1200" dirty="0">
                <a:solidFill>
                  <a:prstClr val="black"/>
                </a:solidFill>
                <a:latin typeface="Arial" panose="020B0604020202020204" pitchFamily="34" charset="0"/>
                <a:cs typeface="Arial" panose="020B0604020202020204" pitchFamily="34" charset="0"/>
              </a:rPr>
              <a:t>3 gam</a:t>
            </a:r>
          </a:p>
        </p:txBody>
      </p:sp>
      <p:sp>
        <p:nvSpPr>
          <p:cNvPr id="10" name="Rectangle: Rounded Corners 9">
            <a:extLst>
              <a:ext uri="{FF2B5EF4-FFF2-40B4-BE49-F238E27FC236}">
                <a16:creationId xmlns:a16="http://schemas.microsoft.com/office/drawing/2014/main" id="{108A27D3-6F8F-1399-EE2B-A7C7BC6B96C7}"/>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625" kern="1200" dirty="0">
                <a:solidFill>
                  <a:prstClr val="black"/>
                </a:solidFill>
                <a:latin typeface="Arial" panose="020B0604020202020204" pitchFamily="34" charset="0"/>
                <a:cs typeface="Arial" panose="020B0604020202020204" pitchFamily="34" charset="0"/>
              </a:rPr>
              <a:t>D. </a:t>
            </a:r>
            <a:r>
              <a:rPr lang="en-US" sz="2625" kern="1200" dirty="0">
                <a:solidFill>
                  <a:prstClr val="black"/>
                </a:solidFill>
                <a:latin typeface="Arial" panose="020B0604020202020204" pitchFamily="34" charset="0"/>
                <a:cs typeface="Arial" panose="020B0604020202020204" pitchFamily="34" charset="0"/>
              </a:rPr>
              <a:t>0,1 gam</a:t>
            </a:r>
          </a:p>
        </p:txBody>
      </p:sp>
    </p:spTree>
    <p:extLst>
      <p:ext uri="{BB962C8B-B14F-4D97-AF65-F5344CB8AC3E}">
        <p14:creationId xmlns:p14="http://schemas.microsoft.com/office/powerpoint/2010/main" val="21039261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92D05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500961" y="858786"/>
            <a:ext cx="5166415" cy="3425929"/>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kern="1200" noProof="1">
                <a:solidFill>
                  <a:prstClr val="black"/>
                </a:solidFill>
                <a:latin typeface="Arial" panose="020B0604020202020204" pitchFamily="34" charset="0"/>
                <a:cs typeface="Arial" panose="020B0604020202020204" pitchFamily="34" charset="0"/>
              </a:rPr>
              <a:t>Cảm ơn các bạn đã giúp chúng mình lấy lại năng lượng và ánh sáng! Chúng mình sẽ tặng cho bạn một ngôi sao may mắn thay cho lời cảm ơn nhé!!!</a:t>
            </a:r>
            <a:endParaRPr lang="vi-VN" sz="3000" kern="1200" noProof="1">
              <a:solidFill>
                <a:prstClr val="black"/>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898F5BEE-07D7-6F79-5B22-79689E4B1B25}"/>
              </a:ext>
            </a:extLst>
          </p:cNvPr>
          <p:cNvPicPr>
            <a:picLocks noChangeAspect="1"/>
          </p:cNvPicPr>
          <p:nvPr/>
        </p:nvPicPr>
        <p:blipFill>
          <a:blip r:embed="rId5"/>
          <a:srcRect/>
          <a:stretch>
            <a:fillRect/>
          </a:stretch>
        </p:blipFill>
        <p:spPr>
          <a:xfrm>
            <a:off x="6326966" y="736497"/>
            <a:ext cx="2316074" cy="2387704"/>
          </a:xfrm>
          <a:prstGeom prst="rect">
            <a:avLst/>
          </a:prstGeom>
        </p:spPr>
      </p:pic>
      <p:pic>
        <p:nvPicPr>
          <p:cNvPr id="9" name="Picture 12">
            <a:extLst>
              <a:ext uri="{FF2B5EF4-FFF2-40B4-BE49-F238E27FC236}">
                <a16:creationId xmlns:a16="http://schemas.microsoft.com/office/drawing/2014/main" id="{3B9724BA-FE35-0601-1E74-882799B3A83F}"/>
              </a:ext>
            </a:extLst>
          </p:cNvPr>
          <p:cNvPicPr>
            <a:picLocks noChangeAspect="1"/>
          </p:cNvPicPr>
          <p:nvPr/>
        </p:nvPicPr>
        <p:blipFill>
          <a:blip r:embed="rId6"/>
          <a:srcRect/>
          <a:stretch>
            <a:fillRect/>
          </a:stretch>
        </p:blipFill>
        <p:spPr>
          <a:xfrm>
            <a:off x="5940070" y="3117289"/>
            <a:ext cx="1410616" cy="1486815"/>
          </a:xfrm>
          <a:prstGeom prst="rect">
            <a:avLst/>
          </a:prstGeom>
        </p:spPr>
      </p:pic>
    </p:spTree>
    <p:extLst>
      <p:ext uri="{BB962C8B-B14F-4D97-AF65-F5344CB8AC3E}">
        <p14:creationId xmlns:p14="http://schemas.microsoft.com/office/powerpoint/2010/main" val="287934104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pic>
        <p:nvPicPr>
          <p:cNvPr id="5" name="Picture 4">
            <a:extLst>
              <a:ext uri="{FF2B5EF4-FFF2-40B4-BE49-F238E27FC236}">
                <a16:creationId xmlns:a16="http://schemas.microsoft.com/office/drawing/2014/main" id="{16754020-35B2-2A50-F0E2-43A86911BCF2}"/>
              </a:ext>
            </a:extLst>
          </p:cNvPr>
          <p:cNvPicPr>
            <a:picLocks noChangeAspect="1"/>
          </p:cNvPicPr>
          <p:nvPr/>
        </p:nvPicPr>
        <p:blipFill>
          <a:blip r:embed="rId3"/>
          <a:stretch>
            <a:fillRect/>
          </a:stretch>
        </p:blipFill>
        <p:spPr>
          <a:xfrm>
            <a:off x="4867536" y="1173779"/>
            <a:ext cx="3763619" cy="30765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a:extLst>
              <a:ext uri="{FF2B5EF4-FFF2-40B4-BE49-F238E27FC236}">
                <a16:creationId xmlns:a16="http://schemas.microsoft.com/office/drawing/2014/main" id="{2C615EEF-3A7F-0E39-5372-0AEFF7EA215F}"/>
              </a:ext>
            </a:extLst>
          </p:cNvPr>
          <p:cNvSpPr txBox="1"/>
          <p:nvPr/>
        </p:nvSpPr>
        <p:spPr>
          <a:xfrm>
            <a:off x="313617" y="1483486"/>
            <a:ext cx="4372683" cy="3076548"/>
          </a:xfrm>
          <a:prstGeom prst="rect">
            <a:avLst/>
          </a:prstGeom>
          <a:noFill/>
        </p:spPr>
        <p:txBody>
          <a:bodyPr wrap="square">
            <a:spAutoFit/>
          </a:bodyPr>
          <a:lstStyle/>
          <a:p>
            <a:pPr algn="just">
              <a:lnSpc>
                <a:spcPct val="150000"/>
              </a:lnSpc>
            </a:pPr>
            <a:r>
              <a:rPr lang="fr-FR" sz="2200">
                <a:effectLst/>
                <a:latin typeface="+mj-lt"/>
                <a:ea typeface="Calibri" panose="020F0502020204030204" pitchFamily="34" charset="0"/>
              </a:rPr>
              <a:t>Khi các phản ứng hóa học xảy ra, lượng các chất phản ứng giảm dần. Lượng các chất sản phẩm tăng dần. Vậy tổng khối lượng các chất trước và sau phản ứng có thay đổi hay không ? </a:t>
            </a:r>
            <a:endParaRPr lang="en-US" sz="2200">
              <a:latin typeface="+mj-lt"/>
            </a:endParaRPr>
          </a:p>
        </p:txBody>
      </p:sp>
      <p:pic>
        <p:nvPicPr>
          <p:cNvPr id="9" name="Picture 35">
            <a:extLst>
              <a:ext uri="{FF2B5EF4-FFF2-40B4-BE49-F238E27FC236}">
                <a16:creationId xmlns:a16="http://schemas.microsoft.com/office/drawing/2014/main" id="{8F4C5CE6-5D60-3574-8B35-945CE203F0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5171" y="695836"/>
            <a:ext cx="1675273" cy="88332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grpSp>
        <p:nvGrpSpPr>
          <p:cNvPr id="1052" name="Google Shape;1052;p39"/>
          <p:cNvGrpSpPr/>
          <p:nvPr/>
        </p:nvGrpSpPr>
        <p:grpSpPr>
          <a:xfrm>
            <a:off x="8314023" y="4319797"/>
            <a:ext cx="164486" cy="164486"/>
            <a:chOff x="5754625" y="613526"/>
            <a:chExt cx="327075" cy="327075"/>
          </a:xfrm>
        </p:grpSpPr>
        <p:sp>
          <p:nvSpPr>
            <p:cNvPr id="1053" name="Google Shape;1053;p3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39"/>
          <p:cNvGrpSpPr/>
          <p:nvPr/>
        </p:nvGrpSpPr>
        <p:grpSpPr>
          <a:xfrm>
            <a:off x="3159816" y="672468"/>
            <a:ext cx="398181" cy="398214"/>
            <a:chOff x="5754625" y="613526"/>
            <a:chExt cx="327075" cy="327075"/>
          </a:xfrm>
        </p:grpSpPr>
        <p:sp>
          <p:nvSpPr>
            <p:cNvPr id="1056" name="Google Shape;1056;p39"/>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9"/>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 name="Google Shape;1058;p39"/>
          <p:cNvGrpSpPr/>
          <p:nvPr/>
        </p:nvGrpSpPr>
        <p:grpSpPr>
          <a:xfrm>
            <a:off x="7336120" y="294687"/>
            <a:ext cx="143752" cy="143715"/>
            <a:chOff x="6783220" y="722857"/>
            <a:chExt cx="143752" cy="143715"/>
          </a:xfrm>
        </p:grpSpPr>
        <p:sp>
          <p:nvSpPr>
            <p:cNvPr id="1059" name="Google Shape;1059;p39"/>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9"/>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rgbClr val="477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39"/>
          <p:cNvGrpSpPr/>
          <p:nvPr/>
        </p:nvGrpSpPr>
        <p:grpSpPr>
          <a:xfrm>
            <a:off x="68655" y="2182817"/>
            <a:ext cx="2843819" cy="2687883"/>
            <a:chOff x="457275" y="1243051"/>
            <a:chExt cx="3555933" cy="3360949"/>
          </a:xfrm>
        </p:grpSpPr>
        <p:grpSp>
          <p:nvGrpSpPr>
            <p:cNvPr id="1062" name="Google Shape;1062;p39"/>
            <p:cNvGrpSpPr/>
            <p:nvPr/>
          </p:nvGrpSpPr>
          <p:grpSpPr>
            <a:xfrm>
              <a:off x="457275" y="1243051"/>
              <a:ext cx="3555933" cy="3360949"/>
              <a:chOff x="457275" y="1243051"/>
              <a:chExt cx="3555933" cy="3360949"/>
            </a:xfrm>
          </p:grpSpPr>
          <p:sp>
            <p:nvSpPr>
              <p:cNvPr id="1063" name="Google Shape;1063;p39"/>
              <p:cNvSpPr/>
              <p:nvPr/>
            </p:nvSpPr>
            <p:spPr>
              <a:xfrm rot="2978545">
                <a:off x="2197532" y="1551676"/>
                <a:ext cx="1507051" cy="1507051"/>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4" name="Google Shape;1064;p39"/>
              <p:cNvGrpSpPr/>
              <p:nvPr/>
            </p:nvGrpSpPr>
            <p:grpSpPr>
              <a:xfrm rot="9732360">
                <a:off x="3125513" y="2698316"/>
                <a:ext cx="357914" cy="118097"/>
                <a:chOff x="4922925" y="2505806"/>
                <a:chExt cx="311083" cy="102633"/>
              </a:xfrm>
            </p:grpSpPr>
            <p:sp>
              <p:nvSpPr>
                <p:cNvPr id="1065" name="Google Shape;1065;p39"/>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9"/>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9"/>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9"/>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39"/>
              <p:cNvSpPr/>
              <p:nvPr/>
            </p:nvSpPr>
            <p:spPr>
              <a:xfrm rot="2978768">
                <a:off x="2821335" y="2013683"/>
                <a:ext cx="11711" cy="90498"/>
              </a:xfrm>
              <a:custGeom>
                <a:avLst/>
                <a:gdLst/>
                <a:ahLst/>
                <a:cxnLst/>
                <a:rect l="l" t="t" r="r" b="b"/>
                <a:pathLst>
                  <a:path w="477" h="3686" extrusionOk="0">
                    <a:moveTo>
                      <a:pt x="0" y="3685"/>
                    </a:moveTo>
                    <a:cubicBezTo>
                      <a:pt x="351" y="2482"/>
                      <a:pt x="451" y="1229"/>
                      <a:pt x="276" y="1"/>
                    </a:cubicBezTo>
                    <a:cubicBezTo>
                      <a:pt x="351" y="176"/>
                      <a:pt x="401" y="352"/>
                      <a:pt x="426" y="552"/>
                    </a:cubicBezTo>
                    <a:cubicBezTo>
                      <a:pt x="476" y="1003"/>
                      <a:pt x="476" y="1455"/>
                      <a:pt x="426" y="1906"/>
                    </a:cubicBezTo>
                    <a:cubicBezTo>
                      <a:pt x="351" y="2532"/>
                      <a:pt x="201" y="3109"/>
                      <a:pt x="0" y="3685"/>
                    </a:cubicBezTo>
                    <a:close/>
                  </a:path>
                </a:pathLst>
              </a:custGeom>
              <a:solidFill>
                <a:srgbClr val="D2D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1070" name="Google Shape;1070;p39"/>
              <p:cNvGrpSpPr/>
              <p:nvPr/>
            </p:nvGrpSpPr>
            <p:grpSpPr>
              <a:xfrm rot="2978572">
                <a:off x="2776207" y="2501080"/>
                <a:ext cx="357898" cy="118101"/>
                <a:chOff x="4922925" y="2505806"/>
                <a:chExt cx="311083" cy="102633"/>
              </a:xfrm>
            </p:grpSpPr>
            <p:sp>
              <p:nvSpPr>
                <p:cNvPr id="1071" name="Google Shape;1071;p39"/>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9"/>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9"/>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9"/>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39"/>
              <p:cNvGrpSpPr/>
              <p:nvPr/>
            </p:nvGrpSpPr>
            <p:grpSpPr>
              <a:xfrm rot="1511447">
                <a:off x="2919827" y="1769172"/>
                <a:ext cx="357908" cy="118100"/>
                <a:chOff x="4922925" y="2505806"/>
                <a:chExt cx="311083" cy="102633"/>
              </a:xfrm>
            </p:grpSpPr>
            <p:sp>
              <p:nvSpPr>
                <p:cNvPr id="1076" name="Google Shape;1076;p39"/>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9"/>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9"/>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9"/>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39"/>
              <p:cNvGrpSpPr/>
              <p:nvPr/>
            </p:nvGrpSpPr>
            <p:grpSpPr>
              <a:xfrm rot="2978525">
                <a:off x="3334074" y="2068870"/>
                <a:ext cx="210523" cy="207170"/>
                <a:chOff x="8221115" y="1729963"/>
                <a:chExt cx="199628" cy="196461"/>
              </a:xfrm>
            </p:grpSpPr>
            <p:sp>
              <p:nvSpPr>
                <p:cNvPr id="1081" name="Google Shape;1081;p39"/>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2" name="Google Shape;1082;p39"/>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3" name="Google Shape;1083;p39"/>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4" name="Google Shape;1084;p39"/>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5" name="Google Shape;1085;p39"/>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6" name="Google Shape;1086;p39"/>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7" name="Google Shape;1087;p39"/>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8" name="Google Shape;1088;p39"/>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9" name="Google Shape;1089;p39"/>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090" name="Google Shape;1090;p39"/>
              <p:cNvGrpSpPr/>
              <p:nvPr/>
            </p:nvGrpSpPr>
            <p:grpSpPr>
              <a:xfrm rot="2978525">
                <a:off x="2793411" y="2755845"/>
                <a:ext cx="210523" cy="207170"/>
                <a:chOff x="8221115" y="1729963"/>
                <a:chExt cx="199628" cy="196461"/>
              </a:xfrm>
            </p:grpSpPr>
            <p:sp>
              <p:nvSpPr>
                <p:cNvPr id="1091" name="Google Shape;1091;p39"/>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2" name="Google Shape;1092;p39"/>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3" name="Google Shape;1093;p39"/>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4" name="Google Shape;1094;p39"/>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5" name="Google Shape;1095;p39"/>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6" name="Google Shape;1096;p39"/>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7" name="Google Shape;1097;p39"/>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8" name="Google Shape;1098;p39"/>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9" name="Google Shape;1099;p39"/>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100" name="Google Shape;1100;p39"/>
              <p:cNvGrpSpPr/>
              <p:nvPr/>
            </p:nvGrpSpPr>
            <p:grpSpPr>
              <a:xfrm rot="2978670">
                <a:off x="3040212" y="2090973"/>
                <a:ext cx="164043" cy="161427"/>
                <a:chOff x="8221115" y="1729963"/>
                <a:chExt cx="199628" cy="196461"/>
              </a:xfrm>
            </p:grpSpPr>
            <p:sp>
              <p:nvSpPr>
                <p:cNvPr id="1101" name="Google Shape;1101;p39"/>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2" name="Google Shape;1102;p39"/>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3" name="Google Shape;1103;p39"/>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4" name="Google Shape;1104;p39"/>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5" name="Google Shape;1105;p39"/>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6" name="Google Shape;1106;p39"/>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7" name="Google Shape;1107;p39"/>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8" name="Google Shape;1108;p39"/>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09" name="Google Shape;1109;p39"/>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1110" name="Google Shape;1110;p39"/>
              <p:cNvSpPr/>
              <p:nvPr/>
            </p:nvSpPr>
            <p:spPr>
              <a:xfrm>
                <a:off x="709650" y="4388600"/>
                <a:ext cx="20262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39"/>
              <p:cNvGrpSpPr/>
              <p:nvPr/>
            </p:nvGrpSpPr>
            <p:grpSpPr>
              <a:xfrm flipH="1">
                <a:off x="457275" y="1430550"/>
                <a:ext cx="1962147" cy="3097293"/>
                <a:chOff x="1155700" y="1506750"/>
                <a:chExt cx="1962147" cy="3097293"/>
              </a:xfrm>
            </p:grpSpPr>
            <p:sp>
              <p:nvSpPr>
                <p:cNvPr id="1112" name="Google Shape;1112;p39"/>
                <p:cNvSpPr/>
                <p:nvPr/>
              </p:nvSpPr>
              <p:spPr>
                <a:xfrm>
                  <a:off x="1170335" y="3573493"/>
                  <a:ext cx="1477989" cy="1016968"/>
                </a:xfrm>
                <a:custGeom>
                  <a:avLst/>
                  <a:gdLst/>
                  <a:ahLst/>
                  <a:cxnLst/>
                  <a:rect l="l" t="t" r="r" b="b"/>
                  <a:pathLst>
                    <a:path w="27975" h="19248" extrusionOk="0">
                      <a:moveTo>
                        <a:pt x="15231" y="1"/>
                      </a:moveTo>
                      <a:lnTo>
                        <a:pt x="15231" y="1"/>
                      </a:lnTo>
                      <a:cubicBezTo>
                        <a:pt x="15353" y="172"/>
                        <a:pt x="15429" y="266"/>
                        <a:pt x="15492" y="369"/>
                      </a:cubicBezTo>
                      <a:cubicBezTo>
                        <a:pt x="15984" y="1165"/>
                        <a:pt x="16532" y="1933"/>
                        <a:pt x="16948" y="2767"/>
                      </a:cubicBezTo>
                      <a:cubicBezTo>
                        <a:pt x="17297" y="3472"/>
                        <a:pt x="17614" y="4236"/>
                        <a:pt x="17723" y="5007"/>
                      </a:cubicBezTo>
                      <a:cubicBezTo>
                        <a:pt x="17861" y="5974"/>
                        <a:pt x="17922" y="6966"/>
                        <a:pt x="17782" y="7961"/>
                      </a:cubicBezTo>
                      <a:cubicBezTo>
                        <a:pt x="17557" y="9553"/>
                        <a:pt x="16942" y="10944"/>
                        <a:pt x="15848" y="12120"/>
                      </a:cubicBezTo>
                      <a:cubicBezTo>
                        <a:pt x="14726" y="13326"/>
                        <a:pt x="13347" y="14125"/>
                        <a:pt x="11804" y="14662"/>
                      </a:cubicBezTo>
                      <a:cubicBezTo>
                        <a:pt x="9916" y="15319"/>
                        <a:pt x="7953" y="15558"/>
                        <a:pt x="5974" y="15678"/>
                      </a:cubicBezTo>
                      <a:cubicBezTo>
                        <a:pt x="5052" y="15734"/>
                        <a:pt x="4128" y="15760"/>
                        <a:pt x="3205" y="15760"/>
                      </a:cubicBezTo>
                      <a:cubicBezTo>
                        <a:pt x="2273" y="15760"/>
                        <a:pt x="1340" y="15734"/>
                        <a:pt x="408" y="15684"/>
                      </a:cubicBezTo>
                      <a:cubicBezTo>
                        <a:pt x="340" y="15680"/>
                        <a:pt x="284" y="15677"/>
                        <a:pt x="239" y="15677"/>
                      </a:cubicBezTo>
                      <a:cubicBezTo>
                        <a:pt x="32" y="15677"/>
                        <a:pt x="30" y="15736"/>
                        <a:pt x="26" y="16054"/>
                      </a:cubicBezTo>
                      <a:cubicBezTo>
                        <a:pt x="17" y="16937"/>
                        <a:pt x="10" y="17821"/>
                        <a:pt x="4" y="18705"/>
                      </a:cubicBezTo>
                      <a:cubicBezTo>
                        <a:pt x="1" y="19180"/>
                        <a:pt x="21" y="19201"/>
                        <a:pt x="520" y="19205"/>
                      </a:cubicBezTo>
                      <a:cubicBezTo>
                        <a:pt x="1545" y="19212"/>
                        <a:pt x="2571" y="19220"/>
                        <a:pt x="3596" y="19221"/>
                      </a:cubicBezTo>
                      <a:cubicBezTo>
                        <a:pt x="10405" y="19227"/>
                        <a:pt x="17212" y="19231"/>
                        <a:pt x="24021" y="19237"/>
                      </a:cubicBezTo>
                      <a:cubicBezTo>
                        <a:pt x="25118" y="19238"/>
                        <a:pt x="26214" y="19248"/>
                        <a:pt x="27310" y="19248"/>
                      </a:cubicBezTo>
                      <a:cubicBezTo>
                        <a:pt x="27836" y="19248"/>
                        <a:pt x="27916" y="19169"/>
                        <a:pt x="27958" y="18641"/>
                      </a:cubicBezTo>
                      <a:cubicBezTo>
                        <a:pt x="27972" y="18464"/>
                        <a:pt x="27974" y="18287"/>
                        <a:pt x="27971" y="18110"/>
                      </a:cubicBezTo>
                      <a:cubicBezTo>
                        <a:pt x="27938" y="16449"/>
                        <a:pt x="27930" y="14787"/>
                        <a:pt x="27859" y="13128"/>
                      </a:cubicBezTo>
                      <a:cubicBezTo>
                        <a:pt x="27794" y="11575"/>
                        <a:pt x="27653" y="10026"/>
                        <a:pt x="27562" y="8476"/>
                      </a:cubicBezTo>
                      <a:cubicBezTo>
                        <a:pt x="27543" y="8159"/>
                        <a:pt x="27422" y="7939"/>
                        <a:pt x="27159" y="7782"/>
                      </a:cubicBezTo>
                      <a:cubicBezTo>
                        <a:pt x="27053" y="7718"/>
                        <a:pt x="26956" y="7638"/>
                        <a:pt x="26848" y="7579"/>
                      </a:cubicBezTo>
                      <a:cubicBezTo>
                        <a:pt x="25757" y="6987"/>
                        <a:pt x="24884" y="6136"/>
                        <a:pt x="24085" y="5209"/>
                      </a:cubicBezTo>
                      <a:cubicBezTo>
                        <a:pt x="23065" y="4026"/>
                        <a:pt x="22332" y="2693"/>
                        <a:pt x="22077" y="1129"/>
                      </a:cubicBezTo>
                      <a:cubicBezTo>
                        <a:pt x="22060" y="1036"/>
                        <a:pt x="22016" y="947"/>
                        <a:pt x="21960" y="782"/>
                      </a:cubicBezTo>
                      <a:cubicBezTo>
                        <a:pt x="21854" y="1109"/>
                        <a:pt x="21775" y="1359"/>
                        <a:pt x="21693" y="1610"/>
                      </a:cubicBezTo>
                      <a:cubicBezTo>
                        <a:pt x="21657" y="1719"/>
                        <a:pt x="21594" y="1780"/>
                        <a:pt x="21496" y="1780"/>
                      </a:cubicBezTo>
                      <a:cubicBezTo>
                        <a:pt x="21470" y="1780"/>
                        <a:pt x="21441" y="1776"/>
                        <a:pt x="21410" y="1767"/>
                      </a:cubicBezTo>
                      <a:cubicBezTo>
                        <a:pt x="21291" y="1733"/>
                        <a:pt x="21171" y="1703"/>
                        <a:pt x="21052" y="1668"/>
                      </a:cubicBezTo>
                      <a:cubicBezTo>
                        <a:pt x="19423" y="1196"/>
                        <a:pt x="17796" y="722"/>
                        <a:pt x="16168" y="250"/>
                      </a:cubicBezTo>
                      <a:cubicBezTo>
                        <a:pt x="15885" y="168"/>
                        <a:pt x="15597" y="98"/>
                        <a:pt x="152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1625349" y="1655058"/>
                  <a:ext cx="399097" cy="476519"/>
                </a:xfrm>
                <a:custGeom>
                  <a:avLst/>
                  <a:gdLst/>
                  <a:ahLst/>
                  <a:cxnLst/>
                  <a:rect l="l" t="t" r="r" b="b"/>
                  <a:pathLst>
                    <a:path w="7554" h="9019" extrusionOk="0">
                      <a:moveTo>
                        <a:pt x="3907" y="1"/>
                      </a:moveTo>
                      <a:cubicBezTo>
                        <a:pt x="2975" y="1"/>
                        <a:pt x="2049" y="102"/>
                        <a:pt x="1137" y="345"/>
                      </a:cubicBezTo>
                      <a:cubicBezTo>
                        <a:pt x="819" y="429"/>
                        <a:pt x="521" y="599"/>
                        <a:pt x="225" y="751"/>
                      </a:cubicBezTo>
                      <a:cubicBezTo>
                        <a:pt x="60" y="837"/>
                        <a:pt x="0" y="993"/>
                        <a:pt x="1" y="1194"/>
                      </a:cubicBezTo>
                      <a:cubicBezTo>
                        <a:pt x="10" y="3649"/>
                        <a:pt x="8" y="6104"/>
                        <a:pt x="12" y="8560"/>
                      </a:cubicBezTo>
                      <a:cubicBezTo>
                        <a:pt x="13" y="8996"/>
                        <a:pt x="21" y="9005"/>
                        <a:pt x="455" y="9006"/>
                      </a:cubicBezTo>
                      <a:cubicBezTo>
                        <a:pt x="2681" y="9013"/>
                        <a:pt x="4907" y="9017"/>
                        <a:pt x="7132" y="9018"/>
                      </a:cubicBezTo>
                      <a:cubicBezTo>
                        <a:pt x="7538" y="9018"/>
                        <a:pt x="7548" y="9010"/>
                        <a:pt x="7549" y="8602"/>
                      </a:cubicBezTo>
                      <a:cubicBezTo>
                        <a:pt x="7554" y="7329"/>
                        <a:pt x="7551" y="6058"/>
                        <a:pt x="7551" y="4786"/>
                      </a:cubicBezTo>
                      <a:lnTo>
                        <a:pt x="7480" y="4786"/>
                      </a:lnTo>
                      <a:cubicBezTo>
                        <a:pt x="7480" y="3515"/>
                        <a:pt x="7482" y="2243"/>
                        <a:pt x="7479" y="972"/>
                      </a:cubicBezTo>
                      <a:cubicBezTo>
                        <a:pt x="7478" y="500"/>
                        <a:pt x="7477" y="465"/>
                        <a:pt x="7007" y="363"/>
                      </a:cubicBezTo>
                      <a:cubicBezTo>
                        <a:pt x="6406" y="230"/>
                        <a:pt x="5795" y="115"/>
                        <a:pt x="5183" y="60"/>
                      </a:cubicBezTo>
                      <a:cubicBezTo>
                        <a:pt x="4757" y="22"/>
                        <a:pt x="4331" y="1"/>
                        <a:pt x="39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1210278" y="3238890"/>
                  <a:ext cx="1123060" cy="414755"/>
                </a:xfrm>
                <a:custGeom>
                  <a:avLst/>
                  <a:gdLst/>
                  <a:ahLst/>
                  <a:cxnLst/>
                  <a:rect l="l" t="t" r="r" b="b"/>
                  <a:pathLst>
                    <a:path w="21257" h="7850" extrusionOk="0">
                      <a:moveTo>
                        <a:pt x="649" y="0"/>
                      </a:moveTo>
                      <a:cubicBezTo>
                        <a:pt x="538" y="0"/>
                        <a:pt x="512" y="83"/>
                        <a:pt x="442" y="317"/>
                      </a:cubicBezTo>
                      <a:cubicBezTo>
                        <a:pt x="335" y="672"/>
                        <a:pt x="235" y="1029"/>
                        <a:pt x="134" y="1386"/>
                      </a:cubicBezTo>
                      <a:cubicBezTo>
                        <a:pt x="1" y="1859"/>
                        <a:pt x="2" y="1859"/>
                        <a:pt x="503" y="2006"/>
                      </a:cubicBezTo>
                      <a:cubicBezTo>
                        <a:pt x="520" y="2011"/>
                        <a:pt x="536" y="2016"/>
                        <a:pt x="554" y="2021"/>
                      </a:cubicBezTo>
                      <a:cubicBezTo>
                        <a:pt x="6150" y="3640"/>
                        <a:pt x="11745" y="5258"/>
                        <a:pt x="17340" y="6878"/>
                      </a:cubicBezTo>
                      <a:cubicBezTo>
                        <a:pt x="18441" y="7197"/>
                        <a:pt x="19542" y="7514"/>
                        <a:pt x="20701" y="7849"/>
                      </a:cubicBezTo>
                      <a:cubicBezTo>
                        <a:pt x="20848" y="7343"/>
                        <a:pt x="20975" y="6904"/>
                        <a:pt x="21103" y="6466"/>
                      </a:cubicBezTo>
                      <a:cubicBezTo>
                        <a:pt x="21255" y="5943"/>
                        <a:pt x="21256" y="5942"/>
                        <a:pt x="20749" y="5795"/>
                      </a:cubicBezTo>
                      <a:cubicBezTo>
                        <a:pt x="15510" y="4279"/>
                        <a:pt x="10270" y="2762"/>
                        <a:pt x="5030" y="1246"/>
                      </a:cubicBezTo>
                      <a:cubicBezTo>
                        <a:pt x="3658" y="849"/>
                        <a:pt x="2284" y="451"/>
                        <a:pt x="909" y="57"/>
                      </a:cubicBezTo>
                      <a:cubicBezTo>
                        <a:pt x="787" y="23"/>
                        <a:pt x="707" y="0"/>
                        <a:pt x="6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9"/>
                <p:cNvSpPr/>
                <p:nvPr/>
              </p:nvSpPr>
              <p:spPr>
                <a:xfrm>
                  <a:off x="2154753" y="2165284"/>
                  <a:ext cx="939943" cy="1709001"/>
                </a:xfrm>
                <a:custGeom>
                  <a:avLst/>
                  <a:gdLst/>
                  <a:ahLst/>
                  <a:cxnLst/>
                  <a:rect l="l" t="t" r="r" b="b"/>
                  <a:pathLst>
                    <a:path w="17791" h="32346" extrusionOk="0">
                      <a:moveTo>
                        <a:pt x="2401" y="1"/>
                      </a:moveTo>
                      <a:cubicBezTo>
                        <a:pt x="2308" y="1"/>
                        <a:pt x="2215" y="2"/>
                        <a:pt x="2121" y="5"/>
                      </a:cubicBezTo>
                      <a:cubicBezTo>
                        <a:pt x="1792" y="14"/>
                        <a:pt x="1755" y="27"/>
                        <a:pt x="1695" y="334"/>
                      </a:cubicBezTo>
                      <a:cubicBezTo>
                        <a:pt x="1675" y="438"/>
                        <a:pt x="1677" y="545"/>
                        <a:pt x="1660" y="650"/>
                      </a:cubicBezTo>
                      <a:cubicBezTo>
                        <a:pt x="1607" y="993"/>
                        <a:pt x="1696" y="1199"/>
                        <a:pt x="2043" y="1395"/>
                      </a:cubicBezTo>
                      <a:cubicBezTo>
                        <a:pt x="3571" y="2259"/>
                        <a:pt x="3774" y="4300"/>
                        <a:pt x="2489" y="5502"/>
                      </a:cubicBezTo>
                      <a:cubicBezTo>
                        <a:pt x="2393" y="5593"/>
                        <a:pt x="2301" y="5690"/>
                        <a:pt x="2190" y="5802"/>
                      </a:cubicBezTo>
                      <a:cubicBezTo>
                        <a:pt x="2304" y="5869"/>
                        <a:pt x="2377" y="5920"/>
                        <a:pt x="2455" y="5959"/>
                      </a:cubicBezTo>
                      <a:cubicBezTo>
                        <a:pt x="4366" y="6924"/>
                        <a:pt x="5757" y="8423"/>
                        <a:pt x="6818" y="10248"/>
                      </a:cubicBezTo>
                      <a:cubicBezTo>
                        <a:pt x="7546" y="11497"/>
                        <a:pt x="8057" y="12832"/>
                        <a:pt x="8140" y="14292"/>
                      </a:cubicBezTo>
                      <a:cubicBezTo>
                        <a:pt x="8272" y="16626"/>
                        <a:pt x="7705" y="18787"/>
                        <a:pt x="6387" y="20721"/>
                      </a:cubicBezTo>
                      <a:cubicBezTo>
                        <a:pt x="4907" y="22897"/>
                        <a:pt x="2923" y="24371"/>
                        <a:pt x="298" y="24893"/>
                      </a:cubicBezTo>
                      <a:cubicBezTo>
                        <a:pt x="233" y="24906"/>
                        <a:pt x="173" y="24942"/>
                        <a:pt x="0" y="25010"/>
                      </a:cubicBezTo>
                      <a:cubicBezTo>
                        <a:pt x="288" y="25094"/>
                        <a:pt x="456" y="25143"/>
                        <a:pt x="625" y="25193"/>
                      </a:cubicBezTo>
                      <a:cubicBezTo>
                        <a:pt x="1524" y="25453"/>
                        <a:pt x="2422" y="25720"/>
                        <a:pt x="3322" y="25973"/>
                      </a:cubicBezTo>
                      <a:cubicBezTo>
                        <a:pt x="3560" y="26041"/>
                        <a:pt x="3684" y="26125"/>
                        <a:pt x="3631" y="26414"/>
                      </a:cubicBezTo>
                      <a:cubicBezTo>
                        <a:pt x="3587" y="26652"/>
                        <a:pt x="3617" y="26907"/>
                        <a:pt x="3645" y="27152"/>
                      </a:cubicBezTo>
                      <a:cubicBezTo>
                        <a:pt x="3846" y="28927"/>
                        <a:pt x="4522" y="30492"/>
                        <a:pt x="5750" y="31801"/>
                      </a:cubicBezTo>
                      <a:cubicBezTo>
                        <a:pt x="6101" y="32175"/>
                        <a:pt x="6163" y="32345"/>
                        <a:pt x="6335" y="32345"/>
                      </a:cubicBezTo>
                      <a:cubicBezTo>
                        <a:pt x="6464" y="32345"/>
                        <a:pt x="6652" y="32251"/>
                        <a:pt x="7064" y="32078"/>
                      </a:cubicBezTo>
                      <a:cubicBezTo>
                        <a:pt x="8481" y="31482"/>
                        <a:pt x="9713" y="30596"/>
                        <a:pt x="10872" y="29603"/>
                      </a:cubicBezTo>
                      <a:cubicBezTo>
                        <a:pt x="13162" y="27641"/>
                        <a:pt x="14962" y="25322"/>
                        <a:pt x="16176" y="22541"/>
                      </a:cubicBezTo>
                      <a:cubicBezTo>
                        <a:pt x="17507" y="19489"/>
                        <a:pt x="17791" y="16363"/>
                        <a:pt x="16876" y="13172"/>
                      </a:cubicBezTo>
                      <a:cubicBezTo>
                        <a:pt x="15529" y="8470"/>
                        <a:pt x="12814" y="4717"/>
                        <a:pt x="8704" y="2057"/>
                      </a:cubicBezTo>
                      <a:cubicBezTo>
                        <a:pt x="6803" y="828"/>
                        <a:pt x="4718" y="1"/>
                        <a:pt x="2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9"/>
                <p:cNvSpPr/>
                <p:nvPr/>
              </p:nvSpPr>
              <p:spPr>
                <a:xfrm>
                  <a:off x="1589104" y="2143781"/>
                  <a:ext cx="575610" cy="210283"/>
                </a:xfrm>
                <a:custGeom>
                  <a:avLst/>
                  <a:gdLst/>
                  <a:ahLst/>
                  <a:cxnLst/>
                  <a:rect l="l" t="t" r="r" b="b"/>
                  <a:pathLst>
                    <a:path w="10895" h="3980" extrusionOk="0">
                      <a:moveTo>
                        <a:pt x="8636" y="0"/>
                      </a:moveTo>
                      <a:cubicBezTo>
                        <a:pt x="8628" y="0"/>
                        <a:pt x="8620" y="0"/>
                        <a:pt x="8611" y="0"/>
                      </a:cubicBezTo>
                      <a:cubicBezTo>
                        <a:pt x="7463" y="11"/>
                        <a:pt x="6314" y="13"/>
                        <a:pt x="5165" y="13"/>
                      </a:cubicBezTo>
                      <a:cubicBezTo>
                        <a:pt x="3912" y="13"/>
                        <a:pt x="2659" y="10"/>
                        <a:pt x="1405" y="9"/>
                      </a:cubicBezTo>
                      <a:cubicBezTo>
                        <a:pt x="1069" y="9"/>
                        <a:pt x="733" y="9"/>
                        <a:pt x="398" y="1"/>
                      </a:cubicBezTo>
                      <a:cubicBezTo>
                        <a:pt x="393" y="1"/>
                        <a:pt x="388" y="1"/>
                        <a:pt x="383" y="1"/>
                      </a:cubicBezTo>
                      <a:cubicBezTo>
                        <a:pt x="197" y="1"/>
                        <a:pt x="100" y="99"/>
                        <a:pt x="75" y="275"/>
                      </a:cubicBezTo>
                      <a:cubicBezTo>
                        <a:pt x="55" y="415"/>
                        <a:pt x="51" y="556"/>
                        <a:pt x="50" y="697"/>
                      </a:cubicBezTo>
                      <a:cubicBezTo>
                        <a:pt x="47" y="1580"/>
                        <a:pt x="45" y="2464"/>
                        <a:pt x="46" y="3346"/>
                      </a:cubicBezTo>
                      <a:cubicBezTo>
                        <a:pt x="47" y="3935"/>
                        <a:pt x="1" y="3979"/>
                        <a:pt x="436" y="3979"/>
                      </a:cubicBezTo>
                      <a:cubicBezTo>
                        <a:pt x="503" y="3979"/>
                        <a:pt x="581" y="3978"/>
                        <a:pt x="672" y="3978"/>
                      </a:cubicBezTo>
                      <a:cubicBezTo>
                        <a:pt x="3250" y="3969"/>
                        <a:pt x="5829" y="3955"/>
                        <a:pt x="8407" y="3942"/>
                      </a:cubicBezTo>
                      <a:cubicBezTo>
                        <a:pt x="8471" y="3942"/>
                        <a:pt x="8535" y="3940"/>
                        <a:pt x="8599" y="3940"/>
                      </a:cubicBezTo>
                      <a:cubicBezTo>
                        <a:pt x="8624" y="3940"/>
                        <a:pt x="8648" y="3940"/>
                        <a:pt x="8672" y="3941"/>
                      </a:cubicBezTo>
                      <a:cubicBezTo>
                        <a:pt x="8677" y="3941"/>
                        <a:pt x="8683" y="3941"/>
                        <a:pt x="8688" y="3941"/>
                      </a:cubicBezTo>
                      <a:cubicBezTo>
                        <a:pt x="8826" y="3941"/>
                        <a:pt x="8898" y="3879"/>
                        <a:pt x="8913" y="3730"/>
                      </a:cubicBezTo>
                      <a:cubicBezTo>
                        <a:pt x="8925" y="3608"/>
                        <a:pt x="8960" y="3488"/>
                        <a:pt x="8992" y="3369"/>
                      </a:cubicBezTo>
                      <a:cubicBezTo>
                        <a:pt x="9194" y="2607"/>
                        <a:pt x="9652" y="2053"/>
                        <a:pt x="10354" y="1701"/>
                      </a:cubicBezTo>
                      <a:cubicBezTo>
                        <a:pt x="10493" y="1632"/>
                        <a:pt x="10639" y="1573"/>
                        <a:pt x="10894" y="1460"/>
                      </a:cubicBezTo>
                      <a:cubicBezTo>
                        <a:pt x="10546" y="1101"/>
                        <a:pt x="10265" y="787"/>
                        <a:pt x="9957" y="501"/>
                      </a:cubicBezTo>
                      <a:cubicBezTo>
                        <a:pt x="9589" y="159"/>
                        <a:pt x="9159" y="0"/>
                        <a:pt x="8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9"/>
                <p:cNvSpPr/>
                <p:nvPr/>
              </p:nvSpPr>
              <p:spPr>
                <a:xfrm>
                  <a:off x="2073916" y="2233547"/>
                  <a:ext cx="243558" cy="243569"/>
                </a:xfrm>
                <a:custGeom>
                  <a:avLst/>
                  <a:gdLst/>
                  <a:ahLst/>
                  <a:cxnLst/>
                  <a:rect l="l" t="t" r="r" b="b"/>
                  <a:pathLst>
                    <a:path w="4610" h="4610" extrusionOk="0">
                      <a:moveTo>
                        <a:pt x="2288" y="0"/>
                      </a:moveTo>
                      <a:cubicBezTo>
                        <a:pt x="2285" y="0"/>
                        <a:pt x="2281" y="0"/>
                        <a:pt x="2278" y="0"/>
                      </a:cubicBezTo>
                      <a:cubicBezTo>
                        <a:pt x="1016" y="6"/>
                        <a:pt x="4" y="1029"/>
                        <a:pt x="2" y="2299"/>
                      </a:cubicBezTo>
                      <a:cubicBezTo>
                        <a:pt x="0" y="3600"/>
                        <a:pt x="1002" y="4609"/>
                        <a:pt x="2294" y="4609"/>
                      </a:cubicBezTo>
                      <a:cubicBezTo>
                        <a:pt x="2300" y="4609"/>
                        <a:pt x="2307" y="4609"/>
                        <a:pt x="2313" y="4609"/>
                      </a:cubicBezTo>
                      <a:cubicBezTo>
                        <a:pt x="3579" y="4600"/>
                        <a:pt x="4598" y="3580"/>
                        <a:pt x="4604" y="2317"/>
                      </a:cubicBezTo>
                      <a:cubicBezTo>
                        <a:pt x="4609" y="1043"/>
                        <a:pt x="3567" y="0"/>
                        <a:pt x="2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9"/>
                <p:cNvSpPr/>
                <p:nvPr/>
              </p:nvSpPr>
              <p:spPr>
                <a:xfrm>
                  <a:off x="1605958" y="2461583"/>
                  <a:ext cx="455575" cy="125906"/>
                </a:xfrm>
                <a:custGeom>
                  <a:avLst/>
                  <a:gdLst/>
                  <a:ahLst/>
                  <a:cxnLst/>
                  <a:rect l="l" t="t" r="r" b="b"/>
                  <a:pathLst>
                    <a:path w="8623" h="2383" extrusionOk="0">
                      <a:moveTo>
                        <a:pt x="8099" y="0"/>
                      </a:moveTo>
                      <a:cubicBezTo>
                        <a:pt x="8037" y="0"/>
                        <a:pt x="7973" y="6"/>
                        <a:pt x="7912" y="6"/>
                      </a:cubicBezTo>
                      <a:cubicBezTo>
                        <a:pt x="7911" y="6"/>
                        <a:pt x="7909" y="6"/>
                        <a:pt x="7907" y="6"/>
                      </a:cubicBezTo>
                      <a:cubicBezTo>
                        <a:pt x="7316" y="4"/>
                        <a:pt x="6724" y="3"/>
                        <a:pt x="6133" y="3"/>
                      </a:cubicBezTo>
                      <a:cubicBezTo>
                        <a:pt x="5541" y="3"/>
                        <a:pt x="4949" y="4"/>
                        <a:pt x="4357" y="4"/>
                      </a:cubicBezTo>
                      <a:cubicBezTo>
                        <a:pt x="4357" y="9"/>
                        <a:pt x="4357" y="15"/>
                        <a:pt x="4357" y="20"/>
                      </a:cubicBezTo>
                      <a:cubicBezTo>
                        <a:pt x="3739" y="20"/>
                        <a:pt x="3121" y="22"/>
                        <a:pt x="2503" y="22"/>
                      </a:cubicBezTo>
                      <a:cubicBezTo>
                        <a:pt x="1885" y="22"/>
                        <a:pt x="1266" y="20"/>
                        <a:pt x="648" y="14"/>
                      </a:cubicBezTo>
                      <a:cubicBezTo>
                        <a:pt x="646" y="14"/>
                        <a:pt x="644" y="14"/>
                        <a:pt x="641" y="14"/>
                      </a:cubicBezTo>
                      <a:cubicBezTo>
                        <a:pt x="386" y="14"/>
                        <a:pt x="264" y="126"/>
                        <a:pt x="185" y="347"/>
                      </a:cubicBezTo>
                      <a:cubicBezTo>
                        <a:pt x="101" y="582"/>
                        <a:pt x="1" y="796"/>
                        <a:pt x="242" y="1020"/>
                      </a:cubicBezTo>
                      <a:cubicBezTo>
                        <a:pt x="638" y="1387"/>
                        <a:pt x="1091" y="1650"/>
                        <a:pt x="1588" y="1844"/>
                      </a:cubicBezTo>
                      <a:cubicBezTo>
                        <a:pt x="2506" y="2203"/>
                        <a:pt x="3435" y="2382"/>
                        <a:pt x="4376" y="2382"/>
                      </a:cubicBezTo>
                      <a:cubicBezTo>
                        <a:pt x="5018" y="2382"/>
                        <a:pt x="5665" y="2299"/>
                        <a:pt x="6317" y="2131"/>
                      </a:cubicBezTo>
                      <a:cubicBezTo>
                        <a:pt x="7060" y="1940"/>
                        <a:pt x="7760" y="1660"/>
                        <a:pt x="8333" y="1127"/>
                      </a:cubicBezTo>
                      <a:cubicBezTo>
                        <a:pt x="8613" y="868"/>
                        <a:pt x="8623" y="713"/>
                        <a:pt x="8439" y="223"/>
                      </a:cubicBezTo>
                      <a:cubicBezTo>
                        <a:pt x="8366" y="30"/>
                        <a:pt x="8237" y="0"/>
                        <a:pt x="8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9"/>
                <p:cNvSpPr/>
                <p:nvPr/>
              </p:nvSpPr>
              <p:spPr>
                <a:xfrm>
                  <a:off x="1541605" y="2366480"/>
                  <a:ext cx="547767" cy="82898"/>
                </a:xfrm>
                <a:custGeom>
                  <a:avLst/>
                  <a:gdLst/>
                  <a:ahLst/>
                  <a:cxnLst/>
                  <a:rect l="l" t="t" r="r" b="b"/>
                  <a:pathLst>
                    <a:path w="10368" h="1569" extrusionOk="0">
                      <a:moveTo>
                        <a:pt x="9447" y="1"/>
                      </a:moveTo>
                      <a:cubicBezTo>
                        <a:pt x="9403" y="1"/>
                        <a:pt x="9354" y="1"/>
                        <a:pt x="9297" y="1"/>
                      </a:cubicBezTo>
                      <a:cubicBezTo>
                        <a:pt x="6523" y="6"/>
                        <a:pt x="3751" y="13"/>
                        <a:pt x="978" y="21"/>
                      </a:cubicBezTo>
                      <a:cubicBezTo>
                        <a:pt x="818" y="21"/>
                        <a:pt x="657" y="24"/>
                        <a:pt x="496" y="24"/>
                      </a:cubicBezTo>
                      <a:cubicBezTo>
                        <a:pt x="427" y="24"/>
                        <a:pt x="358" y="24"/>
                        <a:pt x="289" y="22"/>
                      </a:cubicBezTo>
                      <a:cubicBezTo>
                        <a:pt x="282" y="21"/>
                        <a:pt x="275" y="21"/>
                        <a:pt x="268" y="21"/>
                      </a:cubicBezTo>
                      <a:cubicBezTo>
                        <a:pt x="84" y="21"/>
                        <a:pt x="0" y="103"/>
                        <a:pt x="5" y="300"/>
                      </a:cubicBezTo>
                      <a:cubicBezTo>
                        <a:pt x="12" y="600"/>
                        <a:pt x="1" y="901"/>
                        <a:pt x="8" y="1201"/>
                      </a:cubicBezTo>
                      <a:cubicBezTo>
                        <a:pt x="16" y="1546"/>
                        <a:pt x="22" y="1548"/>
                        <a:pt x="370" y="1564"/>
                      </a:cubicBezTo>
                      <a:cubicBezTo>
                        <a:pt x="436" y="1567"/>
                        <a:pt x="502" y="1568"/>
                        <a:pt x="568" y="1568"/>
                      </a:cubicBezTo>
                      <a:cubicBezTo>
                        <a:pt x="644" y="1568"/>
                        <a:pt x="719" y="1567"/>
                        <a:pt x="794" y="1567"/>
                      </a:cubicBezTo>
                      <a:cubicBezTo>
                        <a:pt x="3850" y="1554"/>
                        <a:pt x="6906" y="1541"/>
                        <a:pt x="9961" y="1529"/>
                      </a:cubicBezTo>
                      <a:lnTo>
                        <a:pt x="10368" y="1529"/>
                      </a:lnTo>
                      <a:cubicBezTo>
                        <a:pt x="10188" y="1124"/>
                        <a:pt x="10005" y="800"/>
                        <a:pt x="9901" y="453"/>
                      </a:cubicBezTo>
                      <a:cubicBezTo>
                        <a:pt x="9774" y="27"/>
                        <a:pt x="9801" y="1"/>
                        <a:pt x="9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9"/>
                <p:cNvSpPr/>
                <p:nvPr/>
              </p:nvSpPr>
              <p:spPr>
                <a:xfrm>
                  <a:off x="1507897" y="2531325"/>
                  <a:ext cx="278110" cy="297514"/>
                </a:xfrm>
                <a:custGeom>
                  <a:avLst/>
                  <a:gdLst/>
                  <a:ahLst/>
                  <a:cxnLst/>
                  <a:rect l="l" t="t" r="r" b="b"/>
                  <a:pathLst>
                    <a:path w="5264" h="5631" extrusionOk="0">
                      <a:moveTo>
                        <a:pt x="2021" y="0"/>
                      </a:moveTo>
                      <a:cubicBezTo>
                        <a:pt x="1982" y="24"/>
                        <a:pt x="1960" y="29"/>
                        <a:pt x="1954" y="41"/>
                      </a:cubicBezTo>
                      <a:cubicBezTo>
                        <a:pt x="1334" y="1270"/>
                        <a:pt x="716" y="2499"/>
                        <a:pt x="91" y="3725"/>
                      </a:cubicBezTo>
                      <a:cubicBezTo>
                        <a:pt x="1" y="3903"/>
                        <a:pt x="85" y="3978"/>
                        <a:pt x="223" y="4056"/>
                      </a:cubicBezTo>
                      <a:cubicBezTo>
                        <a:pt x="1085" y="4543"/>
                        <a:pt x="1941" y="5036"/>
                        <a:pt x="2804" y="5519"/>
                      </a:cubicBezTo>
                      <a:cubicBezTo>
                        <a:pt x="2931" y="5590"/>
                        <a:pt x="3007" y="5630"/>
                        <a:pt x="3063" y="5630"/>
                      </a:cubicBezTo>
                      <a:cubicBezTo>
                        <a:pt x="3142" y="5630"/>
                        <a:pt x="3182" y="5550"/>
                        <a:pt x="3273" y="5366"/>
                      </a:cubicBezTo>
                      <a:cubicBezTo>
                        <a:pt x="3891" y="4117"/>
                        <a:pt x="4511" y="2867"/>
                        <a:pt x="5128" y="1616"/>
                      </a:cubicBezTo>
                      <a:cubicBezTo>
                        <a:pt x="5178" y="1515"/>
                        <a:pt x="5210" y="1405"/>
                        <a:pt x="5263" y="1263"/>
                      </a:cubicBezTo>
                      <a:cubicBezTo>
                        <a:pt x="4059" y="1067"/>
                        <a:pt x="2947" y="742"/>
                        <a:pt x="2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9"/>
                <p:cNvSpPr/>
                <p:nvPr/>
              </p:nvSpPr>
              <p:spPr>
                <a:xfrm>
                  <a:off x="1809689" y="2570422"/>
                  <a:ext cx="290684" cy="262801"/>
                </a:xfrm>
                <a:custGeom>
                  <a:avLst/>
                  <a:gdLst/>
                  <a:ahLst/>
                  <a:cxnLst/>
                  <a:rect l="l" t="t" r="r" b="b"/>
                  <a:pathLst>
                    <a:path w="5502" h="4974" extrusionOk="0">
                      <a:moveTo>
                        <a:pt x="3587" y="0"/>
                      </a:moveTo>
                      <a:cubicBezTo>
                        <a:pt x="3528" y="0"/>
                        <a:pt x="3448" y="28"/>
                        <a:pt x="3322" y="72"/>
                      </a:cubicBezTo>
                      <a:cubicBezTo>
                        <a:pt x="2551" y="343"/>
                        <a:pt x="1761" y="516"/>
                        <a:pt x="945" y="562"/>
                      </a:cubicBezTo>
                      <a:cubicBezTo>
                        <a:pt x="839" y="569"/>
                        <a:pt x="733" y="571"/>
                        <a:pt x="621" y="571"/>
                      </a:cubicBezTo>
                      <a:cubicBezTo>
                        <a:pt x="439" y="571"/>
                        <a:pt x="240" y="565"/>
                        <a:pt x="1" y="565"/>
                      </a:cubicBezTo>
                      <a:cubicBezTo>
                        <a:pt x="746" y="2068"/>
                        <a:pt x="1459" y="3445"/>
                        <a:pt x="2272" y="4770"/>
                      </a:cubicBezTo>
                      <a:cubicBezTo>
                        <a:pt x="2353" y="4901"/>
                        <a:pt x="2428" y="4973"/>
                        <a:pt x="2533" y="4973"/>
                      </a:cubicBezTo>
                      <a:cubicBezTo>
                        <a:pt x="2591" y="4973"/>
                        <a:pt x="2657" y="4952"/>
                        <a:pt x="2738" y="4908"/>
                      </a:cubicBezTo>
                      <a:cubicBezTo>
                        <a:pt x="3559" y="4458"/>
                        <a:pt x="4392" y="4032"/>
                        <a:pt x="5217" y="3593"/>
                      </a:cubicBezTo>
                      <a:cubicBezTo>
                        <a:pt x="5491" y="3448"/>
                        <a:pt x="5501" y="3433"/>
                        <a:pt x="5352" y="3148"/>
                      </a:cubicBezTo>
                      <a:cubicBezTo>
                        <a:pt x="4847" y="2176"/>
                        <a:pt x="4335" y="1210"/>
                        <a:pt x="3816" y="245"/>
                      </a:cubicBezTo>
                      <a:cubicBezTo>
                        <a:pt x="3722" y="69"/>
                        <a:pt x="3680" y="0"/>
                        <a:pt x="3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9"/>
                <p:cNvSpPr/>
                <p:nvPr/>
              </p:nvSpPr>
              <p:spPr>
                <a:xfrm>
                  <a:off x="1686109" y="2609467"/>
                  <a:ext cx="236848" cy="269300"/>
                </a:xfrm>
                <a:custGeom>
                  <a:avLst/>
                  <a:gdLst/>
                  <a:ahLst/>
                  <a:cxnLst/>
                  <a:rect l="l" t="t" r="r" b="b"/>
                  <a:pathLst>
                    <a:path w="4483" h="5097" extrusionOk="0">
                      <a:moveTo>
                        <a:pt x="2087" y="1"/>
                      </a:moveTo>
                      <a:cubicBezTo>
                        <a:pt x="1392" y="1425"/>
                        <a:pt x="743" y="2755"/>
                        <a:pt x="91" y="4083"/>
                      </a:cubicBezTo>
                      <a:cubicBezTo>
                        <a:pt x="0" y="4268"/>
                        <a:pt x="51" y="4377"/>
                        <a:pt x="230" y="4461"/>
                      </a:cubicBezTo>
                      <a:cubicBezTo>
                        <a:pt x="303" y="4496"/>
                        <a:pt x="417" y="4590"/>
                        <a:pt x="407" y="4629"/>
                      </a:cubicBezTo>
                      <a:cubicBezTo>
                        <a:pt x="311" y="4977"/>
                        <a:pt x="568" y="4974"/>
                        <a:pt x="768" y="4985"/>
                      </a:cubicBezTo>
                      <a:cubicBezTo>
                        <a:pt x="1648" y="5031"/>
                        <a:pt x="2529" y="5067"/>
                        <a:pt x="3411" y="5096"/>
                      </a:cubicBezTo>
                      <a:cubicBezTo>
                        <a:pt x="3426" y="5097"/>
                        <a:pt x="3442" y="5097"/>
                        <a:pt x="3457" y="5097"/>
                      </a:cubicBezTo>
                      <a:cubicBezTo>
                        <a:pt x="3617" y="5097"/>
                        <a:pt x="3780" y="5069"/>
                        <a:pt x="3934" y="5029"/>
                      </a:cubicBezTo>
                      <a:cubicBezTo>
                        <a:pt x="4021" y="5007"/>
                        <a:pt x="4105" y="4931"/>
                        <a:pt x="4164" y="4857"/>
                      </a:cubicBezTo>
                      <a:cubicBezTo>
                        <a:pt x="4278" y="4712"/>
                        <a:pt x="4372" y="4552"/>
                        <a:pt x="4483" y="4388"/>
                      </a:cubicBezTo>
                      <a:cubicBezTo>
                        <a:pt x="3698" y="2951"/>
                        <a:pt x="2918" y="1523"/>
                        <a:pt x="20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9"/>
                <p:cNvSpPr/>
                <p:nvPr/>
              </p:nvSpPr>
              <p:spPr>
                <a:xfrm>
                  <a:off x="1287945" y="3824036"/>
                  <a:ext cx="491184" cy="68368"/>
                </a:xfrm>
                <a:custGeom>
                  <a:avLst/>
                  <a:gdLst/>
                  <a:ahLst/>
                  <a:cxnLst/>
                  <a:rect l="l" t="t" r="r" b="b"/>
                  <a:pathLst>
                    <a:path w="9297" h="1294" extrusionOk="0">
                      <a:moveTo>
                        <a:pt x="5280" y="1"/>
                      </a:moveTo>
                      <a:cubicBezTo>
                        <a:pt x="3939" y="1"/>
                        <a:pt x="2601" y="138"/>
                        <a:pt x="1265" y="426"/>
                      </a:cubicBezTo>
                      <a:cubicBezTo>
                        <a:pt x="841" y="517"/>
                        <a:pt x="422" y="624"/>
                        <a:pt x="0" y="723"/>
                      </a:cubicBezTo>
                      <a:cubicBezTo>
                        <a:pt x="2" y="765"/>
                        <a:pt x="4" y="809"/>
                        <a:pt x="5" y="852"/>
                      </a:cubicBezTo>
                      <a:cubicBezTo>
                        <a:pt x="122" y="882"/>
                        <a:pt x="239" y="917"/>
                        <a:pt x="357" y="943"/>
                      </a:cubicBezTo>
                      <a:cubicBezTo>
                        <a:pt x="477" y="969"/>
                        <a:pt x="600" y="986"/>
                        <a:pt x="721" y="1007"/>
                      </a:cubicBezTo>
                      <a:cubicBezTo>
                        <a:pt x="1999" y="1216"/>
                        <a:pt x="3285" y="1293"/>
                        <a:pt x="4573" y="1293"/>
                      </a:cubicBezTo>
                      <a:cubicBezTo>
                        <a:pt x="4908" y="1293"/>
                        <a:pt x="5244" y="1288"/>
                        <a:pt x="5580" y="1278"/>
                      </a:cubicBezTo>
                      <a:cubicBezTo>
                        <a:pt x="6672" y="1248"/>
                        <a:pt x="7769" y="1201"/>
                        <a:pt x="8829" y="883"/>
                      </a:cubicBezTo>
                      <a:cubicBezTo>
                        <a:pt x="9013" y="829"/>
                        <a:pt x="9297" y="865"/>
                        <a:pt x="9287" y="553"/>
                      </a:cubicBezTo>
                      <a:cubicBezTo>
                        <a:pt x="9280" y="334"/>
                        <a:pt x="9137" y="320"/>
                        <a:pt x="8997" y="320"/>
                      </a:cubicBezTo>
                      <a:cubicBezTo>
                        <a:pt x="8976" y="320"/>
                        <a:pt x="8956" y="321"/>
                        <a:pt x="8936" y="321"/>
                      </a:cubicBezTo>
                      <a:cubicBezTo>
                        <a:pt x="8902" y="321"/>
                        <a:pt x="8869" y="320"/>
                        <a:pt x="8840" y="315"/>
                      </a:cubicBezTo>
                      <a:cubicBezTo>
                        <a:pt x="7652" y="108"/>
                        <a:pt x="6465" y="1"/>
                        <a:pt x="5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9"/>
                <p:cNvSpPr/>
                <p:nvPr/>
              </p:nvSpPr>
              <p:spPr>
                <a:xfrm>
                  <a:off x="1221638" y="3789429"/>
                  <a:ext cx="593573" cy="183496"/>
                </a:xfrm>
                <a:custGeom>
                  <a:avLst/>
                  <a:gdLst/>
                  <a:ahLst/>
                  <a:cxnLst/>
                  <a:rect l="l" t="t" r="r" b="b"/>
                  <a:pathLst>
                    <a:path w="11235" h="3473" extrusionOk="0">
                      <a:moveTo>
                        <a:pt x="6047" y="1"/>
                      </a:moveTo>
                      <a:cubicBezTo>
                        <a:pt x="4218" y="1"/>
                        <a:pt x="2423" y="314"/>
                        <a:pt x="661" y="941"/>
                      </a:cubicBezTo>
                      <a:cubicBezTo>
                        <a:pt x="185" y="1111"/>
                        <a:pt x="31" y="1392"/>
                        <a:pt x="36" y="1840"/>
                      </a:cubicBezTo>
                      <a:cubicBezTo>
                        <a:pt x="37" y="1928"/>
                        <a:pt x="42" y="2018"/>
                        <a:pt x="34" y="2105"/>
                      </a:cubicBezTo>
                      <a:cubicBezTo>
                        <a:pt x="0" y="2457"/>
                        <a:pt x="154" y="2661"/>
                        <a:pt x="488" y="2782"/>
                      </a:cubicBezTo>
                      <a:cubicBezTo>
                        <a:pt x="1324" y="3087"/>
                        <a:pt x="2184" y="3279"/>
                        <a:pt x="3067" y="3350"/>
                      </a:cubicBezTo>
                      <a:cubicBezTo>
                        <a:pt x="3930" y="3420"/>
                        <a:pt x="4795" y="3473"/>
                        <a:pt x="5659" y="3473"/>
                      </a:cubicBezTo>
                      <a:cubicBezTo>
                        <a:pt x="6367" y="3473"/>
                        <a:pt x="7074" y="3437"/>
                        <a:pt x="7780" y="3345"/>
                      </a:cubicBezTo>
                      <a:cubicBezTo>
                        <a:pt x="8723" y="3222"/>
                        <a:pt x="9654" y="3010"/>
                        <a:pt x="10588" y="2827"/>
                      </a:cubicBezTo>
                      <a:cubicBezTo>
                        <a:pt x="10741" y="2796"/>
                        <a:pt x="10896" y="2730"/>
                        <a:pt x="11023" y="2642"/>
                      </a:cubicBezTo>
                      <a:cubicBezTo>
                        <a:pt x="11234" y="2496"/>
                        <a:pt x="11203" y="2306"/>
                        <a:pt x="10981" y="2169"/>
                      </a:cubicBezTo>
                      <a:cubicBezTo>
                        <a:pt x="10864" y="2098"/>
                        <a:pt x="10717" y="2020"/>
                        <a:pt x="10668" y="1907"/>
                      </a:cubicBezTo>
                      <a:cubicBezTo>
                        <a:pt x="10607" y="1772"/>
                        <a:pt x="10529" y="1733"/>
                        <a:pt x="10437" y="1733"/>
                      </a:cubicBezTo>
                      <a:cubicBezTo>
                        <a:pt x="10388" y="1733"/>
                        <a:pt x="10336" y="1743"/>
                        <a:pt x="10280" y="1757"/>
                      </a:cubicBezTo>
                      <a:cubicBezTo>
                        <a:pt x="9988" y="1827"/>
                        <a:pt x="9700" y="1922"/>
                        <a:pt x="9405" y="1965"/>
                      </a:cubicBezTo>
                      <a:cubicBezTo>
                        <a:pt x="8265" y="2131"/>
                        <a:pt x="7123" y="2204"/>
                        <a:pt x="5981" y="2204"/>
                      </a:cubicBezTo>
                      <a:cubicBezTo>
                        <a:pt x="4937" y="2204"/>
                        <a:pt x="3892" y="2143"/>
                        <a:pt x="2847" y="2035"/>
                      </a:cubicBezTo>
                      <a:cubicBezTo>
                        <a:pt x="2269" y="1975"/>
                        <a:pt x="1696" y="1856"/>
                        <a:pt x="1126" y="1738"/>
                      </a:cubicBezTo>
                      <a:cubicBezTo>
                        <a:pt x="949" y="1703"/>
                        <a:pt x="696" y="1656"/>
                        <a:pt x="707" y="1410"/>
                      </a:cubicBezTo>
                      <a:cubicBezTo>
                        <a:pt x="716" y="1193"/>
                        <a:pt x="961" y="1192"/>
                        <a:pt x="1121" y="1149"/>
                      </a:cubicBezTo>
                      <a:cubicBezTo>
                        <a:pt x="2880" y="678"/>
                        <a:pt x="4661" y="396"/>
                        <a:pt x="6470" y="396"/>
                      </a:cubicBezTo>
                      <a:cubicBezTo>
                        <a:pt x="6924" y="396"/>
                        <a:pt x="7379" y="414"/>
                        <a:pt x="7836" y="451"/>
                      </a:cubicBezTo>
                      <a:cubicBezTo>
                        <a:pt x="8698" y="521"/>
                        <a:pt x="9555" y="653"/>
                        <a:pt x="10413" y="753"/>
                      </a:cubicBezTo>
                      <a:cubicBezTo>
                        <a:pt x="10455" y="758"/>
                        <a:pt x="10497" y="760"/>
                        <a:pt x="10539" y="760"/>
                      </a:cubicBezTo>
                      <a:cubicBezTo>
                        <a:pt x="10609" y="760"/>
                        <a:pt x="10680" y="756"/>
                        <a:pt x="10750" y="756"/>
                      </a:cubicBezTo>
                      <a:cubicBezTo>
                        <a:pt x="10754" y="717"/>
                        <a:pt x="10757" y="679"/>
                        <a:pt x="10761" y="640"/>
                      </a:cubicBezTo>
                      <a:cubicBezTo>
                        <a:pt x="10579" y="585"/>
                        <a:pt x="10400" y="511"/>
                        <a:pt x="10214" y="479"/>
                      </a:cubicBezTo>
                      <a:cubicBezTo>
                        <a:pt x="9466" y="348"/>
                        <a:pt x="8720" y="203"/>
                        <a:pt x="7967" y="114"/>
                      </a:cubicBezTo>
                      <a:cubicBezTo>
                        <a:pt x="7323" y="39"/>
                        <a:pt x="6683" y="1"/>
                        <a:pt x="60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9"/>
                <p:cNvSpPr/>
                <p:nvPr/>
              </p:nvSpPr>
              <p:spPr>
                <a:xfrm>
                  <a:off x="1790933" y="3812465"/>
                  <a:ext cx="306112" cy="81577"/>
                </a:xfrm>
                <a:custGeom>
                  <a:avLst/>
                  <a:gdLst/>
                  <a:ahLst/>
                  <a:cxnLst/>
                  <a:rect l="l" t="t" r="r" b="b"/>
                  <a:pathLst>
                    <a:path w="5794" h="1544" extrusionOk="0">
                      <a:moveTo>
                        <a:pt x="5371" y="0"/>
                      </a:moveTo>
                      <a:cubicBezTo>
                        <a:pt x="5357" y="0"/>
                        <a:pt x="5344" y="1"/>
                        <a:pt x="5330" y="1"/>
                      </a:cubicBezTo>
                      <a:cubicBezTo>
                        <a:pt x="4166" y="67"/>
                        <a:pt x="3002" y="106"/>
                        <a:pt x="1839" y="179"/>
                      </a:cubicBezTo>
                      <a:cubicBezTo>
                        <a:pt x="1400" y="207"/>
                        <a:pt x="961" y="275"/>
                        <a:pt x="530" y="366"/>
                      </a:cubicBezTo>
                      <a:cubicBezTo>
                        <a:pt x="110" y="454"/>
                        <a:pt x="1" y="656"/>
                        <a:pt x="57" y="1107"/>
                      </a:cubicBezTo>
                      <a:cubicBezTo>
                        <a:pt x="98" y="1442"/>
                        <a:pt x="201" y="1528"/>
                        <a:pt x="656" y="1537"/>
                      </a:cubicBezTo>
                      <a:cubicBezTo>
                        <a:pt x="903" y="1542"/>
                        <a:pt x="1151" y="1544"/>
                        <a:pt x="1400" y="1544"/>
                      </a:cubicBezTo>
                      <a:cubicBezTo>
                        <a:pt x="1774" y="1544"/>
                        <a:pt x="2154" y="1541"/>
                        <a:pt x="2546" y="1541"/>
                      </a:cubicBezTo>
                      <a:cubicBezTo>
                        <a:pt x="3216" y="1496"/>
                        <a:pt x="3920" y="1453"/>
                        <a:pt x="4625" y="1401"/>
                      </a:cubicBezTo>
                      <a:cubicBezTo>
                        <a:pt x="4853" y="1384"/>
                        <a:pt x="5084" y="1356"/>
                        <a:pt x="5305" y="1302"/>
                      </a:cubicBezTo>
                      <a:cubicBezTo>
                        <a:pt x="5674" y="1213"/>
                        <a:pt x="5794" y="1026"/>
                        <a:pt x="5759" y="645"/>
                      </a:cubicBezTo>
                      <a:cubicBezTo>
                        <a:pt x="5747" y="522"/>
                        <a:pt x="5722" y="401"/>
                        <a:pt x="5699" y="280"/>
                      </a:cubicBezTo>
                      <a:cubicBezTo>
                        <a:pt x="5664" y="87"/>
                        <a:pt x="5567" y="0"/>
                        <a:pt x="5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9"/>
                <p:cNvSpPr/>
                <p:nvPr/>
              </p:nvSpPr>
              <p:spPr>
                <a:xfrm>
                  <a:off x="1727056" y="1520170"/>
                  <a:ext cx="162249" cy="128283"/>
                </a:xfrm>
                <a:custGeom>
                  <a:avLst/>
                  <a:gdLst/>
                  <a:ahLst/>
                  <a:cxnLst/>
                  <a:rect l="l" t="t" r="r" b="b"/>
                  <a:pathLst>
                    <a:path w="3071" h="2428" extrusionOk="0">
                      <a:moveTo>
                        <a:pt x="1337" y="0"/>
                      </a:moveTo>
                      <a:cubicBezTo>
                        <a:pt x="1015" y="0"/>
                        <a:pt x="691" y="45"/>
                        <a:pt x="363" y="138"/>
                      </a:cubicBezTo>
                      <a:cubicBezTo>
                        <a:pt x="210" y="181"/>
                        <a:pt x="117" y="268"/>
                        <a:pt x="108" y="432"/>
                      </a:cubicBezTo>
                      <a:cubicBezTo>
                        <a:pt x="75" y="1012"/>
                        <a:pt x="42" y="1592"/>
                        <a:pt x="10" y="2173"/>
                      </a:cubicBezTo>
                      <a:cubicBezTo>
                        <a:pt x="0" y="2356"/>
                        <a:pt x="76" y="2428"/>
                        <a:pt x="232" y="2428"/>
                      </a:cubicBezTo>
                      <a:cubicBezTo>
                        <a:pt x="254" y="2428"/>
                        <a:pt x="278" y="2426"/>
                        <a:pt x="304" y="2423"/>
                      </a:cubicBezTo>
                      <a:cubicBezTo>
                        <a:pt x="777" y="2372"/>
                        <a:pt x="1252" y="2337"/>
                        <a:pt x="1726" y="2296"/>
                      </a:cubicBezTo>
                      <a:cubicBezTo>
                        <a:pt x="1727" y="2305"/>
                        <a:pt x="1727" y="2315"/>
                        <a:pt x="1727" y="2324"/>
                      </a:cubicBezTo>
                      <a:cubicBezTo>
                        <a:pt x="1923" y="2324"/>
                        <a:pt x="2121" y="2322"/>
                        <a:pt x="2318" y="2322"/>
                      </a:cubicBezTo>
                      <a:cubicBezTo>
                        <a:pt x="2456" y="2322"/>
                        <a:pt x="2593" y="2323"/>
                        <a:pt x="2731" y="2326"/>
                      </a:cubicBezTo>
                      <a:cubicBezTo>
                        <a:pt x="2738" y="2326"/>
                        <a:pt x="2745" y="2326"/>
                        <a:pt x="2752" y="2326"/>
                      </a:cubicBezTo>
                      <a:cubicBezTo>
                        <a:pt x="2947" y="2326"/>
                        <a:pt x="3071" y="2268"/>
                        <a:pt x="3068" y="2034"/>
                      </a:cubicBezTo>
                      <a:cubicBezTo>
                        <a:pt x="3061" y="1593"/>
                        <a:pt x="3064" y="1152"/>
                        <a:pt x="3066" y="711"/>
                      </a:cubicBezTo>
                      <a:cubicBezTo>
                        <a:pt x="3067" y="511"/>
                        <a:pt x="2978" y="371"/>
                        <a:pt x="2796" y="298"/>
                      </a:cubicBezTo>
                      <a:cubicBezTo>
                        <a:pt x="2316" y="105"/>
                        <a:pt x="1830" y="0"/>
                        <a:pt x="13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9"/>
                <p:cNvSpPr/>
                <p:nvPr/>
              </p:nvSpPr>
              <p:spPr>
                <a:xfrm>
                  <a:off x="1918318" y="3890820"/>
                  <a:ext cx="181532" cy="378721"/>
                </a:xfrm>
                <a:custGeom>
                  <a:avLst/>
                  <a:gdLst/>
                  <a:ahLst/>
                  <a:cxnLst/>
                  <a:rect l="l" t="t" r="r" b="b"/>
                  <a:pathLst>
                    <a:path w="3436" h="7168" extrusionOk="0">
                      <a:moveTo>
                        <a:pt x="3220" y="0"/>
                      </a:moveTo>
                      <a:cubicBezTo>
                        <a:pt x="3198" y="0"/>
                        <a:pt x="3172" y="3"/>
                        <a:pt x="3143" y="8"/>
                      </a:cubicBezTo>
                      <a:cubicBezTo>
                        <a:pt x="2729" y="85"/>
                        <a:pt x="2309" y="144"/>
                        <a:pt x="1891" y="193"/>
                      </a:cubicBezTo>
                      <a:cubicBezTo>
                        <a:pt x="1197" y="275"/>
                        <a:pt x="1195" y="269"/>
                        <a:pt x="1194" y="956"/>
                      </a:cubicBezTo>
                      <a:cubicBezTo>
                        <a:pt x="1193" y="3006"/>
                        <a:pt x="870" y="4996"/>
                        <a:pt x="85" y="6900"/>
                      </a:cubicBezTo>
                      <a:cubicBezTo>
                        <a:pt x="60" y="6961"/>
                        <a:pt x="45" y="7026"/>
                        <a:pt x="1" y="7168"/>
                      </a:cubicBezTo>
                      <a:cubicBezTo>
                        <a:pt x="134" y="7102"/>
                        <a:pt x="185" y="7085"/>
                        <a:pt x="228" y="7055"/>
                      </a:cubicBezTo>
                      <a:cubicBezTo>
                        <a:pt x="2080" y="5727"/>
                        <a:pt x="3179" y="3951"/>
                        <a:pt x="3391" y="1666"/>
                      </a:cubicBezTo>
                      <a:cubicBezTo>
                        <a:pt x="3436" y="1178"/>
                        <a:pt x="3395" y="681"/>
                        <a:pt x="3385" y="189"/>
                      </a:cubicBezTo>
                      <a:cubicBezTo>
                        <a:pt x="3382" y="69"/>
                        <a:pt x="3338" y="0"/>
                        <a:pt x="3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9"/>
                <p:cNvSpPr/>
                <p:nvPr/>
              </p:nvSpPr>
              <p:spPr>
                <a:xfrm>
                  <a:off x="1913034" y="3557167"/>
                  <a:ext cx="170173" cy="244996"/>
                </a:xfrm>
                <a:custGeom>
                  <a:avLst/>
                  <a:gdLst/>
                  <a:ahLst/>
                  <a:cxnLst/>
                  <a:rect l="l" t="t" r="r" b="b"/>
                  <a:pathLst>
                    <a:path w="3221" h="4637" extrusionOk="0">
                      <a:moveTo>
                        <a:pt x="0" y="1"/>
                      </a:moveTo>
                      <a:cubicBezTo>
                        <a:pt x="66" y="154"/>
                        <a:pt x="109" y="261"/>
                        <a:pt x="156" y="367"/>
                      </a:cubicBezTo>
                      <a:cubicBezTo>
                        <a:pt x="476" y="1078"/>
                        <a:pt x="720" y="1815"/>
                        <a:pt x="855" y="2583"/>
                      </a:cubicBezTo>
                      <a:cubicBezTo>
                        <a:pt x="952" y="3138"/>
                        <a:pt x="1048" y="3696"/>
                        <a:pt x="1113" y="4256"/>
                      </a:cubicBezTo>
                      <a:cubicBezTo>
                        <a:pt x="1152" y="4587"/>
                        <a:pt x="1209" y="4637"/>
                        <a:pt x="1411" y="4637"/>
                      </a:cubicBezTo>
                      <a:cubicBezTo>
                        <a:pt x="1448" y="4637"/>
                        <a:pt x="1490" y="4635"/>
                        <a:pt x="1537" y="4633"/>
                      </a:cubicBezTo>
                      <a:cubicBezTo>
                        <a:pt x="2066" y="4612"/>
                        <a:pt x="2593" y="4577"/>
                        <a:pt x="3221" y="4541"/>
                      </a:cubicBezTo>
                      <a:cubicBezTo>
                        <a:pt x="2643" y="2892"/>
                        <a:pt x="1835" y="1485"/>
                        <a:pt x="716" y="256"/>
                      </a:cubicBezTo>
                      <a:cubicBezTo>
                        <a:pt x="542" y="63"/>
                        <a:pt x="302" y="1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9"/>
                <p:cNvSpPr/>
                <p:nvPr/>
              </p:nvSpPr>
              <p:spPr>
                <a:xfrm>
                  <a:off x="1652347" y="2883258"/>
                  <a:ext cx="321274" cy="68474"/>
                </a:xfrm>
                <a:custGeom>
                  <a:avLst/>
                  <a:gdLst/>
                  <a:ahLst/>
                  <a:cxnLst/>
                  <a:rect l="l" t="t" r="r" b="b"/>
                  <a:pathLst>
                    <a:path w="6081" h="1296" extrusionOk="0">
                      <a:moveTo>
                        <a:pt x="983" y="1"/>
                      </a:moveTo>
                      <a:cubicBezTo>
                        <a:pt x="867" y="1"/>
                        <a:pt x="768" y="33"/>
                        <a:pt x="703" y="177"/>
                      </a:cubicBezTo>
                      <a:cubicBezTo>
                        <a:pt x="617" y="366"/>
                        <a:pt x="498" y="486"/>
                        <a:pt x="310" y="486"/>
                      </a:cubicBezTo>
                      <a:cubicBezTo>
                        <a:pt x="223" y="486"/>
                        <a:pt x="121" y="460"/>
                        <a:pt x="0" y="402"/>
                      </a:cubicBezTo>
                      <a:lnTo>
                        <a:pt x="0" y="402"/>
                      </a:lnTo>
                      <a:cubicBezTo>
                        <a:pt x="60" y="555"/>
                        <a:pt x="64" y="603"/>
                        <a:pt x="86" y="615"/>
                      </a:cubicBezTo>
                      <a:cubicBezTo>
                        <a:pt x="210" y="681"/>
                        <a:pt x="336" y="746"/>
                        <a:pt x="467" y="795"/>
                      </a:cubicBezTo>
                      <a:cubicBezTo>
                        <a:pt x="1417" y="1147"/>
                        <a:pt x="2394" y="1295"/>
                        <a:pt x="3385" y="1295"/>
                      </a:cubicBezTo>
                      <a:cubicBezTo>
                        <a:pt x="3715" y="1295"/>
                        <a:pt x="4046" y="1279"/>
                        <a:pt x="4379" y="1248"/>
                      </a:cubicBezTo>
                      <a:cubicBezTo>
                        <a:pt x="4797" y="1209"/>
                        <a:pt x="5208" y="1085"/>
                        <a:pt x="5619" y="984"/>
                      </a:cubicBezTo>
                      <a:cubicBezTo>
                        <a:pt x="5752" y="951"/>
                        <a:pt x="5885" y="886"/>
                        <a:pt x="5997" y="805"/>
                      </a:cubicBezTo>
                      <a:cubicBezTo>
                        <a:pt x="6052" y="766"/>
                        <a:pt x="6055" y="657"/>
                        <a:pt x="6080" y="579"/>
                      </a:cubicBezTo>
                      <a:cubicBezTo>
                        <a:pt x="6032" y="573"/>
                        <a:pt x="5974" y="550"/>
                        <a:pt x="5930" y="550"/>
                      </a:cubicBezTo>
                      <a:cubicBezTo>
                        <a:pt x="5916" y="550"/>
                        <a:pt x="5903" y="552"/>
                        <a:pt x="5893" y="558"/>
                      </a:cubicBezTo>
                      <a:cubicBezTo>
                        <a:pt x="5775" y="631"/>
                        <a:pt x="5670" y="663"/>
                        <a:pt x="5576" y="663"/>
                      </a:cubicBezTo>
                      <a:cubicBezTo>
                        <a:pt x="5380" y="663"/>
                        <a:pt x="5231" y="523"/>
                        <a:pt x="5111" y="309"/>
                      </a:cubicBezTo>
                      <a:cubicBezTo>
                        <a:pt x="5016" y="140"/>
                        <a:pt x="4903" y="95"/>
                        <a:pt x="4739" y="95"/>
                      </a:cubicBezTo>
                      <a:cubicBezTo>
                        <a:pt x="4706" y="95"/>
                        <a:pt x="4670" y="97"/>
                        <a:pt x="4633" y="100"/>
                      </a:cubicBezTo>
                      <a:cubicBezTo>
                        <a:pt x="4132" y="142"/>
                        <a:pt x="3629" y="173"/>
                        <a:pt x="3127" y="173"/>
                      </a:cubicBezTo>
                      <a:cubicBezTo>
                        <a:pt x="3030" y="173"/>
                        <a:pt x="2933" y="172"/>
                        <a:pt x="2836" y="170"/>
                      </a:cubicBezTo>
                      <a:cubicBezTo>
                        <a:pt x="2273" y="155"/>
                        <a:pt x="1711" y="75"/>
                        <a:pt x="1150" y="14"/>
                      </a:cubicBezTo>
                      <a:cubicBezTo>
                        <a:pt x="1092" y="7"/>
                        <a:pt x="1036" y="1"/>
                        <a:pt x="9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9"/>
                <p:cNvSpPr/>
                <p:nvPr/>
              </p:nvSpPr>
              <p:spPr>
                <a:xfrm>
                  <a:off x="1919586" y="2756190"/>
                  <a:ext cx="229821" cy="146987"/>
                </a:xfrm>
                <a:custGeom>
                  <a:avLst/>
                  <a:gdLst/>
                  <a:ahLst/>
                  <a:cxnLst/>
                  <a:rect l="l" t="t" r="r" b="b"/>
                  <a:pathLst>
                    <a:path w="4350" h="2782" extrusionOk="0">
                      <a:moveTo>
                        <a:pt x="3978" y="1"/>
                      </a:moveTo>
                      <a:cubicBezTo>
                        <a:pt x="3900" y="1"/>
                        <a:pt x="3737" y="60"/>
                        <a:pt x="3644" y="108"/>
                      </a:cubicBezTo>
                      <a:cubicBezTo>
                        <a:pt x="2533" y="688"/>
                        <a:pt x="1428" y="1276"/>
                        <a:pt x="320" y="1861"/>
                      </a:cubicBezTo>
                      <a:cubicBezTo>
                        <a:pt x="273" y="1886"/>
                        <a:pt x="227" y="1913"/>
                        <a:pt x="180" y="1935"/>
                      </a:cubicBezTo>
                      <a:cubicBezTo>
                        <a:pt x="47" y="2000"/>
                        <a:pt x="0" y="2096"/>
                        <a:pt x="75" y="2233"/>
                      </a:cubicBezTo>
                      <a:cubicBezTo>
                        <a:pt x="143" y="2356"/>
                        <a:pt x="215" y="2477"/>
                        <a:pt x="285" y="2600"/>
                      </a:cubicBezTo>
                      <a:cubicBezTo>
                        <a:pt x="353" y="2720"/>
                        <a:pt x="438" y="2782"/>
                        <a:pt x="540" y="2782"/>
                      </a:cubicBezTo>
                      <a:cubicBezTo>
                        <a:pt x="597" y="2782"/>
                        <a:pt x="659" y="2763"/>
                        <a:pt x="727" y="2725"/>
                      </a:cubicBezTo>
                      <a:cubicBezTo>
                        <a:pt x="1865" y="2086"/>
                        <a:pt x="3005" y="1450"/>
                        <a:pt x="4141" y="810"/>
                      </a:cubicBezTo>
                      <a:cubicBezTo>
                        <a:pt x="4212" y="770"/>
                        <a:pt x="4266" y="699"/>
                        <a:pt x="4350" y="622"/>
                      </a:cubicBezTo>
                      <a:cubicBezTo>
                        <a:pt x="4238" y="405"/>
                        <a:pt x="4156" y="187"/>
                        <a:pt x="4018" y="13"/>
                      </a:cubicBezTo>
                      <a:cubicBezTo>
                        <a:pt x="4012" y="4"/>
                        <a:pt x="3998" y="1"/>
                        <a:pt x="3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9"/>
                <p:cNvSpPr/>
                <p:nvPr/>
              </p:nvSpPr>
              <p:spPr>
                <a:xfrm>
                  <a:off x="1458972" y="2745676"/>
                  <a:ext cx="231142" cy="145983"/>
                </a:xfrm>
                <a:custGeom>
                  <a:avLst/>
                  <a:gdLst/>
                  <a:ahLst/>
                  <a:cxnLst/>
                  <a:rect l="l" t="t" r="r" b="b"/>
                  <a:pathLst>
                    <a:path w="4375" h="2763" extrusionOk="0">
                      <a:moveTo>
                        <a:pt x="553" y="0"/>
                      </a:moveTo>
                      <a:cubicBezTo>
                        <a:pt x="492" y="0"/>
                        <a:pt x="417" y="25"/>
                        <a:pt x="383" y="62"/>
                      </a:cubicBezTo>
                      <a:cubicBezTo>
                        <a:pt x="0" y="461"/>
                        <a:pt x="25" y="751"/>
                        <a:pt x="497" y="1009"/>
                      </a:cubicBezTo>
                      <a:cubicBezTo>
                        <a:pt x="1456" y="1534"/>
                        <a:pt x="2425" y="2044"/>
                        <a:pt x="3398" y="2544"/>
                      </a:cubicBezTo>
                      <a:cubicBezTo>
                        <a:pt x="3668" y="2682"/>
                        <a:pt x="3830" y="2763"/>
                        <a:pt x="3947" y="2763"/>
                      </a:cubicBezTo>
                      <a:cubicBezTo>
                        <a:pt x="4121" y="2763"/>
                        <a:pt x="4195" y="2583"/>
                        <a:pt x="4374" y="2145"/>
                      </a:cubicBezTo>
                      <a:cubicBezTo>
                        <a:pt x="4338" y="2111"/>
                        <a:pt x="4306" y="2065"/>
                        <a:pt x="4262" y="2040"/>
                      </a:cubicBezTo>
                      <a:cubicBezTo>
                        <a:pt x="3185" y="1435"/>
                        <a:pt x="2107" y="831"/>
                        <a:pt x="1028" y="228"/>
                      </a:cubicBezTo>
                      <a:cubicBezTo>
                        <a:pt x="890" y="150"/>
                        <a:pt x="753" y="63"/>
                        <a:pt x="606" y="8"/>
                      </a:cubicBezTo>
                      <a:cubicBezTo>
                        <a:pt x="591" y="3"/>
                        <a:pt x="573" y="0"/>
                        <a:pt x="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9"/>
                <p:cNvSpPr/>
                <p:nvPr/>
              </p:nvSpPr>
              <p:spPr>
                <a:xfrm>
                  <a:off x="1624081" y="1797871"/>
                  <a:ext cx="407022" cy="341578"/>
                </a:xfrm>
                <a:custGeom>
                  <a:avLst/>
                  <a:gdLst/>
                  <a:ahLst/>
                  <a:cxnLst/>
                  <a:rect l="l" t="t" r="r" b="b"/>
                  <a:pathLst>
                    <a:path w="7704" h="6465" extrusionOk="0">
                      <a:moveTo>
                        <a:pt x="7683" y="0"/>
                      </a:moveTo>
                      <a:cubicBezTo>
                        <a:pt x="7683" y="0"/>
                        <a:pt x="7359" y="996"/>
                        <a:pt x="5428" y="3313"/>
                      </a:cubicBezTo>
                      <a:cubicBezTo>
                        <a:pt x="3497" y="5630"/>
                        <a:pt x="0" y="6220"/>
                        <a:pt x="0" y="6220"/>
                      </a:cubicBezTo>
                      <a:lnTo>
                        <a:pt x="83" y="6464"/>
                      </a:lnTo>
                      <a:lnTo>
                        <a:pt x="7704" y="6423"/>
                      </a:lnTo>
                      <a:lnTo>
                        <a:pt x="7683"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9"/>
                <p:cNvSpPr/>
                <p:nvPr/>
              </p:nvSpPr>
              <p:spPr>
                <a:xfrm>
                  <a:off x="1702646" y="1544421"/>
                  <a:ext cx="190989" cy="117664"/>
                </a:xfrm>
                <a:custGeom>
                  <a:avLst/>
                  <a:gdLst/>
                  <a:ahLst/>
                  <a:cxnLst/>
                  <a:rect l="l" t="t" r="r" b="b"/>
                  <a:pathLst>
                    <a:path w="3615" h="2227" extrusionOk="0">
                      <a:moveTo>
                        <a:pt x="3615" y="0"/>
                      </a:moveTo>
                      <a:cubicBezTo>
                        <a:pt x="3615" y="0"/>
                        <a:pt x="3528" y="252"/>
                        <a:pt x="2761" y="1139"/>
                      </a:cubicBezTo>
                      <a:cubicBezTo>
                        <a:pt x="2153" y="1843"/>
                        <a:pt x="986" y="1916"/>
                        <a:pt x="531" y="1916"/>
                      </a:cubicBezTo>
                      <a:cubicBezTo>
                        <a:pt x="413" y="1916"/>
                        <a:pt x="343" y="1911"/>
                        <a:pt x="343" y="1911"/>
                      </a:cubicBezTo>
                      <a:cubicBezTo>
                        <a:pt x="343" y="1911"/>
                        <a:pt x="0" y="2227"/>
                        <a:pt x="250" y="2227"/>
                      </a:cubicBezTo>
                      <a:cubicBezTo>
                        <a:pt x="304" y="2227"/>
                        <a:pt x="386" y="2212"/>
                        <a:pt x="506" y="2176"/>
                      </a:cubicBezTo>
                      <a:cubicBezTo>
                        <a:pt x="926" y="2048"/>
                        <a:pt x="2040" y="2025"/>
                        <a:pt x="2814" y="2025"/>
                      </a:cubicBezTo>
                      <a:cubicBezTo>
                        <a:pt x="3275" y="2025"/>
                        <a:pt x="3615" y="2033"/>
                        <a:pt x="3615" y="2033"/>
                      </a:cubicBezTo>
                      <a:lnTo>
                        <a:pt x="3615"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9"/>
                <p:cNvSpPr/>
                <p:nvPr/>
              </p:nvSpPr>
              <p:spPr>
                <a:xfrm>
                  <a:off x="1531778" y="2174795"/>
                  <a:ext cx="1052952" cy="745660"/>
                </a:xfrm>
                <a:custGeom>
                  <a:avLst/>
                  <a:gdLst/>
                  <a:ahLst/>
                  <a:cxnLst/>
                  <a:rect l="l" t="t" r="r" b="b"/>
                  <a:pathLst>
                    <a:path w="19930" h="14113" extrusionOk="0">
                      <a:moveTo>
                        <a:pt x="11179" y="0"/>
                      </a:moveTo>
                      <a:cubicBezTo>
                        <a:pt x="11179" y="0"/>
                        <a:pt x="10976" y="692"/>
                        <a:pt x="8435" y="1769"/>
                      </a:cubicBezTo>
                      <a:cubicBezTo>
                        <a:pt x="5894" y="2846"/>
                        <a:pt x="1016" y="2886"/>
                        <a:pt x="1016" y="2886"/>
                      </a:cubicBezTo>
                      <a:lnTo>
                        <a:pt x="955" y="3455"/>
                      </a:lnTo>
                      <a:lnTo>
                        <a:pt x="7764" y="3475"/>
                      </a:lnTo>
                      <a:cubicBezTo>
                        <a:pt x="7764" y="3475"/>
                        <a:pt x="7155" y="4308"/>
                        <a:pt x="5061" y="4634"/>
                      </a:cubicBezTo>
                      <a:cubicBezTo>
                        <a:pt x="3381" y="4895"/>
                        <a:pt x="1138" y="4920"/>
                        <a:pt x="318" y="4920"/>
                      </a:cubicBezTo>
                      <a:cubicBezTo>
                        <a:pt x="116" y="4920"/>
                        <a:pt x="0" y="4919"/>
                        <a:pt x="0" y="4919"/>
                      </a:cubicBezTo>
                      <a:lnTo>
                        <a:pt x="0" y="4919"/>
                      </a:lnTo>
                      <a:lnTo>
                        <a:pt x="203" y="5224"/>
                      </a:lnTo>
                      <a:lnTo>
                        <a:pt x="1444" y="5305"/>
                      </a:lnTo>
                      <a:lnTo>
                        <a:pt x="1444" y="6077"/>
                      </a:lnTo>
                      <a:cubicBezTo>
                        <a:pt x="1444" y="6077"/>
                        <a:pt x="2317" y="6484"/>
                        <a:pt x="5528" y="6728"/>
                      </a:cubicBezTo>
                      <a:cubicBezTo>
                        <a:pt x="5922" y="6758"/>
                        <a:pt x="6288" y="6771"/>
                        <a:pt x="6628" y="6771"/>
                      </a:cubicBezTo>
                      <a:cubicBezTo>
                        <a:pt x="9058" y="6771"/>
                        <a:pt x="10122" y="6098"/>
                        <a:pt x="10122" y="6098"/>
                      </a:cubicBezTo>
                      <a:lnTo>
                        <a:pt x="9838" y="5366"/>
                      </a:lnTo>
                      <a:lnTo>
                        <a:pt x="10244" y="5305"/>
                      </a:lnTo>
                      <a:cubicBezTo>
                        <a:pt x="10244" y="5305"/>
                        <a:pt x="10278" y="5299"/>
                        <a:pt x="10345" y="5299"/>
                      </a:cubicBezTo>
                      <a:cubicBezTo>
                        <a:pt x="10522" y="5299"/>
                        <a:pt x="10931" y="5341"/>
                        <a:pt x="11565" y="5650"/>
                      </a:cubicBezTo>
                      <a:cubicBezTo>
                        <a:pt x="11856" y="5793"/>
                        <a:pt x="12199" y="5840"/>
                        <a:pt x="12527" y="5840"/>
                      </a:cubicBezTo>
                      <a:cubicBezTo>
                        <a:pt x="13184" y="5840"/>
                        <a:pt x="13780" y="5650"/>
                        <a:pt x="13780" y="5650"/>
                      </a:cubicBezTo>
                      <a:lnTo>
                        <a:pt x="14593" y="6077"/>
                      </a:lnTo>
                      <a:lnTo>
                        <a:pt x="16179" y="7236"/>
                      </a:lnTo>
                      <a:cubicBezTo>
                        <a:pt x="19146" y="9512"/>
                        <a:pt x="19930" y="14112"/>
                        <a:pt x="19930" y="14112"/>
                      </a:cubicBezTo>
                      <a:cubicBezTo>
                        <a:pt x="19930" y="4709"/>
                        <a:pt x="15040" y="3232"/>
                        <a:pt x="15040" y="3232"/>
                      </a:cubicBezTo>
                      <a:cubicBezTo>
                        <a:pt x="15021" y="3851"/>
                        <a:pt x="13942" y="4920"/>
                        <a:pt x="12711" y="4920"/>
                      </a:cubicBezTo>
                      <a:cubicBezTo>
                        <a:pt x="12688" y="4920"/>
                        <a:pt x="12665" y="4920"/>
                        <a:pt x="12642" y="4919"/>
                      </a:cubicBezTo>
                      <a:cubicBezTo>
                        <a:pt x="11382" y="4879"/>
                        <a:pt x="10041" y="3821"/>
                        <a:pt x="10265" y="2683"/>
                      </a:cubicBezTo>
                      <a:cubicBezTo>
                        <a:pt x="10488" y="1545"/>
                        <a:pt x="12215" y="854"/>
                        <a:pt x="12215" y="854"/>
                      </a:cubicBezTo>
                      <a:lnTo>
                        <a:pt x="11179"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9"/>
                <p:cNvSpPr/>
                <p:nvPr/>
              </p:nvSpPr>
              <p:spPr>
                <a:xfrm>
                  <a:off x="1585405" y="2579152"/>
                  <a:ext cx="439249" cy="309296"/>
                </a:xfrm>
                <a:custGeom>
                  <a:avLst/>
                  <a:gdLst/>
                  <a:ahLst/>
                  <a:cxnLst/>
                  <a:rect l="l" t="t" r="r" b="b"/>
                  <a:pathLst>
                    <a:path w="8314" h="5854" extrusionOk="0">
                      <a:moveTo>
                        <a:pt x="2522" y="0"/>
                      </a:moveTo>
                      <a:lnTo>
                        <a:pt x="1" y="3902"/>
                      </a:lnTo>
                      <a:lnTo>
                        <a:pt x="2197" y="5265"/>
                      </a:lnTo>
                      <a:lnTo>
                        <a:pt x="1993" y="5651"/>
                      </a:lnTo>
                      <a:lnTo>
                        <a:pt x="2827" y="5752"/>
                      </a:lnTo>
                      <a:lnTo>
                        <a:pt x="5611" y="5854"/>
                      </a:lnTo>
                      <a:lnTo>
                        <a:pt x="6221" y="5570"/>
                      </a:lnTo>
                      <a:lnTo>
                        <a:pt x="6587" y="5061"/>
                      </a:lnTo>
                      <a:lnTo>
                        <a:pt x="7542" y="4614"/>
                      </a:lnTo>
                      <a:lnTo>
                        <a:pt x="8314" y="4106"/>
                      </a:lnTo>
                      <a:lnTo>
                        <a:pt x="6119" y="163"/>
                      </a:lnTo>
                      <a:lnTo>
                        <a:pt x="4066" y="407"/>
                      </a:lnTo>
                      <a:lnTo>
                        <a:pt x="2522" y="0"/>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9"/>
                <p:cNvSpPr/>
                <p:nvPr/>
              </p:nvSpPr>
              <p:spPr>
                <a:xfrm>
                  <a:off x="2391929" y="2825562"/>
                  <a:ext cx="725919" cy="1056700"/>
                </a:xfrm>
                <a:custGeom>
                  <a:avLst/>
                  <a:gdLst/>
                  <a:ahLst/>
                  <a:cxnLst/>
                  <a:rect l="l" t="t" r="r" b="b"/>
                  <a:pathLst>
                    <a:path w="13740" h="20000" extrusionOk="0">
                      <a:moveTo>
                        <a:pt x="12154" y="1"/>
                      </a:moveTo>
                      <a:cubicBezTo>
                        <a:pt x="12155" y="1"/>
                        <a:pt x="13740" y="7968"/>
                        <a:pt x="8293" y="12968"/>
                      </a:cubicBezTo>
                      <a:cubicBezTo>
                        <a:pt x="2845" y="17967"/>
                        <a:pt x="0" y="18008"/>
                        <a:pt x="0" y="18008"/>
                      </a:cubicBezTo>
                      <a:lnTo>
                        <a:pt x="1747" y="20000"/>
                      </a:lnTo>
                      <a:cubicBezTo>
                        <a:pt x="1747" y="20000"/>
                        <a:pt x="6260" y="18658"/>
                        <a:pt x="9390" y="14105"/>
                      </a:cubicBezTo>
                      <a:cubicBezTo>
                        <a:pt x="12520" y="9553"/>
                        <a:pt x="12439" y="8577"/>
                        <a:pt x="12886" y="6260"/>
                      </a:cubicBezTo>
                      <a:cubicBezTo>
                        <a:pt x="13333" y="3944"/>
                        <a:pt x="12724" y="691"/>
                        <a:pt x="12154" y="1"/>
                      </a:cubicBez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9"/>
                <p:cNvSpPr/>
                <p:nvPr/>
              </p:nvSpPr>
              <p:spPr>
                <a:xfrm>
                  <a:off x="1206369" y="3304511"/>
                  <a:ext cx="1146888" cy="429549"/>
                </a:xfrm>
                <a:custGeom>
                  <a:avLst/>
                  <a:gdLst/>
                  <a:ahLst/>
                  <a:cxnLst/>
                  <a:rect l="l" t="t" r="r" b="b"/>
                  <a:pathLst>
                    <a:path w="21708" h="8130" extrusionOk="0">
                      <a:moveTo>
                        <a:pt x="204" y="1"/>
                      </a:moveTo>
                      <a:lnTo>
                        <a:pt x="1" y="732"/>
                      </a:lnTo>
                      <a:lnTo>
                        <a:pt x="13009" y="4553"/>
                      </a:lnTo>
                      <a:lnTo>
                        <a:pt x="13333" y="5204"/>
                      </a:lnTo>
                      <a:lnTo>
                        <a:pt x="15285" y="6545"/>
                      </a:lnTo>
                      <a:lnTo>
                        <a:pt x="21301" y="8130"/>
                      </a:lnTo>
                      <a:lnTo>
                        <a:pt x="21708" y="7033"/>
                      </a:lnTo>
                      <a:lnTo>
                        <a:pt x="21260" y="5529"/>
                      </a:lnTo>
                      <a:lnTo>
                        <a:pt x="21016" y="5935"/>
                      </a:lnTo>
                      <a:lnTo>
                        <a:pt x="204" y="1"/>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9"/>
                <p:cNvSpPr/>
                <p:nvPr/>
              </p:nvSpPr>
              <p:spPr>
                <a:xfrm>
                  <a:off x="1219260" y="3837932"/>
                  <a:ext cx="887480" cy="145296"/>
                </a:xfrm>
                <a:custGeom>
                  <a:avLst/>
                  <a:gdLst/>
                  <a:ahLst/>
                  <a:cxnLst/>
                  <a:rect l="l" t="t" r="r" b="b"/>
                  <a:pathLst>
                    <a:path w="16798" h="2750" extrusionOk="0">
                      <a:moveTo>
                        <a:pt x="16797" y="1"/>
                      </a:moveTo>
                      <a:lnTo>
                        <a:pt x="10731" y="514"/>
                      </a:lnTo>
                      <a:lnTo>
                        <a:pt x="10853" y="1123"/>
                      </a:lnTo>
                      <a:cubicBezTo>
                        <a:pt x="10853" y="1123"/>
                        <a:pt x="9676" y="1977"/>
                        <a:pt x="5814" y="1977"/>
                      </a:cubicBezTo>
                      <a:cubicBezTo>
                        <a:pt x="1952" y="1977"/>
                        <a:pt x="79" y="1187"/>
                        <a:pt x="79" y="1187"/>
                      </a:cubicBezTo>
                      <a:lnTo>
                        <a:pt x="0" y="1693"/>
                      </a:lnTo>
                      <a:cubicBezTo>
                        <a:pt x="0" y="1693"/>
                        <a:pt x="1831" y="2718"/>
                        <a:pt x="5319" y="2718"/>
                      </a:cubicBezTo>
                      <a:cubicBezTo>
                        <a:pt x="5506" y="2718"/>
                        <a:pt x="5698" y="2715"/>
                        <a:pt x="5895" y="2708"/>
                      </a:cubicBezTo>
                      <a:cubicBezTo>
                        <a:pt x="9757" y="2587"/>
                        <a:pt x="11301" y="1652"/>
                        <a:pt x="11301" y="1652"/>
                      </a:cubicBezTo>
                      <a:lnTo>
                        <a:pt x="11301" y="1204"/>
                      </a:lnTo>
                      <a:lnTo>
                        <a:pt x="14350" y="1164"/>
                      </a:lnTo>
                      <a:lnTo>
                        <a:pt x="14268" y="2749"/>
                      </a:lnTo>
                      <a:lnTo>
                        <a:pt x="16748" y="2058"/>
                      </a:lnTo>
                      <a:lnTo>
                        <a:pt x="16797" y="1"/>
                      </a:ln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9"/>
                <p:cNvSpPr/>
                <p:nvPr/>
              </p:nvSpPr>
              <p:spPr>
                <a:xfrm>
                  <a:off x="1163414" y="4021216"/>
                  <a:ext cx="1499122" cy="579072"/>
                </a:xfrm>
                <a:custGeom>
                  <a:avLst/>
                  <a:gdLst/>
                  <a:ahLst/>
                  <a:cxnLst/>
                  <a:rect l="l" t="t" r="r" b="b"/>
                  <a:pathLst>
                    <a:path w="28375" h="10960" extrusionOk="0">
                      <a:moveTo>
                        <a:pt x="27693" y="1"/>
                      </a:moveTo>
                      <a:cubicBezTo>
                        <a:pt x="27693" y="1"/>
                        <a:pt x="26626" y="5622"/>
                        <a:pt x="18943" y="7858"/>
                      </a:cubicBezTo>
                      <a:cubicBezTo>
                        <a:pt x="14920" y="9029"/>
                        <a:pt x="9927" y="9308"/>
                        <a:pt x="6083" y="9308"/>
                      </a:cubicBezTo>
                      <a:cubicBezTo>
                        <a:pt x="2587" y="9308"/>
                        <a:pt x="41" y="9077"/>
                        <a:pt x="41" y="9077"/>
                      </a:cubicBezTo>
                      <a:lnTo>
                        <a:pt x="0" y="10499"/>
                      </a:lnTo>
                      <a:lnTo>
                        <a:pt x="203" y="10784"/>
                      </a:lnTo>
                      <a:lnTo>
                        <a:pt x="4391" y="10865"/>
                      </a:lnTo>
                      <a:lnTo>
                        <a:pt x="22357" y="10906"/>
                      </a:lnTo>
                      <a:cubicBezTo>
                        <a:pt x="22357" y="10906"/>
                        <a:pt x="23951" y="10959"/>
                        <a:pt x="25422" y="10959"/>
                      </a:cubicBezTo>
                      <a:cubicBezTo>
                        <a:pt x="26526" y="10959"/>
                        <a:pt x="27561" y="10930"/>
                        <a:pt x="27805" y="10825"/>
                      </a:cubicBezTo>
                      <a:cubicBezTo>
                        <a:pt x="28374" y="10581"/>
                        <a:pt x="28252" y="10093"/>
                        <a:pt x="28252" y="10093"/>
                      </a:cubicBezTo>
                      <a:cubicBezTo>
                        <a:pt x="28252" y="10093"/>
                        <a:pt x="28171" y="5093"/>
                        <a:pt x="28049" y="3264"/>
                      </a:cubicBezTo>
                      <a:cubicBezTo>
                        <a:pt x="27927" y="1435"/>
                        <a:pt x="27693" y="1"/>
                        <a:pt x="27693" y="1"/>
                      </a:cubicBezTo>
                      <a:close/>
                    </a:path>
                  </a:pathLst>
                </a:custGeom>
                <a:solidFill>
                  <a:srgbClr val="313131">
                    <a:alpha val="33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9"/>
                <p:cNvSpPr/>
                <p:nvPr/>
              </p:nvSpPr>
              <p:spPr>
                <a:xfrm>
                  <a:off x="1155700" y="1506750"/>
                  <a:ext cx="1952161" cy="3097293"/>
                </a:xfrm>
                <a:custGeom>
                  <a:avLst/>
                  <a:gdLst/>
                  <a:ahLst/>
                  <a:cxnLst/>
                  <a:rect l="l" t="t" r="r" b="b"/>
                  <a:pathLst>
                    <a:path w="36950" h="58622" extrusionOk="0">
                      <a:moveTo>
                        <a:pt x="12150" y="254"/>
                      </a:moveTo>
                      <a:cubicBezTo>
                        <a:pt x="12643" y="254"/>
                        <a:pt x="13129" y="359"/>
                        <a:pt x="13610" y="551"/>
                      </a:cubicBezTo>
                      <a:cubicBezTo>
                        <a:pt x="13792" y="625"/>
                        <a:pt x="13881" y="765"/>
                        <a:pt x="13880" y="965"/>
                      </a:cubicBezTo>
                      <a:cubicBezTo>
                        <a:pt x="13878" y="1406"/>
                        <a:pt x="13875" y="1847"/>
                        <a:pt x="13882" y="2288"/>
                      </a:cubicBezTo>
                      <a:cubicBezTo>
                        <a:pt x="13885" y="2520"/>
                        <a:pt x="13763" y="2579"/>
                        <a:pt x="13570" y="2579"/>
                      </a:cubicBezTo>
                      <a:cubicBezTo>
                        <a:pt x="13562" y="2579"/>
                        <a:pt x="13554" y="2579"/>
                        <a:pt x="13545" y="2579"/>
                      </a:cubicBezTo>
                      <a:cubicBezTo>
                        <a:pt x="13420" y="2576"/>
                        <a:pt x="13294" y="2576"/>
                        <a:pt x="13169" y="2576"/>
                      </a:cubicBezTo>
                      <a:cubicBezTo>
                        <a:pt x="12960" y="2576"/>
                        <a:pt x="12750" y="2578"/>
                        <a:pt x="12541" y="2578"/>
                      </a:cubicBezTo>
                      <a:cubicBezTo>
                        <a:pt x="12541" y="2569"/>
                        <a:pt x="12541" y="2559"/>
                        <a:pt x="12540" y="2550"/>
                      </a:cubicBezTo>
                      <a:cubicBezTo>
                        <a:pt x="12066" y="2592"/>
                        <a:pt x="11592" y="2626"/>
                        <a:pt x="11118" y="2677"/>
                      </a:cubicBezTo>
                      <a:cubicBezTo>
                        <a:pt x="11092" y="2680"/>
                        <a:pt x="11068" y="2682"/>
                        <a:pt x="11046" y="2682"/>
                      </a:cubicBezTo>
                      <a:cubicBezTo>
                        <a:pt x="10890" y="2682"/>
                        <a:pt x="10814" y="2609"/>
                        <a:pt x="10824" y="2427"/>
                      </a:cubicBezTo>
                      <a:cubicBezTo>
                        <a:pt x="10856" y="1846"/>
                        <a:pt x="10889" y="1265"/>
                        <a:pt x="10922" y="685"/>
                      </a:cubicBezTo>
                      <a:cubicBezTo>
                        <a:pt x="10931" y="522"/>
                        <a:pt x="11024" y="435"/>
                        <a:pt x="11177" y="391"/>
                      </a:cubicBezTo>
                      <a:cubicBezTo>
                        <a:pt x="11505" y="298"/>
                        <a:pt x="11829" y="254"/>
                        <a:pt x="12150" y="254"/>
                      </a:cubicBezTo>
                      <a:close/>
                      <a:moveTo>
                        <a:pt x="12800" y="2808"/>
                      </a:moveTo>
                      <a:cubicBezTo>
                        <a:pt x="13224" y="2808"/>
                        <a:pt x="13648" y="2829"/>
                        <a:pt x="14073" y="2867"/>
                      </a:cubicBezTo>
                      <a:cubicBezTo>
                        <a:pt x="14685" y="2922"/>
                        <a:pt x="15296" y="3038"/>
                        <a:pt x="15897" y="3170"/>
                      </a:cubicBezTo>
                      <a:cubicBezTo>
                        <a:pt x="16366" y="3273"/>
                        <a:pt x="16368" y="3308"/>
                        <a:pt x="16369" y="3779"/>
                      </a:cubicBezTo>
                      <a:cubicBezTo>
                        <a:pt x="16372" y="5050"/>
                        <a:pt x="16370" y="6322"/>
                        <a:pt x="16370" y="7593"/>
                      </a:cubicBezTo>
                      <a:lnTo>
                        <a:pt x="16440" y="7593"/>
                      </a:lnTo>
                      <a:cubicBezTo>
                        <a:pt x="16440" y="8865"/>
                        <a:pt x="16443" y="10136"/>
                        <a:pt x="16439" y="11409"/>
                      </a:cubicBezTo>
                      <a:cubicBezTo>
                        <a:pt x="16437" y="11818"/>
                        <a:pt x="16428" y="11825"/>
                        <a:pt x="16022" y="11825"/>
                      </a:cubicBezTo>
                      <a:cubicBezTo>
                        <a:pt x="13796" y="11824"/>
                        <a:pt x="11570" y="11820"/>
                        <a:pt x="9345" y="11814"/>
                      </a:cubicBezTo>
                      <a:cubicBezTo>
                        <a:pt x="8911" y="11812"/>
                        <a:pt x="8902" y="11803"/>
                        <a:pt x="8902" y="11367"/>
                      </a:cubicBezTo>
                      <a:cubicBezTo>
                        <a:pt x="8897" y="8911"/>
                        <a:pt x="8899" y="6456"/>
                        <a:pt x="8890" y="4001"/>
                      </a:cubicBezTo>
                      <a:cubicBezTo>
                        <a:pt x="8890" y="3800"/>
                        <a:pt x="8949" y="3644"/>
                        <a:pt x="9115" y="3559"/>
                      </a:cubicBezTo>
                      <a:cubicBezTo>
                        <a:pt x="9410" y="3407"/>
                        <a:pt x="9709" y="3236"/>
                        <a:pt x="10026" y="3152"/>
                      </a:cubicBezTo>
                      <a:cubicBezTo>
                        <a:pt x="10939" y="2910"/>
                        <a:pt x="11867" y="2808"/>
                        <a:pt x="12800" y="2808"/>
                      </a:cubicBezTo>
                      <a:close/>
                      <a:moveTo>
                        <a:pt x="16839" y="12057"/>
                      </a:moveTo>
                      <a:cubicBezTo>
                        <a:pt x="17362" y="12057"/>
                        <a:pt x="17792" y="12216"/>
                        <a:pt x="18161" y="12558"/>
                      </a:cubicBezTo>
                      <a:cubicBezTo>
                        <a:pt x="18468" y="12844"/>
                        <a:pt x="18749" y="13158"/>
                        <a:pt x="19097" y="13517"/>
                      </a:cubicBezTo>
                      <a:cubicBezTo>
                        <a:pt x="18842" y="13630"/>
                        <a:pt x="18697" y="13689"/>
                        <a:pt x="18557" y="13758"/>
                      </a:cubicBezTo>
                      <a:cubicBezTo>
                        <a:pt x="17855" y="14109"/>
                        <a:pt x="17398" y="14664"/>
                        <a:pt x="17195" y="15425"/>
                      </a:cubicBezTo>
                      <a:cubicBezTo>
                        <a:pt x="17163" y="15545"/>
                        <a:pt x="17129" y="15665"/>
                        <a:pt x="17116" y="15787"/>
                      </a:cubicBezTo>
                      <a:cubicBezTo>
                        <a:pt x="17101" y="15936"/>
                        <a:pt x="17028" y="15998"/>
                        <a:pt x="16888" y="15998"/>
                      </a:cubicBezTo>
                      <a:cubicBezTo>
                        <a:pt x="16884" y="15998"/>
                        <a:pt x="16879" y="15998"/>
                        <a:pt x="16875" y="15998"/>
                      </a:cubicBezTo>
                      <a:cubicBezTo>
                        <a:pt x="16847" y="15997"/>
                        <a:pt x="16819" y="15997"/>
                        <a:pt x="16791" y="15997"/>
                      </a:cubicBezTo>
                      <a:cubicBezTo>
                        <a:pt x="16731" y="15997"/>
                        <a:pt x="16670" y="15999"/>
                        <a:pt x="16610" y="15999"/>
                      </a:cubicBezTo>
                      <a:cubicBezTo>
                        <a:pt x="14032" y="16012"/>
                        <a:pt x="11453" y="16025"/>
                        <a:pt x="8875" y="16034"/>
                      </a:cubicBezTo>
                      <a:cubicBezTo>
                        <a:pt x="8780" y="16035"/>
                        <a:pt x="8699" y="16036"/>
                        <a:pt x="8630" y="16036"/>
                      </a:cubicBezTo>
                      <a:cubicBezTo>
                        <a:pt x="8204" y="16036"/>
                        <a:pt x="8250" y="15988"/>
                        <a:pt x="8249" y="15403"/>
                      </a:cubicBezTo>
                      <a:cubicBezTo>
                        <a:pt x="8248" y="14521"/>
                        <a:pt x="8250" y="13637"/>
                        <a:pt x="8253" y="12754"/>
                      </a:cubicBezTo>
                      <a:cubicBezTo>
                        <a:pt x="8254" y="12613"/>
                        <a:pt x="8258" y="12471"/>
                        <a:pt x="8278" y="12332"/>
                      </a:cubicBezTo>
                      <a:cubicBezTo>
                        <a:pt x="8303" y="12156"/>
                        <a:pt x="8400" y="12058"/>
                        <a:pt x="8586" y="12058"/>
                      </a:cubicBezTo>
                      <a:cubicBezTo>
                        <a:pt x="8591" y="12058"/>
                        <a:pt x="8596" y="12058"/>
                        <a:pt x="8601" y="12058"/>
                      </a:cubicBezTo>
                      <a:cubicBezTo>
                        <a:pt x="8936" y="12066"/>
                        <a:pt x="9273" y="12066"/>
                        <a:pt x="9608" y="12066"/>
                      </a:cubicBezTo>
                      <a:cubicBezTo>
                        <a:pt x="10889" y="12066"/>
                        <a:pt x="12170" y="12070"/>
                        <a:pt x="13451" y="12070"/>
                      </a:cubicBezTo>
                      <a:cubicBezTo>
                        <a:pt x="14572" y="12070"/>
                        <a:pt x="15693" y="12067"/>
                        <a:pt x="16814" y="12057"/>
                      </a:cubicBezTo>
                      <a:cubicBezTo>
                        <a:pt x="16823" y="12057"/>
                        <a:pt x="16831" y="12057"/>
                        <a:pt x="16839" y="12057"/>
                      </a:cubicBezTo>
                      <a:close/>
                      <a:moveTo>
                        <a:pt x="16735" y="16272"/>
                      </a:moveTo>
                      <a:cubicBezTo>
                        <a:pt x="17106" y="16272"/>
                        <a:pt x="17077" y="16293"/>
                        <a:pt x="17205" y="16725"/>
                      </a:cubicBezTo>
                      <a:cubicBezTo>
                        <a:pt x="17309" y="17072"/>
                        <a:pt x="17492" y="17396"/>
                        <a:pt x="17672" y="17801"/>
                      </a:cubicBezTo>
                      <a:lnTo>
                        <a:pt x="17265" y="17801"/>
                      </a:lnTo>
                      <a:cubicBezTo>
                        <a:pt x="14209" y="17813"/>
                        <a:pt x="11154" y="17826"/>
                        <a:pt x="8098" y="17838"/>
                      </a:cubicBezTo>
                      <a:cubicBezTo>
                        <a:pt x="8023" y="17838"/>
                        <a:pt x="7948" y="17840"/>
                        <a:pt x="7872" y="17840"/>
                      </a:cubicBezTo>
                      <a:cubicBezTo>
                        <a:pt x="7806" y="17840"/>
                        <a:pt x="7740" y="17839"/>
                        <a:pt x="7674" y="17836"/>
                      </a:cubicBezTo>
                      <a:cubicBezTo>
                        <a:pt x="7326" y="17820"/>
                        <a:pt x="7321" y="17818"/>
                        <a:pt x="7312" y="17473"/>
                      </a:cubicBezTo>
                      <a:cubicBezTo>
                        <a:pt x="7305" y="17172"/>
                        <a:pt x="7316" y="16872"/>
                        <a:pt x="7309" y="16572"/>
                      </a:cubicBezTo>
                      <a:cubicBezTo>
                        <a:pt x="7304" y="16375"/>
                        <a:pt x="7388" y="16293"/>
                        <a:pt x="7572" y="16293"/>
                      </a:cubicBezTo>
                      <a:cubicBezTo>
                        <a:pt x="7579" y="16293"/>
                        <a:pt x="7586" y="16293"/>
                        <a:pt x="7593" y="16294"/>
                      </a:cubicBezTo>
                      <a:cubicBezTo>
                        <a:pt x="7662" y="16296"/>
                        <a:pt x="7731" y="16296"/>
                        <a:pt x="7800" y="16296"/>
                      </a:cubicBezTo>
                      <a:cubicBezTo>
                        <a:pt x="7961" y="16296"/>
                        <a:pt x="8122" y="16293"/>
                        <a:pt x="8282" y="16293"/>
                      </a:cubicBezTo>
                      <a:cubicBezTo>
                        <a:pt x="11055" y="16285"/>
                        <a:pt x="13827" y="16277"/>
                        <a:pt x="16601" y="16272"/>
                      </a:cubicBezTo>
                      <a:cubicBezTo>
                        <a:pt x="16650" y="16272"/>
                        <a:pt x="16695" y="16272"/>
                        <a:pt x="16735" y="16272"/>
                      </a:cubicBezTo>
                      <a:close/>
                      <a:moveTo>
                        <a:pt x="19667" y="13756"/>
                      </a:moveTo>
                      <a:cubicBezTo>
                        <a:pt x="20945" y="13756"/>
                        <a:pt x="21988" y="14799"/>
                        <a:pt x="21983" y="16073"/>
                      </a:cubicBezTo>
                      <a:cubicBezTo>
                        <a:pt x="21977" y="17336"/>
                        <a:pt x="20958" y="18356"/>
                        <a:pt x="19692" y="18365"/>
                      </a:cubicBezTo>
                      <a:cubicBezTo>
                        <a:pt x="19686" y="18365"/>
                        <a:pt x="19680" y="18365"/>
                        <a:pt x="19674" y="18365"/>
                      </a:cubicBezTo>
                      <a:cubicBezTo>
                        <a:pt x="18382" y="18365"/>
                        <a:pt x="17379" y="17357"/>
                        <a:pt x="17381" y="16055"/>
                      </a:cubicBezTo>
                      <a:cubicBezTo>
                        <a:pt x="17383" y="14785"/>
                        <a:pt x="18395" y="13762"/>
                        <a:pt x="19657" y="13756"/>
                      </a:cubicBezTo>
                      <a:cubicBezTo>
                        <a:pt x="19660" y="13756"/>
                        <a:pt x="19664" y="13756"/>
                        <a:pt x="19667" y="13756"/>
                      </a:cubicBezTo>
                      <a:close/>
                      <a:moveTo>
                        <a:pt x="16622" y="18072"/>
                      </a:moveTo>
                      <a:cubicBezTo>
                        <a:pt x="16760" y="18072"/>
                        <a:pt x="16889" y="18102"/>
                        <a:pt x="16961" y="18295"/>
                      </a:cubicBezTo>
                      <a:cubicBezTo>
                        <a:pt x="17145" y="18784"/>
                        <a:pt x="17135" y="18940"/>
                        <a:pt x="16855" y="19199"/>
                      </a:cubicBezTo>
                      <a:cubicBezTo>
                        <a:pt x="16282" y="19732"/>
                        <a:pt x="15582" y="20011"/>
                        <a:pt x="14839" y="20203"/>
                      </a:cubicBezTo>
                      <a:cubicBezTo>
                        <a:pt x="14187" y="20371"/>
                        <a:pt x="13540" y="20454"/>
                        <a:pt x="12898" y="20454"/>
                      </a:cubicBezTo>
                      <a:cubicBezTo>
                        <a:pt x="11958" y="20454"/>
                        <a:pt x="11028" y="20275"/>
                        <a:pt x="10110" y="19916"/>
                      </a:cubicBezTo>
                      <a:cubicBezTo>
                        <a:pt x="9613" y="19722"/>
                        <a:pt x="9160" y="19459"/>
                        <a:pt x="8764" y="19092"/>
                      </a:cubicBezTo>
                      <a:cubicBezTo>
                        <a:pt x="8523" y="18868"/>
                        <a:pt x="8623" y="18654"/>
                        <a:pt x="8707" y="18419"/>
                      </a:cubicBezTo>
                      <a:cubicBezTo>
                        <a:pt x="8785" y="18198"/>
                        <a:pt x="8908" y="18086"/>
                        <a:pt x="9163" y="18086"/>
                      </a:cubicBezTo>
                      <a:cubicBezTo>
                        <a:pt x="9166" y="18086"/>
                        <a:pt x="9168" y="18086"/>
                        <a:pt x="9170" y="18086"/>
                      </a:cubicBezTo>
                      <a:cubicBezTo>
                        <a:pt x="9788" y="18092"/>
                        <a:pt x="10407" y="18094"/>
                        <a:pt x="11025" y="18094"/>
                      </a:cubicBezTo>
                      <a:cubicBezTo>
                        <a:pt x="11643" y="18094"/>
                        <a:pt x="12261" y="18092"/>
                        <a:pt x="12879" y="18092"/>
                      </a:cubicBezTo>
                      <a:lnTo>
                        <a:pt x="12879" y="18076"/>
                      </a:lnTo>
                      <a:cubicBezTo>
                        <a:pt x="13471" y="18076"/>
                        <a:pt x="14063" y="18075"/>
                        <a:pt x="14654" y="18075"/>
                      </a:cubicBezTo>
                      <a:cubicBezTo>
                        <a:pt x="15246" y="18075"/>
                        <a:pt x="15838" y="18076"/>
                        <a:pt x="16429" y="18078"/>
                      </a:cubicBezTo>
                      <a:cubicBezTo>
                        <a:pt x="16431" y="18078"/>
                        <a:pt x="16432" y="18078"/>
                        <a:pt x="16434" y="18078"/>
                      </a:cubicBezTo>
                      <a:cubicBezTo>
                        <a:pt x="16496" y="18078"/>
                        <a:pt x="16560" y="18072"/>
                        <a:pt x="16622" y="18072"/>
                      </a:cubicBezTo>
                      <a:close/>
                      <a:moveTo>
                        <a:pt x="8687" y="19392"/>
                      </a:moveTo>
                      <a:cubicBezTo>
                        <a:pt x="9614" y="20134"/>
                        <a:pt x="10725" y="20459"/>
                        <a:pt x="11929" y="20656"/>
                      </a:cubicBezTo>
                      <a:cubicBezTo>
                        <a:pt x="11876" y="20797"/>
                        <a:pt x="11844" y="20908"/>
                        <a:pt x="11794" y="21009"/>
                      </a:cubicBezTo>
                      <a:cubicBezTo>
                        <a:pt x="11177" y="22260"/>
                        <a:pt x="10557" y="23509"/>
                        <a:pt x="9939" y="24758"/>
                      </a:cubicBezTo>
                      <a:cubicBezTo>
                        <a:pt x="9848" y="24942"/>
                        <a:pt x="9808" y="25023"/>
                        <a:pt x="9729" y="25023"/>
                      </a:cubicBezTo>
                      <a:cubicBezTo>
                        <a:pt x="9673" y="25023"/>
                        <a:pt x="9597" y="24983"/>
                        <a:pt x="9470" y="24911"/>
                      </a:cubicBezTo>
                      <a:cubicBezTo>
                        <a:pt x="8607" y="24429"/>
                        <a:pt x="7751" y="23935"/>
                        <a:pt x="6889" y="23449"/>
                      </a:cubicBezTo>
                      <a:cubicBezTo>
                        <a:pt x="6751" y="23370"/>
                        <a:pt x="6667" y="23295"/>
                        <a:pt x="6757" y="23118"/>
                      </a:cubicBezTo>
                      <a:cubicBezTo>
                        <a:pt x="7382" y="21892"/>
                        <a:pt x="8000" y="20663"/>
                        <a:pt x="8620" y="19434"/>
                      </a:cubicBezTo>
                      <a:cubicBezTo>
                        <a:pt x="8626" y="19421"/>
                        <a:pt x="8648" y="19416"/>
                        <a:pt x="8687" y="19392"/>
                      </a:cubicBezTo>
                      <a:close/>
                      <a:moveTo>
                        <a:pt x="15965" y="20132"/>
                      </a:moveTo>
                      <a:cubicBezTo>
                        <a:pt x="16059" y="20132"/>
                        <a:pt x="16100" y="20201"/>
                        <a:pt x="16195" y="20377"/>
                      </a:cubicBezTo>
                      <a:cubicBezTo>
                        <a:pt x="16713" y="21342"/>
                        <a:pt x="17226" y="22309"/>
                        <a:pt x="17730" y="23280"/>
                      </a:cubicBezTo>
                      <a:cubicBezTo>
                        <a:pt x="17879" y="23565"/>
                        <a:pt x="17869" y="23580"/>
                        <a:pt x="17596" y="23725"/>
                      </a:cubicBezTo>
                      <a:cubicBezTo>
                        <a:pt x="16770" y="24164"/>
                        <a:pt x="15937" y="24591"/>
                        <a:pt x="15116" y="25040"/>
                      </a:cubicBezTo>
                      <a:cubicBezTo>
                        <a:pt x="15035" y="25084"/>
                        <a:pt x="14969" y="25105"/>
                        <a:pt x="14912" y="25105"/>
                      </a:cubicBezTo>
                      <a:cubicBezTo>
                        <a:pt x="14806" y="25105"/>
                        <a:pt x="14731" y="25033"/>
                        <a:pt x="14651" y="24903"/>
                      </a:cubicBezTo>
                      <a:cubicBezTo>
                        <a:pt x="13837" y="23577"/>
                        <a:pt x="13124" y="22200"/>
                        <a:pt x="12379" y="20697"/>
                      </a:cubicBezTo>
                      <a:cubicBezTo>
                        <a:pt x="12624" y="20697"/>
                        <a:pt x="12826" y="20703"/>
                        <a:pt x="13012" y="20703"/>
                      </a:cubicBezTo>
                      <a:cubicBezTo>
                        <a:pt x="13120" y="20703"/>
                        <a:pt x="13222" y="20701"/>
                        <a:pt x="13324" y="20695"/>
                      </a:cubicBezTo>
                      <a:cubicBezTo>
                        <a:pt x="14138" y="20648"/>
                        <a:pt x="14929" y="20475"/>
                        <a:pt x="15700" y="20204"/>
                      </a:cubicBezTo>
                      <a:cubicBezTo>
                        <a:pt x="15826" y="20160"/>
                        <a:pt x="15906" y="20132"/>
                        <a:pt x="15965" y="20132"/>
                      </a:cubicBezTo>
                      <a:close/>
                      <a:moveTo>
                        <a:pt x="12126" y="20872"/>
                      </a:moveTo>
                      <a:cubicBezTo>
                        <a:pt x="12957" y="22394"/>
                        <a:pt x="13736" y="23822"/>
                        <a:pt x="14522" y="25259"/>
                      </a:cubicBezTo>
                      <a:cubicBezTo>
                        <a:pt x="14411" y="25423"/>
                        <a:pt x="14317" y="25583"/>
                        <a:pt x="14202" y="25729"/>
                      </a:cubicBezTo>
                      <a:cubicBezTo>
                        <a:pt x="14144" y="25802"/>
                        <a:pt x="14059" y="25879"/>
                        <a:pt x="13973" y="25900"/>
                      </a:cubicBezTo>
                      <a:cubicBezTo>
                        <a:pt x="13819" y="25940"/>
                        <a:pt x="13656" y="25968"/>
                        <a:pt x="13496" y="25968"/>
                      </a:cubicBezTo>
                      <a:cubicBezTo>
                        <a:pt x="13481" y="25968"/>
                        <a:pt x="13465" y="25968"/>
                        <a:pt x="13450" y="25967"/>
                      </a:cubicBezTo>
                      <a:cubicBezTo>
                        <a:pt x="12568" y="25939"/>
                        <a:pt x="11687" y="25902"/>
                        <a:pt x="10807" y="25856"/>
                      </a:cubicBezTo>
                      <a:cubicBezTo>
                        <a:pt x="10607" y="25845"/>
                        <a:pt x="10351" y="25848"/>
                        <a:pt x="10445" y="25500"/>
                      </a:cubicBezTo>
                      <a:cubicBezTo>
                        <a:pt x="10456" y="25461"/>
                        <a:pt x="10342" y="25367"/>
                        <a:pt x="10269" y="25332"/>
                      </a:cubicBezTo>
                      <a:cubicBezTo>
                        <a:pt x="10090" y="25248"/>
                        <a:pt x="10039" y="25139"/>
                        <a:pt x="10130" y="24954"/>
                      </a:cubicBezTo>
                      <a:cubicBezTo>
                        <a:pt x="10782" y="23626"/>
                        <a:pt x="11431" y="22296"/>
                        <a:pt x="12126" y="20872"/>
                      </a:cubicBezTo>
                      <a:close/>
                      <a:moveTo>
                        <a:pt x="6293" y="23449"/>
                      </a:moveTo>
                      <a:cubicBezTo>
                        <a:pt x="6313" y="23449"/>
                        <a:pt x="6331" y="23452"/>
                        <a:pt x="6346" y="23457"/>
                      </a:cubicBezTo>
                      <a:cubicBezTo>
                        <a:pt x="6493" y="23512"/>
                        <a:pt x="6630" y="23599"/>
                        <a:pt x="6768" y="23677"/>
                      </a:cubicBezTo>
                      <a:cubicBezTo>
                        <a:pt x="7847" y="24280"/>
                        <a:pt x="8925" y="24884"/>
                        <a:pt x="10002" y="25489"/>
                      </a:cubicBezTo>
                      <a:cubicBezTo>
                        <a:pt x="10046" y="25514"/>
                        <a:pt x="10078" y="25560"/>
                        <a:pt x="10114" y="25594"/>
                      </a:cubicBezTo>
                      <a:cubicBezTo>
                        <a:pt x="9935" y="26032"/>
                        <a:pt x="9861" y="26212"/>
                        <a:pt x="9687" y="26212"/>
                      </a:cubicBezTo>
                      <a:cubicBezTo>
                        <a:pt x="9570" y="26212"/>
                        <a:pt x="9408" y="26131"/>
                        <a:pt x="9138" y="25993"/>
                      </a:cubicBezTo>
                      <a:cubicBezTo>
                        <a:pt x="8165" y="25493"/>
                        <a:pt x="7196" y="24982"/>
                        <a:pt x="6237" y="24458"/>
                      </a:cubicBezTo>
                      <a:cubicBezTo>
                        <a:pt x="5765" y="24200"/>
                        <a:pt x="5740" y="23910"/>
                        <a:pt x="6122" y="23511"/>
                      </a:cubicBezTo>
                      <a:cubicBezTo>
                        <a:pt x="6157" y="23474"/>
                        <a:pt x="6232" y="23449"/>
                        <a:pt x="6293" y="23449"/>
                      </a:cubicBezTo>
                      <a:close/>
                      <a:moveTo>
                        <a:pt x="18436" y="23649"/>
                      </a:moveTo>
                      <a:cubicBezTo>
                        <a:pt x="18456" y="23649"/>
                        <a:pt x="18470" y="23652"/>
                        <a:pt x="18476" y="23661"/>
                      </a:cubicBezTo>
                      <a:cubicBezTo>
                        <a:pt x="18614" y="23835"/>
                        <a:pt x="18697" y="24053"/>
                        <a:pt x="18808" y="24270"/>
                      </a:cubicBezTo>
                      <a:cubicBezTo>
                        <a:pt x="18724" y="24347"/>
                        <a:pt x="18670" y="24418"/>
                        <a:pt x="18599" y="24458"/>
                      </a:cubicBezTo>
                      <a:cubicBezTo>
                        <a:pt x="17463" y="25099"/>
                        <a:pt x="16323" y="25735"/>
                        <a:pt x="15185" y="26373"/>
                      </a:cubicBezTo>
                      <a:cubicBezTo>
                        <a:pt x="15117" y="26411"/>
                        <a:pt x="15055" y="26430"/>
                        <a:pt x="14998" y="26430"/>
                      </a:cubicBezTo>
                      <a:cubicBezTo>
                        <a:pt x="14896" y="26430"/>
                        <a:pt x="14811" y="26368"/>
                        <a:pt x="14743" y="26248"/>
                      </a:cubicBezTo>
                      <a:cubicBezTo>
                        <a:pt x="14673" y="26126"/>
                        <a:pt x="14602" y="26004"/>
                        <a:pt x="14534" y="25881"/>
                      </a:cubicBezTo>
                      <a:cubicBezTo>
                        <a:pt x="14458" y="25744"/>
                        <a:pt x="14505" y="25649"/>
                        <a:pt x="14638" y="25583"/>
                      </a:cubicBezTo>
                      <a:cubicBezTo>
                        <a:pt x="14685" y="25561"/>
                        <a:pt x="14731" y="25534"/>
                        <a:pt x="14778" y="25509"/>
                      </a:cubicBezTo>
                      <a:cubicBezTo>
                        <a:pt x="15886" y="24925"/>
                        <a:pt x="16992" y="24337"/>
                        <a:pt x="18102" y="23757"/>
                      </a:cubicBezTo>
                      <a:cubicBezTo>
                        <a:pt x="18195" y="23708"/>
                        <a:pt x="18358" y="23649"/>
                        <a:pt x="18436" y="23649"/>
                      </a:cubicBezTo>
                      <a:close/>
                      <a:moveTo>
                        <a:pt x="10383" y="26054"/>
                      </a:moveTo>
                      <a:cubicBezTo>
                        <a:pt x="10436" y="26054"/>
                        <a:pt x="10492" y="26061"/>
                        <a:pt x="10550" y="26068"/>
                      </a:cubicBezTo>
                      <a:cubicBezTo>
                        <a:pt x="11111" y="26129"/>
                        <a:pt x="11673" y="26209"/>
                        <a:pt x="12236" y="26223"/>
                      </a:cubicBezTo>
                      <a:cubicBezTo>
                        <a:pt x="12333" y="26225"/>
                        <a:pt x="12430" y="26226"/>
                        <a:pt x="12527" y="26226"/>
                      </a:cubicBezTo>
                      <a:cubicBezTo>
                        <a:pt x="13029" y="26226"/>
                        <a:pt x="13532" y="26195"/>
                        <a:pt x="14032" y="26153"/>
                      </a:cubicBezTo>
                      <a:cubicBezTo>
                        <a:pt x="14070" y="26150"/>
                        <a:pt x="14105" y="26148"/>
                        <a:pt x="14139" y="26148"/>
                      </a:cubicBezTo>
                      <a:cubicBezTo>
                        <a:pt x="14303" y="26148"/>
                        <a:pt x="14416" y="26193"/>
                        <a:pt x="14511" y="26362"/>
                      </a:cubicBezTo>
                      <a:cubicBezTo>
                        <a:pt x="14631" y="26576"/>
                        <a:pt x="14780" y="26716"/>
                        <a:pt x="14976" y="26716"/>
                      </a:cubicBezTo>
                      <a:cubicBezTo>
                        <a:pt x="15070" y="26716"/>
                        <a:pt x="15175" y="26684"/>
                        <a:pt x="15293" y="26612"/>
                      </a:cubicBezTo>
                      <a:cubicBezTo>
                        <a:pt x="15303" y="26606"/>
                        <a:pt x="15316" y="26603"/>
                        <a:pt x="15331" y="26603"/>
                      </a:cubicBezTo>
                      <a:cubicBezTo>
                        <a:pt x="15375" y="26603"/>
                        <a:pt x="15433" y="26626"/>
                        <a:pt x="15480" y="26632"/>
                      </a:cubicBezTo>
                      <a:cubicBezTo>
                        <a:pt x="15454" y="26710"/>
                        <a:pt x="15451" y="26819"/>
                        <a:pt x="15396" y="26859"/>
                      </a:cubicBezTo>
                      <a:cubicBezTo>
                        <a:pt x="15285" y="26939"/>
                        <a:pt x="15152" y="27004"/>
                        <a:pt x="15019" y="27037"/>
                      </a:cubicBezTo>
                      <a:cubicBezTo>
                        <a:pt x="14607" y="27138"/>
                        <a:pt x="14197" y="27262"/>
                        <a:pt x="13778" y="27301"/>
                      </a:cubicBezTo>
                      <a:cubicBezTo>
                        <a:pt x="13445" y="27332"/>
                        <a:pt x="13113" y="27349"/>
                        <a:pt x="12783" y="27349"/>
                      </a:cubicBezTo>
                      <a:cubicBezTo>
                        <a:pt x="11792" y="27349"/>
                        <a:pt x="10816" y="27199"/>
                        <a:pt x="9867" y="26848"/>
                      </a:cubicBezTo>
                      <a:cubicBezTo>
                        <a:pt x="9736" y="26800"/>
                        <a:pt x="9610" y="26734"/>
                        <a:pt x="9486" y="26668"/>
                      </a:cubicBezTo>
                      <a:cubicBezTo>
                        <a:pt x="9464" y="26656"/>
                        <a:pt x="9460" y="26608"/>
                        <a:pt x="9400" y="26455"/>
                      </a:cubicBezTo>
                      <a:lnTo>
                        <a:pt x="9400" y="26455"/>
                      </a:lnTo>
                      <a:cubicBezTo>
                        <a:pt x="9521" y="26513"/>
                        <a:pt x="9623" y="26539"/>
                        <a:pt x="9710" y="26539"/>
                      </a:cubicBezTo>
                      <a:cubicBezTo>
                        <a:pt x="9898" y="26539"/>
                        <a:pt x="10016" y="26419"/>
                        <a:pt x="10102" y="26231"/>
                      </a:cubicBezTo>
                      <a:cubicBezTo>
                        <a:pt x="10167" y="26087"/>
                        <a:pt x="10267" y="26054"/>
                        <a:pt x="10383" y="26054"/>
                      </a:cubicBezTo>
                      <a:close/>
                      <a:moveTo>
                        <a:pt x="1682" y="32785"/>
                      </a:moveTo>
                      <a:cubicBezTo>
                        <a:pt x="1739" y="32785"/>
                        <a:pt x="1820" y="32807"/>
                        <a:pt x="1942" y="32843"/>
                      </a:cubicBezTo>
                      <a:cubicBezTo>
                        <a:pt x="3317" y="33235"/>
                        <a:pt x="4691" y="33633"/>
                        <a:pt x="6063" y="34030"/>
                      </a:cubicBezTo>
                      <a:cubicBezTo>
                        <a:pt x="11303" y="35545"/>
                        <a:pt x="16542" y="37063"/>
                        <a:pt x="21782" y="38579"/>
                      </a:cubicBezTo>
                      <a:cubicBezTo>
                        <a:pt x="22289" y="38726"/>
                        <a:pt x="22288" y="38728"/>
                        <a:pt x="22136" y="39250"/>
                      </a:cubicBezTo>
                      <a:cubicBezTo>
                        <a:pt x="22008" y="39688"/>
                        <a:pt x="21881" y="40127"/>
                        <a:pt x="21734" y="40633"/>
                      </a:cubicBezTo>
                      <a:cubicBezTo>
                        <a:pt x="20575" y="40298"/>
                        <a:pt x="19474" y="39981"/>
                        <a:pt x="18373" y="39662"/>
                      </a:cubicBezTo>
                      <a:cubicBezTo>
                        <a:pt x="12778" y="38042"/>
                        <a:pt x="7182" y="36423"/>
                        <a:pt x="1587" y="34805"/>
                      </a:cubicBezTo>
                      <a:cubicBezTo>
                        <a:pt x="1569" y="34800"/>
                        <a:pt x="1553" y="34795"/>
                        <a:pt x="1536" y="34790"/>
                      </a:cubicBezTo>
                      <a:cubicBezTo>
                        <a:pt x="1035" y="34643"/>
                        <a:pt x="1034" y="34643"/>
                        <a:pt x="1166" y="34170"/>
                      </a:cubicBezTo>
                      <a:cubicBezTo>
                        <a:pt x="1267" y="33813"/>
                        <a:pt x="1367" y="33456"/>
                        <a:pt x="1474" y="33101"/>
                      </a:cubicBezTo>
                      <a:cubicBezTo>
                        <a:pt x="1545" y="32867"/>
                        <a:pt x="1571" y="32785"/>
                        <a:pt x="1682" y="32785"/>
                      </a:cubicBezTo>
                      <a:close/>
                      <a:moveTo>
                        <a:pt x="14335" y="38809"/>
                      </a:moveTo>
                      <a:lnTo>
                        <a:pt x="14335" y="38809"/>
                      </a:lnTo>
                      <a:cubicBezTo>
                        <a:pt x="14636" y="38828"/>
                        <a:pt x="14876" y="38871"/>
                        <a:pt x="15051" y="39064"/>
                      </a:cubicBezTo>
                      <a:cubicBezTo>
                        <a:pt x="16169" y="40293"/>
                        <a:pt x="16977" y="41700"/>
                        <a:pt x="17555" y="43349"/>
                      </a:cubicBezTo>
                      <a:cubicBezTo>
                        <a:pt x="16928" y="43385"/>
                        <a:pt x="16400" y="43420"/>
                        <a:pt x="15871" y="43441"/>
                      </a:cubicBezTo>
                      <a:cubicBezTo>
                        <a:pt x="15824" y="43443"/>
                        <a:pt x="15782" y="43445"/>
                        <a:pt x="15745" y="43445"/>
                      </a:cubicBezTo>
                      <a:cubicBezTo>
                        <a:pt x="15543" y="43445"/>
                        <a:pt x="15486" y="43395"/>
                        <a:pt x="15447" y="43065"/>
                      </a:cubicBezTo>
                      <a:cubicBezTo>
                        <a:pt x="15382" y="42505"/>
                        <a:pt x="15286" y="41947"/>
                        <a:pt x="15189" y="41391"/>
                      </a:cubicBezTo>
                      <a:cubicBezTo>
                        <a:pt x="15054" y="40623"/>
                        <a:pt x="14810" y="39887"/>
                        <a:pt x="14490" y="39175"/>
                      </a:cubicBezTo>
                      <a:cubicBezTo>
                        <a:pt x="14443" y="39069"/>
                        <a:pt x="14400" y="38962"/>
                        <a:pt x="14335" y="38809"/>
                      </a:cubicBezTo>
                      <a:close/>
                      <a:moveTo>
                        <a:pt x="21309" y="12465"/>
                      </a:moveTo>
                      <a:cubicBezTo>
                        <a:pt x="23626" y="12465"/>
                        <a:pt x="25712" y="13292"/>
                        <a:pt x="27612" y="14521"/>
                      </a:cubicBezTo>
                      <a:cubicBezTo>
                        <a:pt x="31722" y="17181"/>
                        <a:pt x="34437" y="20934"/>
                        <a:pt x="35784" y="25636"/>
                      </a:cubicBezTo>
                      <a:cubicBezTo>
                        <a:pt x="36700" y="28827"/>
                        <a:pt x="36416" y="31953"/>
                        <a:pt x="35084" y="35005"/>
                      </a:cubicBezTo>
                      <a:cubicBezTo>
                        <a:pt x="33871" y="37787"/>
                        <a:pt x="32070" y="40105"/>
                        <a:pt x="29780" y="42067"/>
                      </a:cubicBezTo>
                      <a:cubicBezTo>
                        <a:pt x="28621" y="43060"/>
                        <a:pt x="27389" y="43947"/>
                        <a:pt x="25972" y="44542"/>
                      </a:cubicBezTo>
                      <a:cubicBezTo>
                        <a:pt x="25560" y="44715"/>
                        <a:pt x="25372" y="44809"/>
                        <a:pt x="25244" y="44809"/>
                      </a:cubicBezTo>
                      <a:cubicBezTo>
                        <a:pt x="25071" y="44809"/>
                        <a:pt x="25009" y="44639"/>
                        <a:pt x="24658" y="44265"/>
                      </a:cubicBezTo>
                      <a:cubicBezTo>
                        <a:pt x="23430" y="42956"/>
                        <a:pt x="22754" y="41391"/>
                        <a:pt x="22553" y="39616"/>
                      </a:cubicBezTo>
                      <a:cubicBezTo>
                        <a:pt x="22525" y="39372"/>
                        <a:pt x="22495" y="39116"/>
                        <a:pt x="22539" y="38878"/>
                      </a:cubicBezTo>
                      <a:cubicBezTo>
                        <a:pt x="22592" y="38589"/>
                        <a:pt x="22468" y="38505"/>
                        <a:pt x="22231" y="38437"/>
                      </a:cubicBezTo>
                      <a:cubicBezTo>
                        <a:pt x="21330" y="38184"/>
                        <a:pt x="20432" y="37918"/>
                        <a:pt x="19533" y="37657"/>
                      </a:cubicBezTo>
                      <a:cubicBezTo>
                        <a:pt x="19365" y="37607"/>
                        <a:pt x="19197" y="37558"/>
                        <a:pt x="18909" y="37474"/>
                      </a:cubicBezTo>
                      <a:cubicBezTo>
                        <a:pt x="19082" y="37406"/>
                        <a:pt x="19142" y="37370"/>
                        <a:pt x="19206" y="37357"/>
                      </a:cubicBezTo>
                      <a:cubicBezTo>
                        <a:pt x="21831" y="36835"/>
                        <a:pt x="23815" y="35361"/>
                        <a:pt x="25296" y="33186"/>
                      </a:cubicBezTo>
                      <a:cubicBezTo>
                        <a:pt x="26613" y="31252"/>
                        <a:pt x="27180" y="29090"/>
                        <a:pt x="27048" y="26756"/>
                      </a:cubicBezTo>
                      <a:cubicBezTo>
                        <a:pt x="26965" y="25296"/>
                        <a:pt x="26454" y="23961"/>
                        <a:pt x="25727" y="22712"/>
                      </a:cubicBezTo>
                      <a:cubicBezTo>
                        <a:pt x="24665" y="20887"/>
                        <a:pt x="23275" y="19388"/>
                        <a:pt x="21363" y="18424"/>
                      </a:cubicBezTo>
                      <a:cubicBezTo>
                        <a:pt x="21285" y="18384"/>
                        <a:pt x="21212" y="18333"/>
                        <a:pt x="21098" y="18266"/>
                      </a:cubicBezTo>
                      <a:cubicBezTo>
                        <a:pt x="21210" y="18155"/>
                        <a:pt x="21301" y="18057"/>
                        <a:pt x="21398" y="17966"/>
                      </a:cubicBezTo>
                      <a:cubicBezTo>
                        <a:pt x="22683" y="16764"/>
                        <a:pt x="22479" y="14723"/>
                        <a:pt x="20951" y="13859"/>
                      </a:cubicBezTo>
                      <a:cubicBezTo>
                        <a:pt x="20604" y="13663"/>
                        <a:pt x="20516" y="13457"/>
                        <a:pt x="20568" y="13114"/>
                      </a:cubicBezTo>
                      <a:cubicBezTo>
                        <a:pt x="20585" y="13009"/>
                        <a:pt x="20583" y="12902"/>
                        <a:pt x="20603" y="12798"/>
                      </a:cubicBezTo>
                      <a:cubicBezTo>
                        <a:pt x="20663" y="12491"/>
                        <a:pt x="20701" y="12478"/>
                        <a:pt x="21029" y="12469"/>
                      </a:cubicBezTo>
                      <a:cubicBezTo>
                        <a:pt x="21123" y="12466"/>
                        <a:pt x="21216" y="12465"/>
                        <a:pt x="21309" y="12465"/>
                      </a:cubicBezTo>
                      <a:close/>
                      <a:moveTo>
                        <a:pt x="7788" y="43860"/>
                      </a:moveTo>
                      <a:cubicBezTo>
                        <a:pt x="8972" y="43860"/>
                        <a:pt x="10158" y="43967"/>
                        <a:pt x="11344" y="44173"/>
                      </a:cubicBezTo>
                      <a:cubicBezTo>
                        <a:pt x="11375" y="44178"/>
                        <a:pt x="11410" y="44179"/>
                        <a:pt x="11447" y="44179"/>
                      </a:cubicBezTo>
                      <a:cubicBezTo>
                        <a:pt x="11463" y="44179"/>
                        <a:pt x="11478" y="44179"/>
                        <a:pt x="11494" y="44179"/>
                      </a:cubicBezTo>
                      <a:cubicBezTo>
                        <a:pt x="11636" y="44179"/>
                        <a:pt x="11784" y="44190"/>
                        <a:pt x="11791" y="44412"/>
                      </a:cubicBezTo>
                      <a:cubicBezTo>
                        <a:pt x="11801" y="44724"/>
                        <a:pt x="11516" y="44687"/>
                        <a:pt x="11332" y="44742"/>
                      </a:cubicBezTo>
                      <a:cubicBezTo>
                        <a:pt x="10273" y="45060"/>
                        <a:pt x="9176" y="45107"/>
                        <a:pt x="8084" y="45137"/>
                      </a:cubicBezTo>
                      <a:cubicBezTo>
                        <a:pt x="7750" y="45147"/>
                        <a:pt x="7416" y="45152"/>
                        <a:pt x="7083" y="45152"/>
                      </a:cubicBezTo>
                      <a:cubicBezTo>
                        <a:pt x="5792" y="45152"/>
                        <a:pt x="4505" y="45075"/>
                        <a:pt x="3225" y="44866"/>
                      </a:cubicBezTo>
                      <a:cubicBezTo>
                        <a:pt x="3103" y="44845"/>
                        <a:pt x="2981" y="44828"/>
                        <a:pt x="2861" y="44801"/>
                      </a:cubicBezTo>
                      <a:cubicBezTo>
                        <a:pt x="2742" y="44776"/>
                        <a:pt x="2626" y="44741"/>
                        <a:pt x="2509" y="44711"/>
                      </a:cubicBezTo>
                      <a:cubicBezTo>
                        <a:pt x="2507" y="44668"/>
                        <a:pt x="2505" y="44624"/>
                        <a:pt x="2503" y="44582"/>
                      </a:cubicBezTo>
                      <a:cubicBezTo>
                        <a:pt x="2925" y="44483"/>
                        <a:pt x="3345" y="44376"/>
                        <a:pt x="3768" y="44285"/>
                      </a:cubicBezTo>
                      <a:cubicBezTo>
                        <a:pt x="5106" y="43998"/>
                        <a:pt x="6446" y="43860"/>
                        <a:pt x="7788" y="43860"/>
                      </a:cubicBezTo>
                      <a:close/>
                      <a:moveTo>
                        <a:pt x="17394" y="43640"/>
                      </a:moveTo>
                      <a:cubicBezTo>
                        <a:pt x="17590" y="43640"/>
                        <a:pt x="17687" y="43727"/>
                        <a:pt x="17722" y="43920"/>
                      </a:cubicBezTo>
                      <a:cubicBezTo>
                        <a:pt x="17745" y="44041"/>
                        <a:pt x="17770" y="44163"/>
                        <a:pt x="17782" y="44285"/>
                      </a:cubicBezTo>
                      <a:cubicBezTo>
                        <a:pt x="17817" y="44666"/>
                        <a:pt x="17697" y="44853"/>
                        <a:pt x="17328" y="44942"/>
                      </a:cubicBezTo>
                      <a:cubicBezTo>
                        <a:pt x="17107" y="44996"/>
                        <a:pt x="16876" y="45024"/>
                        <a:pt x="16648" y="45041"/>
                      </a:cubicBezTo>
                      <a:cubicBezTo>
                        <a:pt x="15943" y="45093"/>
                        <a:pt x="15239" y="45136"/>
                        <a:pt x="14569" y="45181"/>
                      </a:cubicBezTo>
                      <a:cubicBezTo>
                        <a:pt x="14177" y="45181"/>
                        <a:pt x="13797" y="45184"/>
                        <a:pt x="13423" y="45184"/>
                      </a:cubicBezTo>
                      <a:cubicBezTo>
                        <a:pt x="13174" y="45184"/>
                        <a:pt x="12926" y="45182"/>
                        <a:pt x="12679" y="45177"/>
                      </a:cubicBezTo>
                      <a:cubicBezTo>
                        <a:pt x="12224" y="45169"/>
                        <a:pt x="12121" y="45082"/>
                        <a:pt x="12080" y="44748"/>
                      </a:cubicBezTo>
                      <a:cubicBezTo>
                        <a:pt x="12024" y="44296"/>
                        <a:pt x="12133" y="44093"/>
                        <a:pt x="12553" y="44006"/>
                      </a:cubicBezTo>
                      <a:cubicBezTo>
                        <a:pt x="12984" y="43915"/>
                        <a:pt x="13423" y="43847"/>
                        <a:pt x="13862" y="43819"/>
                      </a:cubicBezTo>
                      <a:cubicBezTo>
                        <a:pt x="15025" y="43746"/>
                        <a:pt x="16189" y="43706"/>
                        <a:pt x="17353" y="43641"/>
                      </a:cubicBezTo>
                      <a:cubicBezTo>
                        <a:pt x="17367" y="43641"/>
                        <a:pt x="17380" y="43640"/>
                        <a:pt x="17394" y="43640"/>
                      </a:cubicBezTo>
                      <a:close/>
                      <a:moveTo>
                        <a:pt x="7299" y="43204"/>
                      </a:moveTo>
                      <a:cubicBezTo>
                        <a:pt x="7933" y="43204"/>
                        <a:pt x="8572" y="43242"/>
                        <a:pt x="9215" y="43317"/>
                      </a:cubicBezTo>
                      <a:cubicBezTo>
                        <a:pt x="9968" y="43405"/>
                        <a:pt x="10715" y="43552"/>
                        <a:pt x="11462" y="43683"/>
                      </a:cubicBezTo>
                      <a:cubicBezTo>
                        <a:pt x="11648" y="43715"/>
                        <a:pt x="11828" y="43789"/>
                        <a:pt x="12009" y="43844"/>
                      </a:cubicBezTo>
                      <a:cubicBezTo>
                        <a:pt x="12005" y="43883"/>
                        <a:pt x="12002" y="43921"/>
                        <a:pt x="11998" y="43960"/>
                      </a:cubicBezTo>
                      <a:cubicBezTo>
                        <a:pt x="11928" y="43960"/>
                        <a:pt x="11857" y="43964"/>
                        <a:pt x="11786" y="43964"/>
                      </a:cubicBezTo>
                      <a:cubicBezTo>
                        <a:pt x="11745" y="43964"/>
                        <a:pt x="11703" y="43962"/>
                        <a:pt x="11662" y="43957"/>
                      </a:cubicBezTo>
                      <a:cubicBezTo>
                        <a:pt x="10803" y="43857"/>
                        <a:pt x="9946" y="43724"/>
                        <a:pt x="9085" y="43654"/>
                      </a:cubicBezTo>
                      <a:cubicBezTo>
                        <a:pt x="8629" y="43617"/>
                        <a:pt x="8174" y="43599"/>
                        <a:pt x="7721" y="43599"/>
                      </a:cubicBezTo>
                      <a:cubicBezTo>
                        <a:pt x="5912" y="43599"/>
                        <a:pt x="4129" y="43882"/>
                        <a:pt x="2369" y="44353"/>
                      </a:cubicBezTo>
                      <a:cubicBezTo>
                        <a:pt x="2210" y="44395"/>
                        <a:pt x="1965" y="44396"/>
                        <a:pt x="1955" y="44614"/>
                      </a:cubicBezTo>
                      <a:cubicBezTo>
                        <a:pt x="1944" y="44860"/>
                        <a:pt x="2197" y="44907"/>
                        <a:pt x="2374" y="44942"/>
                      </a:cubicBezTo>
                      <a:cubicBezTo>
                        <a:pt x="2944" y="45059"/>
                        <a:pt x="3517" y="45179"/>
                        <a:pt x="4095" y="45239"/>
                      </a:cubicBezTo>
                      <a:cubicBezTo>
                        <a:pt x="5141" y="45346"/>
                        <a:pt x="6187" y="45408"/>
                        <a:pt x="7232" y="45408"/>
                      </a:cubicBezTo>
                      <a:cubicBezTo>
                        <a:pt x="8373" y="45408"/>
                        <a:pt x="9514" y="45335"/>
                        <a:pt x="10653" y="45169"/>
                      </a:cubicBezTo>
                      <a:cubicBezTo>
                        <a:pt x="10948" y="45126"/>
                        <a:pt x="11236" y="45031"/>
                        <a:pt x="11528" y="44961"/>
                      </a:cubicBezTo>
                      <a:cubicBezTo>
                        <a:pt x="11584" y="44947"/>
                        <a:pt x="11636" y="44937"/>
                        <a:pt x="11685" y="44937"/>
                      </a:cubicBezTo>
                      <a:cubicBezTo>
                        <a:pt x="11777" y="44937"/>
                        <a:pt x="11855" y="44976"/>
                        <a:pt x="11916" y="45111"/>
                      </a:cubicBezTo>
                      <a:cubicBezTo>
                        <a:pt x="11966" y="45223"/>
                        <a:pt x="12113" y="45301"/>
                        <a:pt x="12229" y="45372"/>
                      </a:cubicBezTo>
                      <a:cubicBezTo>
                        <a:pt x="12451" y="45510"/>
                        <a:pt x="12483" y="45700"/>
                        <a:pt x="12272" y="45845"/>
                      </a:cubicBezTo>
                      <a:cubicBezTo>
                        <a:pt x="12145" y="45934"/>
                        <a:pt x="11989" y="46000"/>
                        <a:pt x="11837" y="46030"/>
                      </a:cubicBezTo>
                      <a:cubicBezTo>
                        <a:pt x="10902" y="46214"/>
                        <a:pt x="9971" y="46426"/>
                        <a:pt x="9028" y="46549"/>
                      </a:cubicBezTo>
                      <a:cubicBezTo>
                        <a:pt x="8322" y="46641"/>
                        <a:pt x="7615" y="46676"/>
                        <a:pt x="6907" y="46676"/>
                      </a:cubicBezTo>
                      <a:cubicBezTo>
                        <a:pt x="6043" y="46676"/>
                        <a:pt x="5179" y="46623"/>
                        <a:pt x="4316" y="46553"/>
                      </a:cubicBezTo>
                      <a:cubicBezTo>
                        <a:pt x="3432" y="46483"/>
                        <a:pt x="2572" y="46291"/>
                        <a:pt x="1736" y="45986"/>
                      </a:cubicBezTo>
                      <a:cubicBezTo>
                        <a:pt x="1403" y="45865"/>
                        <a:pt x="1249" y="45660"/>
                        <a:pt x="1282" y="45309"/>
                      </a:cubicBezTo>
                      <a:cubicBezTo>
                        <a:pt x="1290" y="45222"/>
                        <a:pt x="1285" y="45132"/>
                        <a:pt x="1284" y="45044"/>
                      </a:cubicBezTo>
                      <a:cubicBezTo>
                        <a:pt x="1279" y="44596"/>
                        <a:pt x="1434" y="44315"/>
                        <a:pt x="1909" y="44145"/>
                      </a:cubicBezTo>
                      <a:cubicBezTo>
                        <a:pt x="3673" y="43518"/>
                        <a:pt x="5468" y="43204"/>
                        <a:pt x="7299" y="43204"/>
                      </a:cubicBezTo>
                      <a:close/>
                      <a:moveTo>
                        <a:pt x="17654" y="45123"/>
                      </a:moveTo>
                      <a:cubicBezTo>
                        <a:pt x="17772" y="45123"/>
                        <a:pt x="17816" y="45192"/>
                        <a:pt x="17819" y="45312"/>
                      </a:cubicBezTo>
                      <a:cubicBezTo>
                        <a:pt x="17829" y="45804"/>
                        <a:pt x="17870" y="46301"/>
                        <a:pt x="17825" y="46789"/>
                      </a:cubicBezTo>
                      <a:cubicBezTo>
                        <a:pt x="17613" y="49074"/>
                        <a:pt x="16515" y="50850"/>
                        <a:pt x="14662" y="52178"/>
                      </a:cubicBezTo>
                      <a:cubicBezTo>
                        <a:pt x="14619" y="52208"/>
                        <a:pt x="14568" y="52225"/>
                        <a:pt x="14435" y="52291"/>
                      </a:cubicBezTo>
                      <a:cubicBezTo>
                        <a:pt x="14479" y="52149"/>
                        <a:pt x="14494" y="52084"/>
                        <a:pt x="14519" y="52022"/>
                      </a:cubicBezTo>
                      <a:cubicBezTo>
                        <a:pt x="15305" y="50119"/>
                        <a:pt x="15627" y="48129"/>
                        <a:pt x="15629" y="46079"/>
                      </a:cubicBezTo>
                      <a:cubicBezTo>
                        <a:pt x="15629" y="45392"/>
                        <a:pt x="15631" y="45398"/>
                        <a:pt x="16325" y="45316"/>
                      </a:cubicBezTo>
                      <a:cubicBezTo>
                        <a:pt x="16743" y="45267"/>
                        <a:pt x="17163" y="45208"/>
                        <a:pt x="17577" y="45131"/>
                      </a:cubicBezTo>
                      <a:cubicBezTo>
                        <a:pt x="17606" y="45126"/>
                        <a:pt x="17632" y="45123"/>
                        <a:pt x="17654" y="45123"/>
                      </a:cubicBezTo>
                      <a:close/>
                      <a:moveTo>
                        <a:pt x="15508" y="39118"/>
                      </a:moveTo>
                      <a:cubicBezTo>
                        <a:pt x="15874" y="39215"/>
                        <a:pt x="16162" y="39285"/>
                        <a:pt x="16445" y="39366"/>
                      </a:cubicBezTo>
                      <a:cubicBezTo>
                        <a:pt x="18073" y="39837"/>
                        <a:pt x="19701" y="40312"/>
                        <a:pt x="21329" y="40784"/>
                      </a:cubicBezTo>
                      <a:cubicBezTo>
                        <a:pt x="21448" y="40819"/>
                        <a:pt x="21568" y="40849"/>
                        <a:pt x="21687" y="40882"/>
                      </a:cubicBezTo>
                      <a:cubicBezTo>
                        <a:pt x="21718" y="40892"/>
                        <a:pt x="21747" y="40896"/>
                        <a:pt x="21773" y="40896"/>
                      </a:cubicBezTo>
                      <a:cubicBezTo>
                        <a:pt x="21871" y="40896"/>
                        <a:pt x="21935" y="40835"/>
                        <a:pt x="21971" y="40725"/>
                      </a:cubicBezTo>
                      <a:cubicBezTo>
                        <a:pt x="22051" y="40475"/>
                        <a:pt x="22131" y="40225"/>
                        <a:pt x="22237" y="39897"/>
                      </a:cubicBezTo>
                      <a:cubicBezTo>
                        <a:pt x="22293" y="40063"/>
                        <a:pt x="22338" y="40152"/>
                        <a:pt x="22354" y="40245"/>
                      </a:cubicBezTo>
                      <a:cubicBezTo>
                        <a:pt x="22609" y="41809"/>
                        <a:pt x="23342" y="43142"/>
                        <a:pt x="24362" y="44325"/>
                      </a:cubicBezTo>
                      <a:cubicBezTo>
                        <a:pt x="25162" y="45252"/>
                        <a:pt x="26034" y="46103"/>
                        <a:pt x="27125" y="46695"/>
                      </a:cubicBezTo>
                      <a:cubicBezTo>
                        <a:pt x="27233" y="46754"/>
                        <a:pt x="27329" y="46834"/>
                        <a:pt x="27436" y="46898"/>
                      </a:cubicBezTo>
                      <a:cubicBezTo>
                        <a:pt x="27699" y="47055"/>
                        <a:pt x="27820" y="47275"/>
                        <a:pt x="27839" y="47592"/>
                      </a:cubicBezTo>
                      <a:cubicBezTo>
                        <a:pt x="27930" y="49142"/>
                        <a:pt x="28071" y="50691"/>
                        <a:pt x="28136" y="52244"/>
                      </a:cubicBezTo>
                      <a:cubicBezTo>
                        <a:pt x="28207" y="53903"/>
                        <a:pt x="28215" y="55565"/>
                        <a:pt x="28248" y="57226"/>
                      </a:cubicBezTo>
                      <a:cubicBezTo>
                        <a:pt x="28251" y="57404"/>
                        <a:pt x="28249" y="57580"/>
                        <a:pt x="28235" y="57757"/>
                      </a:cubicBezTo>
                      <a:cubicBezTo>
                        <a:pt x="28193" y="58285"/>
                        <a:pt x="28113" y="58364"/>
                        <a:pt x="27587" y="58364"/>
                      </a:cubicBezTo>
                      <a:cubicBezTo>
                        <a:pt x="26492" y="58364"/>
                        <a:pt x="25395" y="58354"/>
                        <a:pt x="24298" y="58353"/>
                      </a:cubicBezTo>
                      <a:cubicBezTo>
                        <a:pt x="17490" y="58347"/>
                        <a:pt x="10682" y="58342"/>
                        <a:pt x="3873" y="58337"/>
                      </a:cubicBezTo>
                      <a:cubicBezTo>
                        <a:pt x="2848" y="58336"/>
                        <a:pt x="1822" y="58329"/>
                        <a:pt x="797" y="58321"/>
                      </a:cubicBezTo>
                      <a:cubicBezTo>
                        <a:pt x="298" y="58317"/>
                        <a:pt x="279" y="58296"/>
                        <a:pt x="281" y="57821"/>
                      </a:cubicBezTo>
                      <a:cubicBezTo>
                        <a:pt x="287" y="56938"/>
                        <a:pt x="294" y="56053"/>
                        <a:pt x="303" y="55170"/>
                      </a:cubicBezTo>
                      <a:cubicBezTo>
                        <a:pt x="307" y="54852"/>
                        <a:pt x="309" y="54793"/>
                        <a:pt x="516" y="54793"/>
                      </a:cubicBezTo>
                      <a:cubicBezTo>
                        <a:pt x="561" y="54793"/>
                        <a:pt x="617" y="54796"/>
                        <a:pt x="685" y="54800"/>
                      </a:cubicBezTo>
                      <a:cubicBezTo>
                        <a:pt x="1618" y="54850"/>
                        <a:pt x="2550" y="54876"/>
                        <a:pt x="3483" y="54876"/>
                      </a:cubicBezTo>
                      <a:cubicBezTo>
                        <a:pt x="4406" y="54876"/>
                        <a:pt x="5329" y="54850"/>
                        <a:pt x="6251" y="54794"/>
                      </a:cubicBezTo>
                      <a:cubicBezTo>
                        <a:pt x="8230" y="54674"/>
                        <a:pt x="10194" y="54435"/>
                        <a:pt x="12082" y="53778"/>
                      </a:cubicBezTo>
                      <a:cubicBezTo>
                        <a:pt x="13624" y="53241"/>
                        <a:pt x="15003" y="52442"/>
                        <a:pt x="16125" y="51236"/>
                      </a:cubicBezTo>
                      <a:cubicBezTo>
                        <a:pt x="17219" y="50060"/>
                        <a:pt x="17834" y="48668"/>
                        <a:pt x="18060" y="47077"/>
                      </a:cubicBezTo>
                      <a:cubicBezTo>
                        <a:pt x="18200" y="46082"/>
                        <a:pt x="18138" y="45090"/>
                        <a:pt x="18000" y="44123"/>
                      </a:cubicBezTo>
                      <a:cubicBezTo>
                        <a:pt x="17891" y="43352"/>
                        <a:pt x="17574" y="42588"/>
                        <a:pt x="17225" y="41883"/>
                      </a:cubicBezTo>
                      <a:cubicBezTo>
                        <a:pt x="16810" y="41049"/>
                        <a:pt x="16261" y="40281"/>
                        <a:pt x="15769" y="39485"/>
                      </a:cubicBezTo>
                      <a:cubicBezTo>
                        <a:pt x="15706" y="39383"/>
                        <a:pt x="15630" y="39289"/>
                        <a:pt x="15508" y="39118"/>
                      </a:cubicBezTo>
                      <a:close/>
                      <a:moveTo>
                        <a:pt x="12140" y="0"/>
                      </a:moveTo>
                      <a:cubicBezTo>
                        <a:pt x="11844" y="0"/>
                        <a:pt x="11545" y="35"/>
                        <a:pt x="11244" y="110"/>
                      </a:cubicBezTo>
                      <a:cubicBezTo>
                        <a:pt x="10737" y="236"/>
                        <a:pt x="10677" y="300"/>
                        <a:pt x="10644" y="830"/>
                      </a:cubicBezTo>
                      <a:cubicBezTo>
                        <a:pt x="10612" y="1342"/>
                        <a:pt x="10606" y="1855"/>
                        <a:pt x="10589" y="2368"/>
                      </a:cubicBezTo>
                      <a:cubicBezTo>
                        <a:pt x="10578" y="2737"/>
                        <a:pt x="10574" y="2721"/>
                        <a:pt x="10228" y="2833"/>
                      </a:cubicBezTo>
                      <a:cubicBezTo>
                        <a:pt x="9843" y="2957"/>
                        <a:pt x="9452" y="3079"/>
                        <a:pt x="9094" y="3262"/>
                      </a:cubicBezTo>
                      <a:cubicBezTo>
                        <a:pt x="8749" y="3440"/>
                        <a:pt x="8515" y="3724"/>
                        <a:pt x="8630" y="4169"/>
                      </a:cubicBezTo>
                      <a:cubicBezTo>
                        <a:pt x="8659" y="4286"/>
                        <a:pt x="8639" y="4416"/>
                        <a:pt x="8639" y="4540"/>
                      </a:cubicBezTo>
                      <a:cubicBezTo>
                        <a:pt x="8635" y="6787"/>
                        <a:pt x="8630" y="9032"/>
                        <a:pt x="8627" y="11279"/>
                      </a:cubicBezTo>
                      <a:cubicBezTo>
                        <a:pt x="8627" y="11546"/>
                        <a:pt x="8673" y="11817"/>
                        <a:pt x="8280" y="11859"/>
                      </a:cubicBezTo>
                      <a:cubicBezTo>
                        <a:pt x="8207" y="11866"/>
                        <a:pt x="8118" y="12000"/>
                        <a:pt x="8090" y="12091"/>
                      </a:cubicBezTo>
                      <a:cubicBezTo>
                        <a:pt x="8034" y="12274"/>
                        <a:pt x="7991" y="12468"/>
                        <a:pt x="7989" y="12656"/>
                      </a:cubicBezTo>
                      <a:cubicBezTo>
                        <a:pt x="7977" y="13576"/>
                        <a:pt x="7979" y="14496"/>
                        <a:pt x="7977" y="15415"/>
                      </a:cubicBezTo>
                      <a:cubicBezTo>
                        <a:pt x="7975" y="15987"/>
                        <a:pt x="7975" y="15987"/>
                        <a:pt x="7393" y="16039"/>
                      </a:cubicBezTo>
                      <a:cubicBezTo>
                        <a:pt x="7075" y="16067"/>
                        <a:pt x="7040" y="16095"/>
                        <a:pt x="7033" y="16429"/>
                      </a:cubicBezTo>
                      <a:cubicBezTo>
                        <a:pt x="7025" y="16854"/>
                        <a:pt x="7023" y="17279"/>
                        <a:pt x="7034" y="17702"/>
                      </a:cubicBezTo>
                      <a:cubicBezTo>
                        <a:pt x="7043" y="18050"/>
                        <a:pt x="7086" y="18087"/>
                        <a:pt x="7448" y="18096"/>
                      </a:cubicBezTo>
                      <a:cubicBezTo>
                        <a:pt x="7578" y="18100"/>
                        <a:pt x="7708" y="18101"/>
                        <a:pt x="7841" y="18101"/>
                      </a:cubicBezTo>
                      <a:cubicBezTo>
                        <a:pt x="8048" y="18101"/>
                        <a:pt x="8259" y="18098"/>
                        <a:pt x="8485" y="18098"/>
                      </a:cubicBezTo>
                      <a:cubicBezTo>
                        <a:pt x="8440" y="18411"/>
                        <a:pt x="8362" y="18656"/>
                        <a:pt x="8382" y="18893"/>
                      </a:cubicBezTo>
                      <a:cubicBezTo>
                        <a:pt x="8405" y="19155"/>
                        <a:pt x="8343" y="19371"/>
                        <a:pt x="8228" y="19598"/>
                      </a:cubicBezTo>
                      <a:cubicBezTo>
                        <a:pt x="7701" y="20638"/>
                        <a:pt x="7186" y="21684"/>
                        <a:pt x="6663" y="22727"/>
                      </a:cubicBezTo>
                      <a:cubicBezTo>
                        <a:pt x="6570" y="22913"/>
                        <a:pt x="6520" y="23152"/>
                        <a:pt x="6261" y="23152"/>
                      </a:cubicBezTo>
                      <a:cubicBezTo>
                        <a:pt x="6228" y="23152"/>
                        <a:pt x="6193" y="23148"/>
                        <a:pt x="6154" y="23140"/>
                      </a:cubicBezTo>
                      <a:cubicBezTo>
                        <a:pt x="6151" y="23140"/>
                        <a:pt x="6147" y="23139"/>
                        <a:pt x="6144" y="23139"/>
                      </a:cubicBezTo>
                      <a:cubicBezTo>
                        <a:pt x="6080" y="23139"/>
                        <a:pt x="5977" y="23253"/>
                        <a:pt x="5924" y="23331"/>
                      </a:cubicBezTo>
                      <a:cubicBezTo>
                        <a:pt x="5824" y="23477"/>
                        <a:pt x="5742" y="23635"/>
                        <a:pt x="5667" y="23795"/>
                      </a:cubicBezTo>
                      <a:cubicBezTo>
                        <a:pt x="5481" y="24197"/>
                        <a:pt x="5492" y="24301"/>
                        <a:pt x="5879" y="24532"/>
                      </a:cubicBezTo>
                      <a:cubicBezTo>
                        <a:pt x="6576" y="24948"/>
                        <a:pt x="7288" y="25339"/>
                        <a:pt x="8001" y="25731"/>
                      </a:cubicBezTo>
                      <a:cubicBezTo>
                        <a:pt x="8295" y="25892"/>
                        <a:pt x="8608" y="26017"/>
                        <a:pt x="8903" y="26177"/>
                      </a:cubicBezTo>
                      <a:cubicBezTo>
                        <a:pt x="9000" y="26230"/>
                        <a:pt x="9143" y="26347"/>
                        <a:pt x="9134" y="26421"/>
                      </a:cubicBezTo>
                      <a:cubicBezTo>
                        <a:pt x="9089" y="26827"/>
                        <a:pt x="9360" y="26934"/>
                        <a:pt x="9653" y="27043"/>
                      </a:cubicBezTo>
                      <a:cubicBezTo>
                        <a:pt x="10668" y="27421"/>
                        <a:pt x="11702" y="27601"/>
                        <a:pt x="12751" y="27601"/>
                      </a:cubicBezTo>
                      <a:cubicBezTo>
                        <a:pt x="13246" y="27601"/>
                        <a:pt x="13743" y="27561"/>
                        <a:pt x="14244" y="27484"/>
                      </a:cubicBezTo>
                      <a:cubicBezTo>
                        <a:pt x="14641" y="27422"/>
                        <a:pt x="15028" y="27279"/>
                        <a:pt x="15413" y="27154"/>
                      </a:cubicBezTo>
                      <a:cubicBezTo>
                        <a:pt x="15606" y="27091"/>
                        <a:pt x="15758" y="26951"/>
                        <a:pt x="15735" y="26722"/>
                      </a:cubicBezTo>
                      <a:cubicBezTo>
                        <a:pt x="15704" y="26412"/>
                        <a:pt x="15897" y="26296"/>
                        <a:pt x="16129" y="26170"/>
                      </a:cubicBezTo>
                      <a:cubicBezTo>
                        <a:pt x="16888" y="25753"/>
                        <a:pt x="17642" y="25328"/>
                        <a:pt x="18388" y="24888"/>
                      </a:cubicBezTo>
                      <a:cubicBezTo>
                        <a:pt x="19182" y="24420"/>
                        <a:pt x="19199" y="24324"/>
                        <a:pt x="18758" y="23531"/>
                      </a:cubicBezTo>
                      <a:cubicBezTo>
                        <a:pt x="18687" y="23401"/>
                        <a:pt x="18606" y="23305"/>
                        <a:pt x="18490" y="23305"/>
                      </a:cubicBezTo>
                      <a:cubicBezTo>
                        <a:pt x="18446" y="23305"/>
                        <a:pt x="18397" y="23319"/>
                        <a:pt x="18341" y="23350"/>
                      </a:cubicBezTo>
                      <a:cubicBezTo>
                        <a:pt x="18283" y="23382"/>
                        <a:pt x="18235" y="23396"/>
                        <a:pt x="18195" y="23396"/>
                      </a:cubicBezTo>
                      <a:cubicBezTo>
                        <a:pt x="18093" y="23396"/>
                        <a:pt x="18036" y="23308"/>
                        <a:pt x="17978" y="23195"/>
                      </a:cubicBezTo>
                      <a:cubicBezTo>
                        <a:pt x="17654" y="22566"/>
                        <a:pt x="17328" y="21939"/>
                        <a:pt x="16998" y="21313"/>
                      </a:cubicBezTo>
                      <a:cubicBezTo>
                        <a:pt x="16800" y="20939"/>
                        <a:pt x="16598" y="20565"/>
                        <a:pt x="16388" y="20197"/>
                      </a:cubicBezTo>
                      <a:cubicBezTo>
                        <a:pt x="16292" y="20029"/>
                        <a:pt x="16304" y="19921"/>
                        <a:pt x="16476" y="19805"/>
                      </a:cubicBezTo>
                      <a:cubicBezTo>
                        <a:pt x="16708" y="19648"/>
                        <a:pt x="16923" y="19461"/>
                        <a:pt x="17139" y="19279"/>
                      </a:cubicBezTo>
                      <a:cubicBezTo>
                        <a:pt x="17331" y="19119"/>
                        <a:pt x="17392" y="18936"/>
                        <a:pt x="17324" y="18670"/>
                      </a:cubicBezTo>
                      <a:cubicBezTo>
                        <a:pt x="17199" y="18178"/>
                        <a:pt x="17181" y="18061"/>
                        <a:pt x="17484" y="18061"/>
                      </a:cubicBezTo>
                      <a:cubicBezTo>
                        <a:pt x="17571" y="18061"/>
                        <a:pt x="17682" y="18070"/>
                        <a:pt x="17825" y="18083"/>
                      </a:cubicBezTo>
                      <a:cubicBezTo>
                        <a:pt x="17993" y="18098"/>
                        <a:pt x="18170" y="18160"/>
                        <a:pt x="18316" y="18245"/>
                      </a:cubicBezTo>
                      <a:cubicBezTo>
                        <a:pt x="18751" y="18498"/>
                        <a:pt x="19200" y="18637"/>
                        <a:pt x="19663" y="18637"/>
                      </a:cubicBezTo>
                      <a:cubicBezTo>
                        <a:pt x="19923" y="18637"/>
                        <a:pt x="20187" y="18593"/>
                        <a:pt x="20456" y="18501"/>
                      </a:cubicBezTo>
                      <a:cubicBezTo>
                        <a:pt x="20545" y="18471"/>
                        <a:pt x="20626" y="18457"/>
                        <a:pt x="20702" y="18457"/>
                      </a:cubicBezTo>
                      <a:cubicBezTo>
                        <a:pt x="20840" y="18457"/>
                        <a:pt x="20966" y="18501"/>
                        <a:pt x="21104" y="18570"/>
                      </a:cubicBezTo>
                      <a:cubicBezTo>
                        <a:pt x="22552" y="19303"/>
                        <a:pt x="23743" y="20327"/>
                        <a:pt x="24708" y="21631"/>
                      </a:cubicBezTo>
                      <a:cubicBezTo>
                        <a:pt x="26507" y="24060"/>
                        <a:pt x="27301" y="26710"/>
                        <a:pt x="26534" y="29711"/>
                      </a:cubicBezTo>
                      <a:cubicBezTo>
                        <a:pt x="25660" y="33136"/>
                        <a:pt x="23610" y="35544"/>
                        <a:pt x="20289" y="36811"/>
                      </a:cubicBezTo>
                      <a:cubicBezTo>
                        <a:pt x="19691" y="37040"/>
                        <a:pt x="19086" y="37160"/>
                        <a:pt x="18468" y="37160"/>
                      </a:cubicBezTo>
                      <a:cubicBezTo>
                        <a:pt x="17994" y="37160"/>
                        <a:pt x="17513" y="37089"/>
                        <a:pt x="17021" y="36944"/>
                      </a:cubicBezTo>
                      <a:cubicBezTo>
                        <a:pt x="12806" y="35692"/>
                        <a:pt x="8575" y="34491"/>
                        <a:pt x="4349" y="33272"/>
                      </a:cubicBezTo>
                      <a:cubicBezTo>
                        <a:pt x="3484" y="33023"/>
                        <a:pt x="2619" y="32769"/>
                        <a:pt x="1751" y="32529"/>
                      </a:cubicBezTo>
                      <a:cubicBezTo>
                        <a:pt x="1645" y="32499"/>
                        <a:pt x="1570" y="32481"/>
                        <a:pt x="1515" y="32481"/>
                      </a:cubicBezTo>
                      <a:cubicBezTo>
                        <a:pt x="1407" y="32481"/>
                        <a:pt x="1374" y="32550"/>
                        <a:pt x="1319" y="32731"/>
                      </a:cubicBezTo>
                      <a:cubicBezTo>
                        <a:pt x="1138" y="33323"/>
                        <a:pt x="976" y="33920"/>
                        <a:pt x="799" y="34512"/>
                      </a:cubicBezTo>
                      <a:cubicBezTo>
                        <a:pt x="735" y="34724"/>
                        <a:pt x="783" y="34854"/>
                        <a:pt x="1009" y="34904"/>
                      </a:cubicBezTo>
                      <a:cubicBezTo>
                        <a:pt x="1095" y="34922"/>
                        <a:pt x="1177" y="34957"/>
                        <a:pt x="1263" y="34982"/>
                      </a:cubicBezTo>
                      <a:cubicBezTo>
                        <a:pt x="3469" y="35619"/>
                        <a:pt x="5675" y="36257"/>
                        <a:pt x="7881" y="36894"/>
                      </a:cubicBezTo>
                      <a:cubicBezTo>
                        <a:pt x="9764" y="37438"/>
                        <a:pt x="11647" y="37986"/>
                        <a:pt x="13533" y="38521"/>
                      </a:cubicBezTo>
                      <a:cubicBezTo>
                        <a:pt x="13804" y="38598"/>
                        <a:pt x="14008" y="38707"/>
                        <a:pt x="14111" y="38990"/>
                      </a:cubicBezTo>
                      <a:cubicBezTo>
                        <a:pt x="14331" y="39604"/>
                        <a:pt x="14627" y="40197"/>
                        <a:pt x="14786" y="40825"/>
                      </a:cubicBezTo>
                      <a:cubicBezTo>
                        <a:pt x="14979" y="41592"/>
                        <a:pt x="15067" y="42387"/>
                        <a:pt x="15194" y="43171"/>
                      </a:cubicBezTo>
                      <a:cubicBezTo>
                        <a:pt x="15223" y="43347"/>
                        <a:pt x="15180" y="43467"/>
                        <a:pt x="14954" y="43486"/>
                      </a:cubicBezTo>
                      <a:cubicBezTo>
                        <a:pt x="14214" y="43546"/>
                        <a:pt x="13476" y="43632"/>
                        <a:pt x="12737" y="43693"/>
                      </a:cubicBezTo>
                      <a:cubicBezTo>
                        <a:pt x="12705" y="43695"/>
                        <a:pt x="12674" y="43696"/>
                        <a:pt x="12642" y="43696"/>
                      </a:cubicBezTo>
                      <a:cubicBezTo>
                        <a:pt x="12501" y="43696"/>
                        <a:pt x="12355" y="43673"/>
                        <a:pt x="12222" y="43631"/>
                      </a:cubicBezTo>
                      <a:cubicBezTo>
                        <a:pt x="10863" y="43199"/>
                        <a:pt x="9459" y="43050"/>
                        <a:pt x="8047" y="42958"/>
                      </a:cubicBezTo>
                      <a:cubicBezTo>
                        <a:pt x="7813" y="42943"/>
                        <a:pt x="7580" y="42936"/>
                        <a:pt x="7347" y="42936"/>
                      </a:cubicBezTo>
                      <a:cubicBezTo>
                        <a:pt x="6431" y="42936"/>
                        <a:pt x="5520" y="43043"/>
                        <a:pt x="4613" y="43181"/>
                      </a:cubicBezTo>
                      <a:cubicBezTo>
                        <a:pt x="3560" y="43341"/>
                        <a:pt x="2541" y="43618"/>
                        <a:pt x="1553" y="44017"/>
                      </a:cubicBezTo>
                      <a:cubicBezTo>
                        <a:pt x="1254" y="44137"/>
                        <a:pt x="1088" y="44326"/>
                        <a:pt x="1075" y="44644"/>
                      </a:cubicBezTo>
                      <a:cubicBezTo>
                        <a:pt x="1064" y="44891"/>
                        <a:pt x="1072" y="45140"/>
                        <a:pt x="1047" y="45386"/>
                      </a:cubicBezTo>
                      <a:cubicBezTo>
                        <a:pt x="1001" y="45834"/>
                        <a:pt x="1228" y="46074"/>
                        <a:pt x="1623" y="46216"/>
                      </a:cubicBezTo>
                      <a:cubicBezTo>
                        <a:pt x="2374" y="46487"/>
                        <a:pt x="3140" y="46687"/>
                        <a:pt x="3936" y="46766"/>
                      </a:cubicBezTo>
                      <a:cubicBezTo>
                        <a:pt x="4907" y="46862"/>
                        <a:pt x="5878" y="46921"/>
                        <a:pt x="6848" y="46921"/>
                      </a:cubicBezTo>
                      <a:cubicBezTo>
                        <a:pt x="7748" y="46921"/>
                        <a:pt x="8648" y="46870"/>
                        <a:pt x="9546" y="46750"/>
                      </a:cubicBezTo>
                      <a:cubicBezTo>
                        <a:pt x="10400" y="46636"/>
                        <a:pt x="11241" y="46411"/>
                        <a:pt x="12083" y="46219"/>
                      </a:cubicBezTo>
                      <a:cubicBezTo>
                        <a:pt x="12366" y="46154"/>
                        <a:pt x="12610" y="46010"/>
                        <a:pt x="12666" y="45676"/>
                      </a:cubicBezTo>
                      <a:cubicBezTo>
                        <a:pt x="12694" y="45510"/>
                        <a:pt x="12799" y="45451"/>
                        <a:pt x="12968" y="45448"/>
                      </a:cubicBezTo>
                      <a:cubicBezTo>
                        <a:pt x="13656" y="45436"/>
                        <a:pt x="14346" y="45408"/>
                        <a:pt x="15034" y="45395"/>
                      </a:cubicBezTo>
                      <a:cubicBezTo>
                        <a:pt x="15071" y="45394"/>
                        <a:pt x="15104" y="45394"/>
                        <a:pt x="15134" y="45394"/>
                      </a:cubicBezTo>
                      <a:cubicBezTo>
                        <a:pt x="15385" y="45394"/>
                        <a:pt x="15401" y="45434"/>
                        <a:pt x="15391" y="45749"/>
                      </a:cubicBezTo>
                      <a:cubicBezTo>
                        <a:pt x="15368" y="46455"/>
                        <a:pt x="15348" y="47163"/>
                        <a:pt x="15277" y="47865"/>
                      </a:cubicBezTo>
                      <a:cubicBezTo>
                        <a:pt x="15132" y="49313"/>
                        <a:pt x="14802" y="50717"/>
                        <a:pt x="14230" y="52064"/>
                      </a:cubicBezTo>
                      <a:cubicBezTo>
                        <a:pt x="14043" y="52502"/>
                        <a:pt x="13765" y="52776"/>
                        <a:pt x="13346" y="52978"/>
                      </a:cubicBezTo>
                      <a:cubicBezTo>
                        <a:pt x="11882" y="53688"/>
                        <a:pt x="10327" y="54076"/>
                        <a:pt x="8728" y="54296"/>
                      </a:cubicBezTo>
                      <a:cubicBezTo>
                        <a:pt x="6990" y="54534"/>
                        <a:pt x="5244" y="54630"/>
                        <a:pt x="3494" y="54630"/>
                      </a:cubicBezTo>
                      <a:cubicBezTo>
                        <a:pt x="2857" y="54630"/>
                        <a:pt x="2220" y="54618"/>
                        <a:pt x="1582" y="54594"/>
                      </a:cubicBezTo>
                      <a:cubicBezTo>
                        <a:pt x="1141" y="54578"/>
                        <a:pt x="699" y="54546"/>
                        <a:pt x="259" y="54514"/>
                      </a:cubicBezTo>
                      <a:cubicBezTo>
                        <a:pt x="245" y="54513"/>
                        <a:pt x="232" y="54513"/>
                        <a:pt x="219" y="54513"/>
                      </a:cubicBezTo>
                      <a:cubicBezTo>
                        <a:pt x="61" y="54513"/>
                        <a:pt x="0" y="54590"/>
                        <a:pt x="20" y="54760"/>
                      </a:cubicBezTo>
                      <a:cubicBezTo>
                        <a:pt x="30" y="54848"/>
                        <a:pt x="27" y="54936"/>
                        <a:pt x="27" y="55025"/>
                      </a:cubicBezTo>
                      <a:cubicBezTo>
                        <a:pt x="27" y="55783"/>
                        <a:pt x="26" y="56542"/>
                        <a:pt x="25" y="57300"/>
                      </a:cubicBezTo>
                      <a:cubicBezTo>
                        <a:pt x="25" y="57582"/>
                        <a:pt x="7" y="57866"/>
                        <a:pt x="22" y="58148"/>
                      </a:cubicBezTo>
                      <a:cubicBezTo>
                        <a:pt x="38" y="58423"/>
                        <a:pt x="142" y="58520"/>
                        <a:pt x="417" y="58549"/>
                      </a:cubicBezTo>
                      <a:cubicBezTo>
                        <a:pt x="470" y="58554"/>
                        <a:pt x="523" y="58556"/>
                        <a:pt x="576" y="58556"/>
                      </a:cubicBezTo>
                      <a:cubicBezTo>
                        <a:pt x="640" y="58556"/>
                        <a:pt x="704" y="58554"/>
                        <a:pt x="768" y="58554"/>
                      </a:cubicBezTo>
                      <a:cubicBezTo>
                        <a:pt x="775" y="58554"/>
                        <a:pt x="782" y="58554"/>
                        <a:pt x="789" y="58554"/>
                      </a:cubicBezTo>
                      <a:cubicBezTo>
                        <a:pt x="2416" y="58558"/>
                        <a:pt x="4043" y="58563"/>
                        <a:pt x="5670" y="58567"/>
                      </a:cubicBezTo>
                      <a:cubicBezTo>
                        <a:pt x="13028" y="58586"/>
                        <a:pt x="20387" y="58604"/>
                        <a:pt x="27744" y="58621"/>
                      </a:cubicBezTo>
                      <a:cubicBezTo>
                        <a:pt x="27746" y="58621"/>
                        <a:pt x="27747" y="58622"/>
                        <a:pt x="27748" y="58622"/>
                      </a:cubicBezTo>
                      <a:cubicBezTo>
                        <a:pt x="28189" y="58622"/>
                        <a:pt x="28393" y="58453"/>
                        <a:pt x="28454" y="58015"/>
                      </a:cubicBezTo>
                      <a:cubicBezTo>
                        <a:pt x="28495" y="57718"/>
                        <a:pt x="28521" y="57416"/>
                        <a:pt x="28519" y="57116"/>
                      </a:cubicBezTo>
                      <a:cubicBezTo>
                        <a:pt x="28512" y="56215"/>
                        <a:pt x="28489" y="55314"/>
                        <a:pt x="28469" y="54412"/>
                      </a:cubicBezTo>
                      <a:cubicBezTo>
                        <a:pt x="28417" y="52132"/>
                        <a:pt x="28331" y="49854"/>
                        <a:pt x="28108" y="47582"/>
                      </a:cubicBezTo>
                      <a:cubicBezTo>
                        <a:pt x="28068" y="47183"/>
                        <a:pt x="27920" y="46888"/>
                        <a:pt x="27567" y="46672"/>
                      </a:cubicBezTo>
                      <a:cubicBezTo>
                        <a:pt x="27084" y="46379"/>
                        <a:pt x="26617" y="46058"/>
                        <a:pt x="26156" y="45730"/>
                      </a:cubicBezTo>
                      <a:cubicBezTo>
                        <a:pt x="25902" y="45551"/>
                        <a:pt x="25667" y="45340"/>
                        <a:pt x="25481" y="45047"/>
                      </a:cubicBezTo>
                      <a:cubicBezTo>
                        <a:pt x="25584" y="44997"/>
                        <a:pt x="25642" y="44962"/>
                        <a:pt x="25705" y="44937"/>
                      </a:cubicBezTo>
                      <a:cubicBezTo>
                        <a:pt x="27166" y="44357"/>
                        <a:pt x="28460" y="43504"/>
                        <a:pt x="29662" y="42503"/>
                      </a:cubicBezTo>
                      <a:cubicBezTo>
                        <a:pt x="32033" y="40526"/>
                        <a:pt x="33925" y="38191"/>
                        <a:pt x="35210" y="35361"/>
                      </a:cubicBezTo>
                      <a:cubicBezTo>
                        <a:pt x="36701" y="32082"/>
                        <a:pt x="36950" y="28725"/>
                        <a:pt x="35964" y="25278"/>
                      </a:cubicBezTo>
                      <a:cubicBezTo>
                        <a:pt x="35173" y="22515"/>
                        <a:pt x="33747" y="20089"/>
                        <a:pt x="31892" y="17907"/>
                      </a:cubicBezTo>
                      <a:cubicBezTo>
                        <a:pt x="30124" y="15827"/>
                        <a:pt x="28028" y="14193"/>
                        <a:pt x="25492" y="13131"/>
                      </a:cubicBezTo>
                      <a:cubicBezTo>
                        <a:pt x="24001" y="12508"/>
                        <a:pt x="22462" y="12190"/>
                        <a:pt x="20853" y="12185"/>
                      </a:cubicBezTo>
                      <a:cubicBezTo>
                        <a:pt x="20849" y="12185"/>
                        <a:pt x="20846" y="12185"/>
                        <a:pt x="20842" y="12185"/>
                      </a:cubicBezTo>
                      <a:cubicBezTo>
                        <a:pt x="20523" y="12185"/>
                        <a:pt x="20455" y="12233"/>
                        <a:pt x="20394" y="12563"/>
                      </a:cubicBezTo>
                      <a:cubicBezTo>
                        <a:pt x="20347" y="12823"/>
                        <a:pt x="20329" y="13088"/>
                        <a:pt x="20281" y="13348"/>
                      </a:cubicBezTo>
                      <a:cubicBezTo>
                        <a:pt x="20268" y="13416"/>
                        <a:pt x="20190" y="13525"/>
                        <a:pt x="20147" y="13525"/>
                      </a:cubicBezTo>
                      <a:cubicBezTo>
                        <a:pt x="20147" y="13525"/>
                        <a:pt x="20146" y="13524"/>
                        <a:pt x="20146" y="13524"/>
                      </a:cubicBezTo>
                      <a:cubicBezTo>
                        <a:pt x="19758" y="13495"/>
                        <a:pt x="19368" y="13581"/>
                        <a:pt x="19065" y="13148"/>
                      </a:cubicBezTo>
                      <a:cubicBezTo>
                        <a:pt x="18780" y="12739"/>
                        <a:pt x="18350" y="12424"/>
                        <a:pt x="17960" y="12094"/>
                      </a:cubicBezTo>
                      <a:cubicBezTo>
                        <a:pt x="17731" y="11901"/>
                        <a:pt x="17447" y="11822"/>
                        <a:pt x="17134" y="11822"/>
                      </a:cubicBezTo>
                      <a:cubicBezTo>
                        <a:pt x="17130" y="11822"/>
                        <a:pt x="17126" y="11822"/>
                        <a:pt x="17122" y="11822"/>
                      </a:cubicBezTo>
                      <a:cubicBezTo>
                        <a:pt x="17095" y="11823"/>
                        <a:pt x="17070" y="11823"/>
                        <a:pt x="17046" y="11823"/>
                      </a:cubicBezTo>
                      <a:cubicBezTo>
                        <a:pt x="16684" y="11823"/>
                        <a:pt x="16683" y="11783"/>
                        <a:pt x="16674" y="11384"/>
                      </a:cubicBezTo>
                      <a:cubicBezTo>
                        <a:pt x="16673" y="11331"/>
                        <a:pt x="16674" y="11278"/>
                        <a:pt x="16674" y="11225"/>
                      </a:cubicBezTo>
                      <a:cubicBezTo>
                        <a:pt x="16664" y="8643"/>
                        <a:pt x="16652" y="6060"/>
                        <a:pt x="16654" y="3479"/>
                      </a:cubicBezTo>
                      <a:cubicBezTo>
                        <a:pt x="16654" y="3265"/>
                        <a:pt x="16596" y="3144"/>
                        <a:pt x="16409" y="3074"/>
                      </a:cubicBezTo>
                      <a:cubicBezTo>
                        <a:pt x="16260" y="3019"/>
                        <a:pt x="16112" y="2953"/>
                        <a:pt x="15958" y="2922"/>
                      </a:cubicBezTo>
                      <a:cubicBezTo>
                        <a:pt x="15439" y="2816"/>
                        <a:pt x="14920" y="2712"/>
                        <a:pt x="14397" y="2631"/>
                      </a:cubicBezTo>
                      <a:cubicBezTo>
                        <a:pt x="14202" y="2601"/>
                        <a:pt x="14117" y="2534"/>
                        <a:pt x="14120" y="2334"/>
                      </a:cubicBezTo>
                      <a:cubicBezTo>
                        <a:pt x="14128" y="1891"/>
                        <a:pt x="14110" y="1449"/>
                        <a:pt x="14129" y="1007"/>
                      </a:cubicBezTo>
                      <a:cubicBezTo>
                        <a:pt x="14144" y="632"/>
                        <a:pt x="13981" y="407"/>
                        <a:pt x="13640" y="283"/>
                      </a:cubicBezTo>
                      <a:cubicBezTo>
                        <a:pt x="13146" y="103"/>
                        <a:pt x="12647" y="0"/>
                        <a:pt x="121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9"/>
                <p:cNvSpPr/>
                <p:nvPr/>
              </p:nvSpPr>
              <p:spPr>
                <a:xfrm>
                  <a:off x="1644369" y="1696586"/>
                  <a:ext cx="44221" cy="374125"/>
                </a:xfrm>
                <a:custGeom>
                  <a:avLst/>
                  <a:gdLst/>
                  <a:ahLst/>
                  <a:cxnLst/>
                  <a:rect l="l" t="t" r="r" b="b"/>
                  <a:pathLst>
                    <a:path w="837" h="7081" extrusionOk="0">
                      <a:moveTo>
                        <a:pt x="738" y="1"/>
                      </a:moveTo>
                      <a:cubicBezTo>
                        <a:pt x="474" y="1"/>
                        <a:pt x="89" y="131"/>
                        <a:pt x="59" y="430"/>
                      </a:cubicBezTo>
                      <a:cubicBezTo>
                        <a:pt x="45" y="751"/>
                        <a:pt x="46" y="1064"/>
                        <a:pt x="40" y="1383"/>
                      </a:cubicBezTo>
                      <a:cubicBezTo>
                        <a:pt x="32" y="2496"/>
                        <a:pt x="0" y="4084"/>
                        <a:pt x="5" y="5181"/>
                      </a:cubicBezTo>
                      <a:cubicBezTo>
                        <a:pt x="18" y="5814"/>
                        <a:pt x="28" y="6448"/>
                        <a:pt x="69" y="7080"/>
                      </a:cubicBezTo>
                      <a:cubicBezTo>
                        <a:pt x="148" y="6484"/>
                        <a:pt x="119" y="5805"/>
                        <a:pt x="146" y="5181"/>
                      </a:cubicBezTo>
                      <a:cubicBezTo>
                        <a:pt x="151" y="4078"/>
                        <a:pt x="119" y="2502"/>
                        <a:pt x="111" y="1383"/>
                      </a:cubicBezTo>
                      <a:cubicBezTo>
                        <a:pt x="108" y="1067"/>
                        <a:pt x="98" y="746"/>
                        <a:pt x="101" y="435"/>
                      </a:cubicBezTo>
                      <a:cubicBezTo>
                        <a:pt x="135" y="104"/>
                        <a:pt x="560" y="25"/>
                        <a:pt x="836" y="8"/>
                      </a:cubicBezTo>
                      <a:cubicBezTo>
                        <a:pt x="807" y="3"/>
                        <a:pt x="773" y="1"/>
                        <a:pt x="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9"/>
                <p:cNvSpPr/>
                <p:nvPr/>
              </p:nvSpPr>
              <p:spPr>
                <a:xfrm>
                  <a:off x="1610766" y="2161375"/>
                  <a:ext cx="291054" cy="7608"/>
                </a:xfrm>
                <a:custGeom>
                  <a:avLst/>
                  <a:gdLst/>
                  <a:ahLst/>
                  <a:cxnLst/>
                  <a:rect l="l" t="t" r="r" b="b"/>
                  <a:pathLst>
                    <a:path w="5509" h="144" extrusionOk="0">
                      <a:moveTo>
                        <a:pt x="3659" y="1"/>
                      </a:moveTo>
                      <a:cubicBezTo>
                        <a:pt x="2433" y="1"/>
                        <a:pt x="1105" y="67"/>
                        <a:pt x="60" y="67"/>
                      </a:cubicBezTo>
                      <a:cubicBezTo>
                        <a:pt x="40" y="67"/>
                        <a:pt x="20" y="67"/>
                        <a:pt x="0" y="67"/>
                      </a:cubicBezTo>
                      <a:lnTo>
                        <a:pt x="0" y="67"/>
                      </a:lnTo>
                      <a:cubicBezTo>
                        <a:pt x="984" y="99"/>
                        <a:pt x="2269" y="144"/>
                        <a:pt x="3479" y="144"/>
                      </a:cubicBezTo>
                      <a:cubicBezTo>
                        <a:pt x="4210" y="144"/>
                        <a:pt x="4914" y="127"/>
                        <a:pt x="5509" y="82"/>
                      </a:cubicBezTo>
                      <a:cubicBezTo>
                        <a:pt x="4964" y="21"/>
                        <a:pt x="4327" y="1"/>
                        <a:pt x="3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9"/>
                <p:cNvSpPr/>
                <p:nvPr/>
              </p:nvSpPr>
              <p:spPr>
                <a:xfrm>
                  <a:off x="1998151" y="2162009"/>
                  <a:ext cx="123892" cy="45597"/>
                </a:xfrm>
                <a:custGeom>
                  <a:avLst/>
                  <a:gdLst/>
                  <a:ahLst/>
                  <a:cxnLst/>
                  <a:rect l="l" t="t" r="r" b="b"/>
                  <a:pathLst>
                    <a:path w="2345" h="863" extrusionOk="0">
                      <a:moveTo>
                        <a:pt x="1456" y="1"/>
                      </a:moveTo>
                      <a:cubicBezTo>
                        <a:pt x="971" y="17"/>
                        <a:pt x="485" y="33"/>
                        <a:pt x="0" y="55"/>
                      </a:cubicBezTo>
                      <a:cubicBezTo>
                        <a:pt x="434" y="117"/>
                        <a:pt x="947" y="95"/>
                        <a:pt x="1409" y="123"/>
                      </a:cubicBezTo>
                      <a:lnTo>
                        <a:pt x="1409" y="123"/>
                      </a:lnTo>
                      <a:cubicBezTo>
                        <a:pt x="1691" y="399"/>
                        <a:pt x="1997" y="650"/>
                        <a:pt x="2335" y="863"/>
                      </a:cubicBezTo>
                      <a:lnTo>
                        <a:pt x="2345" y="853"/>
                      </a:lnTo>
                      <a:cubicBezTo>
                        <a:pt x="2080" y="532"/>
                        <a:pt x="1780" y="252"/>
                        <a:pt x="1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9"/>
                <p:cNvSpPr/>
                <p:nvPr/>
              </p:nvSpPr>
              <p:spPr>
                <a:xfrm>
                  <a:off x="1553018" y="2387455"/>
                  <a:ext cx="218674" cy="7714"/>
                </a:xfrm>
                <a:custGeom>
                  <a:avLst/>
                  <a:gdLst/>
                  <a:ahLst/>
                  <a:cxnLst/>
                  <a:rect l="l" t="t" r="r" b="b"/>
                  <a:pathLst>
                    <a:path w="4139" h="146" extrusionOk="0">
                      <a:moveTo>
                        <a:pt x="2762" y="0"/>
                      </a:moveTo>
                      <a:cubicBezTo>
                        <a:pt x="1847" y="0"/>
                        <a:pt x="852" y="67"/>
                        <a:pt x="74" y="67"/>
                      </a:cubicBezTo>
                      <a:cubicBezTo>
                        <a:pt x="59" y="67"/>
                        <a:pt x="44" y="67"/>
                        <a:pt x="29" y="67"/>
                      </a:cubicBezTo>
                      <a:lnTo>
                        <a:pt x="29" y="67"/>
                      </a:lnTo>
                      <a:cubicBezTo>
                        <a:pt x="0" y="104"/>
                        <a:pt x="2085" y="118"/>
                        <a:pt x="2084" y="131"/>
                      </a:cubicBezTo>
                      <a:cubicBezTo>
                        <a:pt x="2338" y="140"/>
                        <a:pt x="2591" y="146"/>
                        <a:pt x="2845" y="146"/>
                      </a:cubicBezTo>
                      <a:cubicBezTo>
                        <a:pt x="3276" y="146"/>
                        <a:pt x="3707" y="128"/>
                        <a:pt x="4138" y="81"/>
                      </a:cubicBezTo>
                      <a:cubicBezTo>
                        <a:pt x="3736" y="20"/>
                        <a:pt x="3261" y="0"/>
                        <a:pt x="2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9"/>
                <p:cNvSpPr/>
                <p:nvPr/>
              </p:nvSpPr>
              <p:spPr>
                <a:xfrm>
                  <a:off x="1834522" y="2387402"/>
                  <a:ext cx="67309" cy="7661"/>
                </a:xfrm>
                <a:custGeom>
                  <a:avLst/>
                  <a:gdLst/>
                  <a:ahLst/>
                  <a:cxnLst/>
                  <a:rect l="l" t="t" r="r" b="b"/>
                  <a:pathLst>
                    <a:path w="1274" h="145" extrusionOk="0">
                      <a:moveTo>
                        <a:pt x="836" y="1"/>
                      </a:moveTo>
                      <a:cubicBezTo>
                        <a:pt x="560" y="1"/>
                        <a:pt x="266" y="65"/>
                        <a:pt x="1" y="68"/>
                      </a:cubicBezTo>
                      <a:cubicBezTo>
                        <a:pt x="209" y="103"/>
                        <a:pt x="512" y="144"/>
                        <a:pt x="794" y="144"/>
                      </a:cubicBezTo>
                      <a:cubicBezTo>
                        <a:pt x="973" y="144"/>
                        <a:pt x="1143" y="128"/>
                        <a:pt x="1274" y="82"/>
                      </a:cubicBezTo>
                      <a:cubicBezTo>
                        <a:pt x="1139" y="21"/>
                        <a:pt x="991"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9"/>
                <p:cNvSpPr/>
                <p:nvPr/>
              </p:nvSpPr>
              <p:spPr>
                <a:xfrm>
                  <a:off x="2097005" y="2267943"/>
                  <a:ext cx="95944" cy="163419"/>
                </a:xfrm>
                <a:custGeom>
                  <a:avLst/>
                  <a:gdLst/>
                  <a:ahLst/>
                  <a:cxnLst/>
                  <a:rect l="l" t="t" r="r" b="b"/>
                  <a:pathLst>
                    <a:path w="1816" h="3093" extrusionOk="0">
                      <a:moveTo>
                        <a:pt x="1816" y="1"/>
                      </a:moveTo>
                      <a:lnTo>
                        <a:pt x="1816" y="1"/>
                      </a:lnTo>
                      <a:cubicBezTo>
                        <a:pt x="1232" y="31"/>
                        <a:pt x="536" y="390"/>
                        <a:pt x="264" y="962"/>
                      </a:cubicBezTo>
                      <a:cubicBezTo>
                        <a:pt x="1" y="1541"/>
                        <a:pt x="54" y="2341"/>
                        <a:pt x="603" y="2749"/>
                      </a:cubicBezTo>
                      <a:cubicBezTo>
                        <a:pt x="927" y="2988"/>
                        <a:pt x="1324" y="3093"/>
                        <a:pt x="1710" y="3093"/>
                      </a:cubicBezTo>
                      <a:cubicBezTo>
                        <a:pt x="1745" y="3093"/>
                        <a:pt x="1780" y="3092"/>
                        <a:pt x="1815" y="3090"/>
                      </a:cubicBezTo>
                      <a:cubicBezTo>
                        <a:pt x="1439" y="2999"/>
                        <a:pt x="989" y="2910"/>
                        <a:pt x="691" y="2639"/>
                      </a:cubicBezTo>
                      <a:cubicBezTo>
                        <a:pt x="214" y="2268"/>
                        <a:pt x="115" y="1543"/>
                        <a:pt x="347" y="1000"/>
                      </a:cubicBezTo>
                      <a:cubicBezTo>
                        <a:pt x="603" y="427"/>
                        <a:pt x="1216" y="112"/>
                        <a:pt x="1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9"/>
                <p:cNvSpPr/>
                <p:nvPr/>
              </p:nvSpPr>
              <p:spPr>
                <a:xfrm>
                  <a:off x="1563690" y="2560859"/>
                  <a:ext cx="57693" cy="103609"/>
                </a:xfrm>
                <a:custGeom>
                  <a:avLst/>
                  <a:gdLst/>
                  <a:ahLst/>
                  <a:cxnLst/>
                  <a:rect l="l" t="t" r="r" b="b"/>
                  <a:pathLst>
                    <a:path w="1092" h="1961" extrusionOk="0">
                      <a:moveTo>
                        <a:pt x="1091" y="0"/>
                      </a:moveTo>
                      <a:lnTo>
                        <a:pt x="1091" y="0"/>
                      </a:lnTo>
                      <a:cubicBezTo>
                        <a:pt x="700" y="598"/>
                        <a:pt x="246" y="1261"/>
                        <a:pt x="0" y="1960"/>
                      </a:cubicBezTo>
                      <a:cubicBezTo>
                        <a:pt x="492" y="1427"/>
                        <a:pt x="740" y="649"/>
                        <a:pt x="1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9"/>
                <p:cNvSpPr/>
                <p:nvPr/>
              </p:nvSpPr>
              <p:spPr>
                <a:xfrm>
                  <a:off x="1662703" y="2609626"/>
                  <a:ext cx="103763" cy="195754"/>
                </a:xfrm>
                <a:custGeom>
                  <a:avLst/>
                  <a:gdLst/>
                  <a:ahLst/>
                  <a:cxnLst/>
                  <a:rect l="l" t="t" r="r" b="b"/>
                  <a:pathLst>
                    <a:path w="1964" h="3705" extrusionOk="0">
                      <a:moveTo>
                        <a:pt x="1964" y="1"/>
                      </a:moveTo>
                      <a:lnTo>
                        <a:pt x="1964" y="1"/>
                      </a:lnTo>
                      <a:cubicBezTo>
                        <a:pt x="1259" y="963"/>
                        <a:pt x="575" y="2619"/>
                        <a:pt x="0" y="3704"/>
                      </a:cubicBezTo>
                      <a:cubicBezTo>
                        <a:pt x="0" y="3704"/>
                        <a:pt x="1" y="3705"/>
                        <a:pt x="1" y="3705"/>
                      </a:cubicBezTo>
                      <a:cubicBezTo>
                        <a:pt x="42" y="3705"/>
                        <a:pt x="1019" y="1879"/>
                        <a:pt x="1032" y="1879"/>
                      </a:cubicBezTo>
                      <a:cubicBezTo>
                        <a:pt x="1032" y="1879"/>
                        <a:pt x="1032" y="1879"/>
                        <a:pt x="1032" y="1879"/>
                      </a:cubicBezTo>
                      <a:cubicBezTo>
                        <a:pt x="1379" y="1271"/>
                        <a:pt x="1706" y="653"/>
                        <a:pt x="19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9"/>
                <p:cNvSpPr/>
                <p:nvPr/>
              </p:nvSpPr>
              <p:spPr>
                <a:xfrm>
                  <a:off x="1887409" y="2718466"/>
                  <a:ext cx="56689" cy="87283"/>
                </a:xfrm>
                <a:custGeom>
                  <a:avLst/>
                  <a:gdLst/>
                  <a:ahLst/>
                  <a:cxnLst/>
                  <a:rect l="l" t="t" r="r" b="b"/>
                  <a:pathLst>
                    <a:path w="1073" h="1652" extrusionOk="0">
                      <a:moveTo>
                        <a:pt x="1" y="0"/>
                      </a:moveTo>
                      <a:lnTo>
                        <a:pt x="1" y="0"/>
                      </a:lnTo>
                      <a:cubicBezTo>
                        <a:pt x="192" y="607"/>
                        <a:pt x="713" y="1114"/>
                        <a:pt x="1072" y="1651"/>
                      </a:cubicBezTo>
                      <a:cubicBezTo>
                        <a:pt x="778" y="1104"/>
                        <a:pt x="453" y="4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9"/>
                <p:cNvSpPr/>
                <p:nvPr/>
              </p:nvSpPr>
              <p:spPr>
                <a:xfrm>
                  <a:off x="1992709" y="2577344"/>
                  <a:ext cx="80992" cy="155018"/>
                </a:xfrm>
                <a:custGeom>
                  <a:avLst/>
                  <a:gdLst/>
                  <a:ahLst/>
                  <a:cxnLst/>
                  <a:rect l="l" t="t" r="r" b="b"/>
                  <a:pathLst>
                    <a:path w="1533" h="2934" extrusionOk="0">
                      <a:moveTo>
                        <a:pt x="0" y="0"/>
                      </a:moveTo>
                      <a:lnTo>
                        <a:pt x="0" y="0"/>
                      </a:lnTo>
                      <a:cubicBezTo>
                        <a:pt x="449" y="969"/>
                        <a:pt x="918" y="2027"/>
                        <a:pt x="1532" y="2934"/>
                      </a:cubicBezTo>
                      <a:cubicBezTo>
                        <a:pt x="1192" y="1913"/>
                        <a:pt x="513" y="96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9"/>
                <p:cNvSpPr/>
                <p:nvPr/>
              </p:nvSpPr>
              <p:spPr>
                <a:xfrm>
                  <a:off x="2252920" y="3333200"/>
                  <a:ext cx="217987" cy="144451"/>
                </a:xfrm>
                <a:custGeom>
                  <a:avLst/>
                  <a:gdLst/>
                  <a:ahLst/>
                  <a:cxnLst/>
                  <a:rect l="l" t="t" r="r" b="b"/>
                  <a:pathLst>
                    <a:path w="4126" h="2734" extrusionOk="0">
                      <a:moveTo>
                        <a:pt x="4115" y="0"/>
                      </a:moveTo>
                      <a:cubicBezTo>
                        <a:pt x="3164" y="818"/>
                        <a:pt x="2296" y="1752"/>
                        <a:pt x="1181" y="2352"/>
                      </a:cubicBezTo>
                      <a:cubicBezTo>
                        <a:pt x="822" y="2538"/>
                        <a:pt x="434" y="2720"/>
                        <a:pt x="24" y="2720"/>
                      </a:cubicBezTo>
                      <a:cubicBezTo>
                        <a:pt x="16" y="2720"/>
                        <a:pt x="8" y="2719"/>
                        <a:pt x="0" y="2719"/>
                      </a:cubicBezTo>
                      <a:lnTo>
                        <a:pt x="0" y="2719"/>
                      </a:lnTo>
                      <a:cubicBezTo>
                        <a:pt x="53" y="2729"/>
                        <a:pt x="106" y="2734"/>
                        <a:pt x="161" y="2734"/>
                      </a:cubicBezTo>
                      <a:cubicBezTo>
                        <a:pt x="508" y="2734"/>
                        <a:pt x="897" y="2554"/>
                        <a:pt x="1214" y="2415"/>
                      </a:cubicBezTo>
                      <a:cubicBezTo>
                        <a:pt x="2342" y="1836"/>
                        <a:pt x="3332" y="997"/>
                        <a:pt x="4125" y="11"/>
                      </a:cubicBezTo>
                      <a:lnTo>
                        <a:pt x="41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9"/>
                <p:cNvSpPr/>
                <p:nvPr/>
              </p:nvSpPr>
              <p:spPr>
                <a:xfrm>
                  <a:off x="2330112" y="2461213"/>
                  <a:ext cx="273250" cy="372064"/>
                </a:xfrm>
                <a:custGeom>
                  <a:avLst/>
                  <a:gdLst/>
                  <a:ahLst/>
                  <a:cxnLst/>
                  <a:rect l="l" t="t" r="r" b="b"/>
                  <a:pathLst>
                    <a:path w="5172" h="7042" extrusionOk="0">
                      <a:moveTo>
                        <a:pt x="0" y="1"/>
                      </a:moveTo>
                      <a:lnTo>
                        <a:pt x="0" y="1"/>
                      </a:lnTo>
                      <a:cubicBezTo>
                        <a:pt x="2572" y="1505"/>
                        <a:pt x="4535" y="4089"/>
                        <a:pt x="5157" y="7041"/>
                      </a:cubicBezTo>
                      <a:lnTo>
                        <a:pt x="5172" y="7039"/>
                      </a:lnTo>
                      <a:cubicBezTo>
                        <a:pt x="4796" y="4009"/>
                        <a:pt x="2622" y="143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9"/>
                <p:cNvSpPr/>
                <p:nvPr/>
              </p:nvSpPr>
              <p:spPr>
                <a:xfrm>
                  <a:off x="2470441" y="2612426"/>
                  <a:ext cx="637530" cy="1225191"/>
                </a:xfrm>
                <a:custGeom>
                  <a:avLst/>
                  <a:gdLst/>
                  <a:ahLst/>
                  <a:cxnLst/>
                  <a:rect l="l" t="t" r="r" b="b"/>
                  <a:pathLst>
                    <a:path w="12067" h="23189" extrusionOk="0">
                      <a:moveTo>
                        <a:pt x="8223" y="0"/>
                      </a:moveTo>
                      <a:cubicBezTo>
                        <a:pt x="11328" y="4480"/>
                        <a:pt x="11930" y="10251"/>
                        <a:pt x="9042" y="15016"/>
                      </a:cubicBezTo>
                      <a:cubicBezTo>
                        <a:pt x="7000" y="18594"/>
                        <a:pt x="3831" y="21613"/>
                        <a:pt x="1" y="23188"/>
                      </a:cubicBezTo>
                      <a:cubicBezTo>
                        <a:pt x="2732" y="22147"/>
                        <a:pt x="5189" y="20214"/>
                        <a:pt x="7091" y="17978"/>
                      </a:cubicBezTo>
                      <a:lnTo>
                        <a:pt x="7656" y="17290"/>
                      </a:lnTo>
                      <a:cubicBezTo>
                        <a:pt x="7824" y="17050"/>
                        <a:pt x="8270" y="16439"/>
                        <a:pt x="8432" y="16204"/>
                      </a:cubicBezTo>
                      <a:cubicBezTo>
                        <a:pt x="8586" y="15964"/>
                        <a:pt x="8973" y="15316"/>
                        <a:pt x="9130" y="15066"/>
                      </a:cubicBezTo>
                      <a:cubicBezTo>
                        <a:pt x="12067" y="10189"/>
                        <a:pt x="11563" y="4545"/>
                        <a:pt x="82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9"/>
                <p:cNvSpPr/>
                <p:nvPr/>
              </p:nvSpPr>
              <p:spPr>
                <a:xfrm>
                  <a:off x="1828076" y="3843004"/>
                  <a:ext cx="215662" cy="18492"/>
                </a:xfrm>
                <a:custGeom>
                  <a:avLst/>
                  <a:gdLst/>
                  <a:ahLst/>
                  <a:cxnLst/>
                  <a:rect l="l" t="t" r="r" b="b"/>
                  <a:pathLst>
                    <a:path w="4082" h="350" extrusionOk="0">
                      <a:moveTo>
                        <a:pt x="3686" y="0"/>
                      </a:moveTo>
                      <a:cubicBezTo>
                        <a:pt x="2553" y="0"/>
                        <a:pt x="1068" y="257"/>
                        <a:pt x="4" y="344"/>
                      </a:cubicBezTo>
                      <a:cubicBezTo>
                        <a:pt x="1" y="348"/>
                        <a:pt x="23" y="350"/>
                        <a:pt x="64" y="350"/>
                      </a:cubicBezTo>
                      <a:cubicBezTo>
                        <a:pt x="391" y="350"/>
                        <a:pt x="1923" y="233"/>
                        <a:pt x="2040" y="233"/>
                      </a:cubicBezTo>
                      <a:cubicBezTo>
                        <a:pt x="2045" y="233"/>
                        <a:pt x="2047" y="234"/>
                        <a:pt x="2047" y="234"/>
                      </a:cubicBezTo>
                      <a:cubicBezTo>
                        <a:pt x="2730" y="200"/>
                        <a:pt x="3409" y="145"/>
                        <a:pt x="4082" y="12"/>
                      </a:cubicBezTo>
                      <a:cubicBezTo>
                        <a:pt x="3956" y="4"/>
                        <a:pt x="3824" y="0"/>
                        <a:pt x="3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9"/>
                <p:cNvSpPr/>
                <p:nvPr/>
              </p:nvSpPr>
              <p:spPr>
                <a:xfrm>
                  <a:off x="2016749" y="3600650"/>
                  <a:ext cx="285401" cy="79411"/>
                </a:xfrm>
                <a:custGeom>
                  <a:avLst/>
                  <a:gdLst/>
                  <a:ahLst/>
                  <a:cxnLst/>
                  <a:rect l="l" t="t" r="r" b="b"/>
                  <a:pathLst>
                    <a:path w="5402" h="1503" extrusionOk="0">
                      <a:moveTo>
                        <a:pt x="0" y="1"/>
                      </a:moveTo>
                      <a:lnTo>
                        <a:pt x="0" y="1"/>
                      </a:lnTo>
                      <a:cubicBezTo>
                        <a:pt x="1535" y="476"/>
                        <a:pt x="3817" y="1192"/>
                        <a:pt x="5401" y="1503"/>
                      </a:cubicBezTo>
                      <a:cubicBezTo>
                        <a:pt x="3912" y="911"/>
                        <a:pt x="1585" y="442"/>
                        <a:pt x="0" y="1"/>
                      </a:cubicBezTo>
                      <a:close/>
                    </a:path>
                  </a:pathLst>
                </a:custGeom>
                <a:solidFill>
                  <a:srgbClr val="2724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9"/>
                <p:cNvSpPr/>
                <p:nvPr/>
              </p:nvSpPr>
              <p:spPr>
                <a:xfrm>
                  <a:off x="1894066" y="4049271"/>
                  <a:ext cx="228078" cy="280131"/>
                </a:xfrm>
                <a:custGeom>
                  <a:avLst/>
                  <a:gdLst/>
                  <a:ahLst/>
                  <a:cxnLst/>
                  <a:rect l="l" t="t" r="r" b="b"/>
                  <a:pathLst>
                    <a:path w="4317" h="5302" extrusionOk="0">
                      <a:moveTo>
                        <a:pt x="4302" y="0"/>
                      </a:moveTo>
                      <a:cubicBezTo>
                        <a:pt x="3679" y="2270"/>
                        <a:pt x="2046" y="4168"/>
                        <a:pt x="0" y="5302"/>
                      </a:cubicBezTo>
                      <a:cubicBezTo>
                        <a:pt x="2039" y="4281"/>
                        <a:pt x="3952" y="2357"/>
                        <a:pt x="4317" y="3"/>
                      </a:cubicBezTo>
                      <a:lnTo>
                        <a:pt x="43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9"/>
                <p:cNvSpPr/>
                <p:nvPr/>
              </p:nvSpPr>
              <p:spPr>
                <a:xfrm>
                  <a:off x="2398005" y="4215807"/>
                  <a:ext cx="237852" cy="353625"/>
                </a:xfrm>
                <a:custGeom>
                  <a:avLst/>
                  <a:gdLst/>
                  <a:ahLst/>
                  <a:cxnLst/>
                  <a:rect l="l" t="t" r="r" b="b"/>
                  <a:pathLst>
                    <a:path w="4502" h="6693" extrusionOk="0">
                      <a:moveTo>
                        <a:pt x="4107" y="0"/>
                      </a:moveTo>
                      <a:cubicBezTo>
                        <a:pt x="4071" y="0"/>
                        <a:pt x="4365" y="6064"/>
                        <a:pt x="4357" y="6075"/>
                      </a:cubicBezTo>
                      <a:cubicBezTo>
                        <a:pt x="4365" y="6487"/>
                        <a:pt x="3711" y="6527"/>
                        <a:pt x="3125" y="6527"/>
                      </a:cubicBezTo>
                      <a:cubicBezTo>
                        <a:pt x="2984" y="6527"/>
                        <a:pt x="2848" y="6525"/>
                        <a:pt x="2725" y="6525"/>
                      </a:cubicBezTo>
                      <a:cubicBezTo>
                        <a:pt x="2567" y="6525"/>
                        <a:pt x="2432" y="6529"/>
                        <a:pt x="2341" y="6546"/>
                      </a:cubicBezTo>
                      <a:cubicBezTo>
                        <a:pt x="1570" y="6592"/>
                        <a:pt x="744" y="6592"/>
                        <a:pt x="0" y="6688"/>
                      </a:cubicBezTo>
                      <a:cubicBezTo>
                        <a:pt x="258" y="6691"/>
                        <a:pt x="515" y="6693"/>
                        <a:pt x="773" y="6693"/>
                      </a:cubicBezTo>
                      <a:cubicBezTo>
                        <a:pt x="1298" y="6693"/>
                        <a:pt x="1822" y="6686"/>
                        <a:pt x="2348" y="6677"/>
                      </a:cubicBezTo>
                      <a:cubicBezTo>
                        <a:pt x="2435" y="6666"/>
                        <a:pt x="2545" y="6663"/>
                        <a:pt x="2670" y="6663"/>
                      </a:cubicBezTo>
                      <a:cubicBezTo>
                        <a:pt x="2823" y="6663"/>
                        <a:pt x="2997" y="6668"/>
                        <a:pt x="3175" y="6668"/>
                      </a:cubicBezTo>
                      <a:cubicBezTo>
                        <a:pt x="3811" y="6668"/>
                        <a:pt x="4501" y="6607"/>
                        <a:pt x="4481" y="6058"/>
                      </a:cubicBezTo>
                      <a:lnTo>
                        <a:pt x="4107" y="0"/>
                      </a:lnTo>
                      <a:cubicBezTo>
                        <a:pt x="4107" y="0"/>
                        <a:pt x="4107" y="0"/>
                        <a:pt x="4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9"/>
                <p:cNvSpPr/>
                <p:nvPr/>
              </p:nvSpPr>
              <p:spPr>
                <a:xfrm>
                  <a:off x="1262426" y="3279044"/>
                  <a:ext cx="442472" cy="126857"/>
                </a:xfrm>
                <a:custGeom>
                  <a:avLst/>
                  <a:gdLst/>
                  <a:ahLst/>
                  <a:cxnLst/>
                  <a:rect l="l" t="t" r="r" b="b"/>
                  <a:pathLst>
                    <a:path w="8375" h="2401" extrusionOk="0">
                      <a:moveTo>
                        <a:pt x="1" y="0"/>
                      </a:moveTo>
                      <a:lnTo>
                        <a:pt x="1" y="0"/>
                      </a:lnTo>
                      <a:cubicBezTo>
                        <a:pt x="2409" y="739"/>
                        <a:pt x="5928" y="1829"/>
                        <a:pt x="8374" y="2400"/>
                      </a:cubicBezTo>
                      <a:cubicBezTo>
                        <a:pt x="6022" y="1548"/>
                        <a:pt x="2463" y="70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9"/>
                <p:cNvSpPr/>
                <p:nvPr/>
              </p:nvSpPr>
              <p:spPr>
                <a:xfrm>
                  <a:off x="1759126" y="3417049"/>
                  <a:ext cx="115069" cy="36403"/>
                </a:xfrm>
                <a:custGeom>
                  <a:avLst/>
                  <a:gdLst/>
                  <a:ahLst/>
                  <a:cxnLst/>
                  <a:rect l="l" t="t" r="r" b="b"/>
                  <a:pathLst>
                    <a:path w="2178" h="689" extrusionOk="0">
                      <a:moveTo>
                        <a:pt x="0" y="1"/>
                      </a:moveTo>
                      <a:lnTo>
                        <a:pt x="0" y="1"/>
                      </a:lnTo>
                      <a:cubicBezTo>
                        <a:pt x="675" y="268"/>
                        <a:pt x="1431" y="584"/>
                        <a:pt x="2178" y="688"/>
                      </a:cubicBezTo>
                      <a:cubicBezTo>
                        <a:pt x="1543" y="309"/>
                        <a:pt x="719" y="21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0" name="Google Shape;1160;p39"/>
              <p:cNvSpPr/>
              <p:nvPr/>
            </p:nvSpPr>
            <p:spPr>
              <a:xfrm rot="2978768">
                <a:off x="2409090" y="2304518"/>
                <a:ext cx="54775" cy="99803"/>
              </a:xfrm>
              <a:custGeom>
                <a:avLst/>
                <a:gdLst/>
                <a:ahLst/>
                <a:cxnLst/>
                <a:rect l="l" t="t" r="r" b="b"/>
                <a:pathLst>
                  <a:path w="2231" h="4065" extrusionOk="0">
                    <a:moveTo>
                      <a:pt x="1838" y="0"/>
                    </a:moveTo>
                    <a:cubicBezTo>
                      <a:pt x="1798" y="0"/>
                      <a:pt x="1755" y="25"/>
                      <a:pt x="1755" y="79"/>
                    </a:cubicBezTo>
                    <a:cubicBezTo>
                      <a:pt x="1855" y="856"/>
                      <a:pt x="1930" y="1683"/>
                      <a:pt x="1579" y="2410"/>
                    </a:cubicBezTo>
                    <a:cubicBezTo>
                      <a:pt x="1429" y="2711"/>
                      <a:pt x="1253" y="2986"/>
                      <a:pt x="1003" y="3212"/>
                    </a:cubicBezTo>
                    <a:cubicBezTo>
                      <a:pt x="852" y="3337"/>
                      <a:pt x="677" y="3412"/>
                      <a:pt x="502" y="3513"/>
                    </a:cubicBezTo>
                    <a:cubicBezTo>
                      <a:pt x="351" y="3613"/>
                      <a:pt x="201" y="3738"/>
                      <a:pt x="76" y="3889"/>
                    </a:cubicBezTo>
                    <a:cubicBezTo>
                      <a:pt x="0" y="3964"/>
                      <a:pt x="50" y="4064"/>
                      <a:pt x="151" y="4064"/>
                    </a:cubicBezTo>
                    <a:cubicBezTo>
                      <a:pt x="376" y="4064"/>
                      <a:pt x="577" y="4064"/>
                      <a:pt x="777" y="3964"/>
                    </a:cubicBezTo>
                    <a:cubicBezTo>
                      <a:pt x="978" y="3889"/>
                      <a:pt x="1153" y="3763"/>
                      <a:pt x="1329" y="3613"/>
                    </a:cubicBezTo>
                    <a:cubicBezTo>
                      <a:pt x="1604" y="3362"/>
                      <a:pt x="1855" y="3011"/>
                      <a:pt x="1980" y="2635"/>
                    </a:cubicBezTo>
                    <a:cubicBezTo>
                      <a:pt x="2231" y="1833"/>
                      <a:pt x="2156" y="881"/>
                      <a:pt x="1905" y="54"/>
                    </a:cubicBezTo>
                    <a:cubicBezTo>
                      <a:pt x="1905" y="19"/>
                      <a:pt x="1873" y="0"/>
                      <a:pt x="1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1" name="Google Shape;1161;p39"/>
              <p:cNvSpPr/>
              <p:nvPr/>
            </p:nvSpPr>
            <p:spPr>
              <a:xfrm rot="2978768">
                <a:off x="2380355" y="2367967"/>
                <a:ext cx="28333" cy="11122"/>
              </a:xfrm>
              <a:custGeom>
                <a:avLst/>
                <a:gdLst/>
                <a:ahLst/>
                <a:cxnLst/>
                <a:rect l="l" t="t" r="r" b="b"/>
                <a:pathLst>
                  <a:path w="1154" h="453" extrusionOk="0">
                    <a:moveTo>
                      <a:pt x="351" y="1"/>
                    </a:moveTo>
                    <a:cubicBezTo>
                      <a:pt x="251" y="76"/>
                      <a:pt x="151" y="176"/>
                      <a:pt x="51" y="277"/>
                    </a:cubicBezTo>
                    <a:cubicBezTo>
                      <a:pt x="25" y="302"/>
                      <a:pt x="0" y="352"/>
                      <a:pt x="25" y="402"/>
                    </a:cubicBezTo>
                    <a:cubicBezTo>
                      <a:pt x="25" y="402"/>
                      <a:pt x="25" y="402"/>
                      <a:pt x="51" y="427"/>
                    </a:cubicBezTo>
                    <a:cubicBezTo>
                      <a:pt x="51" y="452"/>
                      <a:pt x="76" y="452"/>
                      <a:pt x="126" y="452"/>
                    </a:cubicBezTo>
                    <a:lnTo>
                      <a:pt x="176" y="452"/>
                    </a:lnTo>
                    <a:cubicBezTo>
                      <a:pt x="376" y="452"/>
                      <a:pt x="577" y="452"/>
                      <a:pt x="752" y="352"/>
                    </a:cubicBezTo>
                    <a:cubicBezTo>
                      <a:pt x="903" y="302"/>
                      <a:pt x="1028" y="201"/>
                      <a:pt x="1153" y="101"/>
                    </a:cubicBezTo>
                    <a:cubicBezTo>
                      <a:pt x="878" y="76"/>
                      <a:pt x="627" y="26"/>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1162" name="Google Shape;1162;p39"/>
              <p:cNvGrpSpPr/>
              <p:nvPr/>
            </p:nvGrpSpPr>
            <p:grpSpPr>
              <a:xfrm rot="2978670">
                <a:off x="2293907" y="2137713"/>
                <a:ext cx="247427" cy="219411"/>
                <a:chOff x="6974222" y="1988723"/>
                <a:chExt cx="301101" cy="267008"/>
              </a:xfrm>
            </p:grpSpPr>
            <p:sp>
              <p:nvSpPr>
                <p:cNvPr id="1163" name="Google Shape;1163;p39"/>
                <p:cNvSpPr/>
                <p:nvPr/>
              </p:nvSpPr>
              <p:spPr>
                <a:xfrm>
                  <a:off x="6980975" y="1999659"/>
                  <a:ext cx="286848" cy="253651"/>
                </a:xfrm>
                <a:custGeom>
                  <a:avLst/>
                  <a:gdLst/>
                  <a:ahLst/>
                  <a:cxnLst/>
                  <a:rect l="l" t="t" r="r" b="b"/>
                  <a:pathLst>
                    <a:path w="9600" h="8489" extrusionOk="0">
                      <a:moveTo>
                        <a:pt x="3231" y="1"/>
                      </a:moveTo>
                      <a:cubicBezTo>
                        <a:pt x="2549" y="1"/>
                        <a:pt x="1820" y="140"/>
                        <a:pt x="1254" y="524"/>
                      </a:cubicBezTo>
                      <a:cubicBezTo>
                        <a:pt x="602" y="1001"/>
                        <a:pt x="176" y="1727"/>
                        <a:pt x="101" y="2504"/>
                      </a:cubicBezTo>
                      <a:cubicBezTo>
                        <a:pt x="0" y="3382"/>
                        <a:pt x="301" y="4184"/>
                        <a:pt x="853" y="4860"/>
                      </a:cubicBezTo>
                      <a:cubicBezTo>
                        <a:pt x="903" y="4935"/>
                        <a:pt x="978" y="4960"/>
                        <a:pt x="1078" y="4986"/>
                      </a:cubicBezTo>
                      <a:cubicBezTo>
                        <a:pt x="1404" y="5562"/>
                        <a:pt x="1805" y="6088"/>
                        <a:pt x="2281" y="6564"/>
                      </a:cubicBezTo>
                      <a:cubicBezTo>
                        <a:pt x="3033" y="7341"/>
                        <a:pt x="3935" y="7868"/>
                        <a:pt x="4963" y="8244"/>
                      </a:cubicBezTo>
                      <a:cubicBezTo>
                        <a:pt x="5414" y="8401"/>
                        <a:pt x="5920" y="8488"/>
                        <a:pt x="6430" y="8488"/>
                      </a:cubicBezTo>
                      <a:cubicBezTo>
                        <a:pt x="7054" y="8488"/>
                        <a:pt x="7683" y="8358"/>
                        <a:pt x="8221" y="8068"/>
                      </a:cubicBezTo>
                      <a:cubicBezTo>
                        <a:pt x="8647" y="7843"/>
                        <a:pt x="9023" y="7492"/>
                        <a:pt x="9249" y="7041"/>
                      </a:cubicBezTo>
                      <a:cubicBezTo>
                        <a:pt x="9549" y="6539"/>
                        <a:pt x="9600" y="5963"/>
                        <a:pt x="9499" y="5387"/>
                      </a:cubicBezTo>
                      <a:cubicBezTo>
                        <a:pt x="9399" y="4835"/>
                        <a:pt x="9199" y="4284"/>
                        <a:pt x="8973" y="3808"/>
                      </a:cubicBezTo>
                      <a:cubicBezTo>
                        <a:pt x="8848" y="3532"/>
                        <a:pt x="8697" y="3281"/>
                        <a:pt x="8522" y="3031"/>
                      </a:cubicBezTo>
                      <a:cubicBezTo>
                        <a:pt x="8447" y="2930"/>
                        <a:pt x="8397" y="2805"/>
                        <a:pt x="8296" y="2705"/>
                      </a:cubicBezTo>
                      <a:lnTo>
                        <a:pt x="8271" y="2655"/>
                      </a:lnTo>
                      <a:cubicBezTo>
                        <a:pt x="7770" y="1903"/>
                        <a:pt x="6943" y="1276"/>
                        <a:pt x="6166" y="825"/>
                      </a:cubicBezTo>
                      <a:cubicBezTo>
                        <a:pt x="5414" y="374"/>
                        <a:pt x="4587" y="98"/>
                        <a:pt x="3710" y="23"/>
                      </a:cubicBezTo>
                      <a:cubicBezTo>
                        <a:pt x="3555" y="9"/>
                        <a:pt x="3395" y="1"/>
                        <a:pt x="3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4" name="Google Shape;1164;p39"/>
                <p:cNvSpPr/>
                <p:nvPr/>
              </p:nvSpPr>
              <p:spPr>
                <a:xfrm>
                  <a:off x="7010915" y="2014570"/>
                  <a:ext cx="249408" cy="221680"/>
                </a:xfrm>
                <a:custGeom>
                  <a:avLst/>
                  <a:gdLst/>
                  <a:ahLst/>
                  <a:cxnLst/>
                  <a:rect l="l" t="t" r="r" b="b"/>
                  <a:pathLst>
                    <a:path w="8347" h="7419" extrusionOk="0">
                      <a:moveTo>
                        <a:pt x="803" y="0"/>
                      </a:moveTo>
                      <a:lnTo>
                        <a:pt x="803" y="0"/>
                      </a:lnTo>
                      <a:cubicBezTo>
                        <a:pt x="603" y="75"/>
                        <a:pt x="427" y="201"/>
                        <a:pt x="252" y="351"/>
                      </a:cubicBezTo>
                      <a:cubicBezTo>
                        <a:pt x="201" y="401"/>
                        <a:pt x="126" y="451"/>
                        <a:pt x="51" y="527"/>
                      </a:cubicBezTo>
                      <a:cubicBezTo>
                        <a:pt x="51" y="552"/>
                        <a:pt x="51" y="552"/>
                        <a:pt x="51" y="577"/>
                      </a:cubicBezTo>
                      <a:cubicBezTo>
                        <a:pt x="1" y="802"/>
                        <a:pt x="1" y="1028"/>
                        <a:pt x="1" y="1253"/>
                      </a:cubicBezTo>
                      <a:cubicBezTo>
                        <a:pt x="26" y="1379"/>
                        <a:pt x="76" y="1529"/>
                        <a:pt x="101" y="1680"/>
                      </a:cubicBezTo>
                      <a:cubicBezTo>
                        <a:pt x="101" y="1780"/>
                        <a:pt x="151" y="1880"/>
                        <a:pt x="126" y="1980"/>
                      </a:cubicBezTo>
                      <a:cubicBezTo>
                        <a:pt x="151" y="2055"/>
                        <a:pt x="176" y="2106"/>
                        <a:pt x="201" y="2181"/>
                      </a:cubicBezTo>
                      <a:cubicBezTo>
                        <a:pt x="477" y="2832"/>
                        <a:pt x="878" y="3409"/>
                        <a:pt x="1379" y="3935"/>
                      </a:cubicBezTo>
                      <a:cubicBezTo>
                        <a:pt x="1405" y="4010"/>
                        <a:pt x="1405" y="4060"/>
                        <a:pt x="1430" y="4136"/>
                      </a:cubicBezTo>
                      <a:lnTo>
                        <a:pt x="1329" y="4236"/>
                      </a:lnTo>
                      <a:cubicBezTo>
                        <a:pt x="1254" y="4311"/>
                        <a:pt x="1179" y="4386"/>
                        <a:pt x="1104" y="4461"/>
                      </a:cubicBezTo>
                      <a:cubicBezTo>
                        <a:pt x="1029" y="4537"/>
                        <a:pt x="953" y="4587"/>
                        <a:pt x="878" y="4662"/>
                      </a:cubicBezTo>
                      <a:cubicBezTo>
                        <a:pt x="828" y="4712"/>
                        <a:pt x="753" y="4787"/>
                        <a:pt x="678" y="4837"/>
                      </a:cubicBezTo>
                      <a:cubicBezTo>
                        <a:pt x="653" y="4862"/>
                        <a:pt x="628" y="4862"/>
                        <a:pt x="603" y="4862"/>
                      </a:cubicBezTo>
                      <a:cubicBezTo>
                        <a:pt x="552" y="4862"/>
                        <a:pt x="502" y="4837"/>
                        <a:pt x="452" y="4787"/>
                      </a:cubicBezTo>
                      <a:cubicBezTo>
                        <a:pt x="427" y="4787"/>
                        <a:pt x="427" y="4787"/>
                        <a:pt x="402" y="4762"/>
                      </a:cubicBezTo>
                      <a:lnTo>
                        <a:pt x="402" y="4762"/>
                      </a:lnTo>
                      <a:cubicBezTo>
                        <a:pt x="728" y="5238"/>
                        <a:pt x="1079" y="5690"/>
                        <a:pt x="1455" y="6065"/>
                      </a:cubicBezTo>
                      <a:cubicBezTo>
                        <a:pt x="1555" y="6141"/>
                        <a:pt x="1630" y="6241"/>
                        <a:pt x="1705" y="6316"/>
                      </a:cubicBezTo>
                      <a:cubicBezTo>
                        <a:pt x="2633" y="6592"/>
                        <a:pt x="3585" y="6817"/>
                        <a:pt x="4537" y="6993"/>
                      </a:cubicBezTo>
                      <a:cubicBezTo>
                        <a:pt x="5314" y="7143"/>
                        <a:pt x="6116" y="7294"/>
                        <a:pt x="6893" y="7419"/>
                      </a:cubicBezTo>
                      <a:cubicBezTo>
                        <a:pt x="6943" y="7369"/>
                        <a:pt x="6994" y="7344"/>
                        <a:pt x="7019" y="7319"/>
                      </a:cubicBezTo>
                      <a:cubicBezTo>
                        <a:pt x="7194" y="7218"/>
                        <a:pt x="7369" y="7143"/>
                        <a:pt x="7520" y="7018"/>
                      </a:cubicBezTo>
                      <a:cubicBezTo>
                        <a:pt x="7645" y="6893"/>
                        <a:pt x="7770" y="6742"/>
                        <a:pt x="7871" y="6592"/>
                      </a:cubicBezTo>
                      <a:lnTo>
                        <a:pt x="7871" y="6592"/>
                      </a:lnTo>
                      <a:cubicBezTo>
                        <a:pt x="7770" y="6667"/>
                        <a:pt x="7645" y="6717"/>
                        <a:pt x="7520" y="6742"/>
                      </a:cubicBezTo>
                      <a:cubicBezTo>
                        <a:pt x="7169" y="6893"/>
                        <a:pt x="6768" y="6943"/>
                        <a:pt x="6392" y="6943"/>
                      </a:cubicBezTo>
                      <a:cubicBezTo>
                        <a:pt x="6242" y="6943"/>
                        <a:pt x="6116" y="6943"/>
                        <a:pt x="5991" y="6918"/>
                      </a:cubicBezTo>
                      <a:cubicBezTo>
                        <a:pt x="5415" y="6893"/>
                        <a:pt x="4763" y="6792"/>
                        <a:pt x="4337" y="6341"/>
                      </a:cubicBezTo>
                      <a:cubicBezTo>
                        <a:pt x="4312" y="6291"/>
                        <a:pt x="4337" y="6241"/>
                        <a:pt x="4387" y="6241"/>
                      </a:cubicBezTo>
                      <a:cubicBezTo>
                        <a:pt x="4913" y="6241"/>
                        <a:pt x="5415" y="6441"/>
                        <a:pt x="5941" y="6492"/>
                      </a:cubicBezTo>
                      <a:cubicBezTo>
                        <a:pt x="6091" y="6492"/>
                        <a:pt x="6217" y="6517"/>
                        <a:pt x="6367" y="6517"/>
                      </a:cubicBezTo>
                      <a:cubicBezTo>
                        <a:pt x="6668" y="6517"/>
                        <a:pt x="6968" y="6466"/>
                        <a:pt x="7269" y="6366"/>
                      </a:cubicBezTo>
                      <a:cubicBezTo>
                        <a:pt x="7670" y="6241"/>
                        <a:pt x="7971" y="5965"/>
                        <a:pt x="8146" y="5564"/>
                      </a:cubicBezTo>
                      <a:cubicBezTo>
                        <a:pt x="8222" y="5364"/>
                        <a:pt x="8247" y="5138"/>
                        <a:pt x="8297" y="4913"/>
                      </a:cubicBezTo>
                      <a:cubicBezTo>
                        <a:pt x="8322" y="4812"/>
                        <a:pt x="8322" y="4687"/>
                        <a:pt x="8347" y="4562"/>
                      </a:cubicBezTo>
                      <a:cubicBezTo>
                        <a:pt x="8347" y="4512"/>
                        <a:pt x="8347" y="4436"/>
                        <a:pt x="8322" y="4386"/>
                      </a:cubicBezTo>
                      <a:cubicBezTo>
                        <a:pt x="8322" y="4336"/>
                        <a:pt x="8322" y="4261"/>
                        <a:pt x="8322" y="4211"/>
                      </a:cubicBezTo>
                      <a:cubicBezTo>
                        <a:pt x="8322" y="4186"/>
                        <a:pt x="8297" y="4161"/>
                        <a:pt x="8297" y="4111"/>
                      </a:cubicBezTo>
                      <a:cubicBezTo>
                        <a:pt x="8222" y="3885"/>
                        <a:pt x="8121" y="3634"/>
                        <a:pt x="8021" y="3409"/>
                      </a:cubicBezTo>
                      <a:cubicBezTo>
                        <a:pt x="7996" y="3409"/>
                        <a:pt x="7971" y="3434"/>
                        <a:pt x="7996" y="3484"/>
                      </a:cubicBezTo>
                      <a:cubicBezTo>
                        <a:pt x="7996" y="4010"/>
                        <a:pt x="8046" y="4562"/>
                        <a:pt x="7821" y="5063"/>
                      </a:cubicBezTo>
                      <a:cubicBezTo>
                        <a:pt x="7620" y="5489"/>
                        <a:pt x="7194" y="5740"/>
                        <a:pt x="6718" y="5765"/>
                      </a:cubicBezTo>
                      <a:cubicBezTo>
                        <a:pt x="6643" y="5765"/>
                        <a:pt x="6567" y="5790"/>
                        <a:pt x="6467" y="5790"/>
                      </a:cubicBezTo>
                      <a:cubicBezTo>
                        <a:pt x="5715" y="5790"/>
                        <a:pt x="4913" y="5514"/>
                        <a:pt x="4237" y="5238"/>
                      </a:cubicBezTo>
                      <a:cubicBezTo>
                        <a:pt x="3485" y="4913"/>
                        <a:pt x="2808" y="4487"/>
                        <a:pt x="2207" y="3960"/>
                      </a:cubicBezTo>
                      <a:cubicBezTo>
                        <a:pt x="1580" y="3409"/>
                        <a:pt x="1004" y="2757"/>
                        <a:pt x="703" y="1980"/>
                      </a:cubicBezTo>
                      <a:cubicBezTo>
                        <a:pt x="552" y="1579"/>
                        <a:pt x="427" y="1178"/>
                        <a:pt x="477" y="752"/>
                      </a:cubicBezTo>
                      <a:cubicBezTo>
                        <a:pt x="502" y="451"/>
                        <a:pt x="628" y="226"/>
                        <a:pt x="803"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5" name="Google Shape;1165;p39"/>
                <p:cNvSpPr/>
                <p:nvPr/>
              </p:nvSpPr>
              <p:spPr>
                <a:xfrm>
                  <a:off x="7056602" y="2032527"/>
                  <a:ext cx="158065" cy="134848"/>
                </a:xfrm>
                <a:custGeom>
                  <a:avLst/>
                  <a:gdLst/>
                  <a:ahLst/>
                  <a:cxnLst/>
                  <a:rect l="l" t="t" r="r" b="b"/>
                  <a:pathLst>
                    <a:path w="5290" h="4513" extrusionOk="0">
                      <a:moveTo>
                        <a:pt x="1003" y="1"/>
                      </a:moveTo>
                      <a:cubicBezTo>
                        <a:pt x="803" y="1"/>
                        <a:pt x="627" y="26"/>
                        <a:pt x="452" y="101"/>
                      </a:cubicBezTo>
                      <a:cubicBezTo>
                        <a:pt x="101" y="276"/>
                        <a:pt x="1" y="627"/>
                        <a:pt x="26" y="978"/>
                      </a:cubicBezTo>
                      <a:cubicBezTo>
                        <a:pt x="51" y="1279"/>
                        <a:pt x="151" y="1530"/>
                        <a:pt x="327" y="1730"/>
                      </a:cubicBezTo>
                      <a:cubicBezTo>
                        <a:pt x="402" y="1855"/>
                        <a:pt x="477" y="1956"/>
                        <a:pt x="552" y="2056"/>
                      </a:cubicBezTo>
                      <a:cubicBezTo>
                        <a:pt x="577" y="2081"/>
                        <a:pt x="602" y="2081"/>
                        <a:pt x="602" y="2081"/>
                      </a:cubicBezTo>
                      <a:cubicBezTo>
                        <a:pt x="678" y="2081"/>
                        <a:pt x="728" y="2031"/>
                        <a:pt x="703" y="1956"/>
                      </a:cubicBezTo>
                      <a:cubicBezTo>
                        <a:pt x="678" y="1705"/>
                        <a:pt x="602" y="1354"/>
                        <a:pt x="828" y="1154"/>
                      </a:cubicBezTo>
                      <a:cubicBezTo>
                        <a:pt x="953" y="1053"/>
                        <a:pt x="1079" y="1028"/>
                        <a:pt x="1229" y="1028"/>
                      </a:cubicBezTo>
                      <a:cubicBezTo>
                        <a:pt x="1354" y="1028"/>
                        <a:pt x="1454" y="1053"/>
                        <a:pt x="1555" y="1053"/>
                      </a:cubicBezTo>
                      <a:cubicBezTo>
                        <a:pt x="2081" y="1179"/>
                        <a:pt x="2582" y="1429"/>
                        <a:pt x="3033" y="1755"/>
                      </a:cubicBezTo>
                      <a:cubicBezTo>
                        <a:pt x="3485" y="2081"/>
                        <a:pt x="3936" y="2457"/>
                        <a:pt x="4287" y="2908"/>
                      </a:cubicBezTo>
                      <a:cubicBezTo>
                        <a:pt x="4462" y="3134"/>
                        <a:pt x="4587" y="3359"/>
                        <a:pt x="4688" y="3635"/>
                      </a:cubicBezTo>
                      <a:cubicBezTo>
                        <a:pt x="4738" y="3760"/>
                        <a:pt x="4788" y="3886"/>
                        <a:pt x="4838" y="4011"/>
                      </a:cubicBezTo>
                      <a:cubicBezTo>
                        <a:pt x="4888" y="4161"/>
                        <a:pt x="4888" y="4287"/>
                        <a:pt x="4888" y="4437"/>
                      </a:cubicBezTo>
                      <a:cubicBezTo>
                        <a:pt x="4888" y="4487"/>
                        <a:pt x="4938" y="4512"/>
                        <a:pt x="4963" y="4512"/>
                      </a:cubicBezTo>
                      <a:cubicBezTo>
                        <a:pt x="4988" y="4512"/>
                        <a:pt x="5013" y="4512"/>
                        <a:pt x="5013" y="4487"/>
                      </a:cubicBezTo>
                      <a:cubicBezTo>
                        <a:pt x="5214" y="4261"/>
                        <a:pt x="5289" y="3911"/>
                        <a:pt x="5264" y="3635"/>
                      </a:cubicBezTo>
                      <a:lnTo>
                        <a:pt x="5289" y="3585"/>
                      </a:lnTo>
                      <a:cubicBezTo>
                        <a:pt x="5264" y="2883"/>
                        <a:pt x="4713" y="2282"/>
                        <a:pt x="4362" y="1730"/>
                      </a:cubicBezTo>
                      <a:cubicBezTo>
                        <a:pt x="3961" y="1154"/>
                        <a:pt x="3309" y="728"/>
                        <a:pt x="2657" y="452"/>
                      </a:cubicBezTo>
                      <a:cubicBezTo>
                        <a:pt x="2307" y="276"/>
                        <a:pt x="1931" y="126"/>
                        <a:pt x="1530" y="51"/>
                      </a:cubicBezTo>
                      <a:cubicBezTo>
                        <a:pt x="1354" y="26"/>
                        <a:pt x="1179" y="1"/>
                        <a:pt x="100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6" name="Google Shape;1166;p39"/>
                <p:cNvSpPr/>
                <p:nvPr/>
              </p:nvSpPr>
              <p:spPr>
                <a:xfrm>
                  <a:off x="7058096" y="1999600"/>
                  <a:ext cx="88415" cy="15000"/>
                </a:xfrm>
                <a:custGeom>
                  <a:avLst/>
                  <a:gdLst/>
                  <a:ahLst/>
                  <a:cxnLst/>
                  <a:rect l="l" t="t" r="r" b="b"/>
                  <a:pathLst>
                    <a:path w="2959" h="502" extrusionOk="0">
                      <a:moveTo>
                        <a:pt x="2958" y="501"/>
                      </a:moveTo>
                      <a:cubicBezTo>
                        <a:pt x="2708" y="401"/>
                        <a:pt x="2482" y="301"/>
                        <a:pt x="2232" y="226"/>
                      </a:cubicBezTo>
                      <a:cubicBezTo>
                        <a:pt x="2482" y="301"/>
                        <a:pt x="2683" y="376"/>
                        <a:pt x="2908" y="476"/>
                      </a:cubicBezTo>
                      <a:cubicBezTo>
                        <a:pt x="2933" y="476"/>
                        <a:pt x="2933" y="501"/>
                        <a:pt x="2958" y="501"/>
                      </a:cubicBezTo>
                      <a:moveTo>
                        <a:pt x="1" y="50"/>
                      </a:moveTo>
                      <a:cubicBezTo>
                        <a:pt x="1" y="50"/>
                        <a:pt x="1" y="50"/>
                        <a:pt x="26" y="25"/>
                      </a:cubicBezTo>
                      <a:cubicBezTo>
                        <a:pt x="151" y="25"/>
                        <a:pt x="277" y="0"/>
                        <a:pt x="402" y="0"/>
                      </a:cubicBezTo>
                      <a:cubicBezTo>
                        <a:pt x="427" y="0"/>
                        <a:pt x="452" y="0"/>
                        <a:pt x="477" y="0"/>
                      </a:cubicBezTo>
                      <a:cubicBezTo>
                        <a:pt x="327" y="25"/>
                        <a:pt x="151" y="25"/>
                        <a:pt x="1" y="50"/>
                      </a:cubicBezTo>
                    </a:path>
                  </a:pathLst>
                </a:custGeom>
                <a:solidFill>
                  <a:srgbClr val="F4F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7" name="Google Shape;1167;p39"/>
                <p:cNvSpPr/>
                <p:nvPr/>
              </p:nvSpPr>
              <p:spPr>
                <a:xfrm>
                  <a:off x="7048385" y="1999600"/>
                  <a:ext cx="181999" cy="84650"/>
                </a:xfrm>
                <a:custGeom>
                  <a:avLst/>
                  <a:gdLst/>
                  <a:ahLst/>
                  <a:cxnLst/>
                  <a:rect l="l" t="t" r="r" b="b"/>
                  <a:pathLst>
                    <a:path w="6091" h="2833" extrusionOk="0">
                      <a:moveTo>
                        <a:pt x="802" y="0"/>
                      </a:moveTo>
                      <a:cubicBezTo>
                        <a:pt x="652" y="25"/>
                        <a:pt x="476" y="25"/>
                        <a:pt x="326" y="50"/>
                      </a:cubicBezTo>
                      <a:cubicBezTo>
                        <a:pt x="301" y="75"/>
                        <a:pt x="301" y="100"/>
                        <a:pt x="251" y="100"/>
                      </a:cubicBezTo>
                      <a:cubicBezTo>
                        <a:pt x="176" y="150"/>
                        <a:pt x="75" y="175"/>
                        <a:pt x="0" y="226"/>
                      </a:cubicBezTo>
                      <a:lnTo>
                        <a:pt x="777" y="226"/>
                      </a:lnTo>
                      <a:cubicBezTo>
                        <a:pt x="1053" y="226"/>
                        <a:pt x="1354" y="276"/>
                        <a:pt x="1604" y="351"/>
                      </a:cubicBezTo>
                      <a:cubicBezTo>
                        <a:pt x="1880" y="426"/>
                        <a:pt x="2130" y="526"/>
                        <a:pt x="2381" y="652"/>
                      </a:cubicBezTo>
                      <a:cubicBezTo>
                        <a:pt x="2607" y="777"/>
                        <a:pt x="2857" y="877"/>
                        <a:pt x="3108" y="1003"/>
                      </a:cubicBezTo>
                      <a:cubicBezTo>
                        <a:pt x="3609" y="1253"/>
                        <a:pt x="4085" y="1554"/>
                        <a:pt x="4537" y="1855"/>
                      </a:cubicBezTo>
                      <a:cubicBezTo>
                        <a:pt x="4762" y="2005"/>
                        <a:pt x="4988" y="2155"/>
                        <a:pt x="5238" y="2281"/>
                      </a:cubicBezTo>
                      <a:cubicBezTo>
                        <a:pt x="5489" y="2431"/>
                        <a:pt x="5740" y="2632"/>
                        <a:pt x="5965" y="2832"/>
                      </a:cubicBezTo>
                      <a:lnTo>
                        <a:pt x="6015" y="2832"/>
                      </a:lnTo>
                      <a:cubicBezTo>
                        <a:pt x="6040" y="2832"/>
                        <a:pt x="6090" y="2782"/>
                        <a:pt x="6040" y="2732"/>
                      </a:cubicBezTo>
                      <a:cubicBezTo>
                        <a:pt x="5815" y="2531"/>
                        <a:pt x="5564" y="2306"/>
                        <a:pt x="5364" y="2055"/>
                      </a:cubicBezTo>
                      <a:cubicBezTo>
                        <a:pt x="5163" y="1830"/>
                        <a:pt x="4963" y="1629"/>
                        <a:pt x="4737" y="1429"/>
                      </a:cubicBezTo>
                      <a:cubicBezTo>
                        <a:pt x="4286" y="1078"/>
                        <a:pt x="3785" y="752"/>
                        <a:pt x="3283" y="501"/>
                      </a:cubicBezTo>
                      <a:cubicBezTo>
                        <a:pt x="3033" y="401"/>
                        <a:pt x="2807" y="301"/>
                        <a:pt x="2557" y="226"/>
                      </a:cubicBezTo>
                      <a:cubicBezTo>
                        <a:pt x="2506" y="226"/>
                        <a:pt x="2456" y="201"/>
                        <a:pt x="2406" y="201"/>
                      </a:cubicBezTo>
                      <a:cubicBezTo>
                        <a:pt x="2105" y="150"/>
                        <a:pt x="1830" y="100"/>
                        <a:pt x="1529" y="75"/>
                      </a:cubicBezTo>
                      <a:cubicBezTo>
                        <a:pt x="1303" y="50"/>
                        <a:pt x="1053" y="25"/>
                        <a:pt x="802"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8" name="Google Shape;1168;p39"/>
                <p:cNvSpPr/>
                <p:nvPr/>
              </p:nvSpPr>
              <p:spPr>
                <a:xfrm>
                  <a:off x="6990716" y="2037039"/>
                  <a:ext cx="23994" cy="54680"/>
                </a:xfrm>
                <a:custGeom>
                  <a:avLst/>
                  <a:gdLst/>
                  <a:ahLst/>
                  <a:cxnLst/>
                  <a:rect l="l" t="t" r="r" b="b"/>
                  <a:pathLst>
                    <a:path w="803" h="1830" extrusionOk="0">
                      <a:moveTo>
                        <a:pt x="552" y="0"/>
                      </a:moveTo>
                      <a:cubicBezTo>
                        <a:pt x="376" y="226"/>
                        <a:pt x="226" y="476"/>
                        <a:pt x="126" y="752"/>
                      </a:cubicBezTo>
                      <a:cubicBezTo>
                        <a:pt x="25" y="1103"/>
                        <a:pt x="0" y="1479"/>
                        <a:pt x="50" y="1830"/>
                      </a:cubicBezTo>
                      <a:cubicBezTo>
                        <a:pt x="251" y="1755"/>
                        <a:pt x="426" y="1654"/>
                        <a:pt x="602" y="1554"/>
                      </a:cubicBezTo>
                      <a:cubicBezTo>
                        <a:pt x="702" y="1479"/>
                        <a:pt x="777" y="1404"/>
                        <a:pt x="802" y="1278"/>
                      </a:cubicBezTo>
                      <a:cubicBezTo>
                        <a:pt x="802" y="1253"/>
                        <a:pt x="802" y="1253"/>
                        <a:pt x="802" y="1228"/>
                      </a:cubicBezTo>
                      <a:cubicBezTo>
                        <a:pt x="727" y="1003"/>
                        <a:pt x="677" y="752"/>
                        <a:pt x="677" y="501"/>
                      </a:cubicBezTo>
                      <a:cubicBezTo>
                        <a:pt x="652" y="451"/>
                        <a:pt x="652" y="376"/>
                        <a:pt x="627" y="326"/>
                      </a:cubicBezTo>
                      <a:cubicBezTo>
                        <a:pt x="602" y="251"/>
                        <a:pt x="577" y="151"/>
                        <a:pt x="552" y="75"/>
                      </a:cubicBezTo>
                      <a:cubicBezTo>
                        <a:pt x="552" y="50"/>
                        <a:pt x="552" y="25"/>
                        <a:pt x="552"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69" name="Google Shape;1169;p39"/>
                <p:cNvSpPr/>
                <p:nvPr/>
              </p:nvSpPr>
              <p:spPr>
                <a:xfrm>
                  <a:off x="7010915" y="2052009"/>
                  <a:ext cx="4542" cy="21753"/>
                </a:xfrm>
                <a:custGeom>
                  <a:avLst/>
                  <a:gdLst/>
                  <a:ahLst/>
                  <a:cxnLst/>
                  <a:rect l="l" t="t" r="r" b="b"/>
                  <a:pathLst>
                    <a:path w="152" h="728" extrusionOk="0">
                      <a:moveTo>
                        <a:pt x="1" y="0"/>
                      </a:moveTo>
                      <a:cubicBezTo>
                        <a:pt x="1" y="251"/>
                        <a:pt x="51" y="502"/>
                        <a:pt x="126" y="727"/>
                      </a:cubicBezTo>
                      <a:cubicBezTo>
                        <a:pt x="151" y="627"/>
                        <a:pt x="101" y="527"/>
                        <a:pt x="101" y="427"/>
                      </a:cubicBezTo>
                      <a:cubicBezTo>
                        <a:pt x="76" y="276"/>
                        <a:pt x="26" y="126"/>
                        <a:pt x="1" y="0"/>
                      </a:cubicBezTo>
                      <a:close/>
                    </a:path>
                  </a:pathLst>
                </a:custGeom>
                <a:solidFill>
                  <a:srgbClr val="B77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0" name="Google Shape;1170;p39"/>
                <p:cNvSpPr/>
                <p:nvPr/>
              </p:nvSpPr>
              <p:spPr>
                <a:xfrm>
                  <a:off x="7115764" y="2135882"/>
                  <a:ext cx="70427" cy="27729"/>
                </a:xfrm>
                <a:custGeom>
                  <a:avLst/>
                  <a:gdLst/>
                  <a:ahLst/>
                  <a:cxnLst/>
                  <a:rect l="l" t="t" r="r" b="b"/>
                  <a:pathLst>
                    <a:path w="2357" h="928" extrusionOk="0">
                      <a:moveTo>
                        <a:pt x="76" y="0"/>
                      </a:moveTo>
                      <a:cubicBezTo>
                        <a:pt x="26" y="0"/>
                        <a:pt x="1" y="51"/>
                        <a:pt x="51" y="76"/>
                      </a:cubicBezTo>
                      <a:cubicBezTo>
                        <a:pt x="126" y="151"/>
                        <a:pt x="176" y="226"/>
                        <a:pt x="276" y="301"/>
                      </a:cubicBezTo>
                      <a:cubicBezTo>
                        <a:pt x="352" y="376"/>
                        <a:pt x="452" y="427"/>
                        <a:pt x="552" y="452"/>
                      </a:cubicBezTo>
                      <a:cubicBezTo>
                        <a:pt x="728" y="552"/>
                        <a:pt x="903" y="652"/>
                        <a:pt x="1104" y="727"/>
                      </a:cubicBezTo>
                      <a:cubicBezTo>
                        <a:pt x="1304" y="802"/>
                        <a:pt x="1530" y="828"/>
                        <a:pt x="1730" y="878"/>
                      </a:cubicBezTo>
                      <a:cubicBezTo>
                        <a:pt x="1931" y="928"/>
                        <a:pt x="2156" y="928"/>
                        <a:pt x="2357" y="928"/>
                      </a:cubicBezTo>
                      <a:lnTo>
                        <a:pt x="2357" y="878"/>
                      </a:lnTo>
                      <a:cubicBezTo>
                        <a:pt x="2156" y="828"/>
                        <a:pt x="1956" y="752"/>
                        <a:pt x="1780" y="702"/>
                      </a:cubicBezTo>
                      <a:cubicBezTo>
                        <a:pt x="1580" y="652"/>
                        <a:pt x="1404" y="577"/>
                        <a:pt x="1204" y="502"/>
                      </a:cubicBezTo>
                      <a:cubicBezTo>
                        <a:pt x="1028" y="427"/>
                        <a:pt x="828" y="351"/>
                        <a:pt x="652" y="251"/>
                      </a:cubicBezTo>
                      <a:cubicBezTo>
                        <a:pt x="552" y="201"/>
                        <a:pt x="477" y="151"/>
                        <a:pt x="402" y="101"/>
                      </a:cubicBezTo>
                      <a:cubicBezTo>
                        <a:pt x="302" y="76"/>
                        <a:pt x="201" y="51"/>
                        <a:pt x="101"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1" name="Google Shape;1171;p39"/>
                <p:cNvSpPr/>
                <p:nvPr/>
              </p:nvSpPr>
              <p:spPr>
                <a:xfrm>
                  <a:off x="7003445" y="1988723"/>
                  <a:ext cx="271878" cy="222218"/>
                </a:xfrm>
                <a:custGeom>
                  <a:avLst/>
                  <a:gdLst/>
                  <a:ahLst/>
                  <a:cxnLst/>
                  <a:rect l="l" t="t" r="r" b="b"/>
                  <a:pathLst>
                    <a:path w="9099" h="7437" extrusionOk="0">
                      <a:moveTo>
                        <a:pt x="2277" y="669"/>
                      </a:moveTo>
                      <a:cubicBezTo>
                        <a:pt x="2436" y="669"/>
                        <a:pt x="2590" y="678"/>
                        <a:pt x="2732" y="690"/>
                      </a:cubicBezTo>
                      <a:cubicBezTo>
                        <a:pt x="3108" y="740"/>
                        <a:pt x="3434" y="840"/>
                        <a:pt x="3810" y="915"/>
                      </a:cubicBezTo>
                      <a:cubicBezTo>
                        <a:pt x="4086" y="961"/>
                        <a:pt x="4383" y="965"/>
                        <a:pt x="4682" y="985"/>
                      </a:cubicBezTo>
                      <a:lnTo>
                        <a:pt x="4682" y="985"/>
                      </a:lnTo>
                      <a:cubicBezTo>
                        <a:pt x="4683" y="987"/>
                        <a:pt x="4685" y="989"/>
                        <a:pt x="4687" y="991"/>
                      </a:cubicBezTo>
                      <a:cubicBezTo>
                        <a:pt x="5414" y="1517"/>
                        <a:pt x="6141" y="1993"/>
                        <a:pt x="6717" y="2670"/>
                      </a:cubicBezTo>
                      <a:cubicBezTo>
                        <a:pt x="7269" y="3296"/>
                        <a:pt x="7820" y="3973"/>
                        <a:pt x="8096" y="4775"/>
                      </a:cubicBezTo>
                      <a:cubicBezTo>
                        <a:pt x="8296" y="5377"/>
                        <a:pt x="8246" y="6103"/>
                        <a:pt x="7670" y="6479"/>
                      </a:cubicBezTo>
                      <a:cubicBezTo>
                        <a:pt x="7370" y="6691"/>
                        <a:pt x="7009" y="6766"/>
                        <a:pt x="6647" y="6766"/>
                      </a:cubicBezTo>
                      <a:cubicBezTo>
                        <a:pt x="6494" y="6766"/>
                        <a:pt x="6340" y="6752"/>
                        <a:pt x="6191" y="6730"/>
                      </a:cubicBezTo>
                      <a:cubicBezTo>
                        <a:pt x="4938" y="6555"/>
                        <a:pt x="3760" y="5928"/>
                        <a:pt x="2807" y="5126"/>
                      </a:cubicBezTo>
                      <a:cubicBezTo>
                        <a:pt x="2131" y="4575"/>
                        <a:pt x="1504" y="3923"/>
                        <a:pt x="1078" y="3171"/>
                      </a:cubicBezTo>
                      <a:cubicBezTo>
                        <a:pt x="777" y="2620"/>
                        <a:pt x="426" y="1717"/>
                        <a:pt x="878" y="1166"/>
                      </a:cubicBezTo>
                      <a:cubicBezTo>
                        <a:pt x="1203" y="764"/>
                        <a:pt x="1763" y="669"/>
                        <a:pt x="2277" y="669"/>
                      </a:cubicBezTo>
                      <a:close/>
                      <a:moveTo>
                        <a:pt x="2258" y="1"/>
                      </a:moveTo>
                      <a:cubicBezTo>
                        <a:pt x="1718" y="1"/>
                        <a:pt x="1172" y="94"/>
                        <a:pt x="727" y="414"/>
                      </a:cubicBezTo>
                      <a:cubicBezTo>
                        <a:pt x="25" y="940"/>
                        <a:pt x="0" y="1843"/>
                        <a:pt x="251" y="2620"/>
                      </a:cubicBezTo>
                      <a:cubicBezTo>
                        <a:pt x="527" y="3522"/>
                        <a:pt x="1103" y="4274"/>
                        <a:pt x="1755" y="4925"/>
                      </a:cubicBezTo>
                      <a:cubicBezTo>
                        <a:pt x="2858" y="6028"/>
                        <a:pt x="4236" y="6930"/>
                        <a:pt x="5790" y="7306"/>
                      </a:cubicBezTo>
                      <a:cubicBezTo>
                        <a:pt x="6133" y="7375"/>
                        <a:pt x="6507" y="7436"/>
                        <a:pt x="6877" y="7436"/>
                      </a:cubicBezTo>
                      <a:cubicBezTo>
                        <a:pt x="7183" y="7436"/>
                        <a:pt x="7487" y="7395"/>
                        <a:pt x="7770" y="7281"/>
                      </a:cubicBezTo>
                      <a:cubicBezTo>
                        <a:pt x="8522" y="7006"/>
                        <a:pt x="8998" y="6329"/>
                        <a:pt x="9048" y="5502"/>
                      </a:cubicBezTo>
                      <a:cubicBezTo>
                        <a:pt x="9098" y="4374"/>
                        <a:pt x="8321" y="3372"/>
                        <a:pt x="7594" y="2595"/>
                      </a:cubicBezTo>
                      <a:cubicBezTo>
                        <a:pt x="7193" y="2194"/>
                        <a:pt x="6742" y="1843"/>
                        <a:pt x="6266" y="1517"/>
                      </a:cubicBezTo>
                      <a:cubicBezTo>
                        <a:pt x="5815" y="1191"/>
                        <a:pt x="5314" y="915"/>
                        <a:pt x="4787" y="790"/>
                      </a:cubicBezTo>
                      <a:cubicBezTo>
                        <a:pt x="4778" y="788"/>
                        <a:pt x="4769" y="787"/>
                        <a:pt x="4760" y="787"/>
                      </a:cubicBezTo>
                      <a:cubicBezTo>
                        <a:pt x="4760" y="787"/>
                        <a:pt x="4759" y="787"/>
                        <a:pt x="4759" y="787"/>
                      </a:cubicBezTo>
                      <a:lnTo>
                        <a:pt x="4759" y="787"/>
                      </a:lnTo>
                      <a:cubicBezTo>
                        <a:pt x="4544" y="580"/>
                        <a:pt x="4288" y="381"/>
                        <a:pt x="4010" y="289"/>
                      </a:cubicBezTo>
                      <a:cubicBezTo>
                        <a:pt x="3660" y="164"/>
                        <a:pt x="3259" y="88"/>
                        <a:pt x="2908" y="38"/>
                      </a:cubicBezTo>
                      <a:cubicBezTo>
                        <a:pt x="2697" y="16"/>
                        <a:pt x="2478" y="1"/>
                        <a:pt x="2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2" name="Google Shape;1172;p39"/>
                <p:cNvSpPr/>
                <p:nvPr/>
              </p:nvSpPr>
              <p:spPr>
                <a:xfrm>
                  <a:off x="7058096" y="2026820"/>
                  <a:ext cx="171541" cy="144769"/>
                </a:xfrm>
                <a:custGeom>
                  <a:avLst/>
                  <a:gdLst/>
                  <a:ahLst/>
                  <a:cxnLst/>
                  <a:rect l="l" t="t" r="r" b="b"/>
                  <a:pathLst>
                    <a:path w="5741" h="4845" extrusionOk="0">
                      <a:moveTo>
                        <a:pt x="799" y="1"/>
                      </a:moveTo>
                      <a:cubicBezTo>
                        <a:pt x="663" y="1"/>
                        <a:pt x="529" y="20"/>
                        <a:pt x="402" y="66"/>
                      </a:cubicBezTo>
                      <a:cubicBezTo>
                        <a:pt x="227" y="142"/>
                        <a:pt x="1" y="367"/>
                        <a:pt x="26" y="593"/>
                      </a:cubicBezTo>
                      <a:cubicBezTo>
                        <a:pt x="47" y="740"/>
                        <a:pt x="139" y="799"/>
                        <a:pt x="258" y="799"/>
                      </a:cubicBezTo>
                      <a:cubicBezTo>
                        <a:pt x="280" y="799"/>
                        <a:pt x="303" y="797"/>
                        <a:pt x="327" y="793"/>
                      </a:cubicBezTo>
                      <a:cubicBezTo>
                        <a:pt x="530" y="753"/>
                        <a:pt x="683" y="679"/>
                        <a:pt x="867" y="679"/>
                      </a:cubicBezTo>
                      <a:cubicBezTo>
                        <a:pt x="910" y="679"/>
                        <a:pt x="956" y="683"/>
                        <a:pt x="1003" y="693"/>
                      </a:cubicBezTo>
                      <a:cubicBezTo>
                        <a:pt x="1304" y="743"/>
                        <a:pt x="1630" y="868"/>
                        <a:pt x="1931" y="994"/>
                      </a:cubicBezTo>
                      <a:cubicBezTo>
                        <a:pt x="2457" y="1194"/>
                        <a:pt x="2958" y="1495"/>
                        <a:pt x="3460" y="1796"/>
                      </a:cubicBezTo>
                      <a:cubicBezTo>
                        <a:pt x="3936" y="2122"/>
                        <a:pt x="4437" y="2473"/>
                        <a:pt x="4763" y="2974"/>
                      </a:cubicBezTo>
                      <a:cubicBezTo>
                        <a:pt x="5114" y="3475"/>
                        <a:pt x="5314" y="4202"/>
                        <a:pt x="4938" y="4753"/>
                      </a:cubicBezTo>
                      <a:cubicBezTo>
                        <a:pt x="4900" y="4792"/>
                        <a:pt x="4950" y="4845"/>
                        <a:pt x="4998" y="4845"/>
                      </a:cubicBezTo>
                      <a:cubicBezTo>
                        <a:pt x="5013" y="4845"/>
                        <a:pt x="5027" y="4840"/>
                        <a:pt x="5039" y="4828"/>
                      </a:cubicBezTo>
                      <a:cubicBezTo>
                        <a:pt x="5740" y="4177"/>
                        <a:pt x="5139" y="2949"/>
                        <a:pt x="4688" y="2347"/>
                      </a:cubicBezTo>
                      <a:cubicBezTo>
                        <a:pt x="4036" y="1470"/>
                        <a:pt x="3109" y="843"/>
                        <a:pt x="2106" y="392"/>
                      </a:cubicBezTo>
                      <a:cubicBezTo>
                        <a:pt x="1740" y="219"/>
                        <a:pt x="1255" y="1"/>
                        <a:pt x="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3" name="Google Shape;1173;p39"/>
                <p:cNvSpPr/>
                <p:nvPr/>
              </p:nvSpPr>
              <p:spPr>
                <a:xfrm>
                  <a:off x="6974222" y="1994341"/>
                  <a:ext cx="226192" cy="260972"/>
                </a:xfrm>
                <a:custGeom>
                  <a:avLst/>
                  <a:gdLst/>
                  <a:ahLst/>
                  <a:cxnLst/>
                  <a:rect l="l" t="t" r="r" b="b"/>
                  <a:pathLst>
                    <a:path w="7570" h="8734" extrusionOk="0">
                      <a:moveTo>
                        <a:pt x="2507" y="1"/>
                      </a:moveTo>
                      <a:cubicBezTo>
                        <a:pt x="2357" y="1"/>
                        <a:pt x="2206" y="1"/>
                        <a:pt x="2056" y="51"/>
                      </a:cubicBezTo>
                      <a:cubicBezTo>
                        <a:pt x="1831" y="126"/>
                        <a:pt x="1605" y="251"/>
                        <a:pt x="1404" y="402"/>
                      </a:cubicBezTo>
                      <a:cubicBezTo>
                        <a:pt x="1003" y="677"/>
                        <a:pt x="678" y="1028"/>
                        <a:pt x="452" y="1429"/>
                      </a:cubicBezTo>
                      <a:cubicBezTo>
                        <a:pt x="226" y="1830"/>
                        <a:pt x="26" y="2306"/>
                        <a:pt x="26" y="2758"/>
                      </a:cubicBezTo>
                      <a:cubicBezTo>
                        <a:pt x="1" y="3234"/>
                        <a:pt x="176" y="3735"/>
                        <a:pt x="352" y="4186"/>
                      </a:cubicBezTo>
                      <a:cubicBezTo>
                        <a:pt x="1104" y="5966"/>
                        <a:pt x="2658" y="7494"/>
                        <a:pt x="4412" y="8271"/>
                      </a:cubicBezTo>
                      <a:cubicBezTo>
                        <a:pt x="5126" y="8583"/>
                        <a:pt x="5880" y="8733"/>
                        <a:pt x="6645" y="8733"/>
                      </a:cubicBezTo>
                      <a:cubicBezTo>
                        <a:pt x="6927" y="8733"/>
                        <a:pt x="7211" y="8713"/>
                        <a:pt x="7495" y="8672"/>
                      </a:cubicBezTo>
                      <a:cubicBezTo>
                        <a:pt x="7570" y="8647"/>
                        <a:pt x="7520" y="8547"/>
                        <a:pt x="7445" y="8547"/>
                      </a:cubicBezTo>
                      <a:cubicBezTo>
                        <a:pt x="7194" y="8581"/>
                        <a:pt x="6948" y="8598"/>
                        <a:pt x="6705" y="8598"/>
                      </a:cubicBezTo>
                      <a:cubicBezTo>
                        <a:pt x="6046" y="8598"/>
                        <a:pt x="5410" y="8471"/>
                        <a:pt x="4788" y="8196"/>
                      </a:cubicBezTo>
                      <a:cubicBezTo>
                        <a:pt x="4011" y="7845"/>
                        <a:pt x="3284" y="7344"/>
                        <a:pt x="2683" y="6742"/>
                      </a:cubicBezTo>
                      <a:cubicBezTo>
                        <a:pt x="2081" y="6141"/>
                        <a:pt x="1580" y="5414"/>
                        <a:pt x="1154" y="4662"/>
                      </a:cubicBezTo>
                      <a:cubicBezTo>
                        <a:pt x="753" y="3910"/>
                        <a:pt x="402" y="3033"/>
                        <a:pt x="678" y="2181"/>
                      </a:cubicBezTo>
                      <a:cubicBezTo>
                        <a:pt x="853" y="1730"/>
                        <a:pt x="1129" y="1329"/>
                        <a:pt x="1480" y="1028"/>
                      </a:cubicBezTo>
                      <a:cubicBezTo>
                        <a:pt x="1680" y="878"/>
                        <a:pt x="1856" y="752"/>
                        <a:pt x="2081" y="652"/>
                      </a:cubicBezTo>
                      <a:cubicBezTo>
                        <a:pt x="2307" y="527"/>
                        <a:pt x="2507" y="377"/>
                        <a:pt x="2733" y="276"/>
                      </a:cubicBezTo>
                      <a:cubicBezTo>
                        <a:pt x="2883" y="226"/>
                        <a:pt x="2883" y="1"/>
                        <a:pt x="2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4" name="Google Shape;1174;p39"/>
                <p:cNvSpPr/>
                <p:nvPr/>
              </p:nvSpPr>
              <p:spPr>
                <a:xfrm>
                  <a:off x="7139728" y="2140006"/>
                  <a:ext cx="133325" cy="81931"/>
                </a:xfrm>
                <a:custGeom>
                  <a:avLst/>
                  <a:gdLst/>
                  <a:ahLst/>
                  <a:cxnLst/>
                  <a:rect l="l" t="t" r="r" b="b"/>
                  <a:pathLst>
                    <a:path w="4462" h="2742" extrusionOk="0">
                      <a:moveTo>
                        <a:pt x="4186" y="0"/>
                      </a:moveTo>
                      <a:cubicBezTo>
                        <a:pt x="4155" y="0"/>
                        <a:pt x="4124" y="13"/>
                        <a:pt x="4111" y="38"/>
                      </a:cubicBezTo>
                      <a:cubicBezTo>
                        <a:pt x="4036" y="238"/>
                        <a:pt x="4036" y="514"/>
                        <a:pt x="3986" y="715"/>
                      </a:cubicBezTo>
                      <a:cubicBezTo>
                        <a:pt x="3936" y="940"/>
                        <a:pt x="3911" y="1166"/>
                        <a:pt x="3835" y="1366"/>
                      </a:cubicBezTo>
                      <a:cubicBezTo>
                        <a:pt x="3660" y="1767"/>
                        <a:pt x="3359" y="2043"/>
                        <a:pt x="2958" y="2168"/>
                      </a:cubicBezTo>
                      <a:cubicBezTo>
                        <a:pt x="2661" y="2273"/>
                        <a:pt x="2352" y="2317"/>
                        <a:pt x="2039" y="2317"/>
                      </a:cubicBezTo>
                      <a:cubicBezTo>
                        <a:pt x="1903" y="2317"/>
                        <a:pt x="1766" y="2309"/>
                        <a:pt x="1630" y="2294"/>
                      </a:cubicBezTo>
                      <a:cubicBezTo>
                        <a:pt x="1104" y="2243"/>
                        <a:pt x="602" y="2043"/>
                        <a:pt x="76" y="2043"/>
                      </a:cubicBezTo>
                      <a:cubicBezTo>
                        <a:pt x="26" y="2043"/>
                        <a:pt x="1" y="2093"/>
                        <a:pt x="26" y="2143"/>
                      </a:cubicBezTo>
                      <a:cubicBezTo>
                        <a:pt x="452" y="2594"/>
                        <a:pt x="1104" y="2695"/>
                        <a:pt x="1680" y="2720"/>
                      </a:cubicBezTo>
                      <a:cubicBezTo>
                        <a:pt x="1821" y="2734"/>
                        <a:pt x="1965" y="2742"/>
                        <a:pt x="2111" y="2742"/>
                      </a:cubicBezTo>
                      <a:cubicBezTo>
                        <a:pt x="2485" y="2742"/>
                        <a:pt x="2866" y="2688"/>
                        <a:pt x="3209" y="2544"/>
                      </a:cubicBezTo>
                      <a:cubicBezTo>
                        <a:pt x="3660" y="2369"/>
                        <a:pt x="4111" y="2118"/>
                        <a:pt x="4312" y="1642"/>
                      </a:cubicBezTo>
                      <a:cubicBezTo>
                        <a:pt x="4412" y="1391"/>
                        <a:pt x="4462" y="1116"/>
                        <a:pt x="4437" y="840"/>
                      </a:cubicBezTo>
                      <a:cubicBezTo>
                        <a:pt x="4437" y="715"/>
                        <a:pt x="4412" y="589"/>
                        <a:pt x="4387" y="464"/>
                      </a:cubicBezTo>
                      <a:cubicBezTo>
                        <a:pt x="4362" y="314"/>
                        <a:pt x="4337" y="163"/>
                        <a:pt x="4261" y="38"/>
                      </a:cubicBezTo>
                      <a:cubicBezTo>
                        <a:pt x="4249" y="13"/>
                        <a:pt x="4218" y="0"/>
                        <a:pt x="4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5" name="Google Shape;1175;p39"/>
                <p:cNvSpPr/>
                <p:nvPr/>
              </p:nvSpPr>
              <p:spPr>
                <a:xfrm>
                  <a:off x="6999710" y="2010058"/>
                  <a:ext cx="86144" cy="155794"/>
                </a:xfrm>
                <a:custGeom>
                  <a:avLst/>
                  <a:gdLst/>
                  <a:ahLst/>
                  <a:cxnLst/>
                  <a:rect l="l" t="t" r="r" b="b"/>
                  <a:pathLst>
                    <a:path w="2883" h="5214" extrusionOk="0">
                      <a:moveTo>
                        <a:pt x="578" y="0"/>
                      </a:moveTo>
                      <a:cubicBezTo>
                        <a:pt x="219" y="0"/>
                        <a:pt x="75" y="558"/>
                        <a:pt x="50" y="828"/>
                      </a:cubicBezTo>
                      <a:cubicBezTo>
                        <a:pt x="0" y="1279"/>
                        <a:pt x="150" y="1705"/>
                        <a:pt x="326" y="2131"/>
                      </a:cubicBezTo>
                      <a:cubicBezTo>
                        <a:pt x="476" y="2507"/>
                        <a:pt x="677" y="2858"/>
                        <a:pt x="902" y="3209"/>
                      </a:cubicBezTo>
                      <a:cubicBezTo>
                        <a:pt x="1404" y="3986"/>
                        <a:pt x="2055" y="4688"/>
                        <a:pt x="2857" y="5214"/>
                      </a:cubicBezTo>
                      <a:lnTo>
                        <a:pt x="2882" y="5164"/>
                      </a:lnTo>
                      <a:cubicBezTo>
                        <a:pt x="2206" y="4587"/>
                        <a:pt x="1604" y="3961"/>
                        <a:pt x="1153" y="3209"/>
                      </a:cubicBezTo>
                      <a:cubicBezTo>
                        <a:pt x="927" y="2833"/>
                        <a:pt x="752" y="2432"/>
                        <a:pt x="602" y="2006"/>
                      </a:cubicBezTo>
                      <a:cubicBezTo>
                        <a:pt x="451" y="1580"/>
                        <a:pt x="301" y="1003"/>
                        <a:pt x="576" y="602"/>
                      </a:cubicBezTo>
                      <a:cubicBezTo>
                        <a:pt x="677" y="477"/>
                        <a:pt x="827" y="352"/>
                        <a:pt x="802" y="176"/>
                      </a:cubicBezTo>
                      <a:cubicBezTo>
                        <a:pt x="802" y="76"/>
                        <a:pt x="727" y="26"/>
                        <a:pt x="602" y="1"/>
                      </a:cubicBezTo>
                      <a:cubicBezTo>
                        <a:pt x="594" y="0"/>
                        <a:pt x="58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6" name="Google Shape;1176;p39"/>
                <p:cNvSpPr/>
                <p:nvPr/>
              </p:nvSpPr>
              <p:spPr>
                <a:xfrm>
                  <a:off x="7082418" y="2109170"/>
                  <a:ext cx="69322" cy="52200"/>
                </a:xfrm>
                <a:custGeom>
                  <a:avLst/>
                  <a:gdLst/>
                  <a:ahLst/>
                  <a:cxnLst/>
                  <a:rect l="l" t="t" r="r" b="b"/>
                  <a:pathLst>
                    <a:path w="2320" h="1747" extrusionOk="0">
                      <a:moveTo>
                        <a:pt x="77" y="1"/>
                      </a:moveTo>
                      <a:cubicBezTo>
                        <a:pt x="36" y="1"/>
                        <a:pt x="1" y="54"/>
                        <a:pt x="39" y="92"/>
                      </a:cubicBezTo>
                      <a:cubicBezTo>
                        <a:pt x="340" y="443"/>
                        <a:pt x="666" y="769"/>
                        <a:pt x="1042" y="1045"/>
                      </a:cubicBezTo>
                      <a:cubicBezTo>
                        <a:pt x="1217" y="1195"/>
                        <a:pt x="1392" y="1321"/>
                        <a:pt x="1593" y="1446"/>
                      </a:cubicBezTo>
                      <a:cubicBezTo>
                        <a:pt x="1768" y="1571"/>
                        <a:pt x="1994" y="1722"/>
                        <a:pt x="2220" y="1747"/>
                      </a:cubicBezTo>
                      <a:cubicBezTo>
                        <a:pt x="2295" y="1747"/>
                        <a:pt x="2320" y="1646"/>
                        <a:pt x="2270" y="1596"/>
                      </a:cubicBezTo>
                      <a:cubicBezTo>
                        <a:pt x="2194" y="1521"/>
                        <a:pt x="2094" y="1471"/>
                        <a:pt x="2019" y="1421"/>
                      </a:cubicBezTo>
                      <a:cubicBezTo>
                        <a:pt x="1919" y="1371"/>
                        <a:pt x="1819" y="1321"/>
                        <a:pt x="1718" y="1270"/>
                      </a:cubicBezTo>
                      <a:cubicBezTo>
                        <a:pt x="1518" y="1145"/>
                        <a:pt x="1342" y="1020"/>
                        <a:pt x="1142" y="894"/>
                      </a:cubicBezTo>
                      <a:cubicBezTo>
                        <a:pt x="791" y="619"/>
                        <a:pt x="440" y="343"/>
                        <a:pt x="114" y="17"/>
                      </a:cubicBezTo>
                      <a:cubicBezTo>
                        <a:pt x="103" y="6"/>
                        <a:pt x="90"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7" name="Google Shape;1177;p39"/>
                <p:cNvSpPr/>
                <p:nvPr/>
              </p:nvSpPr>
              <p:spPr>
                <a:xfrm>
                  <a:off x="7121023" y="2246707"/>
                  <a:ext cx="47957" cy="9024"/>
                </a:xfrm>
                <a:custGeom>
                  <a:avLst/>
                  <a:gdLst/>
                  <a:ahLst/>
                  <a:cxnLst/>
                  <a:rect l="l" t="t" r="r" b="b"/>
                  <a:pathLst>
                    <a:path w="1605" h="302" extrusionOk="0">
                      <a:moveTo>
                        <a:pt x="1404" y="302"/>
                      </a:moveTo>
                      <a:cubicBezTo>
                        <a:pt x="1404" y="302"/>
                        <a:pt x="1379" y="302"/>
                        <a:pt x="1354" y="302"/>
                      </a:cubicBezTo>
                      <a:cubicBezTo>
                        <a:pt x="1078" y="276"/>
                        <a:pt x="802" y="251"/>
                        <a:pt x="527" y="176"/>
                      </a:cubicBezTo>
                      <a:cubicBezTo>
                        <a:pt x="351" y="126"/>
                        <a:pt x="176" y="76"/>
                        <a:pt x="0" y="1"/>
                      </a:cubicBezTo>
                      <a:cubicBezTo>
                        <a:pt x="527" y="176"/>
                        <a:pt x="1053" y="276"/>
                        <a:pt x="1604" y="276"/>
                      </a:cubicBezTo>
                      <a:cubicBezTo>
                        <a:pt x="1529" y="302"/>
                        <a:pt x="1479" y="302"/>
                        <a:pt x="1404" y="302"/>
                      </a:cubicBezTo>
                      <a:close/>
                    </a:path>
                  </a:pathLst>
                </a:custGeom>
                <a:solidFill>
                  <a:srgbClr val="828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8" name="Google Shape;1178;p39"/>
                <p:cNvSpPr/>
                <p:nvPr/>
              </p:nvSpPr>
              <p:spPr>
                <a:xfrm>
                  <a:off x="7061860" y="2203292"/>
                  <a:ext cx="155047" cy="47957"/>
                </a:xfrm>
                <a:custGeom>
                  <a:avLst/>
                  <a:gdLst/>
                  <a:ahLst/>
                  <a:cxnLst/>
                  <a:rect l="l" t="t" r="r" b="b"/>
                  <a:pathLst>
                    <a:path w="5189" h="1605" extrusionOk="0">
                      <a:moveTo>
                        <a:pt x="0" y="0"/>
                      </a:moveTo>
                      <a:lnTo>
                        <a:pt x="0" y="0"/>
                      </a:lnTo>
                      <a:cubicBezTo>
                        <a:pt x="552" y="476"/>
                        <a:pt x="1178" y="902"/>
                        <a:pt x="1855" y="1203"/>
                      </a:cubicBezTo>
                      <a:cubicBezTo>
                        <a:pt x="2481" y="1479"/>
                        <a:pt x="3108" y="1604"/>
                        <a:pt x="3785" y="1604"/>
                      </a:cubicBezTo>
                      <a:cubicBezTo>
                        <a:pt x="4010" y="1604"/>
                        <a:pt x="4261" y="1604"/>
                        <a:pt x="4512" y="1554"/>
                      </a:cubicBezTo>
                      <a:lnTo>
                        <a:pt x="4537" y="1554"/>
                      </a:lnTo>
                      <a:cubicBezTo>
                        <a:pt x="4537" y="1554"/>
                        <a:pt x="4562" y="1554"/>
                        <a:pt x="4562" y="1579"/>
                      </a:cubicBezTo>
                      <a:cubicBezTo>
                        <a:pt x="4662" y="1554"/>
                        <a:pt x="4762" y="1529"/>
                        <a:pt x="4862" y="1504"/>
                      </a:cubicBezTo>
                      <a:cubicBezTo>
                        <a:pt x="4837" y="1454"/>
                        <a:pt x="4862" y="1404"/>
                        <a:pt x="4888" y="1379"/>
                      </a:cubicBezTo>
                      <a:cubicBezTo>
                        <a:pt x="4988" y="1278"/>
                        <a:pt x="5088" y="1178"/>
                        <a:pt x="5188" y="1103"/>
                      </a:cubicBezTo>
                      <a:cubicBezTo>
                        <a:pt x="4411" y="978"/>
                        <a:pt x="3609" y="827"/>
                        <a:pt x="2832" y="677"/>
                      </a:cubicBezTo>
                      <a:cubicBezTo>
                        <a:pt x="1880" y="501"/>
                        <a:pt x="928" y="276"/>
                        <a:pt x="0"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9" name="Google Shape;1179;p39"/>
                <p:cNvSpPr/>
                <p:nvPr/>
              </p:nvSpPr>
              <p:spPr>
                <a:xfrm>
                  <a:off x="7037897" y="2195792"/>
                  <a:ext cx="161770" cy="59192"/>
                </a:xfrm>
                <a:custGeom>
                  <a:avLst/>
                  <a:gdLst/>
                  <a:ahLst/>
                  <a:cxnLst/>
                  <a:rect l="l" t="t" r="r" b="b"/>
                  <a:pathLst>
                    <a:path w="5414" h="1981" extrusionOk="0">
                      <a:moveTo>
                        <a:pt x="0" y="0"/>
                      </a:moveTo>
                      <a:lnTo>
                        <a:pt x="0" y="0"/>
                      </a:lnTo>
                      <a:cubicBezTo>
                        <a:pt x="677" y="627"/>
                        <a:pt x="1454" y="1153"/>
                        <a:pt x="2281" y="1529"/>
                      </a:cubicBezTo>
                      <a:cubicBezTo>
                        <a:pt x="2456" y="1605"/>
                        <a:pt x="2607" y="1655"/>
                        <a:pt x="2782" y="1705"/>
                      </a:cubicBezTo>
                      <a:cubicBezTo>
                        <a:pt x="3309" y="1880"/>
                        <a:pt x="3835" y="1980"/>
                        <a:pt x="4386" y="1980"/>
                      </a:cubicBezTo>
                      <a:lnTo>
                        <a:pt x="4512" y="1980"/>
                      </a:lnTo>
                      <a:cubicBezTo>
                        <a:pt x="4787" y="1980"/>
                        <a:pt x="5063" y="1955"/>
                        <a:pt x="5364" y="1930"/>
                      </a:cubicBezTo>
                      <a:cubicBezTo>
                        <a:pt x="5389" y="1930"/>
                        <a:pt x="5414" y="1880"/>
                        <a:pt x="5389" y="1855"/>
                      </a:cubicBezTo>
                      <a:cubicBezTo>
                        <a:pt x="5389" y="1830"/>
                        <a:pt x="5364" y="1830"/>
                        <a:pt x="5364" y="1830"/>
                      </a:cubicBezTo>
                      <a:cubicBezTo>
                        <a:pt x="5364" y="1805"/>
                        <a:pt x="5339" y="1805"/>
                        <a:pt x="5339" y="1805"/>
                      </a:cubicBezTo>
                      <a:lnTo>
                        <a:pt x="5314" y="1805"/>
                      </a:lnTo>
                      <a:cubicBezTo>
                        <a:pt x="5063" y="1855"/>
                        <a:pt x="4812" y="1855"/>
                        <a:pt x="4587" y="1855"/>
                      </a:cubicBezTo>
                      <a:cubicBezTo>
                        <a:pt x="3910" y="1855"/>
                        <a:pt x="3283" y="1730"/>
                        <a:pt x="2657" y="1454"/>
                      </a:cubicBezTo>
                      <a:cubicBezTo>
                        <a:pt x="1980" y="1153"/>
                        <a:pt x="1354" y="727"/>
                        <a:pt x="802" y="251"/>
                      </a:cubicBezTo>
                      <a:cubicBezTo>
                        <a:pt x="527" y="151"/>
                        <a:pt x="276" y="7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180" name="Google Shape;1180;p39"/>
              <p:cNvGrpSpPr/>
              <p:nvPr/>
            </p:nvGrpSpPr>
            <p:grpSpPr>
              <a:xfrm rot="2978670">
                <a:off x="2524948" y="1688241"/>
                <a:ext cx="332947" cy="401623"/>
                <a:chOff x="6805610" y="1341552"/>
                <a:chExt cx="405173" cy="488747"/>
              </a:xfrm>
            </p:grpSpPr>
            <p:sp>
              <p:nvSpPr>
                <p:cNvPr id="1181" name="Google Shape;1181;p39"/>
                <p:cNvSpPr/>
                <p:nvPr/>
              </p:nvSpPr>
              <p:spPr>
                <a:xfrm>
                  <a:off x="6813109" y="1345138"/>
                  <a:ext cx="396926" cy="475212"/>
                </a:xfrm>
                <a:custGeom>
                  <a:avLst/>
                  <a:gdLst/>
                  <a:ahLst/>
                  <a:cxnLst/>
                  <a:rect l="l" t="t" r="r" b="b"/>
                  <a:pathLst>
                    <a:path w="13284" h="15904" extrusionOk="0">
                      <a:moveTo>
                        <a:pt x="8766" y="1"/>
                      </a:moveTo>
                      <a:cubicBezTo>
                        <a:pt x="8281" y="1"/>
                        <a:pt x="7796" y="90"/>
                        <a:pt x="7318" y="236"/>
                      </a:cubicBezTo>
                      <a:cubicBezTo>
                        <a:pt x="6466" y="487"/>
                        <a:pt x="5664" y="938"/>
                        <a:pt x="4937" y="1439"/>
                      </a:cubicBezTo>
                      <a:cubicBezTo>
                        <a:pt x="4511" y="1690"/>
                        <a:pt x="4161" y="1991"/>
                        <a:pt x="3785" y="2317"/>
                      </a:cubicBezTo>
                      <a:cubicBezTo>
                        <a:pt x="3634" y="2467"/>
                        <a:pt x="3484" y="2592"/>
                        <a:pt x="3333" y="2743"/>
                      </a:cubicBezTo>
                      <a:lnTo>
                        <a:pt x="3233" y="2818"/>
                      </a:lnTo>
                      <a:cubicBezTo>
                        <a:pt x="2155" y="3820"/>
                        <a:pt x="1353" y="5249"/>
                        <a:pt x="802" y="6602"/>
                      </a:cubicBezTo>
                      <a:cubicBezTo>
                        <a:pt x="276" y="7906"/>
                        <a:pt x="0" y="9284"/>
                        <a:pt x="100" y="10688"/>
                      </a:cubicBezTo>
                      <a:cubicBezTo>
                        <a:pt x="176" y="12016"/>
                        <a:pt x="551" y="13520"/>
                        <a:pt x="1479" y="14497"/>
                      </a:cubicBezTo>
                      <a:cubicBezTo>
                        <a:pt x="2316" y="15406"/>
                        <a:pt x="3496" y="15904"/>
                        <a:pt x="4734" y="15904"/>
                      </a:cubicBezTo>
                      <a:cubicBezTo>
                        <a:pt x="4794" y="15904"/>
                        <a:pt x="4853" y="15903"/>
                        <a:pt x="4912" y="15901"/>
                      </a:cubicBezTo>
                      <a:cubicBezTo>
                        <a:pt x="6316" y="15876"/>
                        <a:pt x="7519" y="15199"/>
                        <a:pt x="8471" y="14171"/>
                      </a:cubicBezTo>
                      <a:cubicBezTo>
                        <a:pt x="8572" y="14071"/>
                        <a:pt x="8622" y="13946"/>
                        <a:pt x="8647" y="13795"/>
                      </a:cubicBezTo>
                      <a:cubicBezTo>
                        <a:pt x="9474" y="13119"/>
                        <a:pt x="10226" y="12367"/>
                        <a:pt x="10877" y="11490"/>
                      </a:cubicBezTo>
                      <a:cubicBezTo>
                        <a:pt x="11955" y="10111"/>
                        <a:pt x="12582" y="8532"/>
                        <a:pt x="12932" y="6828"/>
                      </a:cubicBezTo>
                      <a:cubicBezTo>
                        <a:pt x="13283" y="5124"/>
                        <a:pt x="12983" y="3093"/>
                        <a:pt x="11930" y="1665"/>
                      </a:cubicBezTo>
                      <a:cubicBezTo>
                        <a:pt x="11454" y="1013"/>
                        <a:pt x="10802" y="512"/>
                        <a:pt x="10050" y="236"/>
                      </a:cubicBezTo>
                      <a:cubicBezTo>
                        <a:pt x="9626" y="71"/>
                        <a:pt x="9196" y="1"/>
                        <a:pt x="8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2" name="Google Shape;1182;p39"/>
                <p:cNvSpPr/>
                <p:nvPr/>
              </p:nvSpPr>
              <p:spPr>
                <a:xfrm>
                  <a:off x="6849802" y="1647255"/>
                  <a:ext cx="277107" cy="123584"/>
                </a:xfrm>
                <a:custGeom>
                  <a:avLst/>
                  <a:gdLst/>
                  <a:ahLst/>
                  <a:cxnLst/>
                  <a:rect l="l" t="t" r="r" b="b"/>
                  <a:pathLst>
                    <a:path w="9274" h="4136" extrusionOk="0">
                      <a:moveTo>
                        <a:pt x="6917" y="426"/>
                      </a:moveTo>
                      <a:cubicBezTo>
                        <a:pt x="6742" y="702"/>
                        <a:pt x="6567" y="952"/>
                        <a:pt x="6366" y="1203"/>
                      </a:cubicBezTo>
                      <a:cubicBezTo>
                        <a:pt x="5765" y="2030"/>
                        <a:pt x="5088" y="2832"/>
                        <a:pt x="4286" y="3459"/>
                      </a:cubicBezTo>
                      <a:cubicBezTo>
                        <a:pt x="4361" y="3409"/>
                        <a:pt x="4436" y="3333"/>
                        <a:pt x="4511" y="3283"/>
                      </a:cubicBezTo>
                      <a:cubicBezTo>
                        <a:pt x="5138" y="2832"/>
                        <a:pt x="5689" y="2306"/>
                        <a:pt x="6216" y="1754"/>
                      </a:cubicBezTo>
                      <a:cubicBezTo>
                        <a:pt x="6216" y="1729"/>
                        <a:pt x="6216" y="1729"/>
                        <a:pt x="6216" y="1729"/>
                      </a:cubicBezTo>
                      <a:cubicBezTo>
                        <a:pt x="6542" y="1353"/>
                        <a:pt x="6842" y="978"/>
                        <a:pt x="7118" y="577"/>
                      </a:cubicBezTo>
                      <a:cubicBezTo>
                        <a:pt x="7043" y="526"/>
                        <a:pt x="6993" y="476"/>
                        <a:pt x="6917" y="426"/>
                      </a:cubicBezTo>
                      <a:close/>
                      <a:moveTo>
                        <a:pt x="7218" y="627"/>
                      </a:moveTo>
                      <a:cubicBezTo>
                        <a:pt x="7018" y="978"/>
                        <a:pt x="6792" y="1303"/>
                        <a:pt x="6542" y="1604"/>
                      </a:cubicBezTo>
                      <a:cubicBezTo>
                        <a:pt x="6592" y="1654"/>
                        <a:pt x="6667" y="1679"/>
                        <a:pt x="6717" y="1729"/>
                      </a:cubicBezTo>
                      <a:cubicBezTo>
                        <a:pt x="6867" y="1830"/>
                        <a:pt x="6993" y="1930"/>
                        <a:pt x="7118" y="2030"/>
                      </a:cubicBezTo>
                      <a:cubicBezTo>
                        <a:pt x="7243" y="2130"/>
                        <a:pt x="7369" y="2231"/>
                        <a:pt x="7494" y="2331"/>
                      </a:cubicBezTo>
                      <a:cubicBezTo>
                        <a:pt x="7594" y="2431"/>
                        <a:pt x="7719" y="2506"/>
                        <a:pt x="7820" y="2632"/>
                      </a:cubicBezTo>
                      <a:cubicBezTo>
                        <a:pt x="7945" y="2732"/>
                        <a:pt x="7870" y="2882"/>
                        <a:pt x="7820" y="3008"/>
                      </a:cubicBezTo>
                      <a:cubicBezTo>
                        <a:pt x="7745" y="3158"/>
                        <a:pt x="7644" y="3283"/>
                        <a:pt x="7544" y="3434"/>
                      </a:cubicBezTo>
                      <a:cubicBezTo>
                        <a:pt x="7519" y="3459"/>
                        <a:pt x="7494" y="3509"/>
                        <a:pt x="7469" y="3559"/>
                      </a:cubicBezTo>
                      <a:cubicBezTo>
                        <a:pt x="8121" y="2983"/>
                        <a:pt x="8722" y="2356"/>
                        <a:pt x="9273" y="1679"/>
                      </a:cubicBezTo>
                      <a:cubicBezTo>
                        <a:pt x="8572" y="1404"/>
                        <a:pt x="7895" y="1053"/>
                        <a:pt x="7218" y="627"/>
                      </a:cubicBezTo>
                      <a:close/>
                      <a:moveTo>
                        <a:pt x="6291" y="0"/>
                      </a:moveTo>
                      <a:cubicBezTo>
                        <a:pt x="6216" y="125"/>
                        <a:pt x="6141" y="251"/>
                        <a:pt x="6065" y="376"/>
                      </a:cubicBezTo>
                      <a:cubicBezTo>
                        <a:pt x="5313" y="1479"/>
                        <a:pt x="4411" y="2582"/>
                        <a:pt x="3233" y="3233"/>
                      </a:cubicBezTo>
                      <a:cubicBezTo>
                        <a:pt x="2657" y="3559"/>
                        <a:pt x="2030" y="3860"/>
                        <a:pt x="1354" y="3885"/>
                      </a:cubicBezTo>
                      <a:lnTo>
                        <a:pt x="1253" y="3885"/>
                      </a:lnTo>
                      <a:cubicBezTo>
                        <a:pt x="802" y="3885"/>
                        <a:pt x="401" y="3734"/>
                        <a:pt x="0" y="3534"/>
                      </a:cubicBezTo>
                      <a:lnTo>
                        <a:pt x="0" y="3534"/>
                      </a:lnTo>
                      <a:cubicBezTo>
                        <a:pt x="125" y="3634"/>
                        <a:pt x="226" y="3759"/>
                        <a:pt x="376" y="3835"/>
                      </a:cubicBezTo>
                      <a:cubicBezTo>
                        <a:pt x="677" y="4060"/>
                        <a:pt x="1028" y="4135"/>
                        <a:pt x="1379" y="4135"/>
                      </a:cubicBezTo>
                      <a:cubicBezTo>
                        <a:pt x="2256" y="4135"/>
                        <a:pt x="3208" y="3584"/>
                        <a:pt x="3860" y="3083"/>
                      </a:cubicBezTo>
                      <a:cubicBezTo>
                        <a:pt x="4887" y="2281"/>
                        <a:pt x="5740" y="1228"/>
                        <a:pt x="6441" y="100"/>
                      </a:cubicBezTo>
                      <a:cubicBezTo>
                        <a:pt x="6391" y="75"/>
                        <a:pt x="6341" y="25"/>
                        <a:pt x="6291"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3" name="Google Shape;1183;p39"/>
                <p:cNvSpPr/>
                <p:nvPr/>
              </p:nvSpPr>
              <p:spPr>
                <a:xfrm>
                  <a:off x="6867013" y="1485484"/>
                  <a:ext cx="106373" cy="221710"/>
                </a:xfrm>
                <a:custGeom>
                  <a:avLst/>
                  <a:gdLst/>
                  <a:ahLst/>
                  <a:cxnLst/>
                  <a:rect l="l" t="t" r="r" b="b"/>
                  <a:pathLst>
                    <a:path w="3560" h="7420" extrusionOk="0">
                      <a:moveTo>
                        <a:pt x="2382" y="1"/>
                      </a:moveTo>
                      <a:lnTo>
                        <a:pt x="2382" y="1"/>
                      </a:lnTo>
                      <a:cubicBezTo>
                        <a:pt x="2281" y="101"/>
                        <a:pt x="2181" y="201"/>
                        <a:pt x="2056" y="301"/>
                      </a:cubicBezTo>
                      <a:cubicBezTo>
                        <a:pt x="1229" y="1078"/>
                        <a:pt x="702" y="2206"/>
                        <a:pt x="377" y="3284"/>
                      </a:cubicBezTo>
                      <a:cubicBezTo>
                        <a:pt x="201" y="3910"/>
                        <a:pt x="26" y="4537"/>
                        <a:pt x="1" y="5189"/>
                      </a:cubicBezTo>
                      <a:cubicBezTo>
                        <a:pt x="1" y="5314"/>
                        <a:pt x="1" y="5414"/>
                        <a:pt x="1" y="5539"/>
                      </a:cubicBezTo>
                      <a:cubicBezTo>
                        <a:pt x="26" y="5339"/>
                        <a:pt x="76" y="5138"/>
                        <a:pt x="101" y="4963"/>
                      </a:cubicBezTo>
                      <a:cubicBezTo>
                        <a:pt x="477" y="3183"/>
                        <a:pt x="1204" y="1404"/>
                        <a:pt x="2382" y="1"/>
                      </a:cubicBezTo>
                      <a:close/>
                      <a:moveTo>
                        <a:pt x="2482" y="502"/>
                      </a:moveTo>
                      <a:cubicBezTo>
                        <a:pt x="2081" y="1128"/>
                        <a:pt x="1780" y="1805"/>
                        <a:pt x="1529" y="2457"/>
                      </a:cubicBezTo>
                      <a:cubicBezTo>
                        <a:pt x="1204" y="3234"/>
                        <a:pt x="953" y="4061"/>
                        <a:pt x="778" y="4888"/>
                      </a:cubicBezTo>
                      <a:cubicBezTo>
                        <a:pt x="677" y="5314"/>
                        <a:pt x="577" y="5790"/>
                        <a:pt x="652" y="6216"/>
                      </a:cubicBezTo>
                      <a:cubicBezTo>
                        <a:pt x="702" y="6517"/>
                        <a:pt x="903" y="6843"/>
                        <a:pt x="1078" y="7093"/>
                      </a:cubicBezTo>
                      <a:cubicBezTo>
                        <a:pt x="1128" y="7143"/>
                        <a:pt x="1128" y="7244"/>
                        <a:pt x="1028" y="7269"/>
                      </a:cubicBezTo>
                      <a:cubicBezTo>
                        <a:pt x="978" y="7294"/>
                        <a:pt x="928" y="7294"/>
                        <a:pt x="878" y="7294"/>
                      </a:cubicBezTo>
                      <a:cubicBezTo>
                        <a:pt x="828" y="7294"/>
                        <a:pt x="803" y="7294"/>
                        <a:pt x="753" y="7269"/>
                      </a:cubicBezTo>
                      <a:lnTo>
                        <a:pt x="753" y="7269"/>
                      </a:lnTo>
                      <a:cubicBezTo>
                        <a:pt x="953" y="7369"/>
                        <a:pt x="1154" y="7419"/>
                        <a:pt x="1379" y="7419"/>
                      </a:cubicBezTo>
                      <a:cubicBezTo>
                        <a:pt x="1529" y="7419"/>
                        <a:pt x="1705" y="7394"/>
                        <a:pt x="1855" y="7369"/>
                      </a:cubicBezTo>
                      <a:cubicBezTo>
                        <a:pt x="2306" y="7269"/>
                        <a:pt x="2682" y="7043"/>
                        <a:pt x="2983" y="6717"/>
                      </a:cubicBezTo>
                      <a:cubicBezTo>
                        <a:pt x="3159" y="6592"/>
                        <a:pt x="3309" y="6442"/>
                        <a:pt x="3434" y="6291"/>
                      </a:cubicBezTo>
                      <a:cubicBezTo>
                        <a:pt x="3560" y="6191"/>
                        <a:pt x="3409" y="6041"/>
                        <a:pt x="3309" y="6041"/>
                      </a:cubicBezTo>
                      <a:cubicBezTo>
                        <a:pt x="3284" y="6041"/>
                        <a:pt x="3259" y="6066"/>
                        <a:pt x="3259" y="6066"/>
                      </a:cubicBezTo>
                      <a:cubicBezTo>
                        <a:pt x="3008" y="6141"/>
                        <a:pt x="2732" y="6216"/>
                        <a:pt x="2457" y="6216"/>
                      </a:cubicBezTo>
                      <a:cubicBezTo>
                        <a:pt x="2256" y="6216"/>
                        <a:pt x="2081" y="6191"/>
                        <a:pt x="1930" y="6066"/>
                      </a:cubicBezTo>
                      <a:cubicBezTo>
                        <a:pt x="1630" y="5790"/>
                        <a:pt x="1605" y="5314"/>
                        <a:pt x="1630" y="4938"/>
                      </a:cubicBezTo>
                      <a:cubicBezTo>
                        <a:pt x="1680" y="4036"/>
                        <a:pt x="1981" y="3209"/>
                        <a:pt x="2382" y="2407"/>
                      </a:cubicBezTo>
                      <a:cubicBezTo>
                        <a:pt x="2507" y="2156"/>
                        <a:pt x="2657" y="1880"/>
                        <a:pt x="2808" y="1630"/>
                      </a:cubicBezTo>
                      <a:cubicBezTo>
                        <a:pt x="2682" y="1304"/>
                        <a:pt x="2582" y="978"/>
                        <a:pt x="2507" y="627"/>
                      </a:cubicBezTo>
                      <a:cubicBezTo>
                        <a:pt x="2507" y="577"/>
                        <a:pt x="2482" y="552"/>
                        <a:pt x="2482" y="502"/>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4" name="Google Shape;1184;p39"/>
                <p:cNvSpPr/>
                <p:nvPr/>
              </p:nvSpPr>
              <p:spPr>
                <a:xfrm>
                  <a:off x="6824344" y="1451780"/>
                  <a:ext cx="80885" cy="274866"/>
                </a:xfrm>
                <a:custGeom>
                  <a:avLst/>
                  <a:gdLst/>
                  <a:ahLst/>
                  <a:cxnLst/>
                  <a:rect l="l" t="t" r="r" b="b"/>
                  <a:pathLst>
                    <a:path w="2707" h="9199" extrusionOk="0">
                      <a:moveTo>
                        <a:pt x="2707" y="1"/>
                      </a:moveTo>
                      <a:cubicBezTo>
                        <a:pt x="2607" y="126"/>
                        <a:pt x="2531" y="251"/>
                        <a:pt x="2431" y="352"/>
                      </a:cubicBezTo>
                      <a:cubicBezTo>
                        <a:pt x="1955" y="953"/>
                        <a:pt x="1529" y="1555"/>
                        <a:pt x="1178" y="2206"/>
                      </a:cubicBezTo>
                      <a:cubicBezTo>
                        <a:pt x="802" y="2858"/>
                        <a:pt x="501" y="3535"/>
                        <a:pt x="226" y="4211"/>
                      </a:cubicBezTo>
                      <a:cubicBezTo>
                        <a:pt x="201" y="4387"/>
                        <a:pt x="201" y="4562"/>
                        <a:pt x="175" y="4738"/>
                      </a:cubicBezTo>
                      <a:cubicBezTo>
                        <a:pt x="150" y="5790"/>
                        <a:pt x="0" y="6818"/>
                        <a:pt x="100" y="7870"/>
                      </a:cubicBezTo>
                      <a:cubicBezTo>
                        <a:pt x="125" y="8296"/>
                        <a:pt x="201" y="8773"/>
                        <a:pt x="376" y="9199"/>
                      </a:cubicBezTo>
                      <a:cubicBezTo>
                        <a:pt x="301" y="8848"/>
                        <a:pt x="226" y="8522"/>
                        <a:pt x="201" y="8171"/>
                      </a:cubicBezTo>
                      <a:cubicBezTo>
                        <a:pt x="150" y="7720"/>
                        <a:pt x="150" y="7269"/>
                        <a:pt x="201" y="6818"/>
                      </a:cubicBezTo>
                      <a:cubicBezTo>
                        <a:pt x="251" y="6367"/>
                        <a:pt x="376" y="5941"/>
                        <a:pt x="526" y="5514"/>
                      </a:cubicBezTo>
                      <a:cubicBezTo>
                        <a:pt x="677" y="5113"/>
                        <a:pt x="777" y="4687"/>
                        <a:pt x="902" y="4286"/>
                      </a:cubicBezTo>
                      <a:cubicBezTo>
                        <a:pt x="1203" y="3434"/>
                        <a:pt x="1554" y="2607"/>
                        <a:pt x="1930" y="1780"/>
                      </a:cubicBezTo>
                      <a:cubicBezTo>
                        <a:pt x="2130" y="1379"/>
                        <a:pt x="2306" y="978"/>
                        <a:pt x="2456" y="577"/>
                      </a:cubicBezTo>
                      <a:cubicBezTo>
                        <a:pt x="2531" y="377"/>
                        <a:pt x="2607" y="20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5" name="Google Shape;1185;p39"/>
                <p:cNvSpPr/>
                <p:nvPr/>
              </p:nvSpPr>
              <p:spPr>
                <a:xfrm>
                  <a:off x="6894712" y="1772302"/>
                  <a:ext cx="90656" cy="41234"/>
                </a:xfrm>
                <a:custGeom>
                  <a:avLst/>
                  <a:gdLst/>
                  <a:ahLst/>
                  <a:cxnLst/>
                  <a:rect l="l" t="t" r="r" b="b"/>
                  <a:pathLst>
                    <a:path w="3034" h="1380" extrusionOk="0">
                      <a:moveTo>
                        <a:pt x="2156" y="1"/>
                      </a:moveTo>
                      <a:cubicBezTo>
                        <a:pt x="1655" y="326"/>
                        <a:pt x="1104" y="627"/>
                        <a:pt x="527" y="778"/>
                      </a:cubicBezTo>
                      <a:cubicBezTo>
                        <a:pt x="377" y="803"/>
                        <a:pt x="201" y="853"/>
                        <a:pt x="1" y="853"/>
                      </a:cubicBezTo>
                      <a:cubicBezTo>
                        <a:pt x="327" y="1028"/>
                        <a:pt x="678" y="1153"/>
                        <a:pt x="1029" y="1254"/>
                      </a:cubicBezTo>
                      <a:cubicBezTo>
                        <a:pt x="1354" y="1329"/>
                        <a:pt x="1680" y="1379"/>
                        <a:pt x="2006" y="1379"/>
                      </a:cubicBezTo>
                      <a:lnTo>
                        <a:pt x="2106" y="1379"/>
                      </a:lnTo>
                      <a:cubicBezTo>
                        <a:pt x="2407" y="1379"/>
                        <a:pt x="2733" y="1279"/>
                        <a:pt x="3034" y="1179"/>
                      </a:cubicBezTo>
                      <a:cubicBezTo>
                        <a:pt x="3034" y="1128"/>
                        <a:pt x="3034" y="1078"/>
                        <a:pt x="3008" y="1028"/>
                      </a:cubicBezTo>
                      <a:cubicBezTo>
                        <a:pt x="2833" y="727"/>
                        <a:pt x="2658" y="477"/>
                        <a:pt x="2457" y="226"/>
                      </a:cubicBezTo>
                      <a:cubicBezTo>
                        <a:pt x="2357" y="126"/>
                        <a:pt x="2257" y="51"/>
                        <a:pt x="2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6" name="Google Shape;1186;p39"/>
                <p:cNvSpPr/>
                <p:nvPr/>
              </p:nvSpPr>
              <p:spPr>
                <a:xfrm>
                  <a:off x="6805610" y="1346184"/>
                  <a:ext cx="317565" cy="441059"/>
                </a:xfrm>
                <a:custGeom>
                  <a:avLst/>
                  <a:gdLst/>
                  <a:ahLst/>
                  <a:cxnLst/>
                  <a:rect l="l" t="t" r="r" b="b"/>
                  <a:pathLst>
                    <a:path w="10628" h="14761" extrusionOk="0">
                      <a:moveTo>
                        <a:pt x="7454" y="854"/>
                      </a:moveTo>
                      <a:cubicBezTo>
                        <a:pt x="8123" y="854"/>
                        <a:pt x="8779" y="1106"/>
                        <a:pt x="9224" y="1630"/>
                      </a:cubicBezTo>
                      <a:cubicBezTo>
                        <a:pt x="9775" y="2282"/>
                        <a:pt x="9925" y="3159"/>
                        <a:pt x="9925" y="3986"/>
                      </a:cubicBezTo>
                      <a:cubicBezTo>
                        <a:pt x="9950" y="6016"/>
                        <a:pt x="9224" y="8021"/>
                        <a:pt x="8196" y="9750"/>
                      </a:cubicBezTo>
                      <a:cubicBezTo>
                        <a:pt x="7444" y="11028"/>
                        <a:pt x="6492" y="12257"/>
                        <a:pt x="5339" y="13159"/>
                      </a:cubicBezTo>
                      <a:cubicBezTo>
                        <a:pt x="4694" y="13660"/>
                        <a:pt x="3742" y="14213"/>
                        <a:pt x="2857" y="14213"/>
                      </a:cubicBezTo>
                      <a:cubicBezTo>
                        <a:pt x="2505" y="14213"/>
                        <a:pt x="2163" y="14125"/>
                        <a:pt x="1855" y="13911"/>
                      </a:cubicBezTo>
                      <a:cubicBezTo>
                        <a:pt x="1053" y="13384"/>
                        <a:pt x="802" y="12307"/>
                        <a:pt x="727" y="11404"/>
                      </a:cubicBezTo>
                      <a:cubicBezTo>
                        <a:pt x="627" y="10352"/>
                        <a:pt x="777" y="9324"/>
                        <a:pt x="802" y="8272"/>
                      </a:cubicBezTo>
                      <a:cubicBezTo>
                        <a:pt x="825" y="8115"/>
                        <a:pt x="827" y="7939"/>
                        <a:pt x="845" y="7761"/>
                      </a:cubicBezTo>
                      <a:lnTo>
                        <a:pt x="845" y="7761"/>
                      </a:lnTo>
                      <a:cubicBezTo>
                        <a:pt x="848" y="7756"/>
                        <a:pt x="850" y="7751"/>
                        <a:pt x="853" y="7745"/>
                      </a:cubicBezTo>
                      <a:cubicBezTo>
                        <a:pt x="1128" y="7069"/>
                        <a:pt x="1429" y="6392"/>
                        <a:pt x="1805" y="5740"/>
                      </a:cubicBezTo>
                      <a:cubicBezTo>
                        <a:pt x="2156" y="5089"/>
                        <a:pt x="2582" y="4487"/>
                        <a:pt x="3058" y="3886"/>
                      </a:cubicBezTo>
                      <a:cubicBezTo>
                        <a:pt x="3935" y="2808"/>
                        <a:pt x="5038" y="1680"/>
                        <a:pt x="6316" y="1104"/>
                      </a:cubicBezTo>
                      <a:cubicBezTo>
                        <a:pt x="6675" y="938"/>
                        <a:pt x="7067" y="854"/>
                        <a:pt x="7454" y="854"/>
                      </a:cubicBezTo>
                      <a:close/>
                      <a:moveTo>
                        <a:pt x="7444" y="1"/>
                      </a:moveTo>
                      <a:cubicBezTo>
                        <a:pt x="5815" y="26"/>
                        <a:pt x="4462" y="1254"/>
                        <a:pt x="3434" y="2382"/>
                      </a:cubicBezTo>
                      <a:cubicBezTo>
                        <a:pt x="2356" y="3560"/>
                        <a:pt x="1479" y="4988"/>
                        <a:pt x="953" y="6492"/>
                      </a:cubicBezTo>
                      <a:cubicBezTo>
                        <a:pt x="828" y="6868"/>
                        <a:pt x="727" y="7269"/>
                        <a:pt x="652" y="7670"/>
                      </a:cubicBezTo>
                      <a:cubicBezTo>
                        <a:pt x="650" y="7679"/>
                        <a:pt x="649" y="7688"/>
                        <a:pt x="650" y="7697"/>
                      </a:cubicBezTo>
                      <a:lnTo>
                        <a:pt x="650" y="7697"/>
                      </a:lnTo>
                      <a:cubicBezTo>
                        <a:pt x="436" y="8108"/>
                        <a:pt x="247" y="8541"/>
                        <a:pt x="151" y="8998"/>
                      </a:cubicBezTo>
                      <a:cubicBezTo>
                        <a:pt x="26" y="9575"/>
                        <a:pt x="0" y="10176"/>
                        <a:pt x="26" y="10753"/>
                      </a:cubicBezTo>
                      <a:cubicBezTo>
                        <a:pt x="26" y="11881"/>
                        <a:pt x="226" y="13109"/>
                        <a:pt x="953" y="13986"/>
                      </a:cubicBezTo>
                      <a:cubicBezTo>
                        <a:pt x="1435" y="14546"/>
                        <a:pt x="2065" y="14761"/>
                        <a:pt x="2721" y="14761"/>
                      </a:cubicBezTo>
                      <a:cubicBezTo>
                        <a:pt x="3328" y="14761"/>
                        <a:pt x="3958" y="14577"/>
                        <a:pt x="4512" y="14312"/>
                      </a:cubicBezTo>
                      <a:cubicBezTo>
                        <a:pt x="5890" y="13660"/>
                        <a:pt x="6968" y="12482"/>
                        <a:pt x="7845" y="11279"/>
                      </a:cubicBezTo>
                      <a:cubicBezTo>
                        <a:pt x="9274" y="9349"/>
                        <a:pt x="10301" y="7043"/>
                        <a:pt x="10527" y="4637"/>
                      </a:cubicBezTo>
                      <a:cubicBezTo>
                        <a:pt x="10627" y="3635"/>
                        <a:pt x="10577" y="2557"/>
                        <a:pt x="10126" y="1655"/>
                      </a:cubicBezTo>
                      <a:cubicBezTo>
                        <a:pt x="9625" y="652"/>
                        <a:pt x="8572" y="1"/>
                        <a:pt x="7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7" name="Google Shape;1187;p39"/>
                <p:cNvSpPr/>
                <p:nvPr/>
              </p:nvSpPr>
              <p:spPr>
                <a:xfrm>
                  <a:off x="6863278" y="1431073"/>
                  <a:ext cx="199031" cy="272147"/>
                </a:xfrm>
                <a:custGeom>
                  <a:avLst/>
                  <a:gdLst/>
                  <a:ahLst/>
                  <a:cxnLst/>
                  <a:rect l="l" t="t" r="r" b="b"/>
                  <a:pathLst>
                    <a:path w="6661" h="9108" extrusionOk="0">
                      <a:moveTo>
                        <a:pt x="5623" y="1"/>
                      </a:moveTo>
                      <a:cubicBezTo>
                        <a:pt x="5237" y="1"/>
                        <a:pt x="4841" y="110"/>
                        <a:pt x="4487" y="268"/>
                      </a:cubicBezTo>
                      <a:cubicBezTo>
                        <a:pt x="3760" y="593"/>
                        <a:pt x="3108" y="1145"/>
                        <a:pt x="2582" y="1746"/>
                      </a:cubicBezTo>
                      <a:cubicBezTo>
                        <a:pt x="1354" y="3150"/>
                        <a:pt x="602" y="4979"/>
                        <a:pt x="226" y="6784"/>
                      </a:cubicBezTo>
                      <a:cubicBezTo>
                        <a:pt x="126" y="7310"/>
                        <a:pt x="0" y="7912"/>
                        <a:pt x="201" y="8438"/>
                      </a:cubicBezTo>
                      <a:cubicBezTo>
                        <a:pt x="333" y="8812"/>
                        <a:pt x="618" y="9108"/>
                        <a:pt x="991" y="9108"/>
                      </a:cubicBezTo>
                      <a:cubicBezTo>
                        <a:pt x="1043" y="9108"/>
                        <a:pt x="1097" y="9102"/>
                        <a:pt x="1153" y="9090"/>
                      </a:cubicBezTo>
                      <a:cubicBezTo>
                        <a:pt x="1253" y="9065"/>
                        <a:pt x="1253" y="8964"/>
                        <a:pt x="1203" y="8914"/>
                      </a:cubicBezTo>
                      <a:cubicBezTo>
                        <a:pt x="1028" y="8664"/>
                        <a:pt x="827" y="8338"/>
                        <a:pt x="777" y="8037"/>
                      </a:cubicBezTo>
                      <a:cubicBezTo>
                        <a:pt x="702" y="7611"/>
                        <a:pt x="802" y="7135"/>
                        <a:pt x="903" y="6709"/>
                      </a:cubicBezTo>
                      <a:cubicBezTo>
                        <a:pt x="1078" y="5882"/>
                        <a:pt x="1329" y="5055"/>
                        <a:pt x="1654" y="4278"/>
                      </a:cubicBezTo>
                      <a:cubicBezTo>
                        <a:pt x="2181" y="2974"/>
                        <a:pt x="2883" y="1521"/>
                        <a:pt x="4136" y="719"/>
                      </a:cubicBezTo>
                      <a:cubicBezTo>
                        <a:pt x="4582" y="438"/>
                        <a:pt x="5147" y="201"/>
                        <a:pt x="5704" y="201"/>
                      </a:cubicBezTo>
                      <a:cubicBezTo>
                        <a:pt x="5991" y="201"/>
                        <a:pt x="6277" y="264"/>
                        <a:pt x="6542" y="418"/>
                      </a:cubicBezTo>
                      <a:cubicBezTo>
                        <a:pt x="6549" y="421"/>
                        <a:pt x="6556" y="423"/>
                        <a:pt x="6563" y="423"/>
                      </a:cubicBezTo>
                      <a:cubicBezTo>
                        <a:pt x="6610" y="423"/>
                        <a:pt x="6660" y="361"/>
                        <a:pt x="6617" y="318"/>
                      </a:cubicBezTo>
                      <a:cubicBezTo>
                        <a:pt x="6319" y="91"/>
                        <a:pt x="5975" y="1"/>
                        <a:pt x="5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8" name="Google Shape;1188;p39"/>
                <p:cNvSpPr/>
                <p:nvPr/>
              </p:nvSpPr>
              <p:spPr>
                <a:xfrm>
                  <a:off x="6982529" y="1343196"/>
                  <a:ext cx="203871" cy="79570"/>
                </a:xfrm>
                <a:custGeom>
                  <a:avLst/>
                  <a:gdLst/>
                  <a:ahLst/>
                  <a:cxnLst/>
                  <a:rect l="l" t="t" r="r" b="b"/>
                  <a:pathLst>
                    <a:path w="6823" h="2663" extrusionOk="0">
                      <a:moveTo>
                        <a:pt x="3104" y="1"/>
                      </a:moveTo>
                      <a:cubicBezTo>
                        <a:pt x="2071" y="1"/>
                        <a:pt x="1028" y="283"/>
                        <a:pt x="69" y="677"/>
                      </a:cubicBezTo>
                      <a:cubicBezTo>
                        <a:pt x="0" y="700"/>
                        <a:pt x="16" y="830"/>
                        <a:pt x="98" y="830"/>
                      </a:cubicBezTo>
                      <a:cubicBezTo>
                        <a:pt x="105" y="830"/>
                        <a:pt x="112" y="830"/>
                        <a:pt x="120" y="828"/>
                      </a:cubicBezTo>
                      <a:cubicBezTo>
                        <a:pt x="963" y="570"/>
                        <a:pt x="1841" y="335"/>
                        <a:pt x="2723" y="335"/>
                      </a:cubicBezTo>
                      <a:cubicBezTo>
                        <a:pt x="3125" y="335"/>
                        <a:pt x="3528" y="384"/>
                        <a:pt x="3929" y="502"/>
                      </a:cubicBezTo>
                      <a:cubicBezTo>
                        <a:pt x="4481" y="677"/>
                        <a:pt x="5007" y="903"/>
                        <a:pt x="5433" y="1304"/>
                      </a:cubicBezTo>
                      <a:cubicBezTo>
                        <a:pt x="5658" y="1504"/>
                        <a:pt x="5834" y="1730"/>
                        <a:pt x="6009" y="1981"/>
                      </a:cubicBezTo>
                      <a:cubicBezTo>
                        <a:pt x="6185" y="2206"/>
                        <a:pt x="6410" y="2432"/>
                        <a:pt x="6611" y="2632"/>
                      </a:cubicBezTo>
                      <a:cubicBezTo>
                        <a:pt x="6632" y="2653"/>
                        <a:pt x="6660" y="2663"/>
                        <a:pt x="6687" y="2663"/>
                      </a:cubicBezTo>
                      <a:cubicBezTo>
                        <a:pt x="6755" y="2663"/>
                        <a:pt x="6822" y="2604"/>
                        <a:pt x="6786" y="2532"/>
                      </a:cubicBezTo>
                      <a:cubicBezTo>
                        <a:pt x="6611" y="1880"/>
                        <a:pt x="6285" y="1354"/>
                        <a:pt x="5759" y="903"/>
                      </a:cubicBezTo>
                      <a:cubicBezTo>
                        <a:pt x="5308" y="502"/>
                        <a:pt x="4731" y="201"/>
                        <a:pt x="4130" y="101"/>
                      </a:cubicBezTo>
                      <a:cubicBezTo>
                        <a:pt x="3791" y="32"/>
                        <a:pt x="3448" y="1"/>
                        <a:pt x="3104"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9" name="Google Shape;1189;p39"/>
                <p:cNvSpPr/>
                <p:nvPr/>
              </p:nvSpPr>
              <p:spPr>
                <a:xfrm>
                  <a:off x="6817113" y="1436959"/>
                  <a:ext cx="393669" cy="393340"/>
                </a:xfrm>
                <a:custGeom>
                  <a:avLst/>
                  <a:gdLst/>
                  <a:ahLst/>
                  <a:cxnLst/>
                  <a:rect l="l" t="t" r="r" b="b"/>
                  <a:pathLst>
                    <a:path w="13175" h="13164" extrusionOk="0">
                      <a:moveTo>
                        <a:pt x="12582" y="0"/>
                      </a:moveTo>
                      <a:cubicBezTo>
                        <a:pt x="12544" y="0"/>
                        <a:pt x="12508" y="27"/>
                        <a:pt x="12523" y="71"/>
                      </a:cubicBezTo>
                      <a:cubicBezTo>
                        <a:pt x="12748" y="848"/>
                        <a:pt x="12899" y="1625"/>
                        <a:pt x="12899" y="2401"/>
                      </a:cubicBezTo>
                      <a:cubicBezTo>
                        <a:pt x="12899" y="3178"/>
                        <a:pt x="12748" y="3955"/>
                        <a:pt x="12548" y="4682"/>
                      </a:cubicBezTo>
                      <a:cubicBezTo>
                        <a:pt x="12122" y="6086"/>
                        <a:pt x="11420" y="7414"/>
                        <a:pt x="10518" y="8567"/>
                      </a:cubicBezTo>
                      <a:cubicBezTo>
                        <a:pt x="9666" y="9620"/>
                        <a:pt x="8663" y="10597"/>
                        <a:pt x="7560" y="11374"/>
                      </a:cubicBezTo>
                      <a:cubicBezTo>
                        <a:pt x="6984" y="11800"/>
                        <a:pt x="6357" y="12151"/>
                        <a:pt x="5706" y="12376"/>
                      </a:cubicBezTo>
                      <a:cubicBezTo>
                        <a:pt x="5380" y="12477"/>
                        <a:pt x="5054" y="12602"/>
                        <a:pt x="4703" y="12602"/>
                      </a:cubicBezTo>
                      <a:cubicBezTo>
                        <a:pt x="4656" y="12605"/>
                        <a:pt x="4609" y="12607"/>
                        <a:pt x="4561" y="12607"/>
                      </a:cubicBezTo>
                      <a:cubicBezTo>
                        <a:pt x="4252" y="12607"/>
                        <a:pt x="3929" y="12542"/>
                        <a:pt x="3626" y="12477"/>
                      </a:cubicBezTo>
                      <a:cubicBezTo>
                        <a:pt x="2849" y="12276"/>
                        <a:pt x="2147" y="11900"/>
                        <a:pt x="1570" y="11349"/>
                      </a:cubicBezTo>
                      <a:cubicBezTo>
                        <a:pt x="1320" y="11098"/>
                        <a:pt x="1094" y="10823"/>
                        <a:pt x="894" y="10497"/>
                      </a:cubicBezTo>
                      <a:cubicBezTo>
                        <a:pt x="693" y="10196"/>
                        <a:pt x="443" y="9895"/>
                        <a:pt x="292" y="9544"/>
                      </a:cubicBezTo>
                      <a:cubicBezTo>
                        <a:pt x="266" y="9492"/>
                        <a:pt x="221" y="9470"/>
                        <a:pt x="176" y="9470"/>
                      </a:cubicBezTo>
                      <a:cubicBezTo>
                        <a:pt x="90" y="9470"/>
                        <a:pt x="0" y="9547"/>
                        <a:pt x="16" y="9645"/>
                      </a:cubicBezTo>
                      <a:cubicBezTo>
                        <a:pt x="92" y="9995"/>
                        <a:pt x="142" y="10346"/>
                        <a:pt x="317" y="10647"/>
                      </a:cubicBezTo>
                      <a:cubicBezTo>
                        <a:pt x="493" y="10948"/>
                        <a:pt x="718" y="11224"/>
                        <a:pt x="944" y="11499"/>
                      </a:cubicBezTo>
                      <a:cubicBezTo>
                        <a:pt x="1445" y="12051"/>
                        <a:pt x="2072" y="12477"/>
                        <a:pt x="2773" y="12752"/>
                      </a:cubicBezTo>
                      <a:cubicBezTo>
                        <a:pt x="3298" y="12974"/>
                        <a:pt x="3953" y="13164"/>
                        <a:pt x="4554" y="13164"/>
                      </a:cubicBezTo>
                      <a:cubicBezTo>
                        <a:pt x="4700" y="13164"/>
                        <a:pt x="4842" y="13153"/>
                        <a:pt x="4979" y="13128"/>
                      </a:cubicBezTo>
                      <a:cubicBezTo>
                        <a:pt x="5706" y="13003"/>
                        <a:pt x="6407" y="12702"/>
                        <a:pt x="7034" y="12326"/>
                      </a:cubicBezTo>
                      <a:cubicBezTo>
                        <a:pt x="8312" y="11574"/>
                        <a:pt x="9490" y="10497"/>
                        <a:pt x="10418" y="9319"/>
                      </a:cubicBezTo>
                      <a:cubicBezTo>
                        <a:pt x="11345" y="8141"/>
                        <a:pt x="12097" y="6838"/>
                        <a:pt x="12548" y="5409"/>
                      </a:cubicBezTo>
                      <a:cubicBezTo>
                        <a:pt x="13124" y="3655"/>
                        <a:pt x="13174" y="1825"/>
                        <a:pt x="12648" y="46"/>
                      </a:cubicBezTo>
                      <a:cubicBezTo>
                        <a:pt x="12638" y="14"/>
                        <a:pt x="12610" y="0"/>
                        <a:pt x="12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0" name="Google Shape;1190;p39"/>
                <p:cNvSpPr/>
                <p:nvPr/>
              </p:nvSpPr>
              <p:spPr>
                <a:xfrm>
                  <a:off x="7000308" y="1341552"/>
                  <a:ext cx="144559" cy="198702"/>
                </a:xfrm>
                <a:custGeom>
                  <a:avLst/>
                  <a:gdLst/>
                  <a:ahLst/>
                  <a:cxnLst/>
                  <a:rect l="l" t="t" r="r" b="b"/>
                  <a:pathLst>
                    <a:path w="4838" h="6650" extrusionOk="0">
                      <a:moveTo>
                        <a:pt x="1803" y="1"/>
                      </a:moveTo>
                      <a:cubicBezTo>
                        <a:pt x="1644" y="1"/>
                        <a:pt x="1485" y="12"/>
                        <a:pt x="1329" y="31"/>
                      </a:cubicBezTo>
                      <a:cubicBezTo>
                        <a:pt x="1104" y="81"/>
                        <a:pt x="903" y="131"/>
                        <a:pt x="703" y="181"/>
                      </a:cubicBezTo>
                      <a:cubicBezTo>
                        <a:pt x="477" y="256"/>
                        <a:pt x="251" y="306"/>
                        <a:pt x="76" y="406"/>
                      </a:cubicBezTo>
                      <a:cubicBezTo>
                        <a:pt x="1" y="457"/>
                        <a:pt x="26" y="557"/>
                        <a:pt x="101" y="557"/>
                      </a:cubicBezTo>
                      <a:cubicBezTo>
                        <a:pt x="146" y="562"/>
                        <a:pt x="190" y="564"/>
                        <a:pt x="234" y="564"/>
                      </a:cubicBezTo>
                      <a:cubicBezTo>
                        <a:pt x="408" y="564"/>
                        <a:pt x="572" y="532"/>
                        <a:pt x="753" y="532"/>
                      </a:cubicBezTo>
                      <a:cubicBezTo>
                        <a:pt x="928" y="532"/>
                        <a:pt x="1104" y="532"/>
                        <a:pt x="1279" y="507"/>
                      </a:cubicBezTo>
                      <a:cubicBezTo>
                        <a:pt x="1680" y="507"/>
                        <a:pt x="2081" y="532"/>
                        <a:pt x="2482" y="657"/>
                      </a:cubicBezTo>
                      <a:cubicBezTo>
                        <a:pt x="3134" y="883"/>
                        <a:pt x="3585" y="1334"/>
                        <a:pt x="3886" y="1960"/>
                      </a:cubicBezTo>
                      <a:cubicBezTo>
                        <a:pt x="4186" y="2612"/>
                        <a:pt x="4312" y="3364"/>
                        <a:pt x="4362" y="4091"/>
                      </a:cubicBezTo>
                      <a:cubicBezTo>
                        <a:pt x="4387" y="4943"/>
                        <a:pt x="4211" y="5745"/>
                        <a:pt x="4186" y="6597"/>
                      </a:cubicBezTo>
                      <a:cubicBezTo>
                        <a:pt x="4186" y="6628"/>
                        <a:pt x="4225" y="6649"/>
                        <a:pt x="4260" y="6649"/>
                      </a:cubicBezTo>
                      <a:cubicBezTo>
                        <a:pt x="4281" y="6649"/>
                        <a:pt x="4302" y="6641"/>
                        <a:pt x="4312" y="6622"/>
                      </a:cubicBezTo>
                      <a:cubicBezTo>
                        <a:pt x="4788" y="5820"/>
                        <a:pt x="4838" y="4818"/>
                        <a:pt x="4788" y="3890"/>
                      </a:cubicBezTo>
                      <a:cubicBezTo>
                        <a:pt x="4713" y="3113"/>
                        <a:pt x="4562" y="2311"/>
                        <a:pt x="4186" y="1609"/>
                      </a:cubicBezTo>
                      <a:cubicBezTo>
                        <a:pt x="3860" y="958"/>
                        <a:pt x="3334" y="331"/>
                        <a:pt x="2607" y="131"/>
                      </a:cubicBezTo>
                      <a:cubicBezTo>
                        <a:pt x="2353" y="35"/>
                        <a:pt x="2079" y="1"/>
                        <a:pt x="1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1" name="Google Shape;1191;p39"/>
                <p:cNvSpPr/>
                <p:nvPr/>
              </p:nvSpPr>
              <p:spPr>
                <a:xfrm>
                  <a:off x="6851296" y="1637514"/>
                  <a:ext cx="229927" cy="160485"/>
                </a:xfrm>
                <a:custGeom>
                  <a:avLst/>
                  <a:gdLst/>
                  <a:ahLst/>
                  <a:cxnLst/>
                  <a:rect l="l" t="t" r="r" b="b"/>
                  <a:pathLst>
                    <a:path w="7695" h="5371" extrusionOk="0">
                      <a:moveTo>
                        <a:pt x="7644" y="0"/>
                      </a:moveTo>
                      <a:cubicBezTo>
                        <a:pt x="6817" y="1404"/>
                        <a:pt x="5790" y="2657"/>
                        <a:pt x="4461" y="3609"/>
                      </a:cubicBezTo>
                      <a:cubicBezTo>
                        <a:pt x="3835" y="4085"/>
                        <a:pt x="3108" y="4537"/>
                        <a:pt x="2356" y="4812"/>
                      </a:cubicBezTo>
                      <a:cubicBezTo>
                        <a:pt x="2084" y="4903"/>
                        <a:pt x="1785" y="4968"/>
                        <a:pt x="1488" y="4968"/>
                      </a:cubicBezTo>
                      <a:cubicBezTo>
                        <a:pt x="1376" y="4968"/>
                        <a:pt x="1264" y="4958"/>
                        <a:pt x="1153" y="4938"/>
                      </a:cubicBezTo>
                      <a:cubicBezTo>
                        <a:pt x="777" y="4862"/>
                        <a:pt x="502" y="4612"/>
                        <a:pt x="151" y="4537"/>
                      </a:cubicBezTo>
                      <a:cubicBezTo>
                        <a:pt x="101" y="4537"/>
                        <a:pt x="0" y="4562"/>
                        <a:pt x="25" y="4637"/>
                      </a:cubicBezTo>
                      <a:cubicBezTo>
                        <a:pt x="94" y="5204"/>
                        <a:pt x="705" y="5371"/>
                        <a:pt x="1277" y="5371"/>
                      </a:cubicBezTo>
                      <a:cubicBezTo>
                        <a:pt x="1538" y="5371"/>
                        <a:pt x="1791" y="5336"/>
                        <a:pt x="1980" y="5289"/>
                      </a:cubicBezTo>
                      <a:cubicBezTo>
                        <a:pt x="2832" y="5063"/>
                        <a:pt x="3659" y="4512"/>
                        <a:pt x="4361" y="3985"/>
                      </a:cubicBezTo>
                      <a:cubicBezTo>
                        <a:pt x="5740" y="2933"/>
                        <a:pt x="6918" y="1604"/>
                        <a:pt x="7695" y="25"/>
                      </a:cubicBezTo>
                      <a:lnTo>
                        <a:pt x="7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2" name="Google Shape;1192;p39"/>
                <p:cNvSpPr/>
                <p:nvPr/>
              </p:nvSpPr>
              <p:spPr>
                <a:xfrm>
                  <a:off x="6991672" y="1535802"/>
                  <a:ext cx="67081" cy="117219"/>
                </a:xfrm>
                <a:custGeom>
                  <a:avLst/>
                  <a:gdLst/>
                  <a:ahLst/>
                  <a:cxnLst/>
                  <a:rect l="l" t="t" r="r" b="b"/>
                  <a:pathLst>
                    <a:path w="2245" h="3923" extrusionOk="0">
                      <a:moveTo>
                        <a:pt x="2157" y="0"/>
                      </a:moveTo>
                      <a:cubicBezTo>
                        <a:pt x="2124" y="0"/>
                        <a:pt x="2090" y="14"/>
                        <a:pt x="2069" y="46"/>
                      </a:cubicBezTo>
                      <a:cubicBezTo>
                        <a:pt x="1919" y="322"/>
                        <a:pt x="1819" y="672"/>
                        <a:pt x="1693" y="973"/>
                      </a:cubicBezTo>
                      <a:cubicBezTo>
                        <a:pt x="1568" y="1324"/>
                        <a:pt x="1393" y="1650"/>
                        <a:pt x="1217" y="1976"/>
                      </a:cubicBezTo>
                      <a:cubicBezTo>
                        <a:pt x="866" y="2627"/>
                        <a:pt x="490" y="3254"/>
                        <a:pt x="39" y="3830"/>
                      </a:cubicBezTo>
                      <a:cubicBezTo>
                        <a:pt x="1" y="3869"/>
                        <a:pt x="36" y="3922"/>
                        <a:pt x="77" y="3922"/>
                      </a:cubicBezTo>
                      <a:cubicBezTo>
                        <a:pt x="90" y="3922"/>
                        <a:pt x="103" y="3917"/>
                        <a:pt x="114" y="3906"/>
                      </a:cubicBezTo>
                      <a:cubicBezTo>
                        <a:pt x="591" y="3329"/>
                        <a:pt x="1042" y="2728"/>
                        <a:pt x="1393" y="2101"/>
                      </a:cubicBezTo>
                      <a:cubicBezTo>
                        <a:pt x="1568" y="1775"/>
                        <a:pt x="1743" y="1424"/>
                        <a:pt x="1894" y="1098"/>
                      </a:cubicBezTo>
                      <a:cubicBezTo>
                        <a:pt x="2044" y="773"/>
                        <a:pt x="2195" y="422"/>
                        <a:pt x="2245" y="71"/>
                      </a:cubicBezTo>
                      <a:cubicBezTo>
                        <a:pt x="2245" y="27"/>
                        <a:pt x="2202" y="0"/>
                        <a:pt x="2157"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3" name="Google Shape;1193;p39"/>
                <p:cNvSpPr/>
                <p:nvPr/>
              </p:nvSpPr>
              <p:spPr>
                <a:xfrm>
                  <a:off x="6933675" y="1379888"/>
                  <a:ext cx="259119" cy="267396"/>
                </a:xfrm>
                <a:custGeom>
                  <a:avLst/>
                  <a:gdLst/>
                  <a:ahLst/>
                  <a:cxnLst/>
                  <a:rect l="l" t="t" r="r" b="b"/>
                  <a:pathLst>
                    <a:path w="8672" h="8949" extrusionOk="0">
                      <a:moveTo>
                        <a:pt x="8421" y="1379"/>
                      </a:moveTo>
                      <a:cubicBezTo>
                        <a:pt x="8421" y="1404"/>
                        <a:pt x="8396" y="1404"/>
                        <a:pt x="8396" y="1429"/>
                      </a:cubicBezTo>
                      <a:cubicBezTo>
                        <a:pt x="8476" y="1608"/>
                        <a:pt x="8555" y="1786"/>
                        <a:pt x="8622" y="1977"/>
                      </a:cubicBezTo>
                      <a:lnTo>
                        <a:pt x="8622" y="1977"/>
                      </a:lnTo>
                      <a:cubicBezTo>
                        <a:pt x="8622" y="1953"/>
                        <a:pt x="8623" y="1930"/>
                        <a:pt x="8647" y="1930"/>
                      </a:cubicBezTo>
                      <a:cubicBezTo>
                        <a:pt x="8572" y="1730"/>
                        <a:pt x="8496" y="1555"/>
                        <a:pt x="8421" y="1379"/>
                      </a:cubicBezTo>
                      <a:close/>
                      <a:moveTo>
                        <a:pt x="8622" y="1977"/>
                      </a:moveTo>
                      <a:cubicBezTo>
                        <a:pt x="8622" y="1978"/>
                        <a:pt x="8622" y="1979"/>
                        <a:pt x="8622" y="1981"/>
                      </a:cubicBezTo>
                      <a:cubicBezTo>
                        <a:pt x="8623" y="1984"/>
                        <a:pt x="8625" y="1987"/>
                        <a:pt x="8627" y="1991"/>
                      </a:cubicBezTo>
                      <a:lnTo>
                        <a:pt x="8627" y="1991"/>
                      </a:lnTo>
                      <a:cubicBezTo>
                        <a:pt x="8625" y="1986"/>
                        <a:pt x="8623" y="1982"/>
                        <a:pt x="8622" y="1977"/>
                      </a:cubicBezTo>
                      <a:close/>
                      <a:moveTo>
                        <a:pt x="8627" y="1991"/>
                      </a:moveTo>
                      <a:lnTo>
                        <a:pt x="8627" y="1991"/>
                      </a:lnTo>
                      <a:cubicBezTo>
                        <a:pt x="8632" y="2005"/>
                        <a:pt x="8637" y="2020"/>
                        <a:pt x="8641" y="2034"/>
                      </a:cubicBezTo>
                      <a:lnTo>
                        <a:pt x="8641" y="2034"/>
                      </a:lnTo>
                      <a:cubicBezTo>
                        <a:pt x="8637" y="2020"/>
                        <a:pt x="8633" y="2005"/>
                        <a:pt x="8627" y="1991"/>
                      </a:cubicBezTo>
                      <a:close/>
                      <a:moveTo>
                        <a:pt x="8641" y="2034"/>
                      </a:moveTo>
                      <a:cubicBezTo>
                        <a:pt x="8650" y="2067"/>
                        <a:pt x="8656" y="2099"/>
                        <a:pt x="8672" y="2131"/>
                      </a:cubicBezTo>
                      <a:cubicBezTo>
                        <a:pt x="8662" y="2098"/>
                        <a:pt x="8652" y="2066"/>
                        <a:pt x="8641" y="2034"/>
                      </a:cubicBezTo>
                      <a:close/>
                      <a:moveTo>
                        <a:pt x="4037" y="5253"/>
                      </a:moveTo>
                      <a:lnTo>
                        <a:pt x="4037" y="5253"/>
                      </a:lnTo>
                      <a:cubicBezTo>
                        <a:pt x="4036" y="5256"/>
                        <a:pt x="4035" y="5260"/>
                        <a:pt x="4035" y="5264"/>
                      </a:cubicBezTo>
                      <a:cubicBezTo>
                        <a:pt x="4036" y="5260"/>
                        <a:pt x="4036" y="5256"/>
                        <a:pt x="4037" y="5253"/>
                      </a:cubicBezTo>
                      <a:close/>
                      <a:moveTo>
                        <a:pt x="2907" y="1"/>
                      </a:moveTo>
                      <a:cubicBezTo>
                        <a:pt x="2532" y="1"/>
                        <a:pt x="2131" y="51"/>
                        <a:pt x="1755" y="126"/>
                      </a:cubicBezTo>
                      <a:cubicBezTo>
                        <a:pt x="1128" y="452"/>
                        <a:pt x="552" y="878"/>
                        <a:pt x="25" y="1379"/>
                      </a:cubicBezTo>
                      <a:cubicBezTo>
                        <a:pt x="0" y="2106"/>
                        <a:pt x="25" y="2808"/>
                        <a:pt x="151" y="3535"/>
                      </a:cubicBezTo>
                      <a:cubicBezTo>
                        <a:pt x="176" y="3509"/>
                        <a:pt x="176" y="3509"/>
                        <a:pt x="201" y="3484"/>
                      </a:cubicBezTo>
                      <a:cubicBezTo>
                        <a:pt x="201" y="3484"/>
                        <a:pt x="226" y="3459"/>
                        <a:pt x="226" y="3459"/>
                      </a:cubicBezTo>
                      <a:cubicBezTo>
                        <a:pt x="752" y="2858"/>
                        <a:pt x="1404" y="2306"/>
                        <a:pt x="2131" y="1981"/>
                      </a:cubicBezTo>
                      <a:cubicBezTo>
                        <a:pt x="2506" y="1830"/>
                        <a:pt x="2907" y="1705"/>
                        <a:pt x="3283" y="1705"/>
                      </a:cubicBezTo>
                      <a:cubicBezTo>
                        <a:pt x="3634" y="1705"/>
                        <a:pt x="3985" y="1805"/>
                        <a:pt x="4261" y="2031"/>
                      </a:cubicBezTo>
                      <a:cubicBezTo>
                        <a:pt x="4311" y="2056"/>
                        <a:pt x="4261" y="2131"/>
                        <a:pt x="4211" y="2131"/>
                      </a:cubicBezTo>
                      <a:lnTo>
                        <a:pt x="4186" y="2131"/>
                      </a:lnTo>
                      <a:cubicBezTo>
                        <a:pt x="3935" y="1981"/>
                        <a:pt x="3659" y="1905"/>
                        <a:pt x="3384" y="1905"/>
                      </a:cubicBezTo>
                      <a:cubicBezTo>
                        <a:pt x="3634" y="1930"/>
                        <a:pt x="3885" y="2006"/>
                        <a:pt x="4085" y="2131"/>
                      </a:cubicBezTo>
                      <a:cubicBezTo>
                        <a:pt x="4186" y="2181"/>
                        <a:pt x="4110" y="2306"/>
                        <a:pt x="4035" y="2331"/>
                      </a:cubicBezTo>
                      <a:cubicBezTo>
                        <a:pt x="3785" y="2407"/>
                        <a:pt x="3584" y="2407"/>
                        <a:pt x="3359" y="2532"/>
                      </a:cubicBezTo>
                      <a:cubicBezTo>
                        <a:pt x="3158" y="2632"/>
                        <a:pt x="2958" y="2732"/>
                        <a:pt x="2757" y="2858"/>
                      </a:cubicBezTo>
                      <a:cubicBezTo>
                        <a:pt x="2356" y="3058"/>
                        <a:pt x="2005" y="3334"/>
                        <a:pt x="1704" y="3660"/>
                      </a:cubicBezTo>
                      <a:cubicBezTo>
                        <a:pt x="1278" y="4111"/>
                        <a:pt x="928" y="4637"/>
                        <a:pt x="577" y="5164"/>
                      </a:cubicBezTo>
                      <a:cubicBezTo>
                        <a:pt x="1028" y="6316"/>
                        <a:pt x="1704" y="7319"/>
                        <a:pt x="2582" y="8171"/>
                      </a:cubicBezTo>
                      <a:cubicBezTo>
                        <a:pt x="2807" y="7870"/>
                        <a:pt x="2983" y="7545"/>
                        <a:pt x="3158" y="7194"/>
                      </a:cubicBezTo>
                      <a:cubicBezTo>
                        <a:pt x="3158" y="7194"/>
                        <a:pt x="3183" y="7194"/>
                        <a:pt x="3183" y="7169"/>
                      </a:cubicBezTo>
                      <a:cubicBezTo>
                        <a:pt x="3133" y="7169"/>
                        <a:pt x="3083" y="7118"/>
                        <a:pt x="3108" y="7068"/>
                      </a:cubicBezTo>
                      <a:cubicBezTo>
                        <a:pt x="3158" y="6893"/>
                        <a:pt x="3158" y="6717"/>
                        <a:pt x="3208" y="6567"/>
                      </a:cubicBezTo>
                      <a:cubicBezTo>
                        <a:pt x="3258" y="6417"/>
                        <a:pt x="3334" y="6291"/>
                        <a:pt x="3384" y="6141"/>
                      </a:cubicBezTo>
                      <a:cubicBezTo>
                        <a:pt x="3484" y="5815"/>
                        <a:pt x="3559" y="5489"/>
                        <a:pt x="3634" y="5164"/>
                      </a:cubicBezTo>
                      <a:cubicBezTo>
                        <a:pt x="3709" y="4863"/>
                        <a:pt x="3810" y="4562"/>
                        <a:pt x="3860" y="4236"/>
                      </a:cubicBezTo>
                      <a:cubicBezTo>
                        <a:pt x="3885" y="3910"/>
                        <a:pt x="3960" y="3585"/>
                        <a:pt x="3985" y="3259"/>
                      </a:cubicBezTo>
                      <a:cubicBezTo>
                        <a:pt x="3985" y="3234"/>
                        <a:pt x="4010" y="3209"/>
                        <a:pt x="4035" y="3209"/>
                      </a:cubicBezTo>
                      <a:cubicBezTo>
                        <a:pt x="4060" y="3209"/>
                        <a:pt x="4085" y="3234"/>
                        <a:pt x="4085" y="3259"/>
                      </a:cubicBezTo>
                      <a:cubicBezTo>
                        <a:pt x="4110" y="3585"/>
                        <a:pt x="4161" y="3910"/>
                        <a:pt x="4136" y="4236"/>
                      </a:cubicBezTo>
                      <a:cubicBezTo>
                        <a:pt x="4111" y="4583"/>
                        <a:pt x="4086" y="4906"/>
                        <a:pt x="4037" y="5253"/>
                      </a:cubicBezTo>
                      <a:lnTo>
                        <a:pt x="4037" y="5253"/>
                      </a:lnTo>
                      <a:cubicBezTo>
                        <a:pt x="4043" y="5232"/>
                        <a:pt x="4064" y="5214"/>
                        <a:pt x="4085" y="5214"/>
                      </a:cubicBezTo>
                      <a:cubicBezTo>
                        <a:pt x="4136" y="5214"/>
                        <a:pt x="4186" y="5239"/>
                        <a:pt x="4186" y="5289"/>
                      </a:cubicBezTo>
                      <a:cubicBezTo>
                        <a:pt x="4136" y="5640"/>
                        <a:pt x="3985" y="5991"/>
                        <a:pt x="3835" y="6316"/>
                      </a:cubicBezTo>
                      <a:cubicBezTo>
                        <a:pt x="3684" y="6642"/>
                        <a:pt x="3509" y="6993"/>
                        <a:pt x="3334" y="7319"/>
                      </a:cubicBezTo>
                      <a:cubicBezTo>
                        <a:pt x="3158" y="7645"/>
                        <a:pt x="2933" y="7971"/>
                        <a:pt x="2707" y="8296"/>
                      </a:cubicBezTo>
                      <a:cubicBezTo>
                        <a:pt x="2958" y="8522"/>
                        <a:pt x="3208" y="8723"/>
                        <a:pt x="3484" y="8923"/>
                      </a:cubicBezTo>
                      <a:lnTo>
                        <a:pt x="3484" y="8948"/>
                      </a:lnTo>
                      <a:cubicBezTo>
                        <a:pt x="4085" y="7971"/>
                        <a:pt x="4537" y="6893"/>
                        <a:pt x="4837" y="5790"/>
                      </a:cubicBezTo>
                      <a:cubicBezTo>
                        <a:pt x="5188" y="4512"/>
                        <a:pt x="5414" y="3008"/>
                        <a:pt x="5113" y="1705"/>
                      </a:cubicBezTo>
                      <a:cubicBezTo>
                        <a:pt x="4963" y="953"/>
                        <a:pt x="4486" y="326"/>
                        <a:pt x="3735" y="101"/>
                      </a:cubicBezTo>
                      <a:cubicBezTo>
                        <a:pt x="3459" y="26"/>
                        <a:pt x="3183" y="1"/>
                        <a:pt x="2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4" name="Google Shape;1194;p39"/>
                <p:cNvSpPr/>
                <p:nvPr/>
              </p:nvSpPr>
              <p:spPr>
                <a:xfrm>
                  <a:off x="6986085" y="1359660"/>
                  <a:ext cx="216451" cy="337793"/>
                </a:xfrm>
                <a:custGeom>
                  <a:avLst/>
                  <a:gdLst/>
                  <a:ahLst/>
                  <a:cxnLst/>
                  <a:rect l="l" t="t" r="r" b="b"/>
                  <a:pathLst>
                    <a:path w="7244" h="11305" extrusionOk="0">
                      <a:moveTo>
                        <a:pt x="1404" y="402"/>
                      </a:moveTo>
                      <a:cubicBezTo>
                        <a:pt x="1028" y="402"/>
                        <a:pt x="652" y="477"/>
                        <a:pt x="276" y="653"/>
                      </a:cubicBezTo>
                      <a:cubicBezTo>
                        <a:pt x="176" y="703"/>
                        <a:pt x="101" y="728"/>
                        <a:pt x="1" y="803"/>
                      </a:cubicBezTo>
                      <a:cubicBezTo>
                        <a:pt x="377" y="728"/>
                        <a:pt x="778" y="678"/>
                        <a:pt x="1153" y="678"/>
                      </a:cubicBezTo>
                      <a:cubicBezTo>
                        <a:pt x="1429" y="678"/>
                        <a:pt x="1705" y="703"/>
                        <a:pt x="1981" y="778"/>
                      </a:cubicBezTo>
                      <a:cubicBezTo>
                        <a:pt x="2732" y="1003"/>
                        <a:pt x="3209" y="1630"/>
                        <a:pt x="3359" y="2382"/>
                      </a:cubicBezTo>
                      <a:cubicBezTo>
                        <a:pt x="3660" y="3685"/>
                        <a:pt x="3434" y="5189"/>
                        <a:pt x="3083" y="6467"/>
                      </a:cubicBezTo>
                      <a:cubicBezTo>
                        <a:pt x="2783" y="7570"/>
                        <a:pt x="2331" y="8648"/>
                        <a:pt x="1730" y="9625"/>
                      </a:cubicBezTo>
                      <a:cubicBezTo>
                        <a:pt x="1780" y="9650"/>
                        <a:pt x="1830" y="9700"/>
                        <a:pt x="1880" y="9725"/>
                      </a:cubicBezTo>
                      <a:cubicBezTo>
                        <a:pt x="1981" y="9600"/>
                        <a:pt x="2056" y="9450"/>
                        <a:pt x="2156" y="9299"/>
                      </a:cubicBezTo>
                      <a:cubicBezTo>
                        <a:pt x="3184" y="7570"/>
                        <a:pt x="3910" y="5565"/>
                        <a:pt x="3885" y="3535"/>
                      </a:cubicBezTo>
                      <a:cubicBezTo>
                        <a:pt x="3885" y="2708"/>
                        <a:pt x="3735" y="1831"/>
                        <a:pt x="3184" y="1179"/>
                      </a:cubicBezTo>
                      <a:cubicBezTo>
                        <a:pt x="2732" y="653"/>
                        <a:pt x="2081" y="402"/>
                        <a:pt x="1404" y="402"/>
                      </a:cubicBezTo>
                      <a:close/>
                      <a:moveTo>
                        <a:pt x="3910" y="1"/>
                      </a:moveTo>
                      <a:lnTo>
                        <a:pt x="3910" y="1"/>
                      </a:lnTo>
                      <a:cubicBezTo>
                        <a:pt x="4211" y="277"/>
                        <a:pt x="4462" y="628"/>
                        <a:pt x="4662" y="1003"/>
                      </a:cubicBezTo>
                      <a:cubicBezTo>
                        <a:pt x="5038" y="1705"/>
                        <a:pt x="5189" y="2507"/>
                        <a:pt x="5264" y="3284"/>
                      </a:cubicBezTo>
                      <a:cubicBezTo>
                        <a:pt x="5314" y="4212"/>
                        <a:pt x="5264" y="5214"/>
                        <a:pt x="4788" y="6016"/>
                      </a:cubicBezTo>
                      <a:cubicBezTo>
                        <a:pt x="4763" y="6041"/>
                        <a:pt x="4763" y="6041"/>
                        <a:pt x="4737" y="6041"/>
                      </a:cubicBezTo>
                      <a:cubicBezTo>
                        <a:pt x="4712" y="6041"/>
                        <a:pt x="4662" y="6016"/>
                        <a:pt x="4662" y="5991"/>
                      </a:cubicBezTo>
                      <a:cubicBezTo>
                        <a:pt x="4687" y="5139"/>
                        <a:pt x="4863" y="4337"/>
                        <a:pt x="4838" y="3485"/>
                      </a:cubicBezTo>
                      <a:cubicBezTo>
                        <a:pt x="4788" y="2758"/>
                        <a:pt x="4662" y="2006"/>
                        <a:pt x="4362" y="1354"/>
                      </a:cubicBezTo>
                      <a:cubicBezTo>
                        <a:pt x="4111" y="828"/>
                        <a:pt x="3760" y="427"/>
                        <a:pt x="3259" y="176"/>
                      </a:cubicBezTo>
                      <a:lnTo>
                        <a:pt x="3259" y="176"/>
                      </a:lnTo>
                      <a:cubicBezTo>
                        <a:pt x="3610" y="452"/>
                        <a:pt x="3885" y="803"/>
                        <a:pt x="4086" y="1204"/>
                      </a:cubicBezTo>
                      <a:cubicBezTo>
                        <a:pt x="4537" y="2106"/>
                        <a:pt x="4587" y="3184"/>
                        <a:pt x="4487" y="4186"/>
                      </a:cubicBezTo>
                      <a:cubicBezTo>
                        <a:pt x="4286" y="6267"/>
                        <a:pt x="3484" y="8297"/>
                        <a:pt x="2356" y="10051"/>
                      </a:cubicBezTo>
                      <a:cubicBezTo>
                        <a:pt x="2432" y="10101"/>
                        <a:pt x="2482" y="10151"/>
                        <a:pt x="2557" y="10202"/>
                      </a:cubicBezTo>
                      <a:cubicBezTo>
                        <a:pt x="2757" y="9901"/>
                        <a:pt x="2958" y="9600"/>
                        <a:pt x="3133" y="9299"/>
                      </a:cubicBezTo>
                      <a:lnTo>
                        <a:pt x="3184" y="9324"/>
                      </a:lnTo>
                      <a:cubicBezTo>
                        <a:pt x="3033" y="9650"/>
                        <a:pt x="2858" y="9951"/>
                        <a:pt x="2657" y="10252"/>
                      </a:cubicBezTo>
                      <a:cubicBezTo>
                        <a:pt x="3334" y="10678"/>
                        <a:pt x="4011" y="11029"/>
                        <a:pt x="4712" y="11304"/>
                      </a:cubicBezTo>
                      <a:cubicBezTo>
                        <a:pt x="4763" y="11254"/>
                        <a:pt x="4813" y="11204"/>
                        <a:pt x="4863" y="11154"/>
                      </a:cubicBezTo>
                      <a:cubicBezTo>
                        <a:pt x="5765" y="10001"/>
                        <a:pt x="6467" y="8673"/>
                        <a:pt x="6893" y="7269"/>
                      </a:cubicBezTo>
                      <a:cubicBezTo>
                        <a:pt x="7093" y="6542"/>
                        <a:pt x="7244" y="5765"/>
                        <a:pt x="7244" y="4988"/>
                      </a:cubicBezTo>
                      <a:cubicBezTo>
                        <a:pt x="7244" y="4262"/>
                        <a:pt x="7118" y="3510"/>
                        <a:pt x="6918" y="2808"/>
                      </a:cubicBezTo>
                      <a:cubicBezTo>
                        <a:pt x="6843" y="2557"/>
                        <a:pt x="6742" y="2332"/>
                        <a:pt x="6642" y="2106"/>
                      </a:cubicBezTo>
                      <a:lnTo>
                        <a:pt x="6567" y="2106"/>
                      </a:lnTo>
                      <a:cubicBezTo>
                        <a:pt x="6542" y="2106"/>
                        <a:pt x="6517" y="2106"/>
                        <a:pt x="6492" y="2081"/>
                      </a:cubicBezTo>
                      <a:cubicBezTo>
                        <a:pt x="6291" y="1881"/>
                        <a:pt x="6066" y="1655"/>
                        <a:pt x="5890" y="1430"/>
                      </a:cubicBezTo>
                      <a:cubicBezTo>
                        <a:pt x="5715" y="1179"/>
                        <a:pt x="5539" y="953"/>
                        <a:pt x="5314" y="753"/>
                      </a:cubicBezTo>
                      <a:cubicBezTo>
                        <a:pt x="4913" y="377"/>
                        <a:pt x="4412" y="151"/>
                        <a:pt x="3910"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5" name="Google Shape;1195;p39"/>
                <p:cNvSpPr/>
                <p:nvPr/>
              </p:nvSpPr>
              <p:spPr>
                <a:xfrm>
                  <a:off x="6941145" y="1436810"/>
                  <a:ext cx="117608" cy="97379"/>
                </a:xfrm>
                <a:custGeom>
                  <a:avLst/>
                  <a:gdLst/>
                  <a:ahLst/>
                  <a:cxnLst/>
                  <a:rect l="l" t="t" r="r" b="b"/>
                  <a:pathLst>
                    <a:path w="3936" h="3259" extrusionOk="0">
                      <a:moveTo>
                        <a:pt x="3109" y="0"/>
                      </a:moveTo>
                      <a:cubicBezTo>
                        <a:pt x="2557" y="0"/>
                        <a:pt x="1981" y="251"/>
                        <a:pt x="1530" y="527"/>
                      </a:cubicBezTo>
                      <a:cubicBezTo>
                        <a:pt x="903" y="928"/>
                        <a:pt x="402" y="1504"/>
                        <a:pt x="1" y="2131"/>
                      </a:cubicBezTo>
                      <a:cubicBezTo>
                        <a:pt x="1" y="2181"/>
                        <a:pt x="26" y="2206"/>
                        <a:pt x="26" y="2256"/>
                      </a:cubicBezTo>
                      <a:cubicBezTo>
                        <a:pt x="101" y="2607"/>
                        <a:pt x="201" y="2933"/>
                        <a:pt x="327" y="3259"/>
                      </a:cubicBezTo>
                      <a:cubicBezTo>
                        <a:pt x="678" y="2732"/>
                        <a:pt x="1028" y="2206"/>
                        <a:pt x="1454" y="1755"/>
                      </a:cubicBezTo>
                      <a:cubicBezTo>
                        <a:pt x="1755" y="1429"/>
                        <a:pt x="2106" y="1153"/>
                        <a:pt x="2507" y="953"/>
                      </a:cubicBezTo>
                      <a:cubicBezTo>
                        <a:pt x="2708" y="827"/>
                        <a:pt x="2908" y="727"/>
                        <a:pt x="3109" y="627"/>
                      </a:cubicBezTo>
                      <a:cubicBezTo>
                        <a:pt x="3334" y="502"/>
                        <a:pt x="3535" y="502"/>
                        <a:pt x="3785" y="426"/>
                      </a:cubicBezTo>
                      <a:cubicBezTo>
                        <a:pt x="3860" y="401"/>
                        <a:pt x="3936" y="276"/>
                        <a:pt x="3835" y="226"/>
                      </a:cubicBezTo>
                      <a:cubicBezTo>
                        <a:pt x="3635" y="101"/>
                        <a:pt x="3384" y="25"/>
                        <a:pt x="3134"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6" name="Google Shape;1196;p39"/>
                <p:cNvSpPr/>
                <p:nvPr/>
              </p:nvSpPr>
              <p:spPr>
                <a:xfrm>
                  <a:off x="7025765" y="1475743"/>
                  <a:ext cx="32241" cy="118355"/>
                </a:xfrm>
                <a:custGeom>
                  <a:avLst/>
                  <a:gdLst/>
                  <a:ahLst/>
                  <a:cxnLst/>
                  <a:rect l="l" t="t" r="r" b="b"/>
                  <a:pathLst>
                    <a:path w="1079" h="3961" extrusionOk="0">
                      <a:moveTo>
                        <a:pt x="953" y="1"/>
                      </a:moveTo>
                      <a:cubicBezTo>
                        <a:pt x="928" y="1"/>
                        <a:pt x="903" y="26"/>
                        <a:pt x="903" y="51"/>
                      </a:cubicBezTo>
                      <a:cubicBezTo>
                        <a:pt x="878" y="377"/>
                        <a:pt x="803" y="702"/>
                        <a:pt x="778" y="1028"/>
                      </a:cubicBezTo>
                      <a:cubicBezTo>
                        <a:pt x="728" y="1354"/>
                        <a:pt x="627" y="1655"/>
                        <a:pt x="552" y="1956"/>
                      </a:cubicBezTo>
                      <a:cubicBezTo>
                        <a:pt x="477" y="2281"/>
                        <a:pt x="402" y="2607"/>
                        <a:pt x="302" y="2933"/>
                      </a:cubicBezTo>
                      <a:cubicBezTo>
                        <a:pt x="252" y="3083"/>
                        <a:pt x="176" y="3209"/>
                        <a:pt x="126" y="3359"/>
                      </a:cubicBezTo>
                      <a:cubicBezTo>
                        <a:pt x="76" y="3509"/>
                        <a:pt x="76" y="3685"/>
                        <a:pt x="26" y="3860"/>
                      </a:cubicBezTo>
                      <a:cubicBezTo>
                        <a:pt x="1" y="3910"/>
                        <a:pt x="51" y="3961"/>
                        <a:pt x="101" y="3961"/>
                      </a:cubicBezTo>
                      <a:cubicBezTo>
                        <a:pt x="277" y="3635"/>
                        <a:pt x="427" y="3309"/>
                        <a:pt x="552" y="2983"/>
                      </a:cubicBezTo>
                      <a:cubicBezTo>
                        <a:pt x="678" y="2682"/>
                        <a:pt x="778" y="2332"/>
                        <a:pt x="928" y="2056"/>
                      </a:cubicBezTo>
                      <a:lnTo>
                        <a:pt x="953" y="2056"/>
                      </a:lnTo>
                      <a:cubicBezTo>
                        <a:pt x="1003" y="1705"/>
                        <a:pt x="1028" y="1379"/>
                        <a:pt x="1054" y="1028"/>
                      </a:cubicBezTo>
                      <a:cubicBezTo>
                        <a:pt x="1079" y="702"/>
                        <a:pt x="1028" y="377"/>
                        <a:pt x="1003" y="51"/>
                      </a:cubicBezTo>
                      <a:cubicBezTo>
                        <a:pt x="1003" y="26"/>
                        <a:pt x="978" y="1"/>
                        <a:pt x="95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7" name="Google Shape;1197;p39"/>
                <p:cNvSpPr/>
                <p:nvPr/>
              </p:nvSpPr>
              <p:spPr>
                <a:xfrm>
                  <a:off x="6934422" y="1346184"/>
                  <a:ext cx="188752" cy="313830"/>
                </a:xfrm>
                <a:custGeom>
                  <a:avLst/>
                  <a:gdLst/>
                  <a:ahLst/>
                  <a:cxnLst/>
                  <a:rect l="l" t="t" r="r" b="b"/>
                  <a:pathLst>
                    <a:path w="6317" h="10503" extrusionOk="0">
                      <a:moveTo>
                        <a:pt x="3008" y="1"/>
                      </a:moveTo>
                      <a:lnTo>
                        <a:pt x="3008" y="1"/>
                      </a:lnTo>
                      <a:cubicBezTo>
                        <a:pt x="1905" y="51"/>
                        <a:pt x="928" y="652"/>
                        <a:pt x="101" y="1379"/>
                      </a:cubicBezTo>
                      <a:cubicBezTo>
                        <a:pt x="50" y="1755"/>
                        <a:pt x="25" y="2131"/>
                        <a:pt x="0" y="2507"/>
                      </a:cubicBezTo>
                      <a:cubicBezTo>
                        <a:pt x="527" y="2006"/>
                        <a:pt x="1103" y="1580"/>
                        <a:pt x="1730" y="1254"/>
                      </a:cubicBezTo>
                      <a:cubicBezTo>
                        <a:pt x="1830" y="1179"/>
                        <a:pt x="1905" y="1154"/>
                        <a:pt x="2005" y="1104"/>
                      </a:cubicBezTo>
                      <a:cubicBezTo>
                        <a:pt x="2381" y="928"/>
                        <a:pt x="2757" y="853"/>
                        <a:pt x="3133" y="853"/>
                      </a:cubicBezTo>
                      <a:cubicBezTo>
                        <a:pt x="3810" y="853"/>
                        <a:pt x="4461" y="1104"/>
                        <a:pt x="4913" y="1630"/>
                      </a:cubicBezTo>
                      <a:cubicBezTo>
                        <a:pt x="5464" y="2282"/>
                        <a:pt x="5614" y="3159"/>
                        <a:pt x="5614" y="3986"/>
                      </a:cubicBezTo>
                      <a:cubicBezTo>
                        <a:pt x="5639" y="6016"/>
                        <a:pt x="4913" y="8021"/>
                        <a:pt x="3885" y="9750"/>
                      </a:cubicBezTo>
                      <a:cubicBezTo>
                        <a:pt x="3785" y="9901"/>
                        <a:pt x="3710" y="10051"/>
                        <a:pt x="3609" y="10176"/>
                      </a:cubicBezTo>
                      <a:cubicBezTo>
                        <a:pt x="3760" y="10302"/>
                        <a:pt x="3935" y="10402"/>
                        <a:pt x="4085" y="10502"/>
                      </a:cubicBezTo>
                      <a:cubicBezTo>
                        <a:pt x="5213" y="8748"/>
                        <a:pt x="6015" y="6718"/>
                        <a:pt x="6216" y="4637"/>
                      </a:cubicBezTo>
                      <a:cubicBezTo>
                        <a:pt x="6316" y="3635"/>
                        <a:pt x="6266" y="2557"/>
                        <a:pt x="5815" y="1655"/>
                      </a:cubicBezTo>
                      <a:cubicBezTo>
                        <a:pt x="5614" y="1254"/>
                        <a:pt x="5339" y="903"/>
                        <a:pt x="4988" y="627"/>
                      </a:cubicBezTo>
                      <a:cubicBezTo>
                        <a:pt x="4887" y="577"/>
                        <a:pt x="4787" y="552"/>
                        <a:pt x="4687" y="502"/>
                      </a:cubicBezTo>
                      <a:cubicBezTo>
                        <a:pt x="4336" y="402"/>
                        <a:pt x="3985" y="352"/>
                        <a:pt x="3634" y="352"/>
                      </a:cubicBezTo>
                      <a:lnTo>
                        <a:pt x="3484" y="352"/>
                      </a:lnTo>
                      <a:cubicBezTo>
                        <a:pt x="3359" y="377"/>
                        <a:pt x="3233" y="377"/>
                        <a:pt x="3108" y="377"/>
                      </a:cubicBezTo>
                      <a:cubicBezTo>
                        <a:pt x="2632" y="452"/>
                        <a:pt x="2181" y="602"/>
                        <a:pt x="1730" y="728"/>
                      </a:cubicBezTo>
                      <a:lnTo>
                        <a:pt x="1705" y="728"/>
                      </a:lnTo>
                      <a:cubicBezTo>
                        <a:pt x="1629" y="728"/>
                        <a:pt x="1604" y="602"/>
                        <a:pt x="1679" y="577"/>
                      </a:cubicBezTo>
                      <a:cubicBezTo>
                        <a:pt x="1855" y="502"/>
                        <a:pt x="2055" y="427"/>
                        <a:pt x="2231" y="352"/>
                      </a:cubicBezTo>
                      <a:cubicBezTo>
                        <a:pt x="2231" y="327"/>
                        <a:pt x="2231" y="277"/>
                        <a:pt x="2281" y="251"/>
                      </a:cubicBezTo>
                      <a:cubicBezTo>
                        <a:pt x="2456" y="151"/>
                        <a:pt x="2682" y="101"/>
                        <a:pt x="2908" y="26"/>
                      </a:cubicBezTo>
                      <a:cubicBezTo>
                        <a:pt x="2933" y="26"/>
                        <a:pt x="2958" y="26"/>
                        <a:pt x="3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8" name="Google Shape;1198;p39"/>
                <p:cNvSpPr/>
                <p:nvPr/>
              </p:nvSpPr>
              <p:spPr>
                <a:xfrm>
                  <a:off x="6938157" y="1430804"/>
                  <a:ext cx="124331" cy="69680"/>
                </a:xfrm>
                <a:custGeom>
                  <a:avLst/>
                  <a:gdLst/>
                  <a:ahLst/>
                  <a:cxnLst/>
                  <a:rect l="l" t="t" r="r" b="b"/>
                  <a:pathLst>
                    <a:path w="4161" h="2332" extrusionOk="0">
                      <a:moveTo>
                        <a:pt x="3133" y="1"/>
                      </a:moveTo>
                      <a:cubicBezTo>
                        <a:pt x="2757" y="1"/>
                        <a:pt x="2356" y="126"/>
                        <a:pt x="1981" y="277"/>
                      </a:cubicBezTo>
                      <a:cubicBezTo>
                        <a:pt x="1254" y="602"/>
                        <a:pt x="602" y="1154"/>
                        <a:pt x="76" y="1755"/>
                      </a:cubicBezTo>
                      <a:cubicBezTo>
                        <a:pt x="76" y="1755"/>
                        <a:pt x="51" y="1780"/>
                        <a:pt x="51" y="1780"/>
                      </a:cubicBezTo>
                      <a:cubicBezTo>
                        <a:pt x="26" y="1805"/>
                        <a:pt x="26" y="1805"/>
                        <a:pt x="1" y="1831"/>
                      </a:cubicBezTo>
                      <a:cubicBezTo>
                        <a:pt x="26" y="2006"/>
                        <a:pt x="76" y="2181"/>
                        <a:pt x="101" y="2332"/>
                      </a:cubicBezTo>
                      <a:cubicBezTo>
                        <a:pt x="502" y="1705"/>
                        <a:pt x="1003" y="1129"/>
                        <a:pt x="1630" y="728"/>
                      </a:cubicBezTo>
                      <a:cubicBezTo>
                        <a:pt x="2081" y="452"/>
                        <a:pt x="2657" y="201"/>
                        <a:pt x="3209" y="201"/>
                      </a:cubicBezTo>
                      <a:lnTo>
                        <a:pt x="3234" y="201"/>
                      </a:lnTo>
                      <a:cubicBezTo>
                        <a:pt x="3509" y="201"/>
                        <a:pt x="3785" y="277"/>
                        <a:pt x="4036" y="427"/>
                      </a:cubicBezTo>
                      <a:lnTo>
                        <a:pt x="4061" y="427"/>
                      </a:lnTo>
                      <a:cubicBezTo>
                        <a:pt x="4111" y="427"/>
                        <a:pt x="4161" y="352"/>
                        <a:pt x="4111" y="327"/>
                      </a:cubicBezTo>
                      <a:cubicBezTo>
                        <a:pt x="3835" y="101"/>
                        <a:pt x="3484" y="1"/>
                        <a:pt x="3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99" name="Google Shape;1199;p39"/>
                <p:cNvSpPr/>
                <p:nvPr/>
              </p:nvSpPr>
              <p:spPr>
                <a:xfrm>
                  <a:off x="6982350" y="1343196"/>
                  <a:ext cx="203722" cy="79421"/>
                </a:xfrm>
                <a:custGeom>
                  <a:avLst/>
                  <a:gdLst/>
                  <a:ahLst/>
                  <a:cxnLst/>
                  <a:rect l="l" t="t" r="r" b="b"/>
                  <a:pathLst>
                    <a:path w="6818" h="2658" extrusionOk="0">
                      <a:moveTo>
                        <a:pt x="627" y="452"/>
                      </a:moveTo>
                      <a:cubicBezTo>
                        <a:pt x="451" y="527"/>
                        <a:pt x="251" y="602"/>
                        <a:pt x="75" y="677"/>
                      </a:cubicBezTo>
                      <a:cubicBezTo>
                        <a:pt x="0" y="702"/>
                        <a:pt x="25" y="828"/>
                        <a:pt x="101" y="828"/>
                      </a:cubicBezTo>
                      <a:lnTo>
                        <a:pt x="126" y="828"/>
                      </a:lnTo>
                      <a:cubicBezTo>
                        <a:pt x="577" y="702"/>
                        <a:pt x="1028" y="552"/>
                        <a:pt x="1504" y="477"/>
                      </a:cubicBezTo>
                      <a:lnTo>
                        <a:pt x="1354" y="477"/>
                      </a:lnTo>
                      <a:cubicBezTo>
                        <a:pt x="1178" y="477"/>
                        <a:pt x="1003" y="527"/>
                        <a:pt x="827" y="527"/>
                      </a:cubicBezTo>
                      <a:cubicBezTo>
                        <a:pt x="802" y="527"/>
                        <a:pt x="752" y="527"/>
                        <a:pt x="702" y="502"/>
                      </a:cubicBezTo>
                      <a:cubicBezTo>
                        <a:pt x="677" y="502"/>
                        <a:pt x="652" y="477"/>
                        <a:pt x="627" y="452"/>
                      </a:cubicBezTo>
                      <a:close/>
                      <a:moveTo>
                        <a:pt x="2958" y="1"/>
                      </a:moveTo>
                      <a:cubicBezTo>
                        <a:pt x="3033" y="26"/>
                        <a:pt x="3133" y="26"/>
                        <a:pt x="3208" y="76"/>
                      </a:cubicBezTo>
                      <a:cubicBezTo>
                        <a:pt x="3534" y="151"/>
                        <a:pt x="3810" y="326"/>
                        <a:pt x="4035" y="552"/>
                      </a:cubicBezTo>
                      <a:cubicBezTo>
                        <a:pt x="4537" y="702"/>
                        <a:pt x="5038" y="928"/>
                        <a:pt x="5439" y="1304"/>
                      </a:cubicBezTo>
                      <a:cubicBezTo>
                        <a:pt x="5664" y="1504"/>
                        <a:pt x="5840" y="1730"/>
                        <a:pt x="6015" y="1981"/>
                      </a:cubicBezTo>
                      <a:cubicBezTo>
                        <a:pt x="6191" y="2206"/>
                        <a:pt x="6416" y="2432"/>
                        <a:pt x="6617" y="2632"/>
                      </a:cubicBezTo>
                      <a:cubicBezTo>
                        <a:pt x="6642" y="2657"/>
                        <a:pt x="6667" y="2657"/>
                        <a:pt x="6692" y="2657"/>
                      </a:cubicBezTo>
                      <a:lnTo>
                        <a:pt x="6767" y="2657"/>
                      </a:lnTo>
                      <a:cubicBezTo>
                        <a:pt x="6767" y="2632"/>
                        <a:pt x="6792" y="2632"/>
                        <a:pt x="6792" y="2607"/>
                      </a:cubicBezTo>
                      <a:cubicBezTo>
                        <a:pt x="6817" y="2582"/>
                        <a:pt x="6817" y="2557"/>
                        <a:pt x="6792" y="2532"/>
                      </a:cubicBezTo>
                      <a:cubicBezTo>
                        <a:pt x="6617" y="1880"/>
                        <a:pt x="6291" y="1354"/>
                        <a:pt x="5765" y="903"/>
                      </a:cubicBezTo>
                      <a:cubicBezTo>
                        <a:pt x="5314" y="502"/>
                        <a:pt x="4737" y="201"/>
                        <a:pt x="4136" y="101"/>
                      </a:cubicBezTo>
                      <a:cubicBezTo>
                        <a:pt x="3810" y="26"/>
                        <a:pt x="3459" y="1"/>
                        <a:pt x="3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0" name="Google Shape;1200;p39"/>
                <p:cNvSpPr/>
                <p:nvPr/>
              </p:nvSpPr>
              <p:spPr>
                <a:xfrm>
                  <a:off x="7126879" y="1436810"/>
                  <a:ext cx="81662" cy="265125"/>
                </a:xfrm>
                <a:custGeom>
                  <a:avLst/>
                  <a:gdLst/>
                  <a:ahLst/>
                  <a:cxnLst/>
                  <a:rect l="l" t="t" r="r" b="b"/>
                  <a:pathLst>
                    <a:path w="2733" h="8873" extrusionOk="0">
                      <a:moveTo>
                        <a:pt x="2231" y="0"/>
                      </a:moveTo>
                      <a:cubicBezTo>
                        <a:pt x="2206" y="0"/>
                        <a:pt x="2206" y="25"/>
                        <a:pt x="2181" y="25"/>
                      </a:cubicBezTo>
                      <a:cubicBezTo>
                        <a:pt x="2156" y="25"/>
                        <a:pt x="2156" y="51"/>
                        <a:pt x="2156" y="76"/>
                      </a:cubicBezTo>
                      <a:cubicBezTo>
                        <a:pt x="2181" y="126"/>
                        <a:pt x="2181" y="176"/>
                        <a:pt x="2206" y="226"/>
                      </a:cubicBezTo>
                      <a:cubicBezTo>
                        <a:pt x="2406" y="928"/>
                        <a:pt x="2532" y="1680"/>
                        <a:pt x="2532" y="2406"/>
                      </a:cubicBezTo>
                      <a:cubicBezTo>
                        <a:pt x="2532" y="3183"/>
                        <a:pt x="2381" y="3960"/>
                        <a:pt x="2181" y="4687"/>
                      </a:cubicBezTo>
                      <a:cubicBezTo>
                        <a:pt x="1755" y="6091"/>
                        <a:pt x="1053" y="7419"/>
                        <a:pt x="151" y="8572"/>
                      </a:cubicBezTo>
                      <a:cubicBezTo>
                        <a:pt x="101" y="8622"/>
                        <a:pt x="51" y="8672"/>
                        <a:pt x="0" y="8722"/>
                      </a:cubicBezTo>
                      <a:cubicBezTo>
                        <a:pt x="126" y="8772"/>
                        <a:pt x="251" y="8823"/>
                        <a:pt x="376" y="8873"/>
                      </a:cubicBezTo>
                      <a:cubicBezTo>
                        <a:pt x="1153" y="7820"/>
                        <a:pt x="1780" y="6667"/>
                        <a:pt x="2181" y="5414"/>
                      </a:cubicBezTo>
                      <a:cubicBezTo>
                        <a:pt x="2206" y="5314"/>
                        <a:pt x="2256" y="5188"/>
                        <a:pt x="2281" y="5088"/>
                      </a:cubicBezTo>
                      <a:cubicBezTo>
                        <a:pt x="2632" y="3885"/>
                        <a:pt x="2732" y="2632"/>
                        <a:pt x="2557" y="1404"/>
                      </a:cubicBezTo>
                      <a:cubicBezTo>
                        <a:pt x="2507" y="953"/>
                        <a:pt x="2406" y="502"/>
                        <a:pt x="2281" y="51"/>
                      </a:cubicBezTo>
                      <a:cubicBezTo>
                        <a:pt x="2256" y="25"/>
                        <a:pt x="2256" y="0"/>
                        <a:pt x="2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1" name="Google Shape;1201;p39"/>
                <p:cNvSpPr/>
                <p:nvPr/>
              </p:nvSpPr>
              <p:spPr>
                <a:xfrm>
                  <a:off x="7001055" y="1341702"/>
                  <a:ext cx="143812" cy="198493"/>
                </a:xfrm>
                <a:custGeom>
                  <a:avLst/>
                  <a:gdLst/>
                  <a:ahLst/>
                  <a:cxnLst/>
                  <a:rect l="l" t="t" r="r" b="b"/>
                  <a:pathLst>
                    <a:path w="4813" h="6643" extrusionOk="0">
                      <a:moveTo>
                        <a:pt x="1780" y="0"/>
                      </a:moveTo>
                      <a:cubicBezTo>
                        <a:pt x="1630" y="0"/>
                        <a:pt x="1454" y="0"/>
                        <a:pt x="1304" y="26"/>
                      </a:cubicBezTo>
                      <a:cubicBezTo>
                        <a:pt x="1104" y="51"/>
                        <a:pt x="953" y="101"/>
                        <a:pt x="778" y="151"/>
                      </a:cubicBezTo>
                      <a:cubicBezTo>
                        <a:pt x="728" y="176"/>
                        <a:pt x="703" y="176"/>
                        <a:pt x="678" y="176"/>
                      </a:cubicBezTo>
                      <a:cubicBezTo>
                        <a:pt x="452" y="251"/>
                        <a:pt x="226" y="301"/>
                        <a:pt x="51" y="401"/>
                      </a:cubicBezTo>
                      <a:cubicBezTo>
                        <a:pt x="1" y="427"/>
                        <a:pt x="1" y="477"/>
                        <a:pt x="1" y="502"/>
                      </a:cubicBezTo>
                      <a:cubicBezTo>
                        <a:pt x="26" y="527"/>
                        <a:pt x="51" y="552"/>
                        <a:pt x="76" y="552"/>
                      </a:cubicBezTo>
                      <a:cubicBezTo>
                        <a:pt x="126" y="577"/>
                        <a:pt x="176" y="577"/>
                        <a:pt x="201" y="577"/>
                      </a:cubicBezTo>
                      <a:cubicBezTo>
                        <a:pt x="377" y="577"/>
                        <a:pt x="552" y="527"/>
                        <a:pt x="728" y="527"/>
                      </a:cubicBezTo>
                      <a:lnTo>
                        <a:pt x="878" y="527"/>
                      </a:lnTo>
                      <a:cubicBezTo>
                        <a:pt x="1003" y="527"/>
                        <a:pt x="1129" y="527"/>
                        <a:pt x="1254" y="502"/>
                      </a:cubicBezTo>
                      <a:lnTo>
                        <a:pt x="1404" y="502"/>
                      </a:lnTo>
                      <a:cubicBezTo>
                        <a:pt x="1755" y="502"/>
                        <a:pt x="2106" y="552"/>
                        <a:pt x="2457" y="652"/>
                      </a:cubicBezTo>
                      <a:cubicBezTo>
                        <a:pt x="2557" y="702"/>
                        <a:pt x="2657" y="727"/>
                        <a:pt x="2758" y="777"/>
                      </a:cubicBezTo>
                      <a:cubicBezTo>
                        <a:pt x="3259" y="1028"/>
                        <a:pt x="3610" y="1429"/>
                        <a:pt x="3861" y="1955"/>
                      </a:cubicBezTo>
                      <a:cubicBezTo>
                        <a:pt x="4161" y="2607"/>
                        <a:pt x="4287" y="3359"/>
                        <a:pt x="4337" y="4086"/>
                      </a:cubicBezTo>
                      <a:cubicBezTo>
                        <a:pt x="4362" y="4938"/>
                        <a:pt x="4186" y="5740"/>
                        <a:pt x="4161" y="6592"/>
                      </a:cubicBezTo>
                      <a:cubicBezTo>
                        <a:pt x="4161" y="6617"/>
                        <a:pt x="4211" y="6642"/>
                        <a:pt x="4236" y="6642"/>
                      </a:cubicBezTo>
                      <a:cubicBezTo>
                        <a:pt x="4262" y="6642"/>
                        <a:pt x="4262" y="6642"/>
                        <a:pt x="4287" y="6617"/>
                      </a:cubicBezTo>
                      <a:cubicBezTo>
                        <a:pt x="4763" y="5815"/>
                        <a:pt x="4813" y="4813"/>
                        <a:pt x="4763" y="3885"/>
                      </a:cubicBezTo>
                      <a:cubicBezTo>
                        <a:pt x="4688" y="3108"/>
                        <a:pt x="4537" y="2306"/>
                        <a:pt x="4161" y="1604"/>
                      </a:cubicBezTo>
                      <a:cubicBezTo>
                        <a:pt x="3961" y="1229"/>
                        <a:pt x="3710" y="878"/>
                        <a:pt x="3409" y="602"/>
                      </a:cubicBezTo>
                      <a:cubicBezTo>
                        <a:pt x="3184" y="376"/>
                        <a:pt x="2908" y="201"/>
                        <a:pt x="2582" y="126"/>
                      </a:cubicBezTo>
                      <a:cubicBezTo>
                        <a:pt x="2507" y="76"/>
                        <a:pt x="2407" y="76"/>
                        <a:pt x="2332" y="51"/>
                      </a:cubicBezTo>
                      <a:cubicBezTo>
                        <a:pt x="2156" y="26"/>
                        <a:pt x="1956" y="0"/>
                        <a:pt x="1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2" name="Google Shape;1202;p39"/>
                <p:cNvSpPr/>
                <p:nvPr/>
              </p:nvSpPr>
              <p:spPr>
                <a:xfrm>
                  <a:off x="7062458" y="1637514"/>
                  <a:ext cx="18765" cy="28476"/>
                </a:xfrm>
                <a:custGeom>
                  <a:avLst/>
                  <a:gdLst/>
                  <a:ahLst/>
                  <a:cxnLst/>
                  <a:rect l="l" t="t" r="r" b="b"/>
                  <a:pathLst>
                    <a:path w="628" h="953" extrusionOk="0">
                      <a:moveTo>
                        <a:pt x="577" y="0"/>
                      </a:moveTo>
                      <a:cubicBezTo>
                        <a:pt x="402" y="301"/>
                        <a:pt x="201" y="602"/>
                        <a:pt x="1" y="903"/>
                      </a:cubicBezTo>
                      <a:cubicBezTo>
                        <a:pt x="51" y="903"/>
                        <a:pt x="76" y="928"/>
                        <a:pt x="101" y="953"/>
                      </a:cubicBezTo>
                      <a:cubicBezTo>
                        <a:pt x="302" y="652"/>
                        <a:pt x="477" y="351"/>
                        <a:pt x="628" y="25"/>
                      </a:cubicBezTo>
                      <a:lnTo>
                        <a:pt x="5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3" name="Google Shape;1203;p39"/>
                <p:cNvSpPr/>
                <p:nvPr/>
              </p:nvSpPr>
              <p:spPr>
                <a:xfrm>
                  <a:off x="7010796" y="1535653"/>
                  <a:ext cx="47957" cy="92150"/>
                </a:xfrm>
                <a:custGeom>
                  <a:avLst/>
                  <a:gdLst/>
                  <a:ahLst/>
                  <a:cxnLst/>
                  <a:rect l="l" t="t" r="r" b="b"/>
                  <a:pathLst>
                    <a:path w="1605" h="3084" extrusionOk="0">
                      <a:moveTo>
                        <a:pt x="1504" y="1"/>
                      </a:moveTo>
                      <a:cubicBezTo>
                        <a:pt x="1479" y="1"/>
                        <a:pt x="1454" y="26"/>
                        <a:pt x="1454" y="51"/>
                      </a:cubicBezTo>
                      <a:lnTo>
                        <a:pt x="1429" y="51"/>
                      </a:lnTo>
                      <a:cubicBezTo>
                        <a:pt x="1279" y="327"/>
                        <a:pt x="1179" y="677"/>
                        <a:pt x="1053" y="978"/>
                      </a:cubicBezTo>
                      <a:cubicBezTo>
                        <a:pt x="928" y="1304"/>
                        <a:pt x="778" y="1630"/>
                        <a:pt x="602" y="1956"/>
                      </a:cubicBezTo>
                      <a:cubicBezTo>
                        <a:pt x="602" y="1981"/>
                        <a:pt x="577" y="1981"/>
                        <a:pt x="577" y="1981"/>
                      </a:cubicBezTo>
                      <a:cubicBezTo>
                        <a:pt x="402" y="2332"/>
                        <a:pt x="226" y="2657"/>
                        <a:pt x="1" y="2958"/>
                      </a:cubicBezTo>
                      <a:cubicBezTo>
                        <a:pt x="51" y="3008"/>
                        <a:pt x="101" y="3033"/>
                        <a:pt x="126" y="3083"/>
                      </a:cubicBezTo>
                      <a:cubicBezTo>
                        <a:pt x="352" y="2758"/>
                        <a:pt x="577" y="2432"/>
                        <a:pt x="753" y="2106"/>
                      </a:cubicBezTo>
                      <a:cubicBezTo>
                        <a:pt x="928" y="1780"/>
                        <a:pt x="1103" y="1429"/>
                        <a:pt x="1254" y="1103"/>
                      </a:cubicBezTo>
                      <a:cubicBezTo>
                        <a:pt x="1404" y="778"/>
                        <a:pt x="1555" y="427"/>
                        <a:pt x="1605" y="76"/>
                      </a:cubicBezTo>
                      <a:cubicBezTo>
                        <a:pt x="1605" y="26"/>
                        <a:pt x="1555" y="1"/>
                        <a:pt x="1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204" name="Google Shape;1204;p39"/>
              <p:cNvGrpSpPr/>
              <p:nvPr/>
            </p:nvGrpSpPr>
            <p:grpSpPr>
              <a:xfrm rot="2978670">
                <a:off x="2608414" y="2150872"/>
                <a:ext cx="229404" cy="225328"/>
                <a:chOff x="7229390" y="1624672"/>
                <a:chExt cx="279169" cy="274209"/>
              </a:xfrm>
            </p:grpSpPr>
            <p:sp>
              <p:nvSpPr>
                <p:cNvPr id="1205" name="Google Shape;1205;p39"/>
                <p:cNvSpPr/>
                <p:nvPr/>
              </p:nvSpPr>
              <p:spPr>
                <a:xfrm>
                  <a:off x="7248663" y="1644662"/>
                  <a:ext cx="241161" cy="240982"/>
                </a:xfrm>
                <a:custGeom>
                  <a:avLst/>
                  <a:gdLst/>
                  <a:ahLst/>
                  <a:cxnLst/>
                  <a:rect l="l" t="t" r="r" b="b"/>
                  <a:pathLst>
                    <a:path w="8071" h="8065" extrusionOk="0">
                      <a:moveTo>
                        <a:pt x="4111" y="0"/>
                      </a:moveTo>
                      <a:cubicBezTo>
                        <a:pt x="3992" y="0"/>
                        <a:pt x="3873" y="13"/>
                        <a:pt x="3760" y="38"/>
                      </a:cubicBezTo>
                      <a:cubicBezTo>
                        <a:pt x="3384" y="88"/>
                        <a:pt x="3033" y="264"/>
                        <a:pt x="2682" y="414"/>
                      </a:cubicBezTo>
                      <a:cubicBezTo>
                        <a:pt x="2357" y="539"/>
                        <a:pt x="1981" y="539"/>
                        <a:pt x="1730" y="765"/>
                      </a:cubicBezTo>
                      <a:cubicBezTo>
                        <a:pt x="1630" y="639"/>
                        <a:pt x="1479" y="564"/>
                        <a:pt x="1329" y="539"/>
                      </a:cubicBezTo>
                      <a:cubicBezTo>
                        <a:pt x="1292" y="533"/>
                        <a:pt x="1256" y="530"/>
                        <a:pt x="1222" y="530"/>
                      </a:cubicBezTo>
                      <a:cubicBezTo>
                        <a:pt x="841" y="530"/>
                        <a:pt x="642" y="894"/>
                        <a:pt x="527" y="1216"/>
                      </a:cubicBezTo>
                      <a:cubicBezTo>
                        <a:pt x="402" y="1667"/>
                        <a:pt x="251" y="2118"/>
                        <a:pt x="201" y="2569"/>
                      </a:cubicBezTo>
                      <a:cubicBezTo>
                        <a:pt x="176" y="2995"/>
                        <a:pt x="301" y="3421"/>
                        <a:pt x="226" y="3822"/>
                      </a:cubicBezTo>
                      <a:cubicBezTo>
                        <a:pt x="151" y="4249"/>
                        <a:pt x="1" y="4624"/>
                        <a:pt x="76" y="5051"/>
                      </a:cubicBezTo>
                      <a:cubicBezTo>
                        <a:pt x="126" y="5452"/>
                        <a:pt x="351" y="5802"/>
                        <a:pt x="552" y="6128"/>
                      </a:cubicBezTo>
                      <a:cubicBezTo>
                        <a:pt x="803" y="6504"/>
                        <a:pt x="1028" y="6980"/>
                        <a:pt x="1354" y="7256"/>
                      </a:cubicBezTo>
                      <a:cubicBezTo>
                        <a:pt x="1479" y="7381"/>
                        <a:pt x="1630" y="7457"/>
                        <a:pt x="1830" y="7482"/>
                      </a:cubicBezTo>
                      <a:cubicBezTo>
                        <a:pt x="1880" y="7482"/>
                        <a:pt x="1930" y="7457"/>
                        <a:pt x="1981" y="7457"/>
                      </a:cubicBezTo>
                      <a:cubicBezTo>
                        <a:pt x="2006" y="7507"/>
                        <a:pt x="2031" y="7557"/>
                        <a:pt x="2056" y="7607"/>
                      </a:cubicBezTo>
                      <a:cubicBezTo>
                        <a:pt x="2206" y="7782"/>
                        <a:pt x="2432" y="7908"/>
                        <a:pt x="2682" y="7933"/>
                      </a:cubicBezTo>
                      <a:cubicBezTo>
                        <a:pt x="2744" y="7941"/>
                        <a:pt x="2807" y="7944"/>
                        <a:pt x="2870" y="7944"/>
                      </a:cubicBezTo>
                      <a:cubicBezTo>
                        <a:pt x="3215" y="7944"/>
                        <a:pt x="3572" y="7838"/>
                        <a:pt x="3910" y="7732"/>
                      </a:cubicBezTo>
                      <a:cubicBezTo>
                        <a:pt x="4011" y="7858"/>
                        <a:pt x="4136" y="7958"/>
                        <a:pt x="4286" y="8033"/>
                      </a:cubicBezTo>
                      <a:cubicBezTo>
                        <a:pt x="4345" y="8052"/>
                        <a:pt x="4410" y="8064"/>
                        <a:pt x="4476" y="8064"/>
                      </a:cubicBezTo>
                      <a:cubicBezTo>
                        <a:pt x="4581" y="8064"/>
                        <a:pt x="4686" y="8035"/>
                        <a:pt x="4763" y="7958"/>
                      </a:cubicBezTo>
                      <a:lnTo>
                        <a:pt x="4863" y="7883"/>
                      </a:lnTo>
                      <a:cubicBezTo>
                        <a:pt x="4941" y="7948"/>
                        <a:pt x="5041" y="7986"/>
                        <a:pt x="5142" y="7986"/>
                      </a:cubicBezTo>
                      <a:cubicBezTo>
                        <a:pt x="5235" y="7986"/>
                        <a:pt x="5330" y="7954"/>
                        <a:pt x="5414" y="7883"/>
                      </a:cubicBezTo>
                      <a:cubicBezTo>
                        <a:pt x="5740" y="7632"/>
                        <a:pt x="6116" y="7432"/>
                        <a:pt x="6442" y="7206"/>
                      </a:cubicBezTo>
                      <a:cubicBezTo>
                        <a:pt x="6542" y="7206"/>
                        <a:pt x="6642" y="7156"/>
                        <a:pt x="6717" y="7056"/>
                      </a:cubicBezTo>
                      <a:cubicBezTo>
                        <a:pt x="6768" y="6980"/>
                        <a:pt x="6818" y="6905"/>
                        <a:pt x="6843" y="6830"/>
                      </a:cubicBezTo>
                      <a:cubicBezTo>
                        <a:pt x="6968" y="6680"/>
                        <a:pt x="7043" y="6529"/>
                        <a:pt x="7093" y="6329"/>
                      </a:cubicBezTo>
                      <a:lnTo>
                        <a:pt x="7093" y="6304"/>
                      </a:lnTo>
                      <a:cubicBezTo>
                        <a:pt x="7118" y="6279"/>
                        <a:pt x="7118" y="6254"/>
                        <a:pt x="7144" y="6203"/>
                      </a:cubicBezTo>
                      <a:cubicBezTo>
                        <a:pt x="7144" y="6128"/>
                        <a:pt x="7144" y="6078"/>
                        <a:pt x="7144" y="6028"/>
                      </a:cubicBezTo>
                      <a:lnTo>
                        <a:pt x="7269" y="6028"/>
                      </a:lnTo>
                      <a:cubicBezTo>
                        <a:pt x="7620" y="5978"/>
                        <a:pt x="7720" y="5577"/>
                        <a:pt x="7545" y="5351"/>
                      </a:cubicBezTo>
                      <a:cubicBezTo>
                        <a:pt x="7670" y="5025"/>
                        <a:pt x="7971" y="4825"/>
                        <a:pt x="8021" y="4474"/>
                      </a:cubicBezTo>
                      <a:cubicBezTo>
                        <a:pt x="8046" y="4324"/>
                        <a:pt x="8021" y="4173"/>
                        <a:pt x="7946" y="4023"/>
                      </a:cubicBezTo>
                      <a:cubicBezTo>
                        <a:pt x="7845" y="3797"/>
                        <a:pt x="7770" y="3898"/>
                        <a:pt x="7946" y="3697"/>
                      </a:cubicBezTo>
                      <a:cubicBezTo>
                        <a:pt x="8071" y="3572"/>
                        <a:pt x="8071" y="3346"/>
                        <a:pt x="7946" y="3196"/>
                      </a:cubicBezTo>
                      <a:cubicBezTo>
                        <a:pt x="7795" y="2970"/>
                        <a:pt x="7745" y="2695"/>
                        <a:pt x="7820" y="2419"/>
                      </a:cubicBezTo>
                      <a:cubicBezTo>
                        <a:pt x="7895" y="2244"/>
                        <a:pt x="7870" y="1993"/>
                        <a:pt x="7695" y="1893"/>
                      </a:cubicBezTo>
                      <a:cubicBezTo>
                        <a:pt x="7545" y="1792"/>
                        <a:pt x="7394" y="1667"/>
                        <a:pt x="7269" y="1517"/>
                      </a:cubicBezTo>
                      <a:cubicBezTo>
                        <a:pt x="7144" y="1366"/>
                        <a:pt x="7068" y="1166"/>
                        <a:pt x="6943" y="1015"/>
                      </a:cubicBezTo>
                      <a:cubicBezTo>
                        <a:pt x="6818" y="840"/>
                        <a:pt x="6642" y="740"/>
                        <a:pt x="6417" y="690"/>
                      </a:cubicBezTo>
                      <a:cubicBezTo>
                        <a:pt x="6216" y="639"/>
                        <a:pt x="6191" y="639"/>
                        <a:pt x="6041" y="489"/>
                      </a:cubicBezTo>
                      <a:cubicBezTo>
                        <a:pt x="5915" y="339"/>
                        <a:pt x="5765" y="213"/>
                        <a:pt x="5565" y="163"/>
                      </a:cubicBezTo>
                      <a:cubicBezTo>
                        <a:pt x="5523" y="155"/>
                        <a:pt x="5484" y="152"/>
                        <a:pt x="5447" y="152"/>
                      </a:cubicBezTo>
                      <a:cubicBezTo>
                        <a:pt x="5372" y="152"/>
                        <a:pt x="5306" y="163"/>
                        <a:pt x="5239" y="163"/>
                      </a:cubicBezTo>
                      <a:cubicBezTo>
                        <a:pt x="5168" y="181"/>
                        <a:pt x="5109" y="199"/>
                        <a:pt x="5055" y="199"/>
                      </a:cubicBezTo>
                      <a:cubicBezTo>
                        <a:pt x="5032" y="199"/>
                        <a:pt x="5010" y="196"/>
                        <a:pt x="4988" y="188"/>
                      </a:cubicBezTo>
                      <a:cubicBezTo>
                        <a:pt x="4813" y="188"/>
                        <a:pt x="4637" y="88"/>
                        <a:pt x="4462" y="38"/>
                      </a:cubicBezTo>
                      <a:cubicBezTo>
                        <a:pt x="4349" y="13"/>
                        <a:pt x="4230" y="0"/>
                        <a:pt x="41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6" name="Google Shape;1206;p39"/>
                <p:cNvSpPr/>
                <p:nvPr/>
              </p:nvSpPr>
              <p:spPr>
                <a:xfrm>
                  <a:off x="7248663" y="1717689"/>
                  <a:ext cx="190246" cy="167029"/>
                </a:xfrm>
                <a:custGeom>
                  <a:avLst/>
                  <a:gdLst/>
                  <a:ahLst/>
                  <a:cxnLst/>
                  <a:rect l="l" t="t" r="r" b="b"/>
                  <a:pathLst>
                    <a:path w="6367" h="5590" extrusionOk="0">
                      <a:moveTo>
                        <a:pt x="4637" y="5589"/>
                      </a:moveTo>
                      <a:cubicBezTo>
                        <a:pt x="4687" y="5589"/>
                        <a:pt x="4737" y="5564"/>
                        <a:pt x="4763" y="5514"/>
                      </a:cubicBezTo>
                      <a:lnTo>
                        <a:pt x="4863" y="5439"/>
                      </a:lnTo>
                      <a:cubicBezTo>
                        <a:pt x="4913" y="5464"/>
                        <a:pt x="4963" y="5489"/>
                        <a:pt x="4988" y="5514"/>
                      </a:cubicBezTo>
                      <a:cubicBezTo>
                        <a:pt x="4863" y="5564"/>
                        <a:pt x="4737" y="5589"/>
                        <a:pt x="4637" y="5589"/>
                      </a:cubicBezTo>
                      <a:close/>
                      <a:moveTo>
                        <a:pt x="4086" y="5464"/>
                      </a:moveTo>
                      <a:cubicBezTo>
                        <a:pt x="4086" y="5464"/>
                        <a:pt x="4086" y="5464"/>
                        <a:pt x="4061" y="5464"/>
                      </a:cubicBezTo>
                      <a:cubicBezTo>
                        <a:pt x="3961" y="5464"/>
                        <a:pt x="3860" y="5439"/>
                        <a:pt x="3785" y="5414"/>
                      </a:cubicBezTo>
                      <a:lnTo>
                        <a:pt x="3710" y="5363"/>
                      </a:lnTo>
                      <a:lnTo>
                        <a:pt x="3685" y="5363"/>
                      </a:lnTo>
                      <a:cubicBezTo>
                        <a:pt x="3585" y="5439"/>
                        <a:pt x="3434" y="5464"/>
                        <a:pt x="3284" y="5464"/>
                      </a:cubicBezTo>
                      <a:cubicBezTo>
                        <a:pt x="3509" y="5414"/>
                        <a:pt x="3710" y="5363"/>
                        <a:pt x="3910" y="5288"/>
                      </a:cubicBezTo>
                      <a:cubicBezTo>
                        <a:pt x="3961" y="5363"/>
                        <a:pt x="4036" y="5414"/>
                        <a:pt x="4086" y="5464"/>
                      </a:cubicBezTo>
                      <a:moveTo>
                        <a:pt x="5715" y="5213"/>
                      </a:moveTo>
                      <a:cubicBezTo>
                        <a:pt x="5940" y="5088"/>
                        <a:pt x="6166" y="4962"/>
                        <a:pt x="6367" y="4812"/>
                      </a:cubicBezTo>
                      <a:cubicBezTo>
                        <a:pt x="6166" y="4962"/>
                        <a:pt x="5966" y="5088"/>
                        <a:pt x="5740" y="5213"/>
                      </a:cubicBezTo>
                      <a:cubicBezTo>
                        <a:pt x="5740" y="5213"/>
                        <a:pt x="5715" y="5213"/>
                        <a:pt x="5715" y="5213"/>
                      </a:cubicBezTo>
                      <a:close/>
                      <a:moveTo>
                        <a:pt x="2031" y="5113"/>
                      </a:moveTo>
                      <a:cubicBezTo>
                        <a:pt x="2006" y="5088"/>
                        <a:pt x="2006" y="5088"/>
                        <a:pt x="1981" y="5063"/>
                      </a:cubicBezTo>
                      <a:cubicBezTo>
                        <a:pt x="1956" y="5063"/>
                        <a:pt x="1930" y="5038"/>
                        <a:pt x="1930" y="5013"/>
                      </a:cubicBezTo>
                      <a:cubicBezTo>
                        <a:pt x="1930" y="5013"/>
                        <a:pt x="1956" y="5013"/>
                        <a:pt x="1981" y="5013"/>
                      </a:cubicBezTo>
                      <a:cubicBezTo>
                        <a:pt x="2006" y="5038"/>
                        <a:pt x="2006" y="5088"/>
                        <a:pt x="2031" y="5113"/>
                      </a:cubicBezTo>
                      <a:close/>
                      <a:moveTo>
                        <a:pt x="126" y="2832"/>
                      </a:moveTo>
                      <a:cubicBezTo>
                        <a:pt x="76" y="2657"/>
                        <a:pt x="26" y="2481"/>
                        <a:pt x="51" y="2306"/>
                      </a:cubicBezTo>
                      <a:cubicBezTo>
                        <a:pt x="51" y="2406"/>
                        <a:pt x="51" y="2506"/>
                        <a:pt x="76" y="2607"/>
                      </a:cubicBezTo>
                      <a:cubicBezTo>
                        <a:pt x="76" y="2682"/>
                        <a:pt x="101" y="2757"/>
                        <a:pt x="126" y="2832"/>
                      </a:cubicBezTo>
                      <a:close/>
                      <a:moveTo>
                        <a:pt x="226" y="1429"/>
                      </a:moveTo>
                      <a:cubicBezTo>
                        <a:pt x="101" y="1303"/>
                        <a:pt x="26" y="1128"/>
                        <a:pt x="26" y="927"/>
                      </a:cubicBezTo>
                      <a:cubicBezTo>
                        <a:pt x="1" y="727"/>
                        <a:pt x="26" y="526"/>
                        <a:pt x="76" y="326"/>
                      </a:cubicBezTo>
                      <a:cubicBezTo>
                        <a:pt x="126" y="201"/>
                        <a:pt x="176" y="100"/>
                        <a:pt x="226" y="0"/>
                      </a:cubicBezTo>
                      <a:cubicBezTo>
                        <a:pt x="226" y="50"/>
                        <a:pt x="226" y="75"/>
                        <a:pt x="201" y="125"/>
                      </a:cubicBezTo>
                      <a:cubicBezTo>
                        <a:pt x="176" y="551"/>
                        <a:pt x="301" y="977"/>
                        <a:pt x="226" y="1378"/>
                      </a:cubicBezTo>
                      <a:cubicBezTo>
                        <a:pt x="226" y="1404"/>
                        <a:pt x="226" y="1429"/>
                        <a:pt x="226" y="1429"/>
                      </a:cubicBezTo>
                    </a:path>
                  </a:pathLst>
                </a:custGeom>
                <a:solidFill>
                  <a:srgbClr val="CCD9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7" name="Google Shape;1207;p39"/>
                <p:cNvSpPr/>
                <p:nvPr/>
              </p:nvSpPr>
              <p:spPr>
                <a:xfrm>
                  <a:off x="7250157" y="1711683"/>
                  <a:ext cx="232197" cy="173782"/>
                </a:xfrm>
                <a:custGeom>
                  <a:avLst/>
                  <a:gdLst/>
                  <a:ahLst/>
                  <a:cxnLst/>
                  <a:rect l="l" t="t" r="r" b="b"/>
                  <a:pathLst>
                    <a:path w="7771" h="5816" extrusionOk="0">
                      <a:moveTo>
                        <a:pt x="301" y="1"/>
                      </a:moveTo>
                      <a:cubicBezTo>
                        <a:pt x="301" y="1"/>
                        <a:pt x="276" y="1"/>
                        <a:pt x="276" y="26"/>
                      </a:cubicBezTo>
                      <a:cubicBezTo>
                        <a:pt x="251" y="76"/>
                        <a:pt x="201" y="151"/>
                        <a:pt x="176" y="201"/>
                      </a:cubicBezTo>
                      <a:cubicBezTo>
                        <a:pt x="176" y="251"/>
                        <a:pt x="176" y="276"/>
                        <a:pt x="151" y="326"/>
                      </a:cubicBezTo>
                      <a:cubicBezTo>
                        <a:pt x="126" y="752"/>
                        <a:pt x="251" y="1178"/>
                        <a:pt x="176" y="1579"/>
                      </a:cubicBezTo>
                      <a:cubicBezTo>
                        <a:pt x="176" y="1605"/>
                        <a:pt x="176" y="1630"/>
                        <a:pt x="176" y="1630"/>
                      </a:cubicBezTo>
                      <a:cubicBezTo>
                        <a:pt x="226" y="1705"/>
                        <a:pt x="276" y="1755"/>
                        <a:pt x="352" y="1805"/>
                      </a:cubicBezTo>
                      <a:cubicBezTo>
                        <a:pt x="352" y="1880"/>
                        <a:pt x="377" y="1955"/>
                        <a:pt x="402" y="2031"/>
                      </a:cubicBezTo>
                      <a:lnTo>
                        <a:pt x="276" y="2031"/>
                      </a:lnTo>
                      <a:cubicBezTo>
                        <a:pt x="226" y="2056"/>
                        <a:pt x="176" y="2081"/>
                        <a:pt x="126" y="2131"/>
                      </a:cubicBezTo>
                      <a:cubicBezTo>
                        <a:pt x="51" y="2256"/>
                        <a:pt x="26" y="2381"/>
                        <a:pt x="1" y="2507"/>
                      </a:cubicBezTo>
                      <a:cubicBezTo>
                        <a:pt x="1" y="2607"/>
                        <a:pt x="1" y="2707"/>
                        <a:pt x="26" y="2808"/>
                      </a:cubicBezTo>
                      <a:cubicBezTo>
                        <a:pt x="26" y="2883"/>
                        <a:pt x="51" y="2958"/>
                        <a:pt x="76" y="3033"/>
                      </a:cubicBezTo>
                      <a:cubicBezTo>
                        <a:pt x="126" y="3158"/>
                        <a:pt x="176" y="3259"/>
                        <a:pt x="226" y="3384"/>
                      </a:cubicBezTo>
                      <a:cubicBezTo>
                        <a:pt x="452" y="3735"/>
                        <a:pt x="778" y="4011"/>
                        <a:pt x="978" y="4387"/>
                      </a:cubicBezTo>
                      <a:cubicBezTo>
                        <a:pt x="1053" y="4537"/>
                        <a:pt x="1078" y="4737"/>
                        <a:pt x="1204" y="4888"/>
                      </a:cubicBezTo>
                      <a:cubicBezTo>
                        <a:pt x="1279" y="4963"/>
                        <a:pt x="1379" y="5013"/>
                        <a:pt x="1479" y="5038"/>
                      </a:cubicBezTo>
                      <a:cubicBezTo>
                        <a:pt x="1505" y="5038"/>
                        <a:pt x="1580" y="5063"/>
                        <a:pt x="1655" y="5063"/>
                      </a:cubicBezTo>
                      <a:lnTo>
                        <a:pt x="1780" y="5063"/>
                      </a:lnTo>
                      <a:cubicBezTo>
                        <a:pt x="1805" y="5113"/>
                        <a:pt x="1830" y="5189"/>
                        <a:pt x="1880" y="5214"/>
                      </a:cubicBezTo>
                      <a:lnTo>
                        <a:pt x="1931" y="5214"/>
                      </a:lnTo>
                      <a:cubicBezTo>
                        <a:pt x="1956" y="5239"/>
                        <a:pt x="1956" y="5289"/>
                        <a:pt x="1981" y="5314"/>
                      </a:cubicBezTo>
                      <a:cubicBezTo>
                        <a:pt x="2056" y="5339"/>
                        <a:pt x="2131" y="5364"/>
                        <a:pt x="2206" y="5364"/>
                      </a:cubicBezTo>
                      <a:lnTo>
                        <a:pt x="2307" y="5364"/>
                      </a:lnTo>
                      <a:cubicBezTo>
                        <a:pt x="2307" y="5389"/>
                        <a:pt x="2357" y="5464"/>
                        <a:pt x="2357" y="5464"/>
                      </a:cubicBezTo>
                      <a:cubicBezTo>
                        <a:pt x="2507" y="5640"/>
                        <a:pt x="2708" y="5665"/>
                        <a:pt x="2908" y="5665"/>
                      </a:cubicBezTo>
                      <a:lnTo>
                        <a:pt x="3234" y="5665"/>
                      </a:lnTo>
                      <a:cubicBezTo>
                        <a:pt x="3459" y="5615"/>
                        <a:pt x="3660" y="5564"/>
                        <a:pt x="3860" y="5489"/>
                      </a:cubicBezTo>
                      <a:cubicBezTo>
                        <a:pt x="3911" y="5564"/>
                        <a:pt x="3986" y="5615"/>
                        <a:pt x="4036" y="5665"/>
                      </a:cubicBezTo>
                      <a:cubicBezTo>
                        <a:pt x="4111" y="5665"/>
                        <a:pt x="4136" y="5665"/>
                        <a:pt x="4211" y="5715"/>
                      </a:cubicBezTo>
                      <a:cubicBezTo>
                        <a:pt x="4312" y="5765"/>
                        <a:pt x="4387" y="5815"/>
                        <a:pt x="4487" y="5815"/>
                      </a:cubicBezTo>
                      <a:lnTo>
                        <a:pt x="4537" y="5815"/>
                      </a:lnTo>
                      <a:cubicBezTo>
                        <a:pt x="4562" y="5790"/>
                        <a:pt x="4562" y="5790"/>
                        <a:pt x="4587" y="5790"/>
                      </a:cubicBezTo>
                      <a:cubicBezTo>
                        <a:pt x="4637" y="5790"/>
                        <a:pt x="4687" y="5765"/>
                        <a:pt x="4713" y="5715"/>
                      </a:cubicBezTo>
                      <a:lnTo>
                        <a:pt x="4813" y="5640"/>
                      </a:lnTo>
                      <a:cubicBezTo>
                        <a:pt x="4863" y="5665"/>
                        <a:pt x="4913" y="5690"/>
                        <a:pt x="4938" y="5715"/>
                      </a:cubicBezTo>
                      <a:cubicBezTo>
                        <a:pt x="5189" y="5640"/>
                        <a:pt x="5439" y="5539"/>
                        <a:pt x="5665" y="5414"/>
                      </a:cubicBezTo>
                      <a:cubicBezTo>
                        <a:pt x="5890" y="5289"/>
                        <a:pt x="6116" y="5163"/>
                        <a:pt x="6317" y="5013"/>
                      </a:cubicBezTo>
                      <a:cubicBezTo>
                        <a:pt x="6442" y="4913"/>
                        <a:pt x="6542" y="4813"/>
                        <a:pt x="6667" y="4712"/>
                      </a:cubicBezTo>
                      <a:cubicBezTo>
                        <a:pt x="6667" y="4687"/>
                        <a:pt x="6693" y="4662"/>
                        <a:pt x="6693" y="4662"/>
                      </a:cubicBezTo>
                      <a:cubicBezTo>
                        <a:pt x="6718" y="4637"/>
                        <a:pt x="6718" y="4637"/>
                        <a:pt x="6743" y="4612"/>
                      </a:cubicBezTo>
                      <a:cubicBezTo>
                        <a:pt x="6768" y="4562"/>
                        <a:pt x="6818" y="4537"/>
                        <a:pt x="6843" y="4487"/>
                      </a:cubicBezTo>
                      <a:cubicBezTo>
                        <a:pt x="6893" y="4387"/>
                        <a:pt x="6893" y="4236"/>
                        <a:pt x="6918" y="4136"/>
                      </a:cubicBezTo>
                      <a:cubicBezTo>
                        <a:pt x="6918" y="3985"/>
                        <a:pt x="6943" y="3835"/>
                        <a:pt x="7043" y="3685"/>
                      </a:cubicBezTo>
                      <a:cubicBezTo>
                        <a:pt x="7094" y="3635"/>
                        <a:pt x="7144" y="3559"/>
                        <a:pt x="7219" y="3509"/>
                      </a:cubicBezTo>
                      <a:cubicBezTo>
                        <a:pt x="7269" y="3484"/>
                        <a:pt x="7444" y="3484"/>
                        <a:pt x="7469" y="3434"/>
                      </a:cubicBezTo>
                      <a:cubicBezTo>
                        <a:pt x="7495" y="3434"/>
                        <a:pt x="7495" y="3409"/>
                        <a:pt x="7495" y="3409"/>
                      </a:cubicBezTo>
                      <a:cubicBezTo>
                        <a:pt x="7495" y="3359"/>
                        <a:pt x="7444" y="3259"/>
                        <a:pt x="7419" y="3209"/>
                      </a:cubicBezTo>
                      <a:cubicBezTo>
                        <a:pt x="7394" y="3108"/>
                        <a:pt x="7369" y="3033"/>
                        <a:pt x="7394" y="2933"/>
                      </a:cubicBezTo>
                      <a:cubicBezTo>
                        <a:pt x="7419" y="2707"/>
                        <a:pt x="7620" y="2507"/>
                        <a:pt x="7695" y="2281"/>
                      </a:cubicBezTo>
                      <a:cubicBezTo>
                        <a:pt x="7720" y="2206"/>
                        <a:pt x="7720" y="2156"/>
                        <a:pt x="7745" y="2081"/>
                      </a:cubicBezTo>
                      <a:cubicBezTo>
                        <a:pt x="7745" y="2031"/>
                        <a:pt x="7720" y="2006"/>
                        <a:pt x="7720" y="1955"/>
                      </a:cubicBezTo>
                      <a:cubicBezTo>
                        <a:pt x="7595" y="1730"/>
                        <a:pt x="7545" y="1554"/>
                        <a:pt x="7620" y="1304"/>
                      </a:cubicBezTo>
                      <a:cubicBezTo>
                        <a:pt x="7645" y="1204"/>
                        <a:pt x="7720" y="1103"/>
                        <a:pt x="7770" y="1028"/>
                      </a:cubicBezTo>
                      <a:cubicBezTo>
                        <a:pt x="7670" y="928"/>
                        <a:pt x="7570" y="777"/>
                        <a:pt x="7545" y="627"/>
                      </a:cubicBezTo>
                      <a:cubicBezTo>
                        <a:pt x="7520" y="677"/>
                        <a:pt x="7495" y="727"/>
                        <a:pt x="7495" y="777"/>
                      </a:cubicBezTo>
                      <a:cubicBezTo>
                        <a:pt x="7495" y="853"/>
                        <a:pt x="7495" y="903"/>
                        <a:pt x="7495" y="978"/>
                      </a:cubicBezTo>
                      <a:cubicBezTo>
                        <a:pt x="7369" y="1028"/>
                        <a:pt x="7344" y="1229"/>
                        <a:pt x="7419" y="1329"/>
                      </a:cubicBezTo>
                      <a:lnTo>
                        <a:pt x="7344" y="1379"/>
                      </a:lnTo>
                      <a:cubicBezTo>
                        <a:pt x="7294" y="1379"/>
                        <a:pt x="7244" y="1354"/>
                        <a:pt x="7194" y="1329"/>
                      </a:cubicBezTo>
                      <a:cubicBezTo>
                        <a:pt x="7169" y="1304"/>
                        <a:pt x="7119" y="1279"/>
                        <a:pt x="7094" y="1279"/>
                      </a:cubicBezTo>
                      <a:cubicBezTo>
                        <a:pt x="7018" y="1279"/>
                        <a:pt x="6943" y="1354"/>
                        <a:pt x="6918" y="1429"/>
                      </a:cubicBezTo>
                      <a:cubicBezTo>
                        <a:pt x="6893" y="1529"/>
                        <a:pt x="6642" y="2206"/>
                        <a:pt x="6442" y="2206"/>
                      </a:cubicBezTo>
                      <a:cubicBezTo>
                        <a:pt x="6392" y="2206"/>
                        <a:pt x="6367" y="2181"/>
                        <a:pt x="6342" y="2156"/>
                      </a:cubicBezTo>
                      <a:cubicBezTo>
                        <a:pt x="6317" y="2106"/>
                        <a:pt x="6266" y="2081"/>
                        <a:pt x="6191" y="2081"/>
                      </a:cubicBezTo>
                      <a:cubicBezTo>
                        <a:pt x="6141" y="2081"/>
                        <a:pt x="6091" y="2106"/>
                        <a:pt x="6066" y="2181"/>
                      </a:cubicBezTo>
                      <a:cubicBezTo>
                        <a:pt x="6016" y="2331"/>
                        <a:pt x="5966" y="2457"/>
                        <a:pt x="5840" y="2582"/>
                      </a:cubicBezTo>
                      <a:cubicBezTo>
                        <a:pt x="5790" y="2632"/>
                        <a:pt x="5690" y="2707"/>
                        <a:pt x="5590" y="2707"/>
                      </a:cubicBezTo>
                      <a:cubicBezTo>
                        <a:pt x="5565" y="2707"/>
                        <a:pt x="5515" y="2682"/>
                        <a:pt x="5489" y="2657"/>
                      </a:cubicBezTo>
                      <a:cubicBezTo>
                        <a:pt x="5439" y="2582"/>
                        <a:pt x="5364" y="2557"/>
                        <a:pt x="5289" y="2557"/>
                      </a:cubicBezTo>
                      <a:cubicBezTo>
                        <a:pt x="5214" y="2557"/>
                        <a:pt x="5164" y="2582"/>
                        <a:pt x="5114" y="2657"/>
                      </a:cubicBezTo>
                      <a:cubicBezTo>
                        <a:pt x="5038" y="2757"/>
                        <a:pt x="4988" y="2883"/>
                        <a:pt x="4838" y="2883"/>
                      </a:cubicBezTo>
                      <a:lnTo>
                        <a:pt x="4813" y="2883"/>
                      </a:lnTo>
                      <a:cubicBezTo>
                        <a:pt x="4662" y="2858"/>
                        <a:pt x="4587" y="2732"/>
                        <a:pt x="4537" y="2607"/>
                      </a:cubicBezTo>
                      <a:cubicBezTo>
                        <a:pt x="4512" y="2507"/>
                        <a:pt x="4437" y="2482"/>
                        <a:pt x="4362" y="2482"/>
                      </a:cubicBezTo>
                      <a:cubicBezTo>
                        <a:pt x="4261" y="2482"/>
                        <a:pt x="4161" y="2532"/>
                        <a:pt x="4161" y="2657"/>
                      </a:cubicBezTo>
                      <a:cubicBezTo>
                        <a:pt x="4161" y="2808"/>
                        <a:pt x="4111" y="2958"/>
                        <a:pt x="4061" y="3083"/>
                      </a:cubicBezTo>
                      <a:cubicBezTo>
                        <a:pt x="4036" y="3133"/>
                        <a:pt x="3860" y="3384"/>
                        <a:pt x="3785" y="3384"/>
                      </a:cubicBezTo>
                      <a:cubicBezTo>
                        <a:pt x="3785" y="3384"/>
                        <a:pt x="3760" y="3359"/>
                        <a:pt x="3760" y="3359"/>
                      </a:cubicBezTo>
                      <a:cubicBezTo>
                        <a:pt x="3735" y="3259"/>
                        <a:pt x="3635" y="3209"/>
                        <a:pt x="3560" y="3209"/>
                      </a:cubicBezTo>
                      <a:cubicBezTo>
                        <a:pt x="3459" y="3209"/>
                        <a:pt x="3359" y="3284"/>
                        <a:pt x="3334" y="3409"/>
                      </a:cubicBezTo>
                      <a:cubicBezTo>
                        <a:pt x="3334" y="3434"/>
                        <a:pt x="3309" y="3434"/>
                        <a:pt x="3284" y="3434"/>
                      </a:cubicBezTo>
                      <a:lnTo>
                        <a:pt x="3209" y="3434"/>
                      </a:lnTo>
                      <a:cubicBezTo>
                        <a:pt x="3209" y="3334"/>
                        <a:pt x="3134" y="3259"/>
                        <a:pt x="3033" y="3234"/>
                      </a:cubicBezTo>
                      <a:cubicBezTo>
                        <a:pt x="2983" y="3234"/>
                        <a:pt x="2933" y="3234"/>
                        <a:pt x="2908" y="3209"/>
                      </a:cubicBezTo>
                      <a:cubicBezTo>
                        <a:pt x="2858" y="3158"/>
                        <a:pt x="2858" y="3058"/>
                        <a:pt x="2858" y="2983"/>
                      </a:cubicBezTo>
                      <a:cubicBezTo>
                        <a:pt x="2833" y="2883"/>
                        <a:pt x="2733" y="2782"/>
                        <a:pt x="2632" y="2782"/>
                      </a:cubicBezTo>
                      <a:cubicBezTo>
                        <a:pt x="2607" y="2782"/>
                        <a:pt x="2557" y="2808"/>
                        <a:pt x="2532" y="2808"/>
                      </a:cubicBezTo>
                      <a:cubicBezTo>
                        <a:pt x="2407" y="2883"/>
                        <a:pt x="2206" y="2958"/>
                        <a:pt x="2056" y="2958"/>
                      </a:cubicBezTo>
                      <a:cubicBezTo>
                        <a:pt x="1981" y="2958"/>
                        <a:pt x="1931" y="2958"/>
                        <a:pt x="1880" y="2933"/>
                      </a:cubicBezTo>
                      <a:cubicBezTo>
                        <a:pt x="1705" y="2833"/>
                        <a:pt x="1680" y="2607"/>
                        <a:pt x="1580" y="2457"/>
                      </a:cubicBezTo>
                      <a:cubicBezTo>
                        <a:pt x="1454" y="2256"/>
                        <a:pt x="1254" y="2356"/>
                        <a:pt x="1078" y="2256"/>
                      </a:cubicBezTo>
                      <a:cubicBezTo>
                        <a:pt x="903" y="2106"/>
                        <a:pt x="953" y="1930"/>
                        <a:pt x="1028" y="1755"/>
                      </a:cubicBezTo>
                      <a:cubicBezTo>
                        <a:pt x="1104" y="1529"/>
                        <a:pt x="928" y="1279"/>
                        <a:pt x="728" y="1279"/>
                      </a:cubicBezTo>
                      <a:cubicBezTo>
                        <a:pt x="677" y="1279"/>
                        <a:pt x="627" y="1304"/>
                        <a:pt x="577" y="1304"/>
                      </a:cubicBezTo>
                      <a:lnTo>
                        <a:pt x="552" y="1329"/>
                      </a:lnTo>
                      <a:cubicBezTo>
                        <a:pt x="427" y="1279"/>
                        <a:pt x="377" y="928"/>
                        <a:pt x="377" y="853"/>
                      </a:cubicBezTo>
                      <a:cubicBezTo>
                        <a:pt x="352" y="602"/>
                        <a:pt x="352" y="326"/>
                        <a:pt x="377" y="76"/>
                      </a:cubicBezTo>
                      <a:cubicBezTo>
                        <a:pt x="377" y="26"/>
                        <a:pt x="352" y="1"/>
                        <a:pt x="301" y="1"/>
                      </a:cubicBez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8" name="Google Shape;1208;p39"/>
                <p:cNvSpPr/>
                <p:nvPr/>
              </p:nvSpPr>
              <p:spPr>
                <a:xfrm>
                  <a:off x="7281620" y="1648039"/>
                  <a:ext cx="168523" cy="68903"/>
                </a:xfrm>
                <a:custGeom>
                  <a:avLst/>
                  <a:gdLst/>
                  <a:ahLst/>
                  <a:cxnLst/>
                  <a:rect l="l" t="t" r="r" b="b"/>
                  <a:pathLst>
                    <a:path w="5640" h="2306" extrusionOk="0">
                      <a:moveTo>
                        <a:pt x="3309" y="0"/>
                      </a:moveTo>
                      <a:cubicBezTo>
                        <a:pt x="3259" y="25"/>
                        <a:pt x="3233" y="25"/>
                        <a:pt x="3183" y="25"/>
                      </a:cubicBezTo>
                      <a:cubicBezTo>
                        <a:pt x="3208" y="25"/>
                        <a:pt x="3158" y="50"/>
                        <a:pt x="3158" y="50"/>
                      </a:cubicBezTo>
                      <a:cubicBezTo>
                        <a:pt x="3083" y="50"/>
                        <a:pt x="3008" y="75"/>
                        <a:pt x="2933" y="75"/>
                      </a:cubicBezTo>
                      <a:cubicBezTo>
                        <a:pt x="2883" y="75"/>
                        <a:pt x="2832" y="50"/>
                        <a:pt x="2757" y="50"/>
                      </a:cubicBezTo>
                      <a:cubicBezTo>
                        <a:pt x="2657" y="50"/>
                        <a:pt x="2532" y="50"/>
                        <a:pt x="2431" y="25"/>
                      </a:cubicBezTo>
                      <a:cubicBezTo>
                        <a:pt x="2156" y="301"/>
                        <a:pt x="1755" y="426"/>
                        <a:pt x="1379" y="451"/>
                      </a:cubicBezTo>
                      <a:cubicBezTo>
                        <a:pt x="1254" y="627"/>
                        <a:pt x="1053" y="752"/>
                        <a:pt x="827" y="752"/>
                      </a:cubicBezTo>
                      <a:cubicBezTo>
                        <a:pt x="777" y="752"/>
                        <a:pt x="727" y="752"/>
                        <a:pt x="702" y="727"/>
                      </a:cubicBezTo>
                      <a:cubicBezTo>
                        <a:pt x="577" y="702"/>
                        <a:pt x="477" y="652"/>
                        <a:pt x="401" y="577"/>
                      </a:cubicBezTo>
                      <a:cubicBezTo>
                        <a:pt x="326" y="602"/>
                        <a:pt x="276" y="627"/>
                        <a:pt x="201" y="652"/>
                      </a:cubicBezTo>
                      <a:cubicBezTo>
                        <a:pt x="151" y="677"/>
                        <a:pt x="101" y="677"/>
                        <a:pt x="51" y="677"/>
                      </a:cubicBezTo>
                      <a:cubicBezTo>
                        <a:pt x="0" y="827"/>
                        <a:pt x="0" y="978"/>
                        <a:pt x="101" y="1128"/>
                      </a:cubicBezTo>
                      <a:cubicBezTo>
                        <a:pt x="176" y="1278"/>
                        <a:pt x="326" y="1354"/>
                        <a:pt x="502" y="1354"/>
                      </a:cubicBezTo>
                      <a:lnTo>
                        <a:pt x="527" y="1354"/>
                      </a:lnTo>
                      <a:cubicBezTo>
                        <a:pt x="577" y="1354"/>
                        <a:pt x="652" y="1303"/>
                        <a:pt x="702" y="1303"/>
                      </a:cubicBezTo>
                      <a:cubicBezTo>
                        <a:pt x="702" y="1303"/>
                        <a:pt x="702" y="1303"/>
                        <a:pt x="702" y="1329"/>
                      </a:cubicBezTo>
                      <a:lnTo>
                        <a:pt x="777" y="1429"/>
                      </a:lnTo>
                      <a:cubicBezTo>
                        <a:pt x="853" y="1679"/>
                        <a:pt x="978" y="1905"/>
                        <a:pt x="1254" y="1980"/>
                      </a:cubicBezTo>
                      <a:cubicBezTo>
                        <a:pt x="1329" y="2005"/>
                        <a:pt x="1429" y="2030"/>
                        <a:pt x="1504" y="2030"/>
                      </a:cubicBezTo>
                      <a:cubicBezTo>
                        <a:pt x="1579" y="2030"/>
                        <a:pt x="1655" y="2005"/>
                        <a:pt x="1755" y="1980"/>
                      </a:cubicBezTo>
                      <a:cubicBezTo>
                        <a:pt x="1780" y="2080"/>
                        <a:pt x="1855" y="2156"/>
                        <a:pt x="1930" y="2231"/>
                      </a:cubicBezTo>
                      <a:cubicBezTo>
                        <a:pt x="2030" y="2281"/>
                        <a:pt x="2131" y="2306"/>
                        <a:pt x="2206" y="2306"/>
                      </a:cubicBezTo>
                      <a:cubicBezTo>
                        <a:pt x="2331" y="2306"/>
                        <a:pt x="2431" y="2281"/>
                        <a:pt x="2532" y="2206"/>
                      </a:cubicBezTo>
                      <a:cubicBezTo>
                        <a:pt x="2582" y="2231"/>
                        <a:pt x="2657" y="2231"/>
                        <a:pt x="2707" y="2231"/>
                      </a:cubicBezTo>
                      <a:cubicBezTo>
                        <a:pt x="2858" y="2231"/>
                        <a:pt x="3008" y="2181"/>
                        <a:pt x="3133" y="2105"/>
                      </a:cubicBezTo>
                      <a:cubicBezTo>
                        <a:pt x="3309" y="2105"/>
                        <a:pt x="3484" y="2005"/>
                        <a:pt x="3559" y="1855"/>
                      </a:cubicBezTo>
                      <a:cubicBezTo>
                        <a:pt x="3609" y="1730"/>
                        <a:pt x="3634" y="1604"/>
                        <a:pt x="3584" y="1479"/>
                      </a:cubicBezTo>
                      <a:lnTo>
                        <a:pt x="3559" y="1404"/>
                      </a:lnTo>
                      <a:lnTo>
                        <a:pt x="3609" y="1303"/>
                      </a:lnTo>
                      <a:cubicBezTo>
                        <a:pt x="3634" y="1228"/>
                        <a:pt x="3660" y="1128"/>
                        <a:pt x="3710" y="1053"/>
                      </a:cubicBezTo>
                      <a:lnTo>
                        <a:pt x="3710" y="1078"/>
                      </a:lnTo>
                      <a:lnTo>
                        <a:pt x="3810" y="1128"/>
                      </a:lnTo>
                      <a:cubicBezTo>
                        <a:pt x="3885" y="1153"/>
                        <a:pt x="3960" y="1178"/>
                        <a:pt x="4035" y="1178"/>
                      </a:cubicBezTo>
                      <a:lnTo>
                        <a:pt x="4061" y="1178"/>
                      </a:lnTo>
                      <a:cubicBezTo>
                        <a:pt x="4136" y="1178"/>
                        <a:pt x="4211" y="1153"/>
                        <a:pt x="4286" y="1128"/>
                      </a:cubicBezTo>
                      <a:lnTo>
                        <a:pt x="4462" y="1128"/>
                      </a:lnTo>
                      <a:cubicBezTo>
                        <a:pt x="4537" y="1178"/>
                        <a:pt x="4637" y="1203"/>
                        <a:pt x="4737" y="1228"/>
                      </a:cubicBezTo>
                      <a:lnTo>
                        <a:pt x="4938" y="1228"/>
                      </a:lnTo>
                      <a:cubicBezTo>
                        <a:pt x="5013" y="1203"/>
                        <a:pt x="5063" y="1153"/>
                        <a:pt x="5138" y="1153"/>
                      </a:cubicBezTo>
                      <a:cubicBezTo>
                        <a:pt x="5239" y="1178"/>
                        <a:pt x="5314" y="1203"/>
                        <a:pt x="5389" y="1203"/>
                      </a:cubicBezTo>
                      <a:lnTo>
                        <a:pt x="5489" y="1203"/>
                      </a:lnTo>
                      <a:cubicBezTo>
                        <a:pt x="5539" y="1178"/>
                        <a:pt x="5589" y="1153"/>
                        <a:pt x="5640" y="1103"/>
                      </a:cubicBezTo>
                      <a:cubicBezTo>
                        <a:pt x="5589" y="1003"/>
                        <a:pt x="5589" y="902"/>
                        <a:pt x="5589" y="777"/>
                      </a:cubicBezTo>
                      <a:lnTo>
                        <a:pt x="5564" y="777"/>
                      </a:lnTo>
                      <a:cubicBezTo>
                        <a:pt x="5289" y="777"/>
                        <a:pt x="5013" y="752"/>
                        <a:pt x="4787" y="577"/>
                      </a:cubicBezTo>
                      <a:cubicBezTo>
                        <a:pt x="4662" y="451"/>
                        <a:pt x="4537" y="326"/>
                        <a:pt x="4487" y="176"/>
                      </a:cubicBezTo>
                      <a:cubicBezTo>
                        <a:pt x="4336" y="226"/>
                        <a:pt x="4186" y="276"/>
                        <a:pt x="4035" y="276"/>
                      </a:cubicBezTo>
                      <a:cubicBezTo>
                        <a:pt x="3760" y="276"/>
                        <a:pt x="3509" y="176"/>
                        <a:pt x="3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9" name="Google Shape;1209;p39"/>
                <p:cNvSpPr/>
                <p:nvPr/>
              </p:nvSpPr>
              <p:spPr>
                <a:xfrm>
                  <a:off x="7376997" y="1632830"/>
                  <a:ext cx="131562" cy="228702"/>
                </a:xfrm>
                <a:custGeom>
                  <a:avLst/>
                  <a:gdLst/>
                  <a:ahLst/>
                  <a:cxnLst/>
                  <a:rect l="l" t="t" r="r" b="b"/>
                  <a:pathLst>
                    <a:path w="4403" h="7654" extrusionOk="0">
                      <a:moveTo>
                        <a:pt x="1491" y="1"/>
                      </a:moveTo>
                      <a:cubicBezTo>
                        <a:pt x="1432" y="1"/>
                        <a:pt x="1370" y="25"/>
                        <a:pt x="1320" y="83"/>
                      </a:cubicBezTo>
                      <a:cubicBezTo>
                        <a:pt x="1187" y="237"/>
                        <a:pt x="1007" y="300"/>
                        <a:pt x="818" y="300"/>
                      </a:cubicBezTo>
                      <a:cubicBezTo>
                        <a:pt x="578" y="300"/>
                        <a:pt x="324" y="198"/>
                        <a:pt x="142" y="58"/>
                      </a:cubicBezTo>
                      <a:cubicBezTo>
                        <a:pt x="124" y="40"/>
                        <a:pt x="100" y="32"/>
                        <a:pt x="77" y="32"/>
                      </a:cubicBezTo>
                      <a:cubicBezTo>
                        <a:pt x="36" y="32"/>
                        <a:pt x="0" y="60"/>
                        <a:pt x="16" y="108"/>
                      </a:cubicBezTo>
                      <a:cubicBezTo>
                        <a:pt x="59" y="566"/>
                        <a:pt x="446" y="779"/>
                        <a:pt x="854" y="779"/>
                      </a:cubicBezTo>
                      <a:cubicBezTo>
                        <a:pt x="1004" y="779"/>
                        <a:pt x="1157" y="750"/>
                        <a:pt x="1297" y="694"/>
                      </a:cubicBezTo>
                      <a:lnTo>
                        <a:pt x="1297" y="694"/>
                      </a:lnTo>
                      <a:cubicBezTo>
                        <a:pt x="1357" y="843"/>
                        <a:pt x="1461" y="976"/>
                        <a:pt x="1595" y="1086"/>
                      </a:cubicBezTo>
                      <a:cubicBezTo>
                        <a:pt x="1823" y="1261"/>
                        <a:pt x="2099" y="1301"/>
                        <a:pt x="2382" y="1301"/>
                      </a:cubicBezTo>
                      <a:cubicBezTo>
                        <a:pt x="2385" y="1301"/>
                        <a:pt x="2388" y="1301"/>
                        <a:pt x="2391" y="1301"/>
                      </a:cubicBezTo>
                      <a:lnTo>
                        <a:pt x="2391" y="1301"/>
                      </a:lnTo>
                      <a:cubicBezTo>
                        <a:pt x="2375" y="1850"/>
                        <a:pt x="2865" y="2292"/>
                        <a:pt x="3408" y="2464"/>
                      </a:cubicBezTo>
                      <a:lnTo>
                        <a:pt x="3408" y="2464"/>
                      </a:lnTo>
                      <a:cubicBezTo>
                        <a:pt x="3291" y="2703"/>
                        <a:pt x="3206" y="2948"/>
                        <a:pt x="3275" y="3241"/>
                      </a:cubicBezTo>
                      <a:cubicBezTo>
                        <a:pt x="3323" y="3410"/>
                        <a:pt x="3412" y="3556"/>
                        <a:pt x="3534" y="3662"/>
                      </a:cubicBezTo>
                      <a:lnTo>
                        <a:pt x="3534" y="3662"/>
                      </a:lnTo>
                      <a:cubicBezTo>
                        <a:pt x="3465" y="3749"/>
                        <a:pt x="3408" y="3844"/>
                        <a:pt x="3375" y="3943"/>
                      </a:cubicBezTo>
                      <a:cubicBezTo>
                        <a:pt x="3300" y="4193"/>
                        <a:pt x="3350" y="4369"/>
                        <a:pt x="3475" y="4594"/>
                      </a:cubicBezTo>
                      <a:cubicBezTo>
                        <a:pt x="3625" y="4920"/>
                        <a:pt x="3174" y="5246"/>
                        <a:pt x="3149" y="5572"/>
                      </a:cubicBezTo>
                      <a:cubicBezTo>
                        <a:pt x="3124" y="5672"/>
                        <a:pt x="3149" y="5747"/>
                        <a:pt x="3174" y="5848"/>
                      </a:cubicBezTo>
                      <a:cubicBezTo>
                        <a:pt x="3199" y="5923"/>
                        <a:pt x="3275" y="6023"/>
                        <a:pt x="3224" y="6073"/>
                      </a:cubicBezTo>
                      <a:cubicBezTo>
                        <a:pt x="3199" y="6123"/>
                        <a:pt x="3024" y="6123"/>
                        <a:pt x="2974" y="6148"/>
                      </a:cubicBezTo>
                      <a:cubicBezTo>
                        <a:pt x="2899" y="6198"/>
                        <a:pt x="2849" y="6274"/>
                        <a:pt x="2798" y="6324"/>
                      </a:cubicBezTo>
                      <a:cubicBezTo>
                        <a:pt x="2698" y="6474"/>
                        <a:pt x="2673" y="6624"/>
                        <a:pt x="2673" y="6775"/>
                      </a:cubicBezTo>
                      <a:cubicBezTo>
                        <a:pt x="2648" y="6925"/>
                        <a:pt x="2648" y="7151"/>
                        <a:pt x="2523" y="7226"/>
                      </a:cubicBezTo>
                      <a:cubicBezTo>
                        <a:pt x="2309" y="7376"/>
                        <a:pt x="2442" y="7653"/>
                        <a:pt x="2641" y="7653"/>
                      </a:cubicBezTo>
                      <a:cubicBezTo>
                        <a:pt x="2676" y="7653"/>
                        <a:pt x="2712" y="7645"/>
                        <a:pt x="2748" y="7627"/>
                      </a:cubicBezTo>
                      <a:cubicBezTo>
                        <a:pt x="3099" y="7452"/>
                        <a:pt x="3049" y="7051"/>
                        <a:pt x="3124" y="6725"/>
                      </a:cubicBezTo>
                      <a:cubicBezTo>
                        <a:pt x="3149" y="6499"/>
                        <a:pt x="3275" y="6549"/>
                        <a:pt x="3475" y="6449"/>
                      </a:cubicBezTo>
                      <a:cubicBezTo>
                        <a:pt x="3651" y="6349"/>
                        <a:pt x="3726" y="6173"/>
                        <a:pt x="3676" y="5998"/>
                      </a:cubicBezTo>
                      <a:cubicBezTo>
                        <a:pt x="3625" y="5772"/>
                        <a:pt x="3525" y="5672"/>
                        <a:pt x="3651" y="5447"/>
                      </a:cubicBezTo>
                      <a:cubicBezTo>
                        <a:pt x="3751" y="5296"/>
                        <a:pt x="3926" y="5171"/>
                        <a:pt x="4001" y="4995"/>
                      </a:cubicBezTo>
                      <a:cubicBezTo>
                        <a:pt x="4102" y="4820"/>
                        <a:pt x="4102" y="4594"/>
                        <a:pt x="4001" y="4394"/>
                      </a:cubicBezTo>
                      <a:cubicBezTo>
                        <a:pt x="3926" y="4269"/>
                        <a:pt x="3851" y="4218"/>
                        <a:pt x="3926" y="4068"/>
                      </a:cubicBezTo>
                      <a:cubicBezTo>
                        <a:pt x="3976" y="3943"/>
                        <a:pt x="4102" y="3843"/>
                        <a:pt x="4227" y="3767"/>
                      </a:cubicBezTo>
                      <a:cubicBezTo>
                        <a:pt x="4402" y="3617"/>
                        <a:pt x="4252" y="3291"/>
                        <a:pt x="4026" y="3291"/>
                      </a:cubicBezTo>
                      <a:cubicBezTo>
                        <a:pt x="4017" y="3292"/>
                        <a:pt x="4009" y="3292"/>
                        <a:pt x="4000" y="3292"/>
                      </a:cubicBezTo>
                      <a:cubicBezTo>
                        <a:pt x="3536" y="3292"/>
                        <a:pt x="3829" y="2636"/>
                        <a:pt x="4001" y="2464"/>
                      </a:cubicBezTo>
                      <a:cubicBezTo>
                        <a:pt x="4152" y="2289"/>
                        <a:pt x="4052" y="2088"/>
                        <a:pt x="3876" y="2013"/>
                      </a:cubicBezTo>
                      <a:cubicBezTo>
                        <a:pt x="3575" y="1888"/>
                        <a:pt x="2723" y="1662"/>
                        <a:pt x="2974" y="1161"/>
                      </a:cubicBezTo>
                      <a:cubicBezTo>
                        <a:pt x="3045" y="994"/>
                        <a:pt x="2958" y="758"/>
                        <a:pt x="2776" y="758"/>
                      </a:cubicBezTo>
                      <a:cubicBezTo>
                        <a:pt x="2767" y="758"/>
                        <a:pt x="2758" y="759"/>
                        <a:pt x="2748" y="760"/>
                      </a:cubicBezTo>
                      <a:cubicBezTo>
                        <a:pt x="2679" y="766"/>
                        <a:pt x="2573" y="774"/>
                        <a:pt x="2454" y="774"/>
                      </a:cubicBezTo>
                      <a:cubicBezTo>
                        <a:pt x="2097" y="774"/>
                        <a:pt x="1627" y="703"/>
                        <a:pt x="1721" y="309"/>
                      </a:cubicBezTo>
                      <a:cubicBezTo>
                        <a:pt x="1774" y="148"/>
                        <a:pt x="1638" y="1"/>
                        <a:pt x="1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0" name="Google Shape;1210;p39"/>
                <p:cNvSpPr/>
                <p:nvPr/>
              </p:nvSpPr>
              <p:spPr>
                <a:xfrm>
                  <a:off x="7247946" y="1816054"/>
                  <a:ext cx="212686" cy="82827"/>
                </a:xfrm>
                <a:custGeom>
                  <a:avLst/>
                  <a:gdLst/>
                  <a:ahLst/>
                  <a:cxnLst/>
                  <a:rect l="l" t="t" r="r" b="b"/>
                  <a:pathLst>
                    <a:path w="7118" h="2772" extrusionOk="0">
                      <a:moveTo>
                        <a:pt x="429" y="0"/>
                      </a:moveTo>
                      <a:cubicBezTo>
                        <a:pt x="374" y="0"/>
                        <a:pt x="322" y="20"/>
                        <a:pt x="275" y="66"/>
                      </a:cubicBezTo>
                      <a:cubicBezTo>
                        <a:pt x="1" y="400"/>
                        <a:pt x="386" y="779"/>
                        <a:pt x="722" y="988"/>
                      </a:cubicBezTo>
                      <a:lnTo>
                        <a:pt x="722" y="988"/>
                      </a:lnTo>
                      <a:cubicBezTo>
                        <a:pt x="679" y="1530"/>
                        <a:pt x="1139" y="1982"/>
                        <a:pt x="1639" y="1982"/>
                      </a:cubicBezTo>
                      <a:cubicBezTo>
                        <a:pt x="1709" y="1982"/>
                        <a:pt x="1781" y="1973"/>
                        <a:pt x="1852" y="1954"/>
                      </a:cubicBezTo>
                      <a:lnTo>
                        <a:pt x="1852" y="1954"/>
                      </a:lnTo>
                      <a:cubicBezTo>
                        <a:pt x="2049" y="2307"/>
                        <a:pt x="2492" y="2461"/>
                        <a:pt x="2899" y="2461"/>
                      </a:cubicBezTo>
                      <a:cubicBezTo>
                        <a:pt x="2970" y="2461"/>
                        <a:pt x="3040" y="2457"/>
                        <a:pt x="3107" y="2447"/>
                      </a:cubicBezTo>
                      <a:cubicBezTo>
                        <a:pt x="3308" y="2422"/>
                        <a:pt x="3483" y="2372"/>
                        <a:pt x="3684" y="2322"/>
                      </a:cubicBezTo>
                      <a:cubicBezTo>
                        <a:pt x="3723" y="2322"/>
                        <a:pt x="3792" y="2322"/>
                        <a:pt x="3797" y="2299"/>
                      </a:cubicBezTo>
                      <a:lnTo>
                        <a:pt x="3797" y="2299"/>
                      </a:lnTo>
                      <a:cubicBezTo>
                        <a:pt x="3809" y="2339"/>
                        <a:pt x="3809" y="2408"/>
                        <a:pt x="3809" y="2447"/>
                      </a:cubicBezTo>
                      <a:cubicBezTo>
                        <a:pt x="3883" y="2650"/>
                        <a:pt x="4038" y="2772"/>
                        <a:pt x="4225" y="2772"/>
                      </a:cubicBezTo>
                      <a:cubicBezTo>
                        <a:pt x="4292" y="2772"/>
                        <a:pt x="4363" y="2756"/>
                        <a:pt x="4436" y="2723"/>
                      </a:cubicBezTo>
                      <a:cubicBezTo>
                        <a:pt x="4561" y="2648"/>
                        <a:pt x="4636" y="2523"/>
                        <a:pt x="4787" y="2523"/>
                      </a:cubicBezTo>
                      <a:cubicBezTo>
                        <a:pt x="4912" y="2523"/>
                        <a:pt x="5062" y="2573"/>
                        <a:pt x="5188" y="2573"/>
                      </a:cubicBezTo>
                      <a:cubicBezTo>
                        <a:pt x="5313" y="2573"/>
                        <a:pt x="5438" y="2548"/>
                        <a:pt x="5538" y="2472"/>
                      </a:cubicBezTo>
                      <a:cubicBezTo>
                        <a:pt x="5664" y="2397"/>
                        <a:pt x="5689" y="2247"/>
                        <a:pt x="5789" y="2172"/>
                      </a:cubicBezTo>
                      <a:cubicBezTo>
                        <a:pt x="5889" y="2097"/>
                        <a:pt x="6090" y="2122"/>
                        <a:pt x="6215" y="2097"/>
                      </a:cubicBezTo>
                      <a:cubicBezTo>
                        <a:pt x="6366" y="2046"/>
                        <a:pt x="6516" y="1996"/>
                        <a:pt x="6641" y="1921"/>
                      </a:cubicBezTo>
                      <a:cubicBezTo>
                        <a:pt x="6892" y="1771"/>
                        <a:pt x="7067" y="1570"/>
                        <a:pt x="7117" y="1269"/>
                      </a:cubicBezTo>
                      <a:cubicBezTo>
                        <a:pt x="7117" y="1196"/>
                        <a:pt x="7064" y="1150"/>
                        <a:pt x="7005" y="1150"/>
                      </a:cubicBezTo>
                      <a:cubicBezTo>
                        <a:pt x="6984" y="1150"/>
                        <a:pt x="6962" y="1156"/>
                        <a:pt x="6942" y="1169"/>
                      </a:cubicBezTo>
                      <a:cubicBezTo>
                        <a:pt x="6716" y="1295"/>
                        <a:pt x="6516" y="1470"/>
                        <a:pt x="6265" y="1570"/>
                      </a:cubicBezTo>
                      <a:cubicBezTo>
                        <a:pt x="6040" y="1645"/>
                        <a:pt x="5789" y="1595"/>
                        <a:pt x="5563" y="1696"/>
                      </a:cubicBezTo>
                      <a:cubicBezTo>
                        <a:pt x="5488" y="1746"/>
                        <a:pt x="5413" y="1821"/>
                        <a:pt x="5363" y="1896"/>
                      </a:cubicBezTo>
                      <a:cubicBezTo>
                        <a:pt x="5263" y="2046"/>
                        <a:pt x="5288" y="2071"/>
                        <a:pt x="5112" y="2071"/>
                      </a:cubicBezTo>
                      <a:cubicBezTo>
                        <a:pt x="4972" y="2056"/>
                        <a:pt x="4841" y="2021"/>
                        <a:pt x="4714" y="2021"/>
                      </a:cubicBezTo>
                      <a:cubicBezTo>
                        <a:pt x="4637" y="2021"/>
                        <a:pt x="4561" y="2034"/>
                        <a:pt x="4486" y="2071"/>
                      </a:cubicBezTo>
                      <a:cubicBezTo>
                        <a:pt x="4457" y="2086"/>
                        <a:pt x="4372" y="2132"/>
                        <a:pt x="4304" y="2175"/>
                      </a:cubicBezTo>
                      <a:lnTo>
                        <a:pt x="4304" y="2175"/>
                      </a:lnTo>
                      <a:cubicBezTo>
                        <a:pt x="4295" y="2140"/>
                        <a:pt x="4277" y="2106"/>
                        <a:pt x="4260" y="2071"/>
                      </a:cubicBezTo>
                      <a:cubicBezTo>
                        <a:pt x="4185" y="1871"/>
                        <a:pt x="3959" y="1771"/>
                        <a:pt x="3734" y="1771"/>
                      </a:cubicBezTo>
                      <a:cubicBezTo>
                        <a:pt x="3453" y="1794"/>
                        <a:pt x="3194" y="1949"/>
                        <a:pt x="2916" y="1949"/>
                      </a:cubicBezTo>
                      <a:cubicBezTo>
                        <a:pt x="2897" y="1949"/>
                        <a:pt x="2877" y="1948"/>
                        <a:pt x="2857" y="1946"/>
                      </a:cubicBezTo>
                      <a:cubicBezTo>
                        <a:pt x="2631" y="1946"/>
                        <a:pt x="2305" y="1846"/>
                        <a:pt x="2280" y="1570"/>
                      </a:cubicBezTo>
                      <a:cubicBezTo>
                        <a:pt x="2261" y="1434"/>
                        <a:pt x="2135" y="1312"/>
                        <a:pt x="1998" y="1312"/>
                      </a:cubicBezTo>
                      <a:cubicBezTo>
                        <a:pt x="1958" y="1312"/>
                        <a:pt x="1918" y="1322"/>
                        <a:pt x="1879" y="1345"/>
                      </a:cubicBezTo>
                      <a:cubicBezTo>
                        <a:pt x="1796" y="1398"/>
                        <a:pt x="1712" y="1422"/>
                        <a:pt x="1635" y="1422"/>
                      </a:cubicBezTo>
                      <a:cubicBezTo>
                        <a:pt x="1389" y="1422"/>
                        <a:pt x="1213" y="1180"/>
                        <a:pt x="1328" y="894"/>
                      </a:cubicBezTo>
                      <a:cubicBezTo>
                        <a:pt x="1403" y="743"/>
                        <a:pt x="1253" y="593"/>
                        <a:pt x="1127" y="543"/>
                      </a:cubicBezTo>
                      <a:cubicBezTo>
                        <a:pt x="877" y="467"/>
                        <a:pt x="827" y="217"/>
                        <a:pt x="626" y="66"/>
                      </a:cubicBezTo>
                      <a:cubicBezTo>
                        <a:pt x="559" y="26"/>
                        <a:pt x="492"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1" name="Google Shape;1211;p39"/>
                <p:cNvSpPr/>
                <p:nvPr/>
              </p:nvSpPr>
              <p:spPr>
                <a:xfrm>
                  <a:off x="7229390" y="1653268"/>
                  <a:ext cx="50258" cy="168523"/>
                </a:xfrm>
                <a:custGeom>
                  <a:avLst/>
                  <a:gdLst/>
                  <a:ahLst/>
                  <a:cxnLst/>
                  <a:rect l="l" t="t" r="r" b="b"/>
                  <a:pathLst>
                    <a:path w="1682" h="5640" extrusionOk="0">
                      <a:moveTo>
                        <a:pt x="1303" y="0"/>
                      </a:moveTo>
                      <a:cubicBezTo>
                        <a:pt x="1171" y="0"/>
                        <a:pt x="1049" y="91"/>
                        <a:pt x="971" y="226"/>
                      </a:cubicBezTo>
                      <a:cubicBezTo>
                        <a:pt x="896" y="326"/>
                        <a:pt x="921" y="477"/>
                        <a:pt x="1022" y="577"/>
                      </a:cubicBezTo>
                      <a:cubicBezTo>
                        <a:pt x="1072" y="627"/>
                        <a:pt x="1022" y="752"/>
                        <a:pt x="946" y="752"/>
                      </a:cubicBezTo>
                      <a:cubicBezTo>
                        <a:pt x="696" y="752"/>
                        <a:pt x="545" y="1078"/>
                        <a:pt x="746" y="1254"/>
                      </a:cubicBezTo>
                      <a:cubicBezTo>
                        <a:pt x="921" y="1404"/>
                        <a:pt x="796" y="1680"/>
                        <a:pt x="570" y="1705"/>
                      </a:cubicBezTo>
                      <a:cubicBezTo>
                        <a:pt x="332" y="1745"/>
                        <a:pt x="314" y="2038"/>
                        <a:pt x="443" y="2194"/>
                      </a:cubicBezTo>
                      <a:lnTo>
                        <a:pt x="443" y="2194"/>
                      </a:lnTo>
                      <a:lnTo>
                        <a:pt x="420" y="2306"/>
                      </a:lnTo>
                      <a:cubicBezTo>
                        <a:pt x="395" y="2407"/>
                        <a:pt x="370" y="2482"/>
                        <a:pt x="345" y="2582"/>
                      </a:cubicBezTo>
                      <a:cubicBezTo>
                        <a:pt x="295" y="2758"/>
                        <a:pt x="270" y="2983"/>
                        <a:pt x="345" y="3184"/>
                      </a:cubicBezTo>
                      <a:cubicBezTo>
                        <a:pt x="420" y="3309"/>
                        <a:pt x="621" y="3409"/>
                        <a:pt x="621" y="3534"/>
                      </a:cubicBezTo>
                      <a:cubicBezTo>
                        <a:pt x="621" y="3635"/>
                        <a:pt x="445" y="4086"/>
                        <a:pt x="370" y="4086"/>
                      </a:cubicBezTo>
                      <a:cubicBezTo>
                        <a:pt x="362" y="4085"/>
                        <a:pt x="353" y="4084"/>
                        <a:pt x="345" y="4084"/>
                      </a:cubicBezTo>
                      <a:cubicBezTo>
                        <a:pt x="134" y="4084"/>
                        <a:pt x="0" y="4391"/>
                        <a:pt x="169" y="4512"/>
                      </a:cubicBezTo>
                      <a:cubicBezTo>
                        <a:pt x="395" y="4687"/>
                        <a:pt x="395" y="5013"/>
                        <a:pt x="520" y="5264"/>
                      </a:cubicBezTo>
                      <a:cubicBezTo>
                        <a:pt x="646" y="5489"/>
                        <a:pt x="796" y="5640"/>
                        <a:pt x="1072" y="5640"/>
                      </a:cubicBezTo>
                      <a:cubicBezTo>
                        <a:pt x="1172" y="5640"/>
                        <a:pt x="1222" y="5514"/>
                        <a:pt x="1147" y="5439"/>
                      </a:cubicBezTo>
                      <a:cubicBezTo>
                        <a:pt x="932" y="5171"/>
                        <a:pt x="909" y="4787"/>
                        <a:pt x="776" y="4480"/>
                      </a:cubicBezTo>
                      <a:lnTo>
                        <a:pt x="776" y="4480"/>
                      </a:lnTo>
                      <a:cubicBezTo>
                        <a:pt x="904" y="4377"/>
                        <a:pt x="994" y="4216"/>
                        <a:pt x="1072" y="4036"/>
                      </a:cubicBezTo>
                      <a:cubicBezTo>
                        <a:pt x="1247" y="3685"/>
                        <a:pt x="1372" y="3359"/>
                        <a:pt x="1072" y="3033"/>
                      </a:cubicBezTo>
                      <a:cubicBezTo>
                        <a:pt x="1022" y="2983"/>
                        <a:pt x="971" y="2933"/>
                        <a:pt x="921" y="2883"/>
                      </a:cubicBezTo>
                      <a:cubicBezTo>
                        <a:pt x="917" y="2879"/>
                        <a:pt x="913" y="2875"/>
                        <a:pt x="910" y="2873"/>
                      </a:cubicBezTo>
                      <a:lnTo>
                        <a:pt x="910" y="2873"/>
                      </a:lnTo>
                      <a:cubicBezTo>
                        <a:pt x="914" y="2870"/>
                        <a:pt x="918" y="2865"/>
                        <a:pt x="921" y="2858"/>
                      </a:cubicBezTo>
                      <a:cubicBezTo>
                        <a:pt x="946" y="2707"/>
                        <a:pt x="971" y="2582"/>
                        <a:pt x="996" y="2457"/>
                      </a:cubicBezTo>
                      <a:cubicBezTo>
                        <a:pt x="1021" y="2361"/>
                        <a:pt x="1037" y="2262"/>
                        <a:pt x="1037" y="2168"/>
                      </a:cubicBezTo>
                      <a:lnTo>
                        <a:pt x="1037" y="2168"/>
                      </a:lnTo>
                      <a:cubicBezTo>
                        <a:pt x="1349" y="1960"/>
                        <a:pt x="1487" y="1523"/>
                        <a:pt x="1372" y="1166"/>
                      </a:cubicBezTo>
                      <a:lnTo>
                        <a:pt x="1372" y="1166"/>
                      </a:lnTo>
                      <a:cubicBezTo>
                        <a:pt x="1570" y="990"/>
                        <a:pt x="1666" y="701"/>
                        <a:pt x="1593" y="439"/>
                      </a:cubicBezTo>
                      <a:lnTo>
                        <a:pt x="1593" y="439"/>
                      </a:lnTo>
                      <a:cubicBezTo>
                        <a:pt x="1682" y="295"/>
                        <a:pt x="1585" y="87"/>
                        <a:pt x="1423" y="26"/>
                      </a:cubicBezTo>
                      <a:cubicBezTo>
                        <a:pt x="1382" y="8"/>
                        <a:pt x="1342" y="0"/>
                        <a:pt x="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2" name="Google Shape;1212;p39"/>
                <p:cNvSpPr/>
                <p:nvPr/>
              </p:nvSpPr>
              <p:spPr>
                <a:xfrm>
                  <a:off x="7267398" y="1624672"/>
                  <a:ext cx="125825" cy="45776"/>
                </a:xfrm>
                <a:custGeom>
                  <a:avLst/>
                  <a:gdLst/>
                  <a:ahLst/>
                  <a:cxnLst/>
                  <a:rect l="l" t="t" r="r" b="b"/>
                  <a:pathLst>
                    <a:path w="4211" h="1532" extrusionOk="0">
                      <a:moveTo>
                        <a:pt x="3034" y="332"/>
                      </a:moveTo>
                      <a:lnTo>
                        <a:pt x="3034" y="332"/>
                      </a:lnTo>
                      <a:cubicBezTo>
                        <a:pt x="3044" y="342"/>
                        <a:pt x="3052" y="350"/>
                        <a:pt x="3058" y="356"/>
                      </a:cubicBezTo>
                      <a:lnTo>
                        <a:pt x="3058" y="356"/>
                      </a:lnTo>
                      <a:lnTo>
                        <a:pt x="3034" y="332"/>
                      </a:lnTo>
                      <a:close/>
                      <a:moveTo>
                        <a:pt x="3742" y="1"/>
                      </a:moveTo>
                      <a:cubicBezTo>
                        <a:pt x="3613" y="1"/>
                        <a:pt x="3489" y="56"/>
                        <a:pt x="3434" y="181"/>
                      </a:cubicBezTo>
                      <a:cubicBezTo>
                        <a:pt x="3425" y="190"/>
                        <a:pt x="3415" y="202"/>
                        <a:pt x="3410" y="212"/>
                      </a:cubicBezTo>
                      <a:lnTo>
                        <a:pt x="3410" y="212"/>
                      </a:lnTo>
                      <a:cubicBezTo>
                        <a:pt x="3409" y="209"/>
                        <a:pt x="3409" y="206"/>
                        <a:pt x="3409" y="206"/>
                      </a:cubicBezTo>
                      <a:cubicBezTo>
                        <a:pt x="3409" y="206"/>
                        <a:pt x="3409" y="206"/>
                        <a:pt x="3409" y="214"/>
                      </a:cubicBezTo>
                      <a:lnTo>
                        <a:pt x="3409" y="214"/>
                      </a:lnTo>
                      <a:cubicBezTo>
                        <a:pt x="3405" y="222"/>
                        <a:pt x="3403" y="227"/>
                        <a:pt x="3407" y="227"/>
                      </a:cubicBezTo>
                      <a:cubicBezTo>
                        <a:pt x="3407" y="227"/>
                        <a:pt x="3408" y="227"/>
                        <a:pt x="3409" y="227"/>
                      </a:cubicBezTo>
                      <a:lnTo>
                        <a:pt x="3409" y="227"/>
                      </a:lnTo>
                      <a:cubicBezTo>
                        <a:pt x="3409" y="228"/>
                        <a:pt x="3409" y="229"/>
                        <a:pt x="3409" y="231"/>
                      </a:cubicBezTo>
                      <a:cubicBezTo>
                        <a:pt x="3359" y="256"/>
                        <a:pt x="3308" y="281"/>
                        <a:pt x="3258" y="306"/>
                      </a:cubicBezTo>
                      <a:cubicBezTo>
                        <a:pt x="3208" y="331"/>
                        <a:pt x="3158" y="331"/>
                        <a:pt x="3083" y="356"/>
                      </a:cubicBezTo>
                      <a:cubicBezTo>
                        <a:pt x="3044" y="264"/>
                        <a:pt x="2956" y="227"/>
                        <a:pt x="2868" y="227"/>
                      </a:cubicBezTo>
                      <a:cubicBezTo>
                        <a:pt x="2787" y="227"/>
                        <a:pt x="2705" y="258"/>
                        <a:pt x="2657" y="306"/>
                      </a:cubicBezTo>
                      <a:cubicBezTo>
                        <a:pt x="2433" y="485"/>
                        <a:pt x="2128" y="665"/>
                        <a:pt x="1833" y="665"/>
                      </a:cubicBezTo>
                      <a:cubicBezTo>
                        <a:pt x="1799" y="665"/>
                        <a:pt x="1764" y="662"/>
                        <a:pt x="1730" y="657"/>
                      </a:cubicBezTo>
                      <a:cubicBezTo>
                        <a:pt x="1707" y="654"/>
                        <a:pt x="1685" y="652"/>
                        <a:pt x="1664" y="652"/>
                      </a:cubicBezTo>
                      <a:cubicBezTo>
                        <a:pt x="1517" y="652"/>
                        <a:pt x="1397" y="726"/>
                        <a:pt x="1354" y="857"/>
                      </a:cubicBezTo>
                      <a:lnTo>
                        <a:pt x="1329" y="933"/>
                      </a:lnTo>
                      <a:lnTo>
                        <a:pt x="1303" y="882"/>
                      </a:lnTo>
                      <a:cubicBezTo>
                        <a:pt x="1353" y="669"/>
                        <a:pt x="1176" y="509"/>
                        <a:pt x="999" y="509"/>
                      </a:cubicBezTo>
                      <a:cubicBezTo>
                        <a:pt x="906" y="509"/>
                        <a:pt x="813" y="553"/>
                        <a:pt x="752" y="657"/>
                      </a:cubicBezTo>
                      <a:cubicBezTo>
                        <a:pt x="577" y="933"/>
                        <a:pt x="226" y="907"/>
                        <a:pt x="25" y="1158"/>
                      </a:cubicBezTo>
                      <a:lnTo>
                        <a:pt x="0" y="1208"/>
                      </a:lnTo>
                      <a:cubicBezTo>
                        <a:pt x="50" y="1359"/>
                        <a:pt x="126" y="1434"/>
                        <a:pt x="276" y="1459"/>
                      </a:cubicBezTo>
                      <a:cubicBezTo>
                        <a:pt x="328" y="1469"/>
                        <a:pt x="384" y="1475"/>
                        <a:pt x="441" y="1475"/>
                      </a:cubicBezTo>
                      <a:cubicBezTo>
                        <a:pt x="521" y="1475"/>
                        <a:pt x="603" y="1463"/>
                        <a:pt x="677" y="1434"/>
                      </a:cubicBezTo>
                      <a:cubicBezTo>
                        <a:pt x="751" y="1412"/>
                        <a:pt x="820" y="1381"/>
                        <a:pt x="885" y="1343"/>
                      </a:cubicBezTo>
                      <a:lnTo>
                        <a:pt x="885" y="1343"/>
                      </a:lnTo>
                      <a:cubicBezTo>
                        <a:pt x="961" y="1424"/>
                        <a:pt x="1059" y="1484"/>
                        <a:pt x="1178" y="1509"/>
                      </a:cubicBezTo>
                      <a:cubicBezTo>
                        <a:pt x="1228" y="1524"/>
                        <a:pt x="1278" y="1531"/>
                        <a:pt x="1329" y="1531"/>
                      </a:cubicBezTo>
                      <a:cubicBezTo>
                        <a:pt x="1531" y="1531"/>
                        <a:pt x="1730" y="1417"/>
                        <a:pt x="1842" y="1251"/>
                      </a:cubicBezTo>
                      <a:lnTo>
                        <a:pt x="1842" y="1251"/>
                      </a:lnTo>
                      <a:cubicBezTo>
                        <a:pt x="2230" y="1221"/>
                        <a:pt x="2627" y="1096"/>
                        <a:pt x="2911" y="819"/>
                      </a:cubicBezTo>
                      <a:lnTo>
                        <a:pt x="2911" y="819"/>
                      </a:lnTo>
                      <a:cubicBezTo>
                        <a:pt x="2976" y="831"/>
                        <a:pt x="3043" y="833"/>
                        <a:pt x="3111" y="833"/>
                      </a:cubicBezTo>
                      <a:cubicBezTo>
                        <a:pt x="3151" y="833"/>
                        <a:pt x="3192" y="832"/>
                        <a:pt x="3233" y="832"/>
                      </a:cubicBezTo>
                      <a:cubicBezTo>
                        <a:pt x="3296" y="845"/>
                        <a:pt x="3365" y="851"/>
                        <a:pt x="3434" y="851"/>
                      </a:cubicBezTo>
                      <a:cubicBezTo>
                        <a:pt x="3503" y="851"/>
                        <a:pt x="3572" y="845"/>
                        <a:pt x="3634" y="832"/>
                      </a:cubicBezTo>
                      <a:cubicBezTo>
                        <a:pt x="3634" y="832"/>
                        <a:pt x="3709" y="807"/>
                        <a:pt x="3659" y="807"/>
                      </a:cubicBezTo>
                      <a:cubicBezTo>
                        <a:pt x="3684" y="807"/>
                        <a:pt x="3735" y="807"/>
                        <a:pt x="3785" y="782"/>
                      </a:cubicBezTo>
                      <a:cubicBezTo>
                        <a:pt x="3835" y="782"/>
                        <a:pt x="3910" y="757"/>
                        <a:pt x="3960" y="707"/>
                      </a:cubicBezTo>
                      <a:cubicBezTo>
                        <a:pt x="4136" y="557"/>
                        <a:pt x="4211" y="306"/>
                        <a:pt x="4035" y="105"/>
                      </a:cubicBezTo>
                      <a:cubicBezTo>
                        <a:pt x="3956" y="38"/>
                        <a:pt x="3847" y="1"/>
                        <a:pt x="3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3" name="Google Shape;1213;p39"/>
                <p:cNvSpPr/>
                <p:nvPr/>
              </p:nvSpPr>
              <p:spPr>
                <a:xfrm>
                  <a:off x="7416409" y="1633039"/>
                  <a:ext cx="10518" cy="2301"/>
                </a:xfrm>
                <a:custGeom>
                  <a:avLst/>
                  <a:gdLst/>
                  <a:ahLst/>
                  <a:cxnLst/>
                  <a:rect l="l" t="t" r="r" b="b"/>
                  <a:pathLst>
                    <a:path w="352" h="77" extrusionOk="0">
                      <a:moveTo>
                        <a:pt x="151" y="1"/>
                      </a:moveTo>
                      <a:cubicBezTo>
                        <a:pt x="101" y="1"/>
                        <a:pt x="51" y="1"/>
                        <a:pt x="1" y="76"/>
                      </a:cubicBezTo>
                      <a:lnTo>
                        <a:pt x="352" y="76"/>
                      </a:lnTo>
                      <a:cubicBezTo>
                        <a:pt x="301" y="26"/>
                        <a:pt x="22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4" name="Google Shape;1214;p39"/>
                <p:cNvSpPr/>
                <p:nvPr/>
              </p:nvSpPr>
              <p:spPr>
                <a:xfrm>
                  <a:off x="7348253" y="1624822"/>
                  <a:ext cx="42728" cy="9771"/>
                </a:xfrm>
                <a:custGeom>
                  <a:avLst/>
                  <a:gdLst/>
                  <a:ahLst/>
                  <a:cxnLst/>
                  <a:rect l="l" t="t" r="r" b="b"/>
                  <a:pathLst>
                    <a:path w="1430" h="327" extrusionOk="0">
                      <a:moveTo>
                        <a:pt x="151" y="226"/>
                      </a:moveTo>
                      <a:cubicBezTo>
                        <a:pt x="101" y="226"/>
                        <a:pt x="26" y="226"/>
                        <a:pt x="1" y="251"/>
                      </a:cubicBezTo>
                      <a:cubicBezTo>
                        <a:pt x="101" y="276"/>
                        <a:pt x="201" y="276"/>
                        <a:pt x="327" y="276"/>
                      </a:cubicBezTo>
                      <a:cubicBezTo>
                        <a:pt x="277" y="251"/>
                        <a:pt x="227" y="226"/>
                        <a:pt x="151" y="226"/>
                      </a:cubicBezTo>
                      <a:close/>
                      <a:moveTo>
                        <a:pt x="1054" y="0"/>
                      </a:moveTo>
                      <a:cubicBezTo>
                        <a:pt x="903" y="0"/>
                        <a:pt x="778" y="50"/>
                        <a:pt x="728" y="176"/>
                      </a:cubicBezTo>
                      <a:cubicBezTo>
                        <a:pt x="728" y="201"/>
                        <a:pt x="703" y="201"/>
                        <a:pt x="703" y="226"/>
                      </a:cubicBezTo>
                      <a:cubicBezTo>
                        <a:pt x="653" y="251"/>
                        <a:pt x="602" y="276"/>
                        <a:pt x="577" y="301"/>
                      </a:cubicBezTo>
                      <a:cubicBezTo>
                        <a:pt x="853" y="326"/>
                        <a:pt x="1154" y="326"/>
                        <a:pt x="1430" y="326"/>
                      </a:cubicBezTo>
                      <a:cubicBezTo>
                        <a:pt x="1430" y="251"/>
                        <a:pt x="1379" y="176"/>
                        <a:pt x="1329" y="100"/>
                      </a:cubicBezTo>
                      <a:cubicBezTo>
                        <a:pt x="1254" y="25"/>
                        <a:pt x="115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215" name="Google Shape;1215;p39"/>
              <p:cNvGrpSpPr/>
              <p:nvPr/>
            </p:nvGrpSpPr>
            <p:grpSpPr>
              <a:xfrm rot="2978670">
                <a:off x="2476150" y="2464686"/>
                <a:ext cx="289266" cy="276203"/>
                <a:chOff x="7438408" y="2045794"/>
                <a:chExt cx="352016" cy="336120"/>
              </a:xfrm>
            </p:grpSpPr>
            <p:sp>
              <p:nvSpPr>
                <p:cNvPr id="1216" name="Google Shape;1216;p39"/>
                <p:cNvSpPr/>
                <p:nvPr/>
              </p:nvSpPr>
              <p:spPr>
                <a:xfrm>
                  <a:off x="7448149" y="2051621"/>
                  <a:ext cx="326529" cy="321867"/>
                </a:xfrm>
                <a:custGeom>
                  <a:avLst/>
                  <a:gdLst/>
                  <a:ahLst/>
                  <a:cxnLst/>
                  <a:rect l="l" t="t" r="r" b="b"/>
                  <a:pathLst>
                    <a:path w="10928" h="10772" extrusionOk="0">
                      <a:moveTo>
                        <a:pt x="4587" y="1"/>
                      </a:moveTo>
                      <a:cubicBezTo>
                        <a:pt x="4512" y="1"/>
                        <a:pt x="4462" y="1"/>
                        <a:pt x="4411" y="26"/>
                      </a:cubicBezTo>
                      <a:cubicBezTo>
                        <a:pt x="3935" y="76"/>
                        <a:pt x="3484" y="201"/>
                        <a:pt x="3058" y="402"/>
                      </a:cubicBezTo>
                      <a:cubicBezTo>
                        <a:pt x="1830" y="978"/>
                        <a:pt x="903" y="2056"/>
                        <a:pt x="426" y="3309"/>
                      </a:cubicBezTo>
                      <a:cubicBezTo>
                        <a:pt x="176" y="3986"/>
                        <a:pt x="0" y="4663"/>
                        <a:pt x="25" y="5389"/>
                      </a:cubicBezTo>
                      <a:cubicBezTo>
                        <a:pt x="76" y="6016"/>
                        <a:pt x="276" y="6592"/>
                        <a:pt x="577" y="7169"/>
                      </a:cubicBezTo>
                      <a:cubicBezTo>
                        <a:pt x="827" y="7695"/>
                        <a:pt x="1178" y="8171"/>
                        <a:pt x="1579" y="8623"/>
                      </a:cubicBezTo>
                      <a:cubicBezTo>
                        <a:pt x="2055" y="9199"/>
                        <a:pt x="2557" y="9675"/>
                        <a:pt x="3183" y="10051"/>
                      </a:cubicBezTo>
                      <a:cubicBezTo>
                        <a:pt x="3964" y="10526"/>
                        <a:pt x="4871" y="10772"/>
                        <a:pt x="5780" y="10772"/>
                      </a:cubicBezTo>
                      <a:cubicBezTo>
                        <a:pt x="6213" y="10772"/>
                        <a:pt x="6647" y="10716"/>
                        <a:pt x="7068" y="10603"/>
                      </a:cubicBezTo>
                      <a:cubicBezTo>
                        <a:pt x="8396" y="10252"/>
                        <a:pt x="9399" y="9324"/>
                        <a:pt x="10101" y="8171"/>
                      </a:cubicBezTo>
                      <a:cubicBezTo>
                        <a:pt x="10376" y="7720"/>
                        <a:pt x="10602" y="7219"/>
                        <a:pt x="10727" y="6718"/>
                      </a:cubicBezTo>
                      <a:cubicBezTo>
                        <a:pt x="10853" y="6367"/>
                        <a:pt x="10928" y="5991"/>
                        <a:pt x="10903" y="5590"/>
                      </a:cubicBezTo>
                      <a:lnTo>
                        <a:pt x="10878" y="5590"/>
                      </a:lnTo>
                      <a:cubicBezTo>
                        <a:pt x="10903" y="5189"/>
                        <a:pt x="10853" y="4813"/>
                        <a:pt x="10777" y="4412"/>
                      </a:cubicBezTo>
                      <a:cubicBezTo>
                        <a:pt x="10527" y="3309"/>
                        <a:pt x="9875" y="2282"/>
                        <a:pt x="8948" y="1580"/>
                      </a:cubicBezTo>
                      <a:cubicBezTo>
                        <a:pt x="8847" y="1505"/>
                        <a:pt x="8747" y="1480"/>
                        <a:pt x="8647" y="1455"/>
                      </a:cubicBezTo>
                      <a:cubicBezTo>
                        <a:pt x="8271" y="1129"/>
                        <a:pt x="7870" y="828"/>
                        <a:pt x="7394" y="577"/>
                      </a:cubicBezTo>
                      <a:cubicBezTo>
                        <a:pt x="6968" y="352"/>
                        <a:pt x="6467" y="176"/>
                        <a:pt x="5965" y="101"/>
                      </a:cubicBezTo>
                      <a:cubicBezTo>
                        <a:pt x="5815" y="76"/>
                        <a:pt x="5639" y="51"/>
                        <a:pt x="5464" y="51"/>
                      </a:cubicBezTo>
                      <a:cubicBezTo>
                        <a:pt x="5188" y="1"/>
                        <a:pt x="4913" y="1"/>
                        <a:pt x="4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7" name="Google Shape;1217;p39"/>
                <p:cNvSpPr/>
                <p:nvPr/>
              </p:nvSpPr>
              <p:spPr>
                <a:xfrm>
                  <a:off x="7696781" y="2080843"/>
                  <a:ext cx="777" cy="777"/>
                </a:xfrm>
                <a:custGeom>
                  <a:avLst/>
                  <a:gdLst/>
                  <a:ahLst/>
                  <a:cxnLst/>
                  <a:rect l="l" t="t" r="r" b="b"/>
                  <a:pathLst>
                    <a:path w="26" h="26" extrusionOk="0">
                      <a:moveTo>
                        <a:pt x="25" y="25"/>
                      </a:moveTo>
                      <a:cubicBezTo>
                        <a:pt x="25" y="25"/>
                        <a:pt x="25" y="25"/>
                        <a:pt x="25" y="25"/>
                      </a:cubicBezTo>
                      <a:cubicBezTo>
                        <a:pt x="25" y="25"/>
                        <a:pt x="0" y="0"/>
                        <a:pt x="0" y="0"/>
                      </a:cubicBezTo>
                      <a:cubicBezTo>
                        <a:pt x="0" y="25"/>
                        <a:pt x="25" y="25"/>
                        <a:pt x="25" y="25"/>
                      </a:cubicBezTo>
                      <a:close/>
                    </a:path>
                  </a:pathLst>
                </a:custGeom>
                <a:solidFill>
                  <a:srgbClr val="A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8" name="Google Shape;1218;p39"/>
                <p:cNvSpPr/>
                <p:nvPr/>
              </p:nvSpPr>
              <p:spPr>
                <a:xfrm>
                  <a:off x="7630865" y="2061362"/>
                  <a:ext cx="140824" cy="239667"/>
                </a:xfrm>
                <a:custGeom>
                  <a:avLst/>
                  <a:gdLst/>
                  <a:ahLst/>
                  <a:cxnLst/>
                  <a:rect l="l" t="t" r="r" b="b"/>
                  <a:pathLst>
                    <a:path w="4713" h="8021" extrusionOk="0">
                      <a:moveTo>
                        <a:pt x="3961" y="2883"/>
                      </a:moveTo>
                      <a:lnTo>
                        <a:pt x="3961" y="2883"/>
                      </a:lnTo>
                      <a:cubicBezTo>
                        <a:pt x="4261" y="3660"/>
                        <a:pt x="4362" y="4462"/>
                        <a:pt x="4286" y="5289"/>
                      </a:cubicBezTo>
                      <a:cubicBezTo>
                        <a:pt x="4211" y="6292"/>
                        <a:pt x="3835" y="7219"/>
                        <a:pt x="3259" y="7971"/>
                      </a:cubicBezTo>
                      <a:lnTo>
                        <a:pt x="3610" y="7971"/>
                      </a:lnTo>
                      <a:cubicBezTo>
                        <a:pt x="3710" y="7845"/>
                        <a:pt x="3785" y="7695"/>
                        <a:pt x="3860" y="7570"/>
                      </a:cubicBezTo>
                      <a:cubicBezTo>
                        <a:pt x="4562" y="6266"/>
                        <a:pt x="4712" y="4788"/>
                        <a:pt x="4186" y="3409"/>
                      </a:cubicBezTo>
                      <a:cubicBezTo>
                        <a:pt x="4136" y="3234"/>
                        <a:pt x="4061" y="3058"/>
                        <a:pt x="3961" y="2883"/>
                      </a:cubicBezTo>
                      <a:close/>
                      <a:moveTo>
                        <a:pt x="1" y="1"/>
                      </a:moveTo>
                      <a:cubicBezTo>
                        <a:pt x="276" y="151"/>
                        <a:pt x="577" y="327"/>
                        <a:pt x="853" y="477"/>
                      </a:cubicBezTo>
                      <a:cubicBezTo>
                        <a:pt x="1204" y="652"/>
                        <a:pt x="1529" y="878"/>
                        <a:pt x="1830" y="1129"/>
                      </a:cubicBezTo>
                      <a:cubicBezTo>
                        <a:pt x="2331" y="1555"/>
                        <a:pt x="2783" y="2031"/>
                        <a:pt x="3108" y="2607"/>
                      </a:cubicBezTo>
                      <a:cubicBezTo>
                        <a:pt x="3710" y="3760"/>
                        <a:pt x="3585" y="5114"/>
                        <a:pt x="3184" y="6292"/>
                      </a:cubicBezTo>
                      <a:cubicBezTo>
                        <a:pt x="2958" y="6918"/>
                        <a:pt x="2632" y="7520"/>
                        <a:pt x="2206" y="8021"/>
                      </a:cubicBezTo>
                      <a:cubicBezTo>
                        <a:pt x="2256" y="8021"/>
                        <a:pt x="2331" y="8021"/>
                        <a:pt x="2382" y="7996"/>
                      </a:cubicBezTo>
                      <a:cubicBezTo>
                        <a:pt x="3284" y="7119"/>
                        <a:pt x="3785" y="5865"/>
                        <a:pt x="3810" y="4587"/>
                      </a:cubicBezTo>
                      <a:cubicBezTo>
                        <a:pt x="3835" y="2582"/>
                        <a:pt x="2557" y="803"/>
                        <a:pt x="702" y="76"/>
                      </a:cubicBezTo>
                      <a:cubicBezTo>
                        <a:pt x="477" y="51"/>
                        <a:pt x="226" y="51"/>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9" name="Google Shape;1219;p39"/>
                <p:cNvSpPr/>
                <p:nvPr/>
              </p:nvSpPr>
              <p:spPr>
                <a:xfrm>
                  <a:off x="7510299" y="2110036"/>
                  <a:ext cx="146800" cy="164788"/>
                </a:xfrm>
                <a:custGeom>
                  <a:avLst/>
                  <a:gdLst/>
                  <a:ahLst/>
                  <a:cxnLst/>
                  <a:rect l="l" t="t" r="r" b="b"/>
                  <a:pathLst>
                    <a:path w="4913" h="5515" extrusionOk="0">
                      <a:moveTo>
                        <a:pt x="2732" y="1"/>
                      </a:moveTo>
                      <a:cubicBezTo>
                        <a:pt x="1981" y="76"/>
                        <a:pt x="1304" y="527"/>
                        <a:pt x="803" y="1104"/>
                      </a:cubicBezTo>
                      <a:cubicBezTo>
                        <a:pt x="326" y="1680"/>
                        <a:pt x="1" y="2382"/>
                        <a:pt x="26" y="3134"/>
                      </a:cubicBezTo>
                      <a:cubicBezTo>
                        <a:pt x="26" y="3134"/>
                        <a:pt x="26" y="3109"/>
                        <a:pt x="26" y="3109"/>
                      </a:cubicBezTo>
                      <a:cubicBezTo>
                        <a:pt x="51" y="3008"/>
                        <a:pt x="151" y="2958"/>
                        <a:pt x="226" y="2958"/>
                      </a:cubicBezTo>
                      <a:cubicBezTo>
                        <a:pt x="326" y="2958"/>
                        <a:pt x="427" y="3033"/>
                        <a:pt x="427" y="3159"/>
                      </a:cubicBezTo>
                      <a:cubicBezTo>
                        <a:pt x="376" y="4011"/>
                        <a:pt x="677" y="4813"/>
                        <a:pt x="1429" y="5289"/>
                      </a:cubicBezTo>
                      <a:cubicBezTo>
                        <a:pt x="1579" y="5364"/>
                        <a:pt x="1755" y="5440"/>
                        <a:pt x="1930" y="5515"/>
                      </a:cubicBezTo>
                      <a:cubicBezTo>
                        <a:pt x="1855" y="5440"/>
                        <a:pt x="1805" y="5389"/>
                        <a:pt x="1755" y="5339"/>
                      </a:cubicBezTo>
                      <a:cubicBezTo>
                        <a:pt x="1454" y="5089"/>
                        <a:pt x="1204" y="4813"/>
                        <a:pt x="1003" y="4462"/>
                      </a:cubicBezTo>
                      <a:cubicBezTo>
                        <a:pt x="828" y="4136"/>
                        <a:pt x="752" y="3785"/>
                        <a:pt x="702" y="3409"/>
                      </a:cubicBezTo>
                      <a:cubicBezTo>
                        <a:pt x="627" y="2958"/>
                        <a:pt x="702" y="2582"/>
                        <a:pt x="903" y="2181"/>
                      </a:cubicBezTo>
                      <a:cubicBezTo>
                        <a:pt x="1254" y="1480"/>
                        <a:pt x="1855" y="878"/>
                        <a:pt x="2607" y="627"/>
                      </a:cubicBezTo>
                      <a:cubicBezTo>
                        <a:pt x="2883" y="527"/>
                        <a:pt x="3209" y="427"/>
                        <a:pt x="3509" y="427"/>
                      </a:cubicBezTo>
                      <a:cubicBezTo>
                        <a:pt x="3585" y="427"/>
                        <a:pt x="3635" y="427"/>
                        <a:pt x="3685" y="452"/>
                      </a:cubicBezTo>
                      <a:cubicBezTo>
                        <a:pt x="4111" y="502"/>
                        <a:pt x="4562" y="728"/>
                        <a:pt x="4913" y="953"/>
                      </a:cubicBezTo>
                      <a:cubicBezTo>
                        <a:pt x="4737" y="753"/>
                        <a:pt x="4537" y="577"/>
                        <a:pt x="4286" y="477"/>
                      </a:cubicBezTo>
                      <a:cubicBezTo>
                        <a:pt x="4236" y="452"/>
                        <a:pt x="4236" y="402"/>
                        <a:pt x="4261" y="377"/>
                      </a:cubicBezTo>
                      <a:cubicBezTo>
                        <a:pt x="4136" y="302"/>
                        <a:pt x="3986" y="252"/>
                        <a:pt x="3860" y="201"/>
                      </a:cubicBezTo>
                      <a:cubicBezTo>
                        <a:pt x="3534" y="101"/>
                        <a:pt x="3234" y="1"/>
                        <a:pt x="288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0" name="Google Shape;1220;p39"/>
                <p:cNvSpPr/>
                <p:nvPr/>
              </p:nvSpPr>
              <p:spPr>
                <a:xfrm>
                  <a:off x="7454125" y="2060615"/>
                  <a:ext cx="115367" cy="202975"/>
                </a:xfrm>
                <a:custGeom>
                  <a:avLst/>
                  <a:gdLst/>
                  <a:ahLst/>
                  <a:cxnLst/>
                  <a:rect l="l" t="t" r="r" b="b"/>
                  <a:pathLst>
                    <a:path w="3861" h="6793" extrusionOk="0">
                      <a:moveTo>
                        <a:pt x="3861" y="1"/>
                      </a:moveTo>
                      <a:lnTo>
                        <a:pt x="3861" y="1"/>
                      </a:lnTo>
                      <a:cubicBezTo>
                        <a:pt x="3735" y="26"/>
                        <a:pt x="3610" y="76"/>
                        <a:pt x="3459" y="101"/>
                      </a:cubicBezTo>
                      <a:cubicBezTo>
                        <a:pt x="2357" y="452"/>
                        <a:pt x="1480" y="1254"/>
                        <a:pt x="903" y="2256"/>
                      </a:cubicBezTo>
                      <a:cubicBezTo>
                        <a:pt x="327" y="3209"/>
                        <a:pt x="1" y="4337"/>
                        <a:pt x="176" y="5464"/>
                      </a:cubicBezTo>
                      <a:cubicBezTo>
                        <a:pt x="277" y="5941"/>
                        <a:pt x="427" y="6367"/>
                        <a:pt x="652" y="6793"/>
                      </a:cubicBezTo>
                      <a:cubicBezTo>
                        <a:pt x="627" y="6517"/>
                        <a:pt x="502" y="6241"/>
                        <a:pt x="452" y="5966"/>
                      </a:cubicBezTo>
                      <a:cubicBezTo>
                        <a:pt x="377" y="5615"/>
                        <a:pt x="377" y="5239"/>
                        <a:pt x="402" y="4888"/>
                      </a:cubicBezTo>
                      <a:cubicBezTo>
                        <a:pt x="452" y="4086"/>
                        <a:pt x="803" y="3309"/>
                        <a:pt x="1179" y="2607"/>
                      </a:cubicBezTo>
                      <a:cubicBezTo>
                        <a:pt x="1555" y="1906"/>
                        <a:pt x="2056" y="1229"/>
                        <a:pt x="2683" y="728"/>
                      </a:cubicBezTo>
                      <a:cubicBezTo>
                        <a:pt x="2958" y="502"/>
                        <a:pt x="3234" y="251"/>
                        <a:pt x="3560" y="101"/>
                      </a:cubicBezTo>
                      <a:cubicBezTo>
                        <a:pt x="3660" y="76"/>
                        <a:pt x="3760" y="26"/>
                        <a:pt x="386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1" name="Google Shape;1221;p39"/>
                <p:cNvSpPr/>
                <p:nvPr/>
              </p:nvSpPr>
              <p:spPr>
                <a:xfrm>
                  <a:off x="7599432" y="2146759"/>
                  <a:ext cx="104102" cy="152029"/>
                </a:xfrm>
                <a:custGeom>
                  <a:avLst/>
                  <a:gdLst/>
                  <a:ahLst/>
                  <a:cxnLst/>
                  <a:rect l="l" t="t" r="r" b="b"/>
                  <a:pathLst>
                    <a:path w="3484" h="5088" extrusionOk="0">
                      <a:moveTo>
                        <a:pt x="2607" y="0"/>
                      </a:moveTo>
                      <a:lnTo>
                        <a:pt x="2607" y="0"/>
                      </a:lnTo>
                      <a:cubicBezTo>
                        <a:pt x="2832" y="301"/>
                        <a:pt x="3008" y="652"/>
                        <a:pt x="3133" y="1028"/>
                      </a:cubicBezTo>
                      <a:cubicBezTo>
                        <a:pt x="3383" y="1880"/>
                        <a:pt x="3308" y="2857"/>
                        <a:pt x="2857" y="3609"/>
                      </a:cubicBezTo>
                      <a:cubicBezTo>
                        <a:pt x="2331" y="4436"/>
                        <a:pt x="1429" y="4912"/>
                        <a:pt x="476" y="5013"/>
                      </a:cubicBezTo>
                      <a:lnTo>
                        <a:pt x="0" y="5013"/>
                      </a:lnTo>
                      <a:cubicBezTo>
                        <a:pt x="201" y="5063"/>
                        <a:pt x="376" y="5088"/>
                        <a:pt x="576" y="5088"/>
                      </a:cubicBezTo>
                      <a:lnTo>
                        <a:pt x="602" y="5063"/>
                      </a:lnTo>
                      <a:lnTo>
                        <a:pt x="677" y="5038"/>
                      </a:lnTo>
                      <a:lnTo>
                        <a:pt x="727" y="5038"/>
                      </a:lnTo>
                      <a:lnTo>
                        <a:pt x="827" y="5088"/>
                      </a:lnTo>
                      <a:cubicBezTo>
                        <a:pt x="952" y="5088"/>
                        <a:pt x="1078" y="5088"/>
                        <a:pt x="1203" y="5063"/>
                      </a:cubicBezTo>
                      <a:cubicBezTo>
                        <a:pt x="1529" y="5013"/>
                        <a:pt x="1855" y="4887"/>
                        <a:pt x="2105" y="4662"/>
                      </a:cubicBezTo>
                      <a:cubicBezTo>
                        <a:pt x="2406" y="4411"/>
                        <a:pt x="2632" y="4060"/>
                        <a:pt x="2832" y="3734"/>
                      </a:cubicBezTo>
                      <a:cubicBezTo>
                        <a:pt x="3233" y="3083"/>
                        <a:pt x="3484" y="2281"/>
                        <a:pt x="3358" y="1529"/>
                      </a:cubicBezTo>
                      <a:cubicBezTo>
                        <a:pt x="3283" y="1203"/>
                        <a:pt x="3158" y="902"/>
                        <a:pt x="3008" y="627"/>
                      </a:cubicBezTo>
                      <a:cubicBezTo>
                        <a:pt x="2882" y="401"/>
                        <a:pt x="2757" y="201"/>
                        <a:pt x="2607"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2" name="Google Shape;1222;p39"/>
                <p:cNvSpPr/>
                <p:nvPr/>
              </p:nvSpPr>
              <p:spPr>
                <a:xfrm>
                  <a:off x="7438408" y="2045794"/>
                  <a:ext cx="323541" cy="313232"/>
                </a:xfrm>
                <a:custGeom>
                  <a:avLst/>
                  <a:gdLst/>
                  <a:ahLst/>
                  <a:cxnLst/>
                  <a:rect l="l" t="t" r="r" b="b"/>
                  <a:pathLst>
                    <a:path w="10828" h="10483" extrusionOk="0">
                      <a:moveTo>
                        <a:pt x="5363" y="392"/>
                      </a:moveTo>
                      <a:cubicBezTo>
                        <a:pt x="5430" y="392"/>
                        <a:pt x="5498" y="393"/>
                        <a:pt x="5564" y="396"/>
                      </a:cubicBezTo>
                      <a:cubicBezTo>
                        <a:pt x="5815" y="422"/>
                        <a:pt x="6091" y="447"/>
                        <a:pt x="6366" y="497"/>
                      </a:cubicBezTo>
                      <a:cubicBezTo>
                        <a:pt x="6617" y="572"/>
                        <a:pt x="6868" y="572"/>
                        <a:pt x="7143" y="597"/>
                      </a:cubicBezTo>
                      <a:cubicBezTo>
                        <a:pt x="8998" y="1324"/>
                        <a:pt x="10276" y="3103"/>
                        <a:pt x="10251" y="5108"/>
                      </a:cubicBezTo>
                      <a:cubicBezTo>
                        <a:pt x="10226" y="6863"/>
                        <a:pt x="9299" y="8542"/>
                        <a:pt x="7720" y="9344"/>
                      </a:cubicBezTo>
                      <a:cubicBezTo>
                        <a:pt x="7054" y="9672"/>
                        <a:pt x="6332" y="9829"/>
                        <a:pt x="5611" y="9829"/>
                      </a:cubicBezTo>
                      <a:cubicBezTo>
                        <a:pt x="4406" y="9829"/>
                        <a:pt x="3206" y="9392"/>
                        <a:pt x="2281" y="8592"/>
                      </a:cubicBezTo>
                      <a:cubicBezTo>
                        <a:pt x="1479" y="7915"/>
                        <a:pt x="878" y="7013"/>
                        <a:pt x="702" y="5960"/>
                      </a:cubicBezTo>
                      <a:cubicBezTo>
                        <a:pt x="527" y="4833"/>
                        <a:pt x="853" y="3705"/>
                        <a:pt x="1429" y="2752"/>
                      </a:cubicBezTo>
                      <a:cubicBezTo>
                        <a:pt x="2006" y="1750"/>
                        <a:pt x="2883" y="948"/>
                        <a:pt x="3985" y="597"/>
                      </a:cubicBezTo>
                      <a:cubicBezTo>
                        <a:pt x="4423" y="466"/>
                        <a:pt x="4899" y="392"/>
                        <a:pt x="5363" y="392"/>
                      </a:cubicBezTo>
                      <a:close/>
                      <a:moveTo>
                        <a:pt x="5358" y="1"/>
                      </a:moveTo>
                      <a:cubicBezTo>
                        <a:pt x="4983" y="1"/>
                        <a:pt x="4603" y="47"/>
                        <a:pt x="4236" y="121"/>
                      </a:cubicBezTo>
                      <a:cubicBezTo>
                        <a:pt x="3158" y="346"/>
                        <a:pt x="2206" y="923"/>
                        <a:pt x="1529" y="1775"/>
                      </a:cubicBezTo>
                      <a:cubicBezTo>
                        <a:pt x="777" y="2727"/>
                        <a:pt x="226" y="3855"/>
                        <a:pt x="101" y="5058"/>
                      </a:cubicBezTo>
                      <a:cubicBezTo>
                        <a:pt x="1" y="6311"/>
                        <a:pt x="427" y="7514"/>
                        <a:pt x="1229" y="8467"/>
                      </a:cubicBezTo>
                      <a:cubicBezTo>
                        <a:pt x="2297" y="9741"/>
                        <a:pt x="3953" y="10483"/>
                        <a:pt x="5611" y="10483"/>
                      </a:cubicBezTo>
                      <a:cubicBezTo>
                        <a:pt x="6171" y="10483"/>
                        <a:pt x="6731" y="10398"/>
                        <a:pt x="7269" y="10221"/>
                      </a:cubicBezTo>
                      <a:cubicBezTo>
                        <a:pt x="9199" y="9595"/>
                        <a:pt x="10552" y="7840"/>
                        <a:pt x="10727" y="5810"/>
                      </a:cubicBezTo>
                      <a:cubicBezTo>
                        <a:pt x="10828" y="4607"/>
                        <a:pt x="10577" y="3404"/>
                        <a:pt x="9875" y="2402"/>
                      </a:cubicBezTo>
                      <a:cubicBezTo>
                        <a:pt x="9257" y="1487"/>
                        <a:pt x="8273" y="840"/>
                        <a:pt x="7236" y="462"/>
                      </a:cubicBezTo>
                      <a:lnTo>
                        <a:pt x="7236" y="462"/>
                      </a:lnTo>
                      <a:cubicBezTo>
                        <a:pt x="7231" y="456"/>
                        <a:pt x="7225" y="451"/>
                        <a:pt x="7219" y="447"/>
                      </a:cubicBezTo>
                      <a:cubicBezTo>
                        <a:pt x="6993" y="321"/>
                        <a:pt x="6767" y="196"/>
                        <a:pt x="6542" y="121"/>
                      </a:cubicBezTo>
                      <a:cubicBezTo>
                        <a:pt x="6291" y="71"/>
                        <a:pt x="6016" y="46"/>
                        <a:pt x="5765" y="21"/>
                      </a:cubicBezTo>
                      <a:cubicBezTo>
                        <a:pt x="5631" y="7"/>
                        <a:pt x="5495" y="1"/>
                        <a:pt x="5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3" name="Google Shape;1223;p39"/>
                <p:cNvSpPr/>
                <p:nvPr/>
              </p:nvSpPr>
              <p:spPr>
                <a:xfrm>
                  <a:off x="7504323" y="2120404"/>
                  <a:ext cx="196222" cy="176531"/>
                </a:xfrm>
                <a:custGeom>
                  <a:avLst/>
                  <a:gdLst/>
                  <a:ahLst/>
                  <a:cxnLst/>
                  <a:rect l="l" t="t" r="r" b="b"/>
                  <a:pathLst>
                    <a:path w="6567" h="5908" extrusionOk="0">
                      <a:moveTo>
                        <a:pt x="4513" y="1"/>
                      </a:moveTo>
                      <a:cubicBezTo>
                        <a:pt x="4452" y="1"/>
                        <a:pt x="4419" y="85"/>
                        <a:pt x="4486" y="130"/>
                      </a:cubicBezTo>
                      <a:cubicBezTo>
                        <a:pt x="5764" y="757"/>
                        <a:pt x="6216" y="2586"/>
                        <a:pt x="5689" y="3839"/>
                      </a:cubicBezTo>
                      <a:cubicBezTo>
                        <a:pt x="5253" y="4812"/>
                        <a:pt x="4166" y="5325"/>
                        <a:pt x="3105" y="5325"/>
                      </a:cubicBezTo>
                      <a:cubicBezTo>
                        <a:pt x="2579" y="5325"/>
                        <a:pt x="2060" y="5199"/>
                        <a:pt x="1629" y="4942"/>
                      </a:cubicBezTo>
                      <a:cubicBezTo>
                        <a:pt x="877" y="4466"/>
                        <a:pt x="576" y="3664"/>
                        <a:pt x="627" y="2812"/>
                      </a:cubicBezTo>
                      <a:cubicBezTo>
                        <a:pt x="641" y="2687"/>
                        <a:pt x="539" y="2615"/>
                        <a:pt x="432" y="2615"/>
                      </a:cubicBezTo>
                      <a:cubicBezTo>
                        <a:pt x="347" y="2615"/>
                        <a:pt x="259" y="2661"/>
                        <a:pt x="226" y="2762"/>
                      </a:cubicBezTo>
                      <a:cubicBezTo>
                        <a:pt x="0" y="3589"/>
                        <a:pt x="451" y="4516"/>
                        <a:pt x="1053" y="5067"/>
                      </a:cubicBezTo>
                      <a:cubicBezTo>
                        <a:pt x="1652" y="5645"/>
                        <a:pt x="2508" y="5907"/>
                        <a:pt x="3340" y="5907"/>
                      </a:cubicBezTo>
                      <a:cubicBezTo>
                        <a:pt x="3447" y="5907"/>
                        <a:pt x="3554" y="5903"/>
                        <a:pt x="3659" y="5895"/>
                      </a:cubicBezTo>
                      <a:cubicBezTo>
                        <a:pt x="4612" y="5794"/>
                        <a:pt x="5514" y="5318"/>
                        <a:pt x="6040" y="4491"/>
                      </a:cubicBezTo>
                      <a:cubicBezTo>
                        <a:pt x="6491" y="3739"/>
                        <a:pt x="6566" y="2762"/>
                        <a:pt x="6316" y="1910"/>
                      </a:cubicBezTo>
                      <a:cubicBezTo>
                        <a:pt x="6191" y="1458"/>
                        <a:pt x="5965" y="1082"/>
                        <a:pt x="5664" y="732"/>
                      </a:cubicBezTo>
                      <a:cubicBezTo>
                        <a:pt x="5338" y="381"/>
                        <a:pt x="4962" y="180"/>
                        <a:pt x="4536" y="5"/>
                      </a:cubicBezTo>
                      <a:cubicBezTo>
                        <a:pt x="4528" y="2"/>
                        <a:pt x="4520" y="1"/>
                        <a:pt x="4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4" name="Google Shape;1224;p39"/>
                <p:cNvSpPr/>
                <p:nvPr/>
              </p:nvSpPr>
              <p:spPr>
                <a:xfrm>
                  <a:off x="7450659" y="2065515"/>
                  <a:ext cx="339765" cy="316220"/>
                </a:xfrm>
                <a:custGeom>
                  <a:avLst/>
                  <a:gdLst/>
                  <a:ahLst/>
                  <a:cxnLst/>
                  <a:rect l="l" t="t" r="r" b="b"/>
                  <a:pathLst>
                    <a:path w="11371" h="10583" extrusionOk="0">
                      <a:moveTo>
                        <a:pt x="7249" y="1"/>
                      </a:moveTo>
                      <a:cubicBezTo>
                        <a:pt x="7189" y="1"/>
                        <a:pt x="7147" y="95"/>
                        <a:pt x="7210" y="137"/>
                      </a:cubicBezTo>
                      <a:cubicBezTo>
                        <a:pt x="7861" y="463"/>
                        <a:pt x="8463" y="839"/>
                        <a:pt x="8989" y="1341"/>
                      </a:cubicBezTo>
                      <a:cubicBezTo>
                        <a:pt x="9540" y="1892"/>
                        <a:pt x="9941" y="2518"/>
                        <a:pt x="10217" y="3270"/>
                      </a:cubicBezTo>
                      <a:cubicBezTo>
                        <a:pt x="10743" y="4649"/>
                        <a:pt x="10593" y="6127"/>
                        <a:pt x="9891" y="7431"/>
                      </a:cubicBezTo>
                      <a:cubicBezTo>
                        <a:pt x="9215" y="8684"/>
                        <a:pt x="8112" y="9611"/>
                        <a:pt x="6658" y="9862"/>
                      </a:cubicBezTo>
                      <a:cubicBezTo>
                        <a:pt x="6417" y="9909"/>
                        <a:pt x="6169" y="9931"/>
                        <a:pt x="5917" y="9931"/>
                      </a:cubicBezTo>
                      <a:cubicBezTo>
                        <a:pt x="4963" y="9931"/>
                        <a:pt x="3962" y="9616"/>
                        <a:pt x="3149" y="9160"/>
                      </a:cubicBezTo>
                      <a:cubicBezTo>
                        <a:pt x="2523" y="8834"/>
                        <a:pt x="1971" y="8383"/>
                        <a:pt x="1495" y="7857"/>
                      </a:cubicBezTo>
                      <a:cubicBezTo>
                        <a:pt x="1019" y="7305"/>
                        <a:pt x="718" y="6654"/>
                        <a:pt x="342" y="6027"/>
                      </a:cubicBezTo>
                      <a:cubicBezTo>
                        <a:pt x="307" y="5956"/>
                        <a:pt x="252" y="5926"/>
                        <a:pt x="197" y="5926"/>
                      </a:cubicBezTo>
                      <a:cubicBezTo>
                        <a:pt x="98" y="5926"/>
                        <a:pt x="0" y="6024"/>
                        <a:pt x="17" y="6153"/>
                      </a:cubicBezTo>
                      <a:cubicBezTo>
                        <a:pt x="167" y="6854"/>
                        <a:pt x="568" y="7456"/>
                        <a:pt x="994" y="8007"/>
                      </a:cubicBezTo>
                      <a:cubicBezTo>
                        <a:pt x="1420" y="8534"/>
                        <a:pt x="1946" y="9035"/>
                        <a:pt x="2498" y="9411"/>
                      </a:cubicBezTo>
                      <a:cubicBezTo>
                        <a:pt x="3487" y="10108"/>
                        <a:pt x="4759" y="10583"/>
                        <a:pt x="5987" y="10583"/>
                      </a:cubicBezTo>
                      <a:cubicBezTo>
                        <a:pt x="6128" y="10583"/>
                        <a:pt x="6268" y="10577"/>
                        <a:pt x="6408" y="10564"/>
                      </a:cubicBezTo>
                      <a:cubicBezTo>
                        <a:pt x="7961" y="10413"/>
                        <a:pt x="9290" y="9536"/>
                        <a:pt x="10117" y="8233"/>
                      </a:cubicBezTo>
                      <a:cubicBezTo>
                        <a:pt x="10969" y="6904"/>
                        <a:pt x="11370" y="5225"/>
                        <a:pt x="10869" y="3696"/>
                      </a:cubicBezTo>
                      <a:cubicBezTo>
                        <a:pt x="10593" y="2844"/>
                        <a:pt x="10117" y="2042"/>
                        <a:pt x="9465" y="1416"/>
                      </a:cubicBezTo>
                      <a:cubicBezTo>
                        <a:pt x="8864" y="839"/>
                        <a:pt x="8037" y="413"/>
                        <a:pt x="7285" y="12"/>
                      </a:cubicBezTo>
                      <a:cubicBezTo>
                        <a:pt x="7273" y="4"/>
                        <a:pt x="7261" y="1"/>
                        <a:pt x="7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5" name="Google Shape;1225;p39"/>
                <p:cNvSpPr/>
                <p:nvPr/>
              </p:nvSpPr>
              <p:spPr>
                <a:xfrm>
                  <a:off x="7530947" y="2109857"/>
                  <a:ext cx="96961" cy="39023"/>
                </a:xfrm>
                <a:custGeom>
                  <a:avLst/>
                  <a:gdLst/>
                  <a:ahLst/>
                  <a:cxnLst/>
                  <a:rect l="l" t="t" r="r" b="b"/>
                  <a:pathLst>
                    <a:path w="3245" h="1306" extrusionOk="0">
                      <a:moveTo>
                        <a:pt x="2152" y="1"/>
                      </a:moveTo>
                      <a:cubicBezTo>
                        <a:pt x="1876" y="1"/>
                        <a:pt x="1590" y="53"/>
                        <a:pt x="1340" y="157"/>
                      </a:cubicBezTo>
                      <a:cubicBezTo>
                        <a:pt x="1064" y="258"/>
                        <a:pt x="813" y="408"/>
                        <a:pt x="588" y="583"/>
                      </a:cubicBezTo>
                      <a:cubicBezTo>
                        <a:pt x="462" y="659"/>
                        <a:pt x="362" y="734"/>
                        <a:pt x="262" y="834"/>
                      </a:cubicBezTo>
                      <a:cubicBezTo>
                        <a:pt x="137" y="959"/>
                        <a:pt x="86" y="1060"/>
                        <a:pt x="36" y="1210"/>
                      </a:cubicBezTo>
                      <a:cubicBezTo>
                        <a:pt x="0" y="1264"/>
                        <a:pt x="55" y="1305"/>
                        <a:pt x="108" y="1305"/>
                      </a:cubicBezTo>
                      <a:cubicBezTo>
                        <a:pt x="128" y="1305"/>
                        <a:pt x="148" y="1299"/>
                        <a:pt x="162" y="1285"/>
                      </a:cubicBezTo>
                      <a:cubicBezTo>
                        <a:pt x="262" y="1185"/>
                        <a:pt x="337" y="1110"/>
                        <a:pt x="437" y="1009"/>
                      </a:cubicBezTo>
                      <a:cubicBezTo>
                        <a:pt x="513" y="909"/>
                        <a:pt x="588" y="809"/>
                        <a:pt x="688" y="709"/>
                      </a:cubicBezTo>
                      <a:cubicBezTo>
                        <a:pt x="888" y="533"/>
                        <a:pt x="1164" y="383"/>
                        <a:pt x="1440" y="308"/>
                      </a:cubicBezTo>
                      <a:cubicBezTo>
                        <a:pt x="1716" y="207"/>
                        <a:pt x="2016" y="157"/>
                        <a:pt x="2317" y="157"/>
                      </a:cubicBezTo>
                      <a:cubicBezTo>
                        <a:pt x="2467" y="157"/>
                        <a:pt x="2618" y="182"/>
                        <a:pt x="2768" y="207"/>
                      </a:cubicBezTo>
                      <a:cubicBezTo>
                        <a:pt x="2919" y="232"/>
                        <a:pt x="3044" y="283"/>
                        <a:pt x="3194" y="283"/>
                      </a:cubicBezTo>
                      <a:cubicBezTo>
                        <a:pt x="3244" y="283"/>
                        <a:pt x="3244" y="232"/>
                        <a:pt x="3219" y="207"/>
                      </a:cubicBezTo>
                      <a:cubicBezTo>
                        <a:pt x="2969" y="32"/>
                        <a:pt x="2593" y="7"/>
                        <a:pt x="2317" y="7"/>
                      </a:cubicBezTo>
                      <a:cubicBezTo>
                        <a:pt x="2263" y="3"/>
                        <a:pt x="2208" y="1"/>
                        <a:pt x="2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6" name="Google Shape;1226;p39"/>
                <p:cNvSpPr/>
                <p:nvPr/>
              </p:nvSpPr>
              <p:spPr>
                <a:xfrm>
                  <a:off x="7544751" y="2122616"/>
                  <a:ext cx="47001" cy="28655"/>
                </a:xfrm>
                <a:custGeom>
                  <a:avLst/>
                  <a:gdLst/>
                  <a:ahLst/>
                  <a:cxnLst/>
                  <a:rect l="l" t="t" r="r" b="b"/>
                  <a:pathLst>
                    <a:path w="1573" h="959" extrusionOk="0">
                      <a:moveTo>
                        <a:pt x="1524" y="1"/>
                      </a:moveTo>
                      <a:cubicBezTo>
                        <a:pt x="1518" y="1"/>
                        <a:pt x="1511" y="2"/>
                        <a:pt x="1504" y="6"/>
                      </a:cubicBezTo>
                      <a:cubicBezTo>
                        <a:pt x="1203" y="81"/>
                        <a:pt x="878" y="156"/>
                        <a:pt x="577" y="332"/>
                      </a:cubicBezTo>
                      <a:cubicBezTo>
                        <a:pt x="452" y="382"/>
                        <a:pt x="351" y="482"/>
                        <a:pt x="251" y="582"/>
                      </a:cubicBezTo>
                      <a:cubicBezTo>
                        <a:pt x="151" y="658"/>
                        <a:pt x="0" y="783"/>
                        <a:pt x="0" y="908"/>
                      </a:cubicBezTo>
                      <a:lnTo>
                        <a:pt x="76" y="958"/>
                      </a:lnTo>
                      <a:cubicBezTo>
                        <a:pt x="126" y="933"/>
                        <a:pt x="151" y="883"/>
                        <a:pt x="176" y="833"/>
                      </a:cubicBezTo>
                      <a:cubicBezTo>
                        <a:pt x="226" y="758"/>
                        <a:pt x="251" y="708"/>
                        <a:pt x="326" y="658"/>
                      </a:cubicBezTo>
                      <a:cubicBezTo>
                        <a:pt x="426" y="557"/>
                        <a:pt x="527" y="482"/>
                        <a:pt x="652" y="407"/>
                      </a:cubicBezTo>
                      <a:cubicBezTo>
                        <a:pt x="928" y="232"/>
                        <a:pt x="1229" y="156"/>
                        <a:pt x="1529" y="56"/>
                      </a:cubicBezTo>
                      <a:cubicBezTo>
                        <a:pt x="1572" y="56"/>
                        <a:pt x="1560"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7" name="Google Shape;1227;p39"/>
                <p:cNvSpPr/>
                <p:nvPr/>
              </p:nvSpPr>
              <p:spPr>
                <a:xfrm>
                  <a:off x="7564980" y="2255343"/>
                  <a:ext cx="80885" cy="18735"/>
                </a:xfrm>
                <a:custGeom>
                  <a:avLst/>
                  <a:gdLst/>
                  <a:ahLst/>
                  <a:cxnLst/>
                  <a:rect l="l" t="t" r="r" b="b"/>
                  <a:pathLst>
                    <a:path w="2707" h="627" extrusionOk="0">
                      <a:moveTo>
                        <a:pt x="2453" y="0"/>
                      </a:moveTo>
                      <a:cubicBezTo>
                        <a:pt x="2415" y="0"/>
                        <a:pt x="2373" y="8"/>
                        <a:pt x="2331" y="25"/>
                      </a:cubicBezTo>
                      <a:cubicBezTo>
                        <a:pt x="2256" y="75"/>
                        <a:pt x="2181" y="150"/>
                        <a:pt x="2105" y="201"/>
                      </a:cubicBezTo>
                      <a:cubicBezTo>
                        <a:pt x="2005" y="251"/>
                        <a:pt x="1905" y="276"/>
                        <a:pt x="1805" y="301"/>
                      </a:cubicBezTo>
                      <a:cubicBezTo>
                        <a:pt x="1604" y="351"/>
                        <a:pt x="1429" y="401"/>
                        <a:pt x="1203" y="401"/>
                      </a:cubicBezTo>
                      <a:cubicBezTo>
                        <a:pt x="1105" y="408"/>
                        <a:pt x="1002" y="412"/>
                        <a:pt x="897" y="412"/>
                      </a:cubicBezTo>
                      <a:cubicBezTo>
                        <a:pt x="600" y="412"/>
                        <a:pt x="291" y="374"/>
                        <a:pt x="50" y="226"/>
                      </a:cubicBezTo>
                      <a:lnTo>
                        <a:pt x="0" y="276"/>
                      </a:lnTo>
                      <a:cubicBezTo>
                        <a:pt x="326" y="526"/>
                        <a:pt x="802" y="602"/>
                        <a:pt x="1203" y="627"/>
                      </a:cubicBezTo>
                      <a:cubicBezTo>
                        <a:pt x="1404" y="627"/>
                        <a:pt x="1654" y="602"/>
                        <a:pt x="1855" y="577"/>
                      </a:cubicBezTo>
                      <a:cubicBezTo>
                        <a:pt x="1980" y="551"/>
                        <a:pt x="2080" y="501"/>
                        <a:pt x="2206" y="476"/>
                      </a:cubicBezTo>
                      <a:cubicBezTo>
                        <a:pt x="2331" y="451"/>
                        <a:pt x="2431" y="476"/>
                        <a:pt x="2557" y="401"/>
                      </a:cubicBezTo>
                      <a:cubicBezTo>
                        <a:pt x="2657" y="351"/>
                        <a:pt x="2707" y="201"/>
                        <a:pt x="2632" y="100"/>
                      </a:cubicBezTo>
                      <a:cubicBezTo>
                        <a:pt x="2598" y="33"/>
                        <a:pt x="2531" y="0"/>
                        <a:pt x="2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8" name="Google Shape;1228;p39"/>
                <p:cNvSpPr/>
                <p:nvPr/>
              </p:nvSpPr>
              <p:spPr>
                <a:xfrm>
                  <a:off x="7501306" y="2298011"/>
                  <a:ext cx="195505" cy="41234"/>
                </a:xfrm>
                <a:custGeom>
                  <a:avLst/>
                  <a:gdLst/>
                  <a:ahLst/>
                  <a:cxnLst/>
                  <a:rect l="l" t="t" r="r" b="b"/>
                  <a:pathLst>
                    <a:path w="6543" h="1380" extrusionOk="0">
                      <a:moveTo>
                        <a:pt x="1" y="1"/>
                      </a:moveTo>
                      <a:lnTo>
                        <a:pt x="1" y="1"/>
                      </a:lnTo>
                      <a:cubicBezTo>
                        <a:pt x="51" y="51"/>
                        <a:pt x="101" y="101"/>
                        <a:pt x="176" y="151"/>
                      </a:cubicBezTo>
                      <a:cubicBezTo>
                        <a:pt x="1104" y="953"/>
                        <a:pt x="2307" y="1379"/>
                        <a:pt x="3510" y="1379"/>
                      </a:cubicBezTo>
                      <a:cubicBezTo>
                        <a:pt x="4211" y="1379"/>
                        <a:pt x="4938" y="1229"/>
                        <a:pt x="5615" y="903"/>
                      </a:cubicBezTo>
                      <a:lnTo>
                        <a:pt x="5665" y="878"/>
                      </a:lnTo>
                      <a:cubicBezTo>
                        <a:pt x="5991" y="652"/>
                        <a:pt x="6266" y="377"/>
                        <a:pt x="6542" y="101"/>
                      </a:cubicBezTo>
                      <a:cubicBezTo>
                        <a:pt x="5815" y="101"/>
                        <a:pt x="5089" y="126"/>
                        <a:pt x="4362" y="126"/>
                      </a:cubicBezTo>
                      <a:lnTo>
                        <a:pt x="4136" y="126"/>
                      </a:lnTo>
                      <a:lnTo>
                        <a:pt x="4136" y="151"/>
                      </a:lnTo>
                      <a:cubicBezTo>
                        <a:pt x="4136" y="201"/>
                        <a:pt x="4086" y="226"/>
                        <a:pt x="4036" y="251"/>
                      </a:cubicBezTo>
                      <a:lnTo>
                        <a:pt x="3961" y="251"/>
                      </a:lnTo>
                      <a:lnTo>
                        <a:pt x="3860" y="226"/>
                      </a:lnTo>
                      <a:lnTo>
                        <a:pt x="3710" y="226"/>
                      </a:lnTo>
                      <a:lnTo>
                        <a:pt x="3660" y="151"/>
                      </a:lnTo>
                      <a:lnTo>
                        <a:pt x="3685" y="126"/>
                      </a:lnTo>
                      <a:cubicBezTo>
                        <a:pt x="2783" y="101"/>
                        <a:pt x="1880" y="101"/>
                        <a:pt x="978" y="51"/>
                      </a:cubicBezTo>
                      <a:cubicBezTo>
                        <a:pt x="652" y="51"/>
                        <a:pt x="327" y="26"/>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29" name="Google Shape;1229;p39"/>
                <p:cNvSpPr/>
                <p:nvPr/>
              </p:nvSpPr>
              <p:spPr>
                <a:xfrm>
                  <a:off x="7597908" y="2299505"/>
                  <a:ext cx="140824" cy="62957"/>
                </a:xfrm>
                <a:custGeom>
                  <a:avLst/>
                  <a:gdLst/>
                  <a:ahLst/>
                  <a:cxnLst/>
                  <a:rect l="l" t="t" r="r" b="b"/>
                  <a:pathLst>
                    <a:path w="4713" h="2107" extrusionOk="0">
                      <a:moveTo>
                        <a:pt x="3485" y="26"/>
                      </a:moveTo>
                      <a:cubicBezTo>
                        <a:pt x="3434" y="51"/>
                        <a:pt x="3359" y="51"/>
                        <a:pt x="3309" y="51"/>
                      </a:cubicBezTo>
                      <a:cubicBezTo>
                        <a:pt x="3033" y="327"/>
                        <a:pt x="2758" y="602"/>
                        <a:pt x="2432" y="828"/>
                      </a:cubicBezTo>
                      <a:cubicBezTo>
                        <a:pt x="2833" y="602"/>
                        <a:pt x="3184" y="352"/>
                        <a:pt x="3485" y="26"/>
                      </a:cubicBezTo>
                      <a:close/>
                      <a:moveTo>
                        <a:pt x="1" y="1981"/>
                      </a:moveTo>
                      <a:lnTo>
                        <a:pt x="1" y="1981"/>
                      </a:lnTo>
                      <a:cubicBezTo>
                        <a:pt x="23" y="1988"/>
                        <a:pt x="48" y="1993"/>
                        <a:pt x="74" y="1997"/>
                      </a:cubicBezTo>
                      <a:lnTo>
                        <a:pt x="74" y="1997"/>
                      </a:lnTo>
                      <a:cubicBezTo>
                        <a:pt x="50" y="1992"/>
                        <a:pt x="25" y="1986"/>
                        <a:pt x="1" y="1981"/>
                      </a:cubicBezTo>
                      <a:close/>
                      <a:moveTo>
                        <a:pt x="4362" y="1"/>
                      </a:moveTo>
                      <a:cubicBezTo>
                        <a:pt x="3735" y="803"/>
                        <a:pt x="2908" y="1404"/>
                        <a:pt x="1931" y="1730"/>
                      </a:cubicBezTo>
                      <a:cubicBezTo>
                        <a:pt x="1379" y="1906"/>
                        <a:pt x="828" y="2006"/>
                        <a:pt x="277" y="2006"/>
                      </a:cubicBezTo>
                      <a:cubicBezTo>
                        <a:pt x="206" y="2006"/>
                        <a:pt x="136" y="2006"/>
                        <a:pt x="74" y="1997"/>
                      </a:cubicBezTo>
                      <a:lnTo>
                        <a:pt x="74" y="1997"/>
                      </a:lnTo>
                      <a:cubicBezTo>
                        <a:pt x="379" y="2063"/>
                        <a:pt x="704" y="2106"/>
                        <a:pt x="1028" y="2106"/>
                      </a:cubicBezTo>
                      <a:cubicBezTo>
                        <a:pt x="1279" y="2106"/>
                        <a:pt x="1505" y="2081"/>
                        <a:pt x="1730" y="2031"/>
                      </a:cubicBezTo>
                      <a:cubicBezTo>
                        <a:pt x="3008" y="1805"/>
                        <a:pt x="4036" y="1053"/>
                        <a:pt x="471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0" name="Google Shape;1230;p39"/>
                <p:cNvSpPr/>
                <p:nvPr/>
              </p:nvSpPr>
              <p:spPr>
                <a:xfrm>
                  <a:off x="7473607" y="2296517"/>
                  <a:ext cx="254637" cy="62927"/>
                </a:xfrm>
                <a:custGeom>
                  <a:avLst/>
                  <a:gdLst/>
                  <a:ahLst/>
                  <a:cxnLst/>
                  <a:rect l="l" t="t" r="r" b="b"/>
                  <a:pathLst>
                    <a:path w="8522" h="2106" extrusionOk="0">
                      <a:moveTo>
                        <a:pt x="0" y="1"/>
                      </a:moveTo>
                      <a:cubicBezTo>
                        <a:pt x="0" y="26"/>
                        <a:pt x="26" y="51"/>
                        <a:pt x="51" y="76"/>
                      </a:cubicBezTo>
                      <a:cubicBezTo>
                        <a:pt x="126" y="151"/>
                        <a:pt x="176" y="251"/>
                        <a:pt x="251" y="326"/>
                      </a:cubicBezTo>
                      <a:cubicBezTo>
                        <a:pt x="251" y="301"/>
                        <a:pt x="226" y="276"/>
                        <a:pt x="226" y="276"/>
                      </a:cubicBezTo>
                      <a:cubicBezTo>
                        <a:pt x="151" y="176"/>
                        <a:pt x="101" y="101"/>
                        <a:pt x="26" y="1"/>
                      </a:cubicBezTo>
                      <a:close/>
                      <a:moveTo>
                        <a:pt x="677" y="51"/>
                      </a:moveTo>
                      <a:cubicBezTo>
                        <a:pt x="702" y="76"/>
                        <a:pt x="702" y="101"/>
                        <a:pt x="727" y="126"/>
                      </a:cubicBezTo>
                      <a:cubicBezTo>
                        <a:pt x="1203" y="652"/>
                        <a:pt x="1755" y="1103"/>
                        <a:pt x="2381" y="1429"/>
                      </a:cubicBezTo>
                      <a:cubicBezTo>
                        <a:pt x="2908" y="1730"/>
                        <a:pt x="3534" y="1955"/>
                        <a:pt x="4161" y="2081"/>
                      </a:cubicBezTo>
                      <a:cubicBezTo>
                        <a:pt x="4236" y="2106"/>
                        <a:pt x="4336" y="2106"/>
                        <a:pt x="4437" y="2106"/>
                      </a:cubicBezTo>
                      <a:cubicBezTo>
                        <a:pt x="4988" y="2106"/>
                        <a:pt x="5539" y="2006"/>
                        <a:pt x="6091" y="1830"/>
                      </a:cubicBezTo>
                      <a:cubicBezTo>
                        <a:pt x="7068" y="1504"/>
                        <a:pt x="7895" y="903"/>
                        <a:pt x="8522" y="101"/>
                      </a:cubicBezTo>
                      <a:lnTo>
                        <a:pt x="8522" y="101"/>
                      </a:lnTo>
                      <a:cubicBezTo>
                        <a:pt x="8221" y="126"/>
                        <a:pt x="7945" y="126"/>
                        <a:pt x="7645" y="126"/>
                      </a:cubicBezTo>
                      <a:cubicBezTo>
                        <a:pt x="7344" y="452"/>
                        <a:pt x="6993" y="702"/>
                        <a:pt x="6592" y="928"/>
                      </a:cubicBezTo>
                      <a:lnTo>
                        <a:pt x="6542" y="953"/>
                      </a:lnTo>
                      <a:cubicBezTo>
                        <a:pt x="5865" y="1279"/>
                        <a:pt x="5138" y="1429"/>
                        <a:pt x="4437" y="1429"/>
                      </a:cubicBezTo>
                      <a:cubicBezTo>
                        <a:pt x="3234" y="1429"/>
                        <a:pt x="2031" y="1003"/>
                        <a:pt x="1103" y="201"/>
                      </a:cubicBezTo>
                      <a:cubicBezTo>
                        <a:pt x="1028" y="151"/>
                        <a:pt x="978" y="101"/>
                        <a:pt x="928"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1" name="Google Shape;1231;p39"/>
                <p:cNvSpPr/>
                <p:nvPr/>
              </p:nvSpPr>
              <p:spPr>
                <a:xfrm>
                  <a:off x="7474354" y="2296517"/>
                  <a:ext cx="286848" cy="85397"/>
                </a:xfrm>
                <a:custGeom>
                  <a:avLst/>
                  <a:gdLst/>
                  <a:ahLst/>
                  <a:cxnLst/>
                  <a:rect l="l" t="t" r="r" b="b"/>
                  <a:pathLst>
                    <a:path w="9600" h="2858" extrusionOk="0">
                      <a:moveTo>
                        <a:pt x="1" y="1"/>
                      </a:moveTo>
                      <a:lnTo>
                        <a:pt x="1" y="1"/>
                      </a:lnTo>
                      <a:cubicBezTo>
                        <a:pt x="76" y="101"/>
                        <a:pt x="126" y="176"/>
                        <a:pt x="201" y="276"/>
                      </a:cubicBezTo>
                      <a:cubicBezTo>
                        <a:pt x="201" y="276"/>
                        <a:pt x="226" y="301"/>
                        <a:pt x="226" y="326"/>
                      </a:cubicBezTo>
                      <a:cubicBezTo>
                        <a:pt x="652" y="828"/>
                        <a:pt x="1153" y="1304"/>
                        <a:pt x="1705" y="1680"/>
                      </a:cubicBezTo>
                      <a:cubicBezTo>
                        <a:pt x="2682" y="2381"/>
                        <a:pt x="3935" y="2858"/>
                        <a:pt x="5163" y="2858"/>
                      </a:cubicBezTo>
                      <a:cubicBezTo>
                        <a:pt x="5314" y="2858"/>
                        <a:pt x="5464" y="2858"/>
                        <a:pt x="5615" y="2833"/>
                      </a:cubicBezTo>
                      <a:cubicBezTo>
                        <a:pt x="7168" y="2682"/>
                        <a:pt x="8497" y="1805"/>
                        <a:pt x="9324" y="502"/>
                      </a:cubicBezTo>
                      <a:cubicBezTo>
                        <a:pt x="9424" y="351"/>
                        <a:pt x="9499" y="201"/>
                        <a:pt x="9600" y="51"/>
                      </a:cubicBezTo>
                      <a:lnTo>
                        <a:pt x="9600" y="51"/>
                      </a:lnTo>
                      <a:cubicBezTo>
                        <a:pt x="9349" y="76"/>
                        <a:pt x="9098" y="76"/>
                        <a:pt x="8848" y="101"/>
                      </a:cubicBezTo>
                      <a:cubicBezTo>
                        <a:pt x="8171" y="1153"/>
                        <a:pt x="7143" y="1905"/>
                        <a:pt x="5865" y="2131"/>
                      </a:cubicBezTo>
                      <a:cubicBezTo>
                        <a:pt x="5640" y="2181"/>
                        <a:pt x="5414" y="2206"/>
                        <a:pt x="5163" y="2206"/>
                      </a:cubicBezTo>
                      <a:cubicBezTo>
                        <a:pt x="4813" y="2206"/>
                        <a:pt x="4462" y="2156"/>
                        <a:pt x="4136" y="2081"/>
                      </a:cubicBezTo>
                      <a:cubicBezTo>
                        <a:pt x="3509" y="1955"/>
                        <a:pt x="2883" y="1730"/>
                        <a:pt x="2356" y="1429"/>
                      </a:cubicBezTo>
                      <a:cubicBezTo>
                        <a:pt x="1730" y="1103"/>
                        <a:pt x="1178" y="652"/>
                        <a:pt x="702" y="126"/>
                      </a:cubicBezTo>
                      <a:cubicBezTo>
                        <a:pt x="677" y="101"/>
                        <a:pt x="677" y="76"/>
                        <a:pt x="652" y="51"/>
                      </a:cubicBezTo>
                      <a:cubicBezTo>
                        <a:pt x="427" y="26"/>
                        <a:pt x="226" y="2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2" name="Google Shape;1232;p39"/>
                <p:cNvSpPr/>
                <p:nvPr/>
              </p:nvSpPr>
              <p:spPr>
                <a:xfrm>
                  <a:off x="7610637" y="2297264"/>
                  <a:ext cx="14283" cy="8277"/>
                </a:xfrm>
                <a:custGeom>
                  <a:avLst/>
                  <a:gdLst/>
                  <a:ahLst/>
                  <a:cxnLst/>
                  <a:rect l="l" t="t" r="r" b="b"/>
                  <a:pathLst>
                    <a:path w="478" h="277" extrusionOk="0">
                      <a:moveTo>
                        <a:pt x="302" y="1"/>
                      </a:moveTo>
                      <a:lnTo>
                        <a:pt x="227" y="26"/>
                      </a:lnTo>
                      <a:lnTo>
                        <a:pt x="201" y="51"/>
                      </a:lnTo>
                      <a:lnTo>
                        <a:pt x="201" y="51"/>
                      </a:lnTo>
                      <a:lnTo>
                        <a:pt x="151" y="76"/>
                      </a:lnTo>
                      <a:lnTo>
                        <a:pt x="126" y="76"/>
                      </a:lnTo>
                      <a:lnTo>
                        <a:pt x="51" y="101"/>
                      </a:lnTo>
                      <a:lnTo>
                        <a:pt x="1" y="176"/>
                      </a:lnTo>
                      <a:lnTo>
                        <a:pt x="51" y="251"/>
                      </a:lnTo>
                      <a:lnTo>
                        <a:pt x="201" y="251"/>
                      </a:lnTo>
                      <a:lnTo>
                        <a:pt x="302" y="276"/>
                      </a:lnTo>
                      <a:lnTo>
                        <a:pt x="377" y="276"/>
                      </a:lnTo>
                      <a:cubicBezTo>
                        <a:pt x="427" y="251"/>
                        <a:pt x="477" y="226"/>
                        <a:pt x="477" y="176"/>
                      </a:cubicBezTo>
                      <a:lnTo>
                        <a:pt x="477" y="126"/>
                      </a:lnTo>
                      <a:lnTo>
                        <a:pt x="452" y="51"/>
                      </a:lnTo>
                      <a:lnTo>
                        <a:pt x="3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cxnSp>
            <p:nvCxnSpPr>
              <p:cNvPr id="1233" name="Google Shape;1233;p39"/>
              <p:cNvCxnSpPr>
                <a:stCxn id="1063" idx="4"/>
              </p:cNvCxnSpPr>
              <p:nvPr/>
            </p:nvCxnSpPr>
            <p:spPr>
              <a:xfrm flipH="1">
                <a:off x="1911258" y="2793151"/>
                <a:ext cx="465600" cy="481800"/>
              </a:xfrm>
              <a:prstGeom prst="straightConnector1">
                <a:avLst/>
              </a:prstGeom>
              <a:noFill/>
              <a:ln w="19050" cap="flat" cmpd="sng">
                <a:solidFill>
                  <a:schemeClr val="dk1"/>
                </a:solidFill>
                <a:prstDash val="solid"/>
                <a:round/>
                <a:headEnd type="none" w="med" len="med"/>
                <a:tailEnd type="none" w="med" len="med"/>
              </a:ln>
            </p:spPr>
          </p:cxnSp>
          <p:grpSp>
            <p:nvGrpSpPr>
              <p:cNvPr id="1234" name="Google Shape;1234;p39"/>
              <p:cNvGrpSpPr/>
              <p:nvPr/>
            </p:nvGrpSpPr>
            <p:grpSpPr>
              <a:xfrm rot="2978670">
                <a:off x="3102555" y="2365195"/>
                <a:ext cx="300340" cy="202493"/>
                <a:chOff x="7894975" y="1453812"/>
                <a:chExt cx="365492" cy="246420"/>
              </a:xfrm>
            </p:grpSpPr>
            <p:sp>
              <p:nvSpPr>
                <p:cNvPr id="1235" name="Google Shape;1235;p39"/>
                <p:cNvSpPr/>
                <p:nvPr/>
              </p:nvSpPr>
              <p:spPr>
                <a:xfrm>
                  <a:off x="7903221" y="1459608"/>
                  <a:ext cx="351269" cy="235215"/>
                </a:xfrm>
                <a:custGeom>
                  <a:avLst/>
                  <a:gdLst/>
                  <a:ahLst/>
                  <a:cxnLst/>
                  <a:rect l="l" t="t" r="r" b="b"/>
                  <a:pathLst>
                    <a:path w="11756" h="7872" extrusionOk="0">
                      <a:moveTo>
                        <a:pt x="5608" y="1"/>
                      </a:moveTo>
                      <a:cubicBezTo>
                        <a:pt x="5424" y="1"/>
                        <a:pt x="5242" y="6"/>
                        <a:pt x="5063" y="15"/>
                      </a:cubicBezTo>
                      <a:cubicBezTo>
                        <a:pt x="4086" y="65"/>
                        <a:pt x="3159" y="290"/>
                        <a:pt x="2306" y="742"/>
                      </a:cubicBezTo>
                      <a:cubicBezTo>
                        <a:pt x="1504" y="1193"/>
                        <a:pt x="677" y="1869"/>
                        <a:pt x="326" y="2722"/>
                      </a:cubicBezTo>
                      <a:cubicBezTo>
                        <a:pt x="1" y="3549"/>
                        <a:pt x="51" y="4476"/>
                        <a:pt x="452" y="5253"/>
                      </a:cubicBezTo>
                      <a:cubicBezTo>
                        <a:pt x="878" y="6130"/>
                        <a:pt x="1655" y="6707"/>
                        <a:pt x="2557" y="6982"/>
                      </a:cubicBezTo>
                      <a:cubicBezTo>
                        <a:pt x="2607" y="6995"/>
                        <a:pt x="2657" y="7001"/>
                        <a:pt x="2707" y="7001"/>
                      </a:cubicBezTo>
                      <a:cubicBezTo>
                        <a:pt x="2758" y="7001"/>
                        <a:pt x="2808" y="6995"/>
                        <a:pt x="2858" y="6982"/>
                      </a:cubicBezTo>
                      <a:cubicBezTo>
                        <a:pt x="3509" y="7283"/>
                        <a:pt x="4211" y="7559"/>
                        <a:pt x="4938" y="7709"/>
                      </a:cubicBezTo>
                      <a:cubicBezTo>
                        <a:pt x="5457" y="7820"/>
                        <a:pt x="5972" y="7872"/>
                        <a:pt x="6486" y="7872"/>
                      </a:cubicBezTo>
                      <a:cubicBezTo>
                        <a:pt x="7138" y="7872"/>
                        <a:pt x="7788" y="7788"/>
                        <a:pt x="8447" y="7634"/>
                      </a:cubicBezTo>
                      <a:cubicBezTo>
                        <a:pt x="9600" y="7358"/>
                        <a:pt x="10803" y="6581"/>
                        <a:pt x="11354" y="5504"/>
                      </a:cubicBezTo>
                      <a:cubicBezTo>
                        <a:pt x="11630" y="5002"/>
                        <a:pt x="11755" y="4476"/>
                        <a:pt x="11705" y="3900"/>
                      </a:cubicBezTo>
                      <a:cubicBezTo>
                        <a:pt x="11655" y="3248"/>
                        <a:pt x="11354" y="2697"/>
                        <a:pt x="10903" y="2220"/>
                      </a:cubicBezTo>
                      <a:cubicBezTo>
                        <a:pt x="10502" y="1769"/>
                        <a:pt x="9976" y="1393"/>
                        <a:pt x="9474" y="1067"/>
                      </a:cubicBezTo>
                      <a:cubicBezTo>
                        <a:pt x="9199" y="892"/>
                        <a:pt x="8898" y="742"/>
                        <a:pt x="8597" y="616"/>
                      </a:cubicBezTo>
                      <a:cubicBezTo>
                        <a:pt x="8472" y="566"/>
                        <a:pt x="8322" y="516"/>
                        <a:pt x="8196" y="466"/>
                      </a:cubicBezTo>
                      <a:lnTo>
                        <a:pt x="8121" y="416"/>
                      </a:lnTo>
                      <a:cubicBezTo>
                        <a:pt x="7359" y="107"/>
                        <a:pt x="6461" y="1"/>
                        <a:pt x="5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6" name="Google Shape;1236;p39"/>
                <p:cNvSpPr/>
                <p:nvPr/>
              </p:nvSpPr>
              <p:spPr>
                <a:xfrm>
                  <a:off x="8144353" y="1555882"/>
                  <a:ext cx="113126" cy="138583"/>
                </a:xfrm>
                <a:custGeom>
                  <a:avLst/>
                  <a:gdLst/>
                  <a:ahLst/>
                  <a:cxnLst/>
                  <a:rect l="l" t="t" r="r" b="b"/>
                  <a:pathLst>
                    <a:path w="3786" h="4638" extrusionOk="0">
                      <a:moveTo>
                        <a:pt x="1" y="4637"/>
                      </a:moveTo>
                      <a:cubicBezTo>
                        <a:pt x="653" y="4462"/>
                        <a:pt x="1254" y="4211"/>
                        <a:pt x="1805" y="3861"/>
                      </a:cubicBezTo>
                      <a:cubicBezTo>
                        <a:pt x="1730" y="3936"/>
                        <a:pt x="1655" y="3986"/>
                        <a:pt x="1580" y="4036"/>
                      </a:cubicBezTo>
                      <a:cubicBezTo>
                        <a:pt x="1304" y="4211"/>
                        <a:pt x="1028" y="4337"/>
                        <a:pt x="728" y="4437"/>
                      </a:cubicBezTo>
                      <a:cubicBezTo>
                        <a:pt x="502" y="4512"/>
                        <a:pt x="252" y="4587"/>
                        <a:pt x="1" y="4637"/>
                      </a:cubicBezTo>
                      <a:close/>
                      <a:moveTo>
                        <a:pt x="3409" y="2006"/>
                      </a:moveTo>
                      <a:cubicBezTo>
                        <a:pt x="3585" y="1605"/>
                        <a:pt x="3685" y="1154"/>
                        <a:pt x="3635" y="678"/>
                      </a:cubicBezTo>
                      <a:cubicBezTo>
                        <a:pt x="3635" y="452"/>
                        <a:pt x="3585" y="226"/>
                        <a:pt x="3485" y="1"/>
                      </a:cubicBezTo>
                      <a:cubicBezTo>
                        <a:pt x="3535" y="126"/>
                        <a:pt x="3585" y="226"/>
                        <a:pt x="3610" y="352"/>
                      </a:cubicBezTo>
                      <a:cubicBezTo>
                        <a:pt x="3785" y="928"/>
                        <a:pt x="3685" y="1505"/>
                        <a:pt x="3409" y="2006"/>
                      </a:cubicBezTo>
                    </a:path>
                  </a:pathLst>
                </a:custGeom>
                <a:solidFill>
                  <a:srgbClr val="A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7" name="Google Shape;1237;p39"/>
                <p:cNvSpPr/>
                <p:nvPr/>
              </p:nvSpPr>
              <p:spPr>
                <a:xfrm>
                  <a:off x="7998330" y="1518442"/>
                  <a:ext cx="256161" cy="173782"/>
                </a:xfrm>
                <a:custGeom>
                  <a:avLst/>
                  <a:gdLst/>
                  <a:ahLst/>
                  <a:cxnLst/>
                  <a:rect l="l" t="t" r="r" b="b"/>
                  <a:pathLst>
                    <a:path w="8573" h="5816" extrusionOk="0">
                      <a:moveTo>
                        <a:pt x="6918" y="1"/>
                      </a:moveTo>
                      <a:lnTo>
                        <a:pt x="6918" y="1"/>
                      </a:lnTo>
                      <a:cubicBezTo>
                        <a:pt x="7068" y="276"/>
                        <a:pt x="7169" y="527"/>
                        <a:pt x="7219" y="828"/>
                      </a:cubicBezTo>
                      <a:cubicBezTo>
                        <a:pt x="7294" y="1354"/>
                        <a:pt x="7043" y="1830"/>
                        <a:pt x="6617" y="2156"/>
                      </a:cubicBezTo>
                      <a:cubicBezTo>
                        <a:pt x="5890" y="2707"/>
                        <a:pt x="4888" y="3008"/>
                        <a:pt x="3986" y="3159"/>
                      </a:cubicBezTo>
                      <a:cubicBezTo>
                        <a:pt x="3509" y="3259"/>
                        <a:pt x="3033" y="3284"/>
                        <a:pt x="2557" y="3284"/>
                      </a:cubicBezTo>
                      <a:cubicBezTo>
                        <a:pt x="2131" y="3284"/>
                        <a:pt x="1730" y="3259"/>
                        <a:pt x="1329" y="3209"/>
                      </a:cubicBezTo>
                      <a:cubicBezTo>
                        <a:pt x="903" y="3134"/>
                        <a:pt x="452" y="3058"/>
                        <a:pt x="26" y="2908"/>
                      </a:cubicBezTo>
                      <a:cubicBezTo>
                        <a:pt x="26" y="2908"/>
                        <a:pt x="1" y="2933"/>
                        <a:pt x="1" y="2933"/>
                      </a:cubicBezTo>
                      <a:cubicBezTo>
                        <a:pt x="627" y="3134"/>
                        <a:pt x="1279" y="3259"/>
                        <a:pt x="1905" y="3309"/>
                      </a:cubicBezTo>
                      <a:cubicBezTo>
                        <a:pt x="2256" y="3359"/>
                        <a:pt x="2582" y="3359"/>
                        <a:pt x="2933" y="3359"/>
                      </a:cubicBezTo>
                      <a:cubicBezTo>
                        <a:pt x="3986" y="3359"/>
                        <a:pt x="5063" y="3184"/>
                        <a:pt x="5991" y="2733"/>
                      </a:cubicBezTo>
                      <a:cubicBezTo>
                        <a:pt x="6492" y="2482"/>
                        <a:pt x="7018" y="2131"/>
                        <a:pt x="7219" y="1605"/>
                      </a:cubicBezTo>
                      <a:cubicBezTo>
                        <a:pt x="7444" y="1078"/>
                        <a:pt x="7294" y="452"/>
                        <a:pt x="6918" y="1"/>
                      </a:cubicBezTo>
                      <a:close/>
                      <a:moveTo>
                        <a:pt x="8146" y="828"/>
                      </a:moveTo>
                      <a:lnTo>
                        <a:pt x="8146" y="828"/>
                      </a:lnTo>
                      <a:cubicBezTo>
                        <a:pt x="8171" y="1329"/>
                        <a:pt x="8046" y="1830"/>
                        <a:pt x="7720" y="2256"/>
                      </a:cubicBezTo>
                      <a:cubicBezTo>
                        <a:pt x="7294" y="2833"/>
                        <a:pt x="6592" y="3209"/>
                        <a:pt x="5915" y="3459"/>
                      </a:cubicBezTo>
                      <a:cubicBezTo>
                        <a:pt x="4988" y="3785"/>
                        <a:pt x="3986" y="3936"/>
                        <a:pt x="3008" y="3936"/>
                      </a:cubicBezTo>
                      <a:cubicBezTo>
                        <a:pt x="2281" y="3936"/>
                        <a:pt x="1555" y="3860"/>
                        <a:pt x="828" y="3710"/>
                      </a:cubicBezTo>
                      <a:cubicBezTo>
                        <a:pt x="652" y="3685"/>
                        <a:pt x="477" y="3635"/>
                        <a:pt x="326" y="3585"/>
                      </a:cubicBezTo>
                      <a:lnTo>
                        <a:pt x="326" y="3585"/>
                      </a:lnTo>
                      <a:cubicBezTo>
                        <a:pt x="928" y="3810"/>
                        <a:pt x="1580" y="3936"/>
                        <a:pt x="2256" y="4011"/>
                      </a:cubicBezTo>
                      <a:lnTo>
                        <a:pt x="2256" y="4061"/>
                      </a:lnTo>
                      <a:lnTo>
                        <a:pt x="2231" y="4061"/>
                      </a:lnTo>
                      <a:cubicBezTo>
                        <a:pt x="1730" y="4061"/>
                        <a:pt x="1204" y="3986"/>
                        <a:pt x="702" y="3885"/>
                      </a:cubicBezTo>
                      <a:cubicBezTo>
                        <a:pt x="702" y="3936"/>
                        <a:pt x="702" y="3961"/>
                        <a:pt x="677" y="4011"/>
                      </a:cubicBezTo>
                      <a:cubicBezTo>
                        <a:pt x="652" y="4111"/>
                        <a:pt x="627" y="4236"/>
                        <a:pt x="602" y="4337"/>
                      </a:cubicBezTo>
                      <a:cubicBezTo>
                        <a:pt x="602" y="4462"/>
                        <a:pt x="577" y="4562"/>
                        <a:pt x="527" y="4662"/>
                      </a:cubicBezTo>
                      <a:cubicBezTo>
                        <a:pt x="502" y="4763"/>
                        <a:pt x="502" y="4863"/>
                        <a:pt x="452" y="4963"/>
                      </a:cubicBezTo>
                      <a:cubicBezTo>
                        <a:pt x="427" y="5063"/>
                        <a:pt x="326" y="5063"/>
                        <a:pt x="226" y="5063"/>
                      </a:cubicBezTo>
                      <a:lnTo>
                        <a:pt x="76" y="5063"/>
                      </a:lnTo>
                      <a:cubicBezTo>
                        <a:pt x="652" y="5289"/>
                        <a:pt x="1254" y="5489"/>
                        <a:pt x="1855" y="5615"/>
                      </a:cubicBezTo>
                      <a:cubicBezTo>
                        <a:pt x="2382" y="5740"/>
                        <a:pt x="2958" y="5815"/>
                        <a:pt x="3509" y="5815"/>
                      </a:cubicBezTo>
                      <a:cubicBezTo>
                        <a:pt x="4011" y="5815"/>
                        <a:pt x="4512" y="5765"/>
                        <a:pt x="5013" y="5665"/>
                      </a:cubicBezTo>
                      <a:cubicBezTo>
                        <a:pt x="5941" y="5464"/>
                        <a:pt x="6743" y="5038"/>
                        <a:pt x="7444" y="4412"/>
                      </a:cubicBezTo>
                      <a:cubicBezTo>
                        <a:pt x="7469" y="4387"/>
                        <a:pt x="7469" y="4387"/>
                        <a:pt x="7494" y="4387"/>
                      </a:cubicBezTo>
                      <a:cubicBezTo>
                        <a:pt x="7795" y="4086"/>
                        <a:pt x="8021" y="3760"/>
                        <a:pt x="8246" y="3384"/>
                      </a:cubicBezTo>
                      <a:cubicBezTo>
                        <a:pt x="8271" y="3359"/>
                        <a:pt x="8296" y="3309"/>
                        <a:pt x="8296" y="3259"/>
                      </a:cubicBezTo>
                      <a:cubicBezTo>
                        <a:pt x="8472" y="2858"/>
                        <a:pt x="8572" y="2407"/>
                        <a:pt x="8522" y="1931"/>
                      </a:cubicBezTo>
                      <a:cubicBezTo>
                        <a:pt x="8522" y="1705"/>
                        <a:pt x="8472" y="1479"/>
                        <a:pt x="8372" y="1254"/>
                      </a:cubicBezTo>
                      <a:cubicBezTo>
                        <a:pt x="8321" y="1103"/>
                        <a:pt x="8221" y="953"/>
                        <a:pt x="8146" y="828"/>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8" name="Google Shape;1238;p39"/>
                <p:cNvSpPr/>
                <p:nvPr/>
              </p:nvSpPr>
              <p:spPr>
                <a:xfrm>
                  <a:off x="8076227" y="1497466"/>
                  <a:ext cx="103355" cy="71174"/>
                </a:xfrm>
                <a:custGeom>
                  <a:avLst/>
                  <a:gdLst/>
                  <a:ahLst/>
                  <a:cxnLst/>
                  <a:rect l="l" t="t" r="r" b="b"/>
                  <a:pathLst>
                    <a:path w="3459" h="2382" extrusionOk="0">
                      <a:moveTo>
                        <a:pt x="501" y="1"/>
                      </a:moveTo>
                      <a:cubicBezTo>
                        <a:pt x="501" y="1"/>
                        <a:pt x="501" y="26"/>
                        <a:pt x="501" y="26"/>
                      </a:cubicBezTo>
                      <a:cubicBezTo>
                        <a:pt x="652" y="51"/>
                        <a:pt x="802" y="76"/>
                        <a:pt x="978" y="101"/>
                      </a:cubicBezTo>
                      <a:cubicBezTo>
                        <a:pt x="827" y="51"/>
                        <a:pt x="677" y="26"/>
                        <a:pt x="501" y="1"/>
                      </a:cubicBezTo>
                      <a:close/>
                      <a:moveTo>
                        <a:pt x="276" y="527"/>
                      </a:moveTo>
                      <a:cubicBezTo>
                        <a:pt x="176" y="703"/>
                        <a:pt x="100" y="853"/>
                        <a:pt x="0" y="1003"/>
                      </a:cubicBezTo>
                      <a:cubicBezTo>
                        <a:pt x="602" y="1029"/>
                        <a:pt x="1228" y="1104"/>
                        <a:pt x="1805" y="1304"/>
                      </a:cubicBezTo>
                      <a:cubicBezTo>
                        <a:pt x="2105" y="1379"/>
                        <a:pt x="2356" y="1530"/>
                        <a:pt x="2632" y="1705"/>
                      </a:cubicBezTo>
                      <a:cubicBezTo>
                        <a:pt x="2757" y="1805"/>
                        <a:pt x="2857" y="1906"/>
                        <a:pt x="2983" y="2006"/>
                      </a:cubicBezTo>
                      <a:cubicBezTo>
                        <a:pt x="3133" y="2106"/>
                        <a:pt x="3208" y="2232"/>
                        <a:pt x="3308" y="2357"/>
                      </a:cubicBezTo>
                      <a:cubicBezTo>
                        <a:pt x="3334" y="2382"/>
                        <a:pt x="3359" y="2382"/>
                        <a:pt x="3384" y="2382"/>
                      </a:cubicBezTo>
                      <a:cubicBezTo>
                        <a:pt x="3409" y="2382"/>
                        <a:pt x="3434" y="2382"/>
                        <a:pt x="3459" y="2332"/>
                      </a:cubicBezTo>
                      <a:cubicBezTo>
                        <a:pt x="3459" y="2282"/>
                        <a:pt x="3459" y="2232"/>
                        <a:pt x="3459" y="2181"/>
                      </a:cubicBezTo>
                      <a:cubicBezTo>
                        <a:pt x="3384" y="1580"/>
                        <a:pt x="2807" y="1104"/>
                        <a:pt x="2256" y="853"/>
                      </a:cubicBezTo>
                      <a:cubicBezTo>
                        <a:pt x="1679" y="577"/>
                        <a:pt x="1028" y="552"/>
                        <a:pt x="376" y="527"/>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9" name="Google Shape;1239;p39"/>
                <p:cNvSpPr/>
                <p:nvPr/>
              </p:nvSpPr>
              <p:spPr>
                <a:xfrm>
                  <a:off x="8097920" y="1472008"/>
                  <a:ext cx="19512" cy="5289"/>
                </a:xfrm>
                <a:custGeom>
                  <a:avLst/>
                  <a:gdLst/>
                  <a:ahLst/>
                  <a:cxnLst/>
                  <a:rect l="l" t="t" r="r" b="b"/>
                  <a:pathLst>
                    <a:path w="653" h="177" extrusionOk="0">
                      <a:moveTo>
                        <a:pt x="51" y="1"/>
                      </a:moveTo>
                      <a:cubicBezTo>
                        <a:pt x="26" y="51"/>
                        <a:pt x="26" y="101"/>
                        <a:pt x="1" y="176"/>
                      </a:cubicBezTo>
                      <a:cubicBezTo>
                        <a:pt x="227" y="151"/>
                        <a:pt x="427" y="151"/>
                        <a:pt x="653" y="126"/>
                      </a:cubicBezTo>
                      <a:cubicBezTo>
                        <a:pt x="452" y="76"/>
                        <a:pt x="252" y="26"/>
                        <a:pt x="51" y="1"/>
                      </a:cubicBezTo>
                      <a:close/>
                    </a:path>
                  </a:pathLst>
                </a:custGeom>
                <a:solidFill>
                  <a:srgbClr val="CE7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0" name="Google Shape;1240;p39"/>
                <p:cNvSpPr/>
                <p:nvPr/>
              </p:nvSpPr>
              <p:spPr>
                <a:xfrm>
                  <a:off x="8077721" y="1574616"/>
                  <a:ext cx="80915" cy="18735"/>
                </a:xfrm>
                <a:custGeom>
                  <a:avLst/>
                  <a:gdLst/>
                  <a:ahLst/>
                  <a:cxnLst/>
                  <a:rect l="l" t="t" r="r" b="b"/>
                  <a:pathLst>
                    <a:path w="2708" h="627" extrusionOk="0">
                      <a:moveTo>
                        <a:pt x="2682" y="0"/>
                      </a:moveTo>
                      <a:cubicBezTo>
                        <a:pt x="2456" y="101"/>
                        <a:pt x="2231" y="151"/>
                        <a:pt x="2030" y="226"/>
                      </a:cubicBezTo>
                      <a:cubicBezTo>
                        <a:pt x="1805" y="276"/>
                        <a:pt x="1604" y="326"/>
                        <a:pt x="1379" y="351"/>
                      </a:cubicBezTo>
                      <a:cubicBezTo>
                        <a:pt x="1153" y="401"/>
                        <a:pt x="928" y="452"/>
                        <a:pt x="702" y="477"/>
                      </a:cubicBezTo>
                      <a:cubicBezTo>
                        <a:pt x="602" y="477"/>
                        <a:pt x="502" y="477"/>
                        <a:pt x="401" y="502"/>
                      </a:cubicBezTo>
                      <a:cubicBezTo>
                        <a:pt x="276" y="527"/>
                        <a:pt x="151" y="552"/>
                        <a:pt x="50" y="577"/>
                      </a:cubicBezTo>
                      <a:cubicBezTo>
                        <a:pt x="25" y="577"/>
                        <a:pt x="0" y="602"/>
                        <a:pt x="0" y="627"/>
                      </a:cubicBezTo>
                      <a:lnTo>
                        <a:pt x="752" y="627"/>
                      </a:lnTo>
                      <a:cubicBezTo>
                        <a:pt x="928" y="602"/>
                        <a:pt x="1103" y="577"/>
                        <a:pt x="1253" y="577"/>
                      </a:cubicBezTo>
                      <a:cubicBezTo>
                        <a:pt x="1329" y="577"/>
                        <a:pt x="1379" y="577"/>
                        <a:pt x="1454" y="602"/>
                      </a:cubicBezTo>
                      <a:lnTo>
                        <a:pt x="1479" y="602"/>
                      </a:lnTo>
                      <a:cubicBezTo>
                        <a:pt x="1705" y="552"/>
                        <a:pt x="1905" y="477"/>
                        <a:pt x="2106" y="401"/>
                      </a:cubicBezTo>
                      <a:cubicBezTo>
                        <a:pt x="2306" y="326"/>
                        <a:pt x="2507" y="176"/>
                        <a:pt x="2707" y="76"/>
                      </a:cubicBezTo>
                      <a:lnTo>
                        <a:pt x="2682" y="0"/>
                      </a:ln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1" name="Google Shape;1241;p39"/>
                <p:cNvSpPr/>
                <p:nvPr/>
              </p:nvSpPr>
              <p:spPr>
                <a:xfrm>
                  <a:off x="7900980" y="1453812"/>
                  <a:ext cx="344516" cy="182059"/>
                </a:xfrm>
                <a:custGeom>
                  <a:avLst/>
                  <a:gdLst/>
                  <a:ahLst/>
                  <a:cxnLst/>
                  <a:rect l="l" t="t" r="r" b="b"/>
                  <a:pathLst>
                    <a:path w="11530" h="6093" extrusionOk="0">
                      <a:moveTo>
                        <a:pt x="4333" y="434"/>
                      </a:moveTo>
                      <a:cubicBezTo>
                        <a:pt x="4334" y="434"/>
                        <a:pt x="4335" y="434"/>
                        <a:pt x="4336" y="434"/>
                      </a:cubicBezTo>
                      <a:cubicBezTo>
                        <a:pt x="4863" y="459"/>
                        <a:pt x="5389" y="459"/>
                        <a:pt x="5915" y="510"/>
                      </a:cubicBezTo>
                      <a:cubicBezTo>
                        <a:pt x="6442" y="535"/>
                        <a:pt x="6968" y="660"/>
                        <a:pt x="7469" y="810"/>
                      </a:cubicBezTo>
                      <a:cubicBezTo>
                        <a:pt x="8346" y="1036"/>
                        <a:pt x="9324" y="1387"/>
                        <a:pt x="10026" y="2013"/>
                      </a:cubicBezTo>
                      <a:cubicBezTo>
                        <a:pt x="10502" y="2464"/>
                        <a:pt x="10727" y="3166"/>
                        <a:pt x="10477" y="3768"/>
                      </a:cubicBezTo>
                      <a:cubicBezTo>
                        <a:pt x="10276" y="4294"/>
                        <a:pt x="9750" y="4645"/>
                        <a:pt x="9249" y="4896"/>
                      </a:cubicBezTo>
                      <a:cubicBezTo>
                        <a:pt x="8309" y="5347"/>
                        <a:pt x="7256" y="5530"/>
                        <a:pt x="6207" y="5530"/>
                      </a:cubicBezTo>
                      <a:cubicBezTo>
                        <a:pt x="5857" y="5530"/>
                        <a:pt x="5508" y="5510"/>
                        <a:pt x="5163" y="5472"/>
                      </a:cubicBezTo>
                      <a:cubicBezTo>
                        <a:pt x="4186" y="5372"/>
                        <a:pt x="3133" y="5146"/>
                        <a:pt x="2256" y="4670"/>
                      </a:cubicBezTo>
                      <a:cubicBezTo>
                        <a:pt x="1630" y="4344"/>
                        <a:pt x="752" y="3718"/>
                        <a:pt x="878" y="2891"/>
                      </a:cubicBezTo>
                      <a:cubicBezTo>
                        <a:pt x="978" y="2164"/>
                        <a:pt x="1730" y="1662"/>
                        <a:pt x="2331" y="1337"/>
                      </a:cubicBezTo>
                      <a:cubicBezTo>
                        <a:pt x="2682" y="1161"/>
                        <a:pt x="3058" y="1036"/>
                        <a:pt x="3434" y="885"/>
                      </a:cubicBezTo>
                      <a:cubicBezTo>
                        <a:pt x="3742" y="767"/>
                        <a:pt x="4028" y="581"/>
                        <a:pt x="4333" y="434"/>
                      </a:cubicBezTo>
                      <a:close/>
                      <a:moveTo>
                        <a:pt x="5885" y="0"/>
                      </a:moveTo>
                      <a:cubicBezTo>
                        <a:pt x="5356" y="0"/>
                        <a:pt x="4819" y="52"/>
                        <a:pt x="4315" y="232"/>
                      </a:cubicBezTo>
                      <a:lnTo>
                        <a:pt x="4315" y="232"/>
                      </a:lnTo>
                      <a:cubicBezTo>
                        <a:pt x="4130" y="219"/>
                        <a:pt x="3938" y="199"/>
                        <a:pt x="3746" y="199"/>
                      </a:cubicBezTo>
                      <a:cubicBezTo>
                        <a:pt x="3582" y="199"/>
                        <a:pt x="3418" y="214"/>
                        <a:pt x="3259" y="259"/>
                      </a:cubicBezTo>
                      <a:cubicBezTo>
                        <a:pt x="2858" y="359"/>
                        <a:pt x="2457" y="535"/>
                        <a:pt x="2081" y="735"/>
                      </a:cubicBezTo>
                      <a:cubicBezTo>
                        <a:pt x="1354" y="1086"/>
                        <a:pt x="627" y="1587"/>
                        <a:pt x="351" y="2364"/>
                      </a:cubicBezTo>
                      <a:cubicBezTo>
                        <a:pt x="0" y="3266"/>
                        <a:pt x="577" y="4119"/>
                        <a:pt x="1229" y="4670"/>
                      </a:cubicBezTo>
                      <a:cubicBezTo>
                        <a:pt x="2056" y="5322"/>
                        <a:pt x="3083" y="5672"/>
                        <a:pt x="4086" y="5873"/>
                      </a:cubicBezTo>
                      <a:cubicBezTo>
                        <a:pt x="4806" y="6013"/>
                        <a:pt x="5545" y="6093"/>
                        <a:pt x="6283" y="6093"/>
                      </a:cubicBezTo>
                      <a:cubicBezTo>
                        <a:pt x="7265" y="6093"/>
                        <a:pt x="8244" y="5951"/>
                        <a:pt x="9173" y="5622"/>
                      </a:cubicBezTo>
                      <a:cubicBezTo>
                        <a:pt x="9850" y="5372"/>
                        <a:pt x="10552" y="4996"/>
                        <a:pt x="10978" y="4419"/>
                      </a:cubicBezTo>
                      <a:cubicBezTo>
                        <a:pt x="11479" y="3743"/>
                        <a:pt x="11529" y="2865"/>
                        <a:pt x="11153" y="2139"/>
                      </a:cubicBezTo>
                      <a:cubicBezTo>
                        <a:pt x="10602" y="1061"/>
                        <a:pt x="9274" y="560"/>
                        <a:pt x="8171" y="284"/>
                      </a:cubicBezTo>
                      <a:cubicBezTo>
                        <a:pt x="7544" y="109"/>
                        <a:pt x="6918" y="33"/>
                        <a:pt x="6266" y="8"/>
                      </a:cubicBezTo>
                      <a:cubicBezTo>
                        <a:pt x="6140" y="3"/>
                        <a:pt x="6013" y="0"/>
                        <a:pt x="5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2" name="Google Shape;1242;p39"/>
                <p:cNvSpPr/>
                <p:nvPr/>
              </p:nvSpPr>
              <p:spPr>
                <a:xfrm>
                  <a:off x="7962384" y="1496899"/>
                  <a:ext cx="226192" cy="74192"/>
                </a:xfrm>
                <a:custGeom>
                  <a:avLst/>
                  <a:gdLst/>
                  <a:ahLst/>
                  <a:cxnLst/>
                  <a:rect l="l" t="t" r="r" b="b"/>
                  <a:pathLst>
                    <a:path w="7570" h="2483" extrusionOk="0">
                      <a:moveTo>
                        <a:pt x="3385" y="1"/>
                      </a:moveTo>
                      <a:cubicBezTo>
                        <a:pt x="2747" y="1"/>
                        <a:pt x="2095" y="80"/>
                        <a:pt x="1479" y="220"/>
                      </a:cubicBezTo>
                      <a:cubicBezTo>
                        <a:pt x="1103" y="321"/>
                        <a:pt x="677" y="421"/>
                        <a:pt x="377" y="722"/>
                      </a:cubicBezTo>
                      <a:cubicBezTo>
                        <a:pt x="126" y="972"/>
                        <a:pt x="1" y="1398"/>
                        <a:pt x="326" y="1624"/>
                      </a:cubicBezTo>
                      <a:cubicBezTo>
                        <a:pt x="351" y="1636"/>
                        <a:pt x="377" y="1643"/>
                        <a:pt x="398" y="1643"/>
                      </a:cubicBezTo>
                      <a:cubicBezTo>
                        <a:pt x="420" y="1643"/>
                        <a:pt x="439" y="1636"/>
                        <a:pt x="452" y="1624"/>
                      </a:cubicBezTo>
                      <a:cubicBezTo>
                        <a:pt x="677" y="1423"/>
                        <a:pt x="828" y="1173"/>
                        <a:pt x="1078" y="1048"/>
                      </a:cubicBezTo>
                      <a:cubicBezTo>
                        <a:pt x="1379" y="897"/>
                        <a:pt x="1755" y="822"/>
                        <a:pt x="2081" y="747"/>
                      </a:cubicBezTo>
                      <a:cubicBezTo>
                        <a:pt x="2783" y="596"/>
                        <a:pt x="3484" y="546"/>
                        <a:pt x="4186" y="546"/>
                      </a:cubicBezTo>
                      <a:cubicBezTo>
                        <a:pt x="4838" y="571"/>
                        <a:pt x="5489" y="596"/>
                        <a:pt x="6066" y="872"/>
                      </a:cubicBezTo>
                      <a:cubicBezTo>
                        <a:pt x="6667" y="1148"/>
                        <a:pt x="7319" y="1699"/>
                        <a:pt x="7269" y="2426"/>
                      </a:cubicBezTo>
                      <a:cubicBezTo>
                        <a:pt x="7269" y="2464"/>
                        <a:pt x="7300" y="2482"/>
                        <a:pt x="7331" y="2482"/>
                      </a:cubicBezTo>
                      <a:cubicBezTo>
                        <a:pt x="7363" y="2482"/>
                        <a:pt x="7394" y="2464"/>
                        <a:pt x="7394" y="2426"/>
                      </a:cubicBezTo>
                      <a:cubicBezTo>
                        <a:pt x="7570" y="1724"/>
                        <a:pt x="6943" y="1123"/>
                        <a:pt x="6417" y="772"/>
                      </a:cubicBezTo>
                      <a:cubicBezTo>
                        <a:pt x="5740" y="346"/>
                        <a:pt x="4963" y="120"/>
                        <a:pt x="4186" y="45"/>
                      </a:cubicBezTo>
                      <a:cubicBezTo>
                        <a:pt x="3924" y="15"/>
                        <a:pt x="3656" y="1"/>
                        <a:pt x="3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3" name="Google Shape;1243;p39"/>
                <p:cNvSpPr/>
                <p:nvPr/>
              </p:nvSpPr>
              <p:spPr>
                <a:xfrm>
                  <a:off x="8204083" y="1498183"/>
                  <a:ext cx="56384" cy="144261"/>
                </a:xfrm>
                <a:custGeom>
                  <a:avLst/>
                  <a:gdLst/>
                  <a:ahLst/>
                  <a:cxnLst/>
                  <a:rect l="l" t="t" r="r" b="b"/>
                  <a:pathLst>
                    <a:path w="1887" h="4828" extrusionOk="0">
                      <a:moveTo>
                        <a:pt x="110" y="0"/>
                      </a:moveTo>
                      <a:cubicBezTo>
                        <a:pt x="43" y="0"/>
                        <a:pt x="1" y="71"/>
                        <a:pt x="57" y="127"/>
                      </a:cubicBezTo>
                      <a:cubicBezTo>
                        <a:pt x="608" y="779"/>
                        <a:pt x="1160" y="1456"/>
                        <a:pt x="1285" y="2333"/>
                      </a:cubicBezTo>
                      <a:cubicBezTo>
                        <a:pt x="1360" y="2709"/>
                        <a:pt x="1360" y="3160"/>
                        <a:pt x="1260" y="3536"/>
                      </a:cubicBezTo>
                      <a:cubicBezTo>
                        <a:pt x="1185" y="3736"/>
                        <a:pt x="1060" y="3912"/>
                        <a:pt x="984" y="4112"/>
                      </a:cubicBezTo>
                      <a:cubicBezTo>
                        <a:pt x="884" y="4288"/>
                        <a:pt x="859" y="4488"/>
                        <a:pt x="809" y="4689"/>
                      </a:cubicBezTo>
                      <a:cubicBezTo>
                        <a:pt x="789" y="4750"/>
                        <a:pt x="851" y="4828"/>
                        <a:pt x="915" y="4828"/>
                      </a:cubicBezTo>
                      <a:cubicBezTo>
                        <a:pt x="930" y="4828"/>
                        <a:pt x="945" y="4823"/>
                        <a:pt x="959" y="4814"/>
                      </a:cubicBezTo>
                      <a:cubicBezTo>
                        <a:pt x="1360" y="4538"/>
                        <a:pt x="1586" y="4187"/>
                        <a:pt x="1736" y="3711"/>
                      </a:cubicBezTo>
                      <a:cubicBezTo>
                        <a:pt x="1862" y="3260"/>
                        <a:pt x="1887" y="2784"/>
                        <a:pt x="1761" y="2333"/>
                      </a:cubicBezTo>
                      <a:cubicBezTo>
                        <a:pt x="1486" y="1431"/>
                        <a:pt x="859" y="629"/>
                        <a:pt x="182" y="27"/>
                      </a:cubicBezTo>
                      <a:cubicBezTo>
                        <a:pt x="157" y="8"/>
                        <a:pt x="13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4" name="Google Shape;1244;p39"/>
                <p:cNvSpPr/>
                <p:nvPr/>
              </p:nvSpPr>
              <p:spPr>
                <a:xfrm>
                  <a:off x="7897245" y="1498841"/>
                  <a:ext cx="327664" cy="201391"/>
                </a:xfrm>
                <a:custGeom>
                  <a:avLst/>
                  <a:gdLst/>
                  <a:ahLst/>
                  <a:cxnLst/>
                  <a:rect l="l" t="t" r="r" b="b"/>
                  <a:pathLst>
                    <a:path w="10966" h="6740" extrusionOk="0">
                      <a:moveTo>
                        <a:pt x="1323" y="0"/>
                      </a:moveTo>
                      <a:cubicBezTo>
                        <a:pt x="1299" y="0"/>
                        <a:pt x="1274" y="9"/>
                        <a:pt x="1253" y="30"/>
                      </a:cubicBezTo>
                      <a:cubicBezTo>
                        <a:pt x="1028" y="181"/>
                        <a:pt x="827" y="281"/>
                        <a:pt x="652" y="481"/>
                      </a:cubicBezTo>
                      <a:cubicBezTo>
                        <a:pt x="501" y="707"/>
                        <a:pt x="376" y="957"/>
                        <a:pt x="276" y="1208"/>
                      </a:cubicBezTo>
                      <a:cubicBezTo>
                        <a:pt x="75" y="1709"/>
                        <a:pt x="0" y="2261"/>
                        <a:pt x="25" y="2812"/>
                      </a:cubicBezTo>
                      <a:cubicBezTo>
                        <a:pt x="75" y="3363"/>
                        <a:pt x="226" y="3915"/>
                        <a:pt x="577" y="4366"/>
                      </a:cubicBezTo>
                      <a:cubicBezTo>
                        <a:pt x="877" y="4742"/>
                        <a:pt x="1253" y="5068"/>
                        <a:pt x="1654" y="5343"/>
                      </a:cubicBezTo>
                      <a:cubicBezTo>
                        <a:pt x="3028" y="6259"/>
                        <a:pt x="4765" y="6739"/>
                        <a:pt x="6456" y="6739"/>
                      </a:cubicBezTo>
                      <a:cubicBezTo>
                        <a:pt x="6986" y="6739"/>
                        <a:pt x="7512" y="6692"/>
                        <a:pt x="8020" y="6597"/>
                      </a:cubicBezTo>
                      <a:cubicBezTo>
                        <a:pt x="9098" y="6396"/>
                        <a:pt x="10100" y="5870"/>
                        <a:pt x="10928" y="5143"/>
                      </a:cubicBezTo>
                      <a:cubicBezTo>
                        <a:pt x="10966" y="5104"/>
                        <a:pt x="10931" y="5051"/>
                        <a:pt x="10878" y="5051"/>
                      </a:cubicBezTo>
                      <a:cubicBezTo>
                        <a:pt x="10862" y="5051"/>
                        <a:pt x="10845" y="5056"/>
                        <a:pt x="10827" y="5068"/>
                      </a:cubicBezTo>
                      <a:cubicBezTo>
                        <a:pt x="10126" y="5694"/>
                        <a:pt x="9324" y="6120"/>
                        <a:pt x="8396" y="6321"/>
                      </a:cubicBezTo>
                      <a:cubicBezTo>
                        <a:pt x="7899" y="6416"/>
                        <a:pt x="7397" y="6466"/>
                        <a:pt x="6896" y="6466"/>
                      </a:cubicBezTo>
                      <a:cubicBezTo>
                        <a:pt x="6337" y="6466"/>
                        <a:pt x="5781" y="6403"/>
                        <a:pt x="5238" y="6271"/>
                      </a:cubicBezTo>
                      <a:cubicBezTo>
                        <a:pt x="4286" y="6070"/>
                        <a:pt x="3384" y="5719"/>
                        <a:pt x="2531" y="5268"/>
                      </a:cubicBezTo>
                      <a:cubicBezTo>
                        <a:pt x="1729" y="4842"/>
                        <a:pt x="902" y="4241"/>
                        <a:pt x="677" y="3313"/>
                      </a:cubicBezTo>
                      <a:cubicBezTo>
                        <a:pt x="526" y="2762"/>
                        <a:pt x="526" y="2186"/>
                        <a:pt x="702" y="1659"/>
                      </a:cubicBezTo>
                      <a:cubicBezTo>
                        <a:pt x="777" y="1409"/>
                        <a:pt x="877" y="1158"/>
                        <a:pt x="1028" y="932"/>
                      </a:cubicBezTo>
                      <a:cubicBezTo>
                        <a:pt x="1178" y="707"/>
                        <a:pt x="1278" y="431"/>
                        <a:pt x="1429" y="206"/>
                      </a:cubicBezTo>
                      <a:cubicBezTo>
                        <a:pt x="1508" y="126"/>
                        <a:pt x="1415" y="0"/>
                        <a:pt x="1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5" name="Google Shape;1245;p39"/>
                <p:cNvSpPr/>
                <p:nvPr/>
              </p:nvSpPr>
              <p:spPr>
                <a:xfrm>
                  <a:off x="8139124" y="1507028"/>
                  <a:ext cx="113096" cy="135267"/>
                </a:xfrm>
                <a:custGeom>
                  <a:avLst/>
                  <a:gdLst/>
                  <a:ahLst/>
                  <a:cxnLst/>
                  <a:rect l="l" t="t" r="r" b="b"/>
                  <a:pathLst>
                    <a:path w="3785" h="4527" extrusionOk="0">
                      <a:moveTo>
                        <a:pt x="2669" y="0"/>
                      </a:moveTo>
                      <a:cubicBezTo>
                        <a:pt x="2615" y="0"/>
                        <a:pt x="2582" y="41"/>
                        <a:pt x="2582" y="82"/>
                      </a:cubicBezTo>
                      <a:cubicBezTo>
                        <a:pt x="2607" y="207"/>
                        <a:pt x="2682" y="308"/>
                        <a:pt x="2732" y="408"/>
                      </a:cubicBezTo>
                      <a:cubicBezTo>
                        <a:pt x="2782" y="533"/>
                        <a:pt x="2833" y="658"/>
                        <a:pt x="2883" y="784"/>
                      </a:cubicBezTo>
                      <a:cubicBezTo>
                        <a:pt x="3008" y="1034"/>
                        <a:pt x="3108" y="1285"/>
                        <a:pt x="3158" y="1536"/>
                      </a:cubicBezTo>
                      <a:cubicBezTo>
                        <a:pt x="3208" y="2037"/>
                        <a:pt x="3083" y="2463"/>
                        <a:pt x="2757" y="2839"/>
                      </a:cubicBezTo>
                      <a:cubicBezTo>
                        <a:pt x="2406" y="3240"/>
                        <a:pt x="1980" y="3516"/>
                        <a:pt x="1529" y="3741"/>
                      </a:cubicBezTo>
                      <a:cubicBezTo>
                        <a:pt x="1053" y="3992"/>
                        <a:pt x="502" y="4117"/>
                        <a:pt x="51" y="4393"/>
                      </a:cubicBezTo>
                      <a:cubicBezTo>
                        <a:pt x="0" y="4418"/>
                        <a:pt x="0" y="4468"/>
                        <a:pt x="51" y="4493"/>
                      </a:cubicBezTo>
                      <a:cubicBezTo>
                        <a:pt x="165" y="4516"/>
                        <a:pt x="278" y="4526"/>
                        <a:pt x="390" y="4526"/>
                      </a:cubicBezTo>
                      <a:cubicBezTo>
                        <a:pt x="895" y="4526"/>
                        <a:pt x="1379" y="4317"/>
                        <a:pt x="1830" y="4092"/>
                      </a:cubicBezTo>
                      <a:cubicBezTo>
                        <a:pt x="2331" y="3816"/>
                        <a:pt x="2833" y="3465"/>
                        <a:pt x="3183" y="3014"/>
                      </a:cubicBezTo>
                      <a:cubicBezTo>
                        <a:pt x="3534" y="2563"/>
                        <a:pt x="3785" y="2037"/>
                        <a:pt x="3710" y="1460"/>
                      </a:cubicBezTo>
                      <a:cubicBezTo>
                        <a:pt x="3635" y="1160"/>
                        <a:pt x="3509" y="859"/>
                        <a:pt x="3334" y="608"/>
                      </a:cubicBezTo>
                      <a:cubicBezTo>
                        <a:pt x="3259" y="508"/>
                        <a:pt x="3158" y="408"/>
                        <a:pt x="3058" y="308"/>
                      </a:cubicBezTo>
                      <a:cubicBezTo>
                        <a:pt x="2933" y="207"/>
                        <a:pt x="2833" y="57"/>
                        <a:pt x="2707" y="7"/>
                      </a:cubicBezTo>
                      <a:cubicBezTo>
                        <a:pt x="2693" y="2"/>
                        <a:pt x="2680" y="0"/>
                        <a:pt x="2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6" name="Google Shape;1246;p39"/>
                <p:cNvSpPr/>
                <p:nvPr/>
              </p:nvSpPr>
              <p:spPr>
                <a:xfrm>
                  <a:off x="7894975" y="1535683"/>
                  <a:ext cx="170794" cy="104102"/>
                </a:xfrm>
                <a:custGeom>
                  <a:avLst/>
                  <a:gdLst/>
                  <a:ahLst/>
                  <a:cxnLst/>
                  <a:rect l="l" t="t" r="r" b="b"/>
                  <a:pathLst>
                    <a:path w="5716" h="3484" extrusionOk="0">
                      <a:moveTo>
                        <a:pt x="602" y="0"/>
                      </a:moveTo>
                      <a:cubicBezTo>
                        <a:pt x="1" y="125"/>
                        <a:pt x="427" y="1078"/>
                        <a:pt x="628" y="1379"/>
                      </a:cubicBezTo>
                      <a:cubicBezTo>
                        <a:pt x="1003" y="1855"/>
                        <a:pt x="1555" y="2206"/>
                        <a:pt x="2081" y="2506"/>
                      </a:cubicBezTo>
                      <a:cubicBezTo>
                        <a:pt x="3184" y="3108"/>
                        <a:pt x="4437" y="3484"/>
                        <a:pt x="5715" y="3484"/>
                      </a:cubicBezTo>
                      <a:lnTo>
                        <a:pt x="5715" y="3434"/>
                      </a:lnTo>
                      <a:cubicBezTo>
                        <a:pt x="4562" y="3308"/>
                        <a:pt x="3460" y="3008"/>
                        <a:pt x="2482" y="2431"/>
                      </a:cubicBezTo>
                      <a:cubicBezTo>
                        <a:pt x="2006" y="2181"/>
                        <a:pt x="1505" y="1855"/>
                        <a:pt x="1154" y="1454"/>
                      </a:cubicBezTo>
                      <a:cubicBezTo>
                        <a:pt x="978" y="1253"/>
                        <a:pt x="828" y="1003"/>
                        <a:pt x="778" y="752"/>
                      </a:cubicBezTo>
                      <a:cubicBezTo>
                        <a:pt x="753" y="501"/>
                        <a:pt x="878" y="276"/>
                        <a:pt x="728" y="50"/>
                      </a:cubicBezTo>
                      <a:cubicBezTo>
                        <a:pt x="703" y="0"/>
                        <a:pt x="653"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7" name="Google Shape;1247;p39"/>
                <p:cNvSpPr/>
                <p:nvPr/>
              </p:nvSpPr>
              <p:spPr>
                <a:xfrm>
                  <a:off x="8029793" y="1587345"/>
                  <a:ext cx="93644" cy="12759"/>
                </a:xfrm>
                <a:custGeom>
                  <a:avLst/>
                  <a:gdLst/>
                  <a:ahLst/>
                  <a:cxnLst/>
                  <a:rect l="l" t="t" r="r" b="b"/>
                  <a:pathLst>
                    <a:path w="3134" h="427" extrusionOk="0">
                      <a:moveTo>
                        <a:pt x="101" y="0"/>
                      </a:moveTo>
                      <a:cubicBezTo>
                        <a:pt x="25" y="0"/>
                        <a:pt x="0" y="101"/>
                        <a:pt x="50" y="126"/>
                      </a:cubicBezTo>
                      <a:cubicBezTo>
                        <a:pt x="552" y="251"/>
                        <a:pt x="1053" y="351"/>
                        <a:pt x="1579" y="401"/>
                      </a:cubicBezTo>
                      <a:cubicBezTo>
                        <a:pt x="1830" y="427"/>
                        <a:pt x="2106" y="427"/>
                        <a:pt x="2356" y="427"/>
                      </a:cubicBezTo>
                      <a:cubicBezTo>
                        <a:pt x="2582" y="427"/>
                        <a:pt x="2857" y="427"/>
                        <a:pt x="3083" y="326"/>
                      </a:cubicBezTo>
                      <a:cubicBezTo>
                        <a:pt x="3133" y="301"/>
                        <a:pt x="3133" y="176"/>
                        <a:pt x="3058" y="176"/>
                      </a:cubicBezTo>
                      <a:cubicBezTo>
                        <a:pt x="2988" y="160"/>
                        <a:pt x="2916" y="154"/>
                        <a:pt x="2842" y="154"/>
                      </a:cubicBezTo>
                      <a:cubicBezTo>
                        <a:pt x="2679" y="154"/>
                        <a:pt x="2512" y="184"/>
                        <a:pt x="2356" y="201"/>
                      </a:cubicBezTo>
                      <a:lnTo>
                        <a:pt x="1604" y="201"/>
                      </a:lnTo>
                      <a:cubicBezTo>
                        <a:pt x="1103" y="176"/>
                        <a:pt x="602" y="126"/>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8" name="Google Shape;1248;p39"/>
                <p:cNvSpPr/>
                <p:nvPr/>
              </p:nvSpPr>
              <p:spPr>
                <a:xfrm>
                  <a:off x="7927185" y="1477267"/>
                  <a:ext cx="170764" cy="161770"/>
                </a:xfrm>
                <a:custGeom>
                  <a:avLst/>
                  <a:gdLst/>
                  <a:ahLst/>
                  <a:cxnLst/>
                  <a:rect l="l" t="t" r="r" b="b"/>
                  <a:pathLst>
                    <a:path w="5715" h="5414" extrusionOk="0">
                      <a:moveTo>
                        <a:pt x="5289" y="0"/>
                      </a:moveTo>
                      <a:cubicBezTo>
                        <a:pt x="4738" y="0"/>
                        <a:pt x="4161" y="0"/>
                        <a:pt x="3610" y="75"/>
                      </a:cubicBezTo>
                      <a:cubicBezTo>
                        <a:pt x="3309" y="100"/>
                        <a:pt x="3033" y="176"/>
                        <a:pt x="2733" y="201"/>
                      </a:cubicBezTo>
                      <a:cubicBezTo>
                        <a:pt x="2482" y="226"/>
                        <a:pt x="2206" y="251"/>
                        <a:pt x="1981" y="326"/>
                      </a:cubicBezTo>
                      <a:cubicBezTo>
                        <a:pt x="1805" y="401"/>
                        <a:pt x="1630" y="476"/>
                        <a:pt x="1454" y="552"/>
                      </a:cubicBezTo>
                      <a:cubicBezTo>
                        <a:pt x="853" y="877"/>
                        <a:pt x="126" y="1354"/>
                        <a:pt x="1" y="2080"/>
                      </a:cubicBezTo>
                      <a:cubicBezTo>
                        <a:pt x="1" y="2281"/>
                        <a:pt x="51" y="2481"/>
                        <a:pt x="151" y="2682"/>
                      </a:cubicBezTo>
                      <a:cubicBezTo>
                        <a:pt x="377" y="3083"/>
                        <a:pt x="753" y="3409"/>
                        <a:pt x="1103" y="3659"/>
                      </a:cubicBezTo>
                      <a:cubicBezTo>
                        <a:pt x="1504" y="3935"/>
                        <a:pt x="1956" y="4136"/>
                        <a:pt x="2407" y="4286"/>
                      </a:cubicBezTo>
                      <a:cubicBezTo>
                        <a:pt x="3409" y="3559"/>
                        <a:pt x="4362" y="2707"/>
                        <a:pt x="4988" y="1679"/>
                      </a:cubicBezTo>
                      <a:lnTo>
                        <a:pt x="4913" y="1679"/>
                      </a:lnTo>
                      <a:cubicBezTo>
                        <a:pt x="4838" y="1654"/>
                        <a:pt x="4763" y="1654"/>
                        <a:pt x="4662" y="1654"/>
                      </a:cubicBezTo>
                      <a:cubicBezTo>
                        <a:pt x="4136" y="1654"/>
                        <a:pt x="3610" y="1730"/>
                        <a:pt x="3134" y="1930"/>
                      </a:cubicBezTo>
                      <a:cubicBezTo>
                        <a:pt x="2883" y="2030"/>
                        <a:pt x="2607" y="2181"/>
                        <a:pt x="2532" y="2456"/>
                      </a:cubicBezTo>
                      <a:cubicBezTo>
                        <a:pt x="2432" y="2782"/>
                        <a:pt x="2707" y="3058"/>
                        <a:pt x="2908" y="3283"/>
                      </a:cubicBezTo>
                      <a:cubicBezTo>
                        <a:pt x="2958" y="3334"/>
                        <a:pt x="2933" y="3459"/>
                        <a:pt x="2833" y="3459"/>
                      </a:cubicBezTo>
                      <a:lnTo>
                        <a:pt x="2808" y="3459"/>
                      </a:lnTo>
                      <a:cubicBezTo>
                        <a:pt x="2682" y="3409"/>
                        <a:pt x="2532" y="3359"/>
                        <a:pt x="2407" y="3283"/>
                      </a:cubicBezTo>
                      <a:cubicBezTo>
                        <a:pt x="2131" y="3208"/>
                        <a:pt x="1880" y="3033"/>
                        <a:pt x="1680" y="2782"/>
                      </a:cubicBezTo>
                      <a:cubicBezTo>
                        <a:pt x="1555" y="2607"/>
                        <a:pt x="1454" y="2406"/>
                        <a:pt x="1429" y="2206"/>
                      </a:cubicBezTo>
                      <a:cubicBezTo>
                        <a:pt x="1204" y="1980"/>
                        <a:pt x="1329" y="1604"/>
                        <a:pt x="1555" y="1379"/>
                      </a:cubicBezTo>
                      <a:cubicBezTo>
                        <a:pt x="1855" y="1078"/>
                        <a:pt x="2281" y="978"/>
                        <a:pt x="2657" y="877"/>
                      </a:cubicBezTo>
                      <a:cubicBezTo>
                        <a:pt x="2833" y="852"/>
                        <a:pt x="2983" y="827"/>
                        <a:pt x="3134" y="802"/>
                      </a:cubicBezTo>
                      <a:cubicBezTo>
                        <a:pt x="3359" y="752"/>
                        <a:pt x="3585" y="702"/>
                        <a:pt x="3785" y="677"/>
                      </a:cubicBezTo>
                      <a:cubicBezTo>
                        <a:pt x="4086" y="627"/>
                        <a:pt x="4387" y="602"/>
                        <a:pt x="4712" y="602"/>
                      </a:cubicBezTo>
                      <a:cubicBezTo>
                        <a:pt x="4963" y="602"/>
                        <a:pt x="5239" y="627"/>
                        <a:pt x="5489" y="677"/>
                      </a:cubicBezTo>
                      <a:cubicBezTo>
                        <a:pt x="5590" y="451"/>
                        <a:pt x="5665" y="226"/>
                        <a:pt x="5715" y="0"/>
                      </a:cubicBezTo>
                      <a:close/>
                      <a:moveTo>
                        <a:pt x="652" y="4236"/>
                      </a:moveTo>
                      <a:cubicBezTo>
                        <a:pt x="627" y="4311"/>
                        <a:pt x="627" y="4386"/>
                        <a:pt x="602" y="4436"/>
                      </a:cubicBezTo>
                      <a:cubicBezTo>
                        <a:pt x="502" y="4662"/>
                        <a:pt x="402" y="4837"/>
                        <a:pt x="251" y="5013"/>
                      </a:cubicBezTo>
                      <a:cubicBezTo>
                        <a:pt x="251" y="5038"/>
                        <a:pt x="251" y="5038"/>
                        <a:pt x="226" y="5038"/>
                      </a:cubicBezTo>
                      <a:cubicBezTo>
                        <a:pt x="352" y="5163"/>
                        <a:pt x="502" y="5288"/>
                        <a:pt x="652" y="5414"/>
                      </a:cubicBezTo>
                      <a:cubicBezTo>
                        <a:pt x="803" y="5314"/>
                        <a:pt x="978" y="5213"/>
                        <a:pt x="1154" y="5113"/>
                      </a:cubicBezTo>
                      <a:cubicBezTo>
                        <a:pt x="1329" y="5013"/>
                        <a:pt x="1504" y="4887"/>
                        <a:pt x="1680" y="4787"/>
                      </a:cubicBezTo>
                      <a:cubicBezTo>
                        <a:pt x="1454" y="4687"/>
                        <a:pt x="1229" y="4587"/>
                        <a:pt x="1003" y="4461"/>
                      </a:cubicBezTo>
                      <a:cubicBezTo>
                        <a:pt x="878" y="4386"/>
                        <a:pt x="778" y="4311"/>
                        <a:pt x="652" y="42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9" name="Google Shape;1249;p39"/>
                <p:cNvSpPr/>
                <p:nvPr/>
              </p:nvSpPr>
              <p:spPr>
                <a:xfrm>
                  <a:off x="7923450" y="1539418"/>
                  <a:ext cx="75656" cy="66692"/>
                </a:xfrm>
                <a:custGeom>
                  <a:avLst/>
                  <a:gdLst/>
                  <a:ahLst/>
                  <a:cxnLst/>
                  <a:rect l="l" t="t" r="r" b="b"/>
                  <a:pathLst>
                    <a:path w="2532" h="2232" extrusionOk="0">
                      <a:moveTo>
                        <a:pt x="126" y="0"/>
                      </a:moveTo>
                      <a:cubicBezTo>
                        <a:pt x="126" y="0"/>
                        <a:pt x="126" y="26"/>
                        <a:pt x="126" y="26"/>
                      </a:cubicBezTo>
                      <a:cubicBezTo>
                        <a:pt x="0" y="853"/>
                        <a:pt x="878" y="1479"/>
                        <a:pt x="1504" y="1805"/>
                      </a:cubicBezTo>
                      <a:cubicBezTo>
                        <a:pt x="1830" y="1980"/>
                        <a:pt x="2156" y="2131"/>
                        <a:pt x="2507" y="2231"/>
                      </a:cubicBezTo>
                      <a:cubicBezTo>
                        <a:pt x="2507" y="2231"/>
                        <a:pt x="2532" y="2206"/>
                        <a:pt x="2532" y="2206"/>
                      </a:cubicBezTo>
                      <a:cubicBezTo>
                        <a:pt x="2081" y="2056"/>
                        <a:pt x="1629" y="1855"/>
                        <a:pt x="1228" y="1579"/>
                      </a:cubicBezTo>
                      <a:cubicBezTo>
                        <a:pt x="878" y="1329"/>
                        <a:pt x="502" y="1003"/>
                        <a:pt x="276" y="602"/>
                      </a:cubicBezTo>
                      <a:cubicBezTo>
                        <a:pt x="176" y="401"/>
                        <a:pt x="126" y="201"/>
                        <a:pt x="126" y="0"/>
                      </a:cubicBezTo>
                      <a:close/>
                    </a:path>
                  </a:pathLst>
                </a:custGeom>
                <a:solidFill>
                  <a:srgbClr val="B13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0" name="Google Shape;1250;p39"/>
                <p:cNvSpPr/>
                <p:nvPr/>
              </p:nvSpPr>
              <p:spPr>
                <a:xfrm>
                  <a:off x="7969884" y="1495225"/>
                  <a:ext cx="121343" cy="85397"/>
                </a:xfrm>
                <a:custGeom>
                  <a:avLst/>
                  <a:gdLst/>
                  <a:ahLst/>
                  <a:cxnLst/>
                  <a:rect l="l" t="t" r="r" b="b"/>
                  <a:pathLst>
                    <a:path w="4061" h="2858" extrusionOk="0">
                      <a:moveTo>
                        <a:pt x="3283" y="1"/>
                      </a:moveTo>
                      <a:cubicBezTo>
                        <a:pt x="2958" y="1"/>
                        <a:pt x="2657" y="26"/>
                        <a:pt x="2356" y="76"/>
                      </a:cubicBezTo>
                      <a:cubicBezTo>
                        <a:pt x="2156" y="101"/>
                        <a:pt x="1930" y="151"/>
                        <a:pt x="1705" y="201"/>
                      </a:cubicBezTo>
                      <a:cubicBezTo>
                        <a:pt x="2206" y="101"/>
                        <a:pt x="2682" y="51"/>
                        <a:pt x="3183" y="51"/>
                      </a:cubicBezTo>
                      <a:cubicBezTo>
                        <a:pt x="3434" y="51"/>
                        <a:pt x="3684" y="76"/>
                        <a:pt x="3935" y="101"/>
                      </a:cubicBezTo>
                      <a:lnTo>
                        <a:pt x="4060" y="101"/>
                      </a:lnTo>
                      <a:cubicBezTo>
                        <a:pt x="4060" y="101"/>
                        <a:pt x="4060" y="76"/>
                        <a:pt x="4060" y="76"/>
                      </a:cubicBezTo>
                      <a:cubicBezTo>
                        <a:pt x="3810" y="26"/>
                        <a:pt x="3534" y="1"/>
                        <a:pt x="3283" y="1"/>
                      </a:cubicBezTo>
                      <a:close/>
                      <a:moveTo>
                        <a:pt x="3835" y="602"/>
                      </a:moveTo>
                      <a:cubicBezTo>
                        <a:pt x="3158" y="602"/>
                        <a:pt x="2481" y="677"/>
                        <a:pt x="1830" y="803"/>
                      </a:cubicBezTo>
                      <a:cubicBezTo>
                        <a:pt x="1504" y="878"/>
                        <a:pt x="1128" y="953"/>
                        <a:pt x="827" y="1104"/>
                      </a:cubicBezTo>
                      <a:cubicBezTo>
                        <a:pt x="577" y="1229"/>
                        <a:pt x="426" y="1479"/>
                        <a:pt x="201" y="1680"/>
                      </a:cubicBezTo>
                      <a:cubicBezTo>
                        <a:pt x="176" y="1680"/>
                        <a:pt x="151" y="1705"/>
                        <a:pt x="126" y="1705"/>
                      </a:cubicBezTo>
                      <a:cubicBezTo>
                        <a:pt x="100" y="1705"/>
                        <a:pt x="100" y="1705"/>
                        <a:pt x="75" y="1680"/>
                      </a:cubicBezTo>
                      <a:cubicBezTo>
                        <a:pt x="50" y="1655"/>
                        <a:pt x="25" y="1630"/>
                        <a:pt x="0" y="1605"/>
                      </a:cubicBezTo>
                      <a:lnTo>
                        <a:pt x="0" y="1605"/>
                      </a:lnTo>
                      <a:cubicBezTo>
                        <a:pt x="25" y="1805"/>
                        <a:pt x="126" y="2006"/>
                        <a:pt x="251" y="2181"/>
                      </a:cubicBezTo>
                      <a:cubicBezTo>
                        <a:pt x="451" y="2432"/>
                        <a:pt x="702" y="2607"/>
                        <a:pt x="978" y="2682"/>
                      </a:cubicBezTo>
                      <a:cubicBezTo>
                        <a:pt x="1103" y="2758"/>
                        <a:pt x="1253" y="2808"/>
                        <a:pt x="1379" y="2858"/>
                      </a:cubicBezTo>
                      <a:lnTo>
                        <a:pt x="1404" y="2858"/>
                      </a:lnTo>
                      <a:cubicBezTo>
                        <a:pt x="1504" y="2858"/>
                        <a:pt x="1529" y="2733"/>
                        <a:pt x="1479" y="2682"/>
                      </a:cubicBezTo>
                      <a:cubicBezTo>
                        <a:pt x="1278" y="2457"/>
                        <a:pt x="1003" y="2181"/>
                        <a:pt x="1103" y="1855"/>
                      </a:cubicBezTo>
                      <a:cubicBezTo>
                        <a:pt x="1178" y="1580"/>
                        <a:pt x="1454" y="1429"/>
                        <a:pt x="1705" y="1329"/>
                      </a:cubicBezTo>
                      <a:cubicBezTo>
                        <a:pt x="2181" y="1129"/>
                        <a:pt x="2707" y="1053"/>
                        <a:pt x="3233" y="1053"/>
                      </a:cubicBezTo>
                      <a:cubicBezTo>
                        <a:pt x="3334" y="1053"/>
                        <a:pt x="3409" y="1053"/>
                        <a:pt x="3484" y="1078"/>
                      </a:cubicBezTo>
                      <a:lnTo>
                        <a:pt x="3559" y="1078"/>
                      </a:lnTo>
                      <a:cubicBezTo>
                        <a:pt x="3659" y="928"/>
                        <a:pt x="3735" y="778"/>
                        <a:pt x="3835" y="602"/>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1" name="Google Shape;1251;p39"/>
                <p:cNvSpPr/>
                <p:nvPr/>
              </p:nvSpPr>
              <p:spPr>
                <a:xfrm>
                  <a:off x="7986348" y="1466779"/>
                  <a:ext cx="113126" cy="20259"/>
                </a:xfrm>
                <a:custGeom>
                  <a:avLst/>
                  <a:gdLst/>
                  <a:ahLst/>
                  <a:cxnLst/>
                  <a:rect l="l" t="t" r="r" b="b"/>
                  <a:pathLst>
                    <a:path w="3786" h="678" extrusionOk="0">
                      <a:moveTo>
                        <a:pt x="1479" y="0"/>
                      </a:moveTo>
                      <a:cubicBezTo>
                        <a:pt x="1179" y="151"/>
                        <a:pt x="903" y="351"/>
                        <a:pt x="577" y="451"/>
                      </a:cubicBezTo>
                      <a:cubicBezTo>
                        <a:pt x="377" y="527"/>
                        <a:pt x="176" y="602"/>
                        <a:pt x="1" y="677"/>
                      </a:cubicBezTo>
                      <a:cubicBezTo>
                        <a:pt x="226" y="602"/>
                        <a:pt x="502" y="577"/>
                        <a:pt x="753" y="552"/>
                      </a:cubicBezTo>
                      <a:cubicBezTo>
                        <a:pt x="1053" y="527"/>
                        <a:pt x="1329" y="451"/>
                        <a:pt x="1630" y="426"/>
                      </a:cubicBezTo>
                      <a:cubicBezTo>
                        <a:pt x="2181" y="351"/>
                        <a:pt x="2758" y="351"/>
                        <a:pt x="3309" y="351"/>
                      </a:cubicBezTo>
                      <a:lnTo>
                        <a:pt x="3735" y="351"/>
                      </a:lnTo>
                      <a:cubicBezTo>
                        <a:pt x="3760" y="276"/>
                        <a:pt x="3760" y="226"/>
                        <a:pt x="3785" y="176"/>
                      </a:cubicBezTo>
                      <a:cubicBezTo>
                        <a:pt x="3534" y="126"/>
                        <a:pt x="3309" y="76"/>
                        <a:pt x="3058" y="76"/>
                      </a:cubicBezTo>
                      <a:cubicBezTo>
                        <a:pt x="2532" y="25"/>
                        <a:pt x="2006" y="25"/>
                        <a:pt x="1479"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2" name="Google Shape;1252;p39"/>
                <p:cNvSpPr/>
                <p:nvPr/>
              </p:nvSpPr>
              <p:spPr>
                <a:xfrm>
                  <a:off x="7914456" y="1576857"/>
                  <a:ext cx="32241" cy="50945"/>
                </a:xfrm>
                <a:custGeom>
                  <a:avLst/>
                  <a:gdLst/>
                  <a:ahLst/>
                  <a:cxnLst/>
                  <a:rect l="l" t="t" r="r" b="b"/>
                  <a:pathLst>
                    <a:path w="1079" h="1705" extrusionOk="0">
                      <a:moveTo>
                        <a:pt x="1" y="1"/>
                      </a:moveTo>
                      <a:cubicBezTo>
                        <a:pt x="1" y="251"/>
                        <a:pt x="26" y="477"/>
                        <a:pt x="101" y="702"/>
                      </a:cubicBezTo>
                      <a:cubicBezTo>
                        <a:pt x="201" y="1103"/>
                        <a:pt x="402" y="1429"/>
                        <a:pt x="652" y="1705"/>
                      </a:cubicBezTo>
                      <a:cubicBezTo>
                        <a:pt x="677" y="1705"/>
                        <a:pt x="677" y="1705"/>
                        <a:pt x="677" y="1680"/>
                      </a:cubicBezTo>
                      <a:cubicBezTo>
                        <a:pt x="828" y="1504"/>
                        <a:pt x="928" y="1329"/>
                        <a:pt x="1028" y="1103"/>
                      </a:cubicBezTo>
                      <a:cubicBezTo>
                        <a:pt x="1053" y="1053"/>
                        <a:pt x="1053" y="978"/>
                        <a:pt x="1078" y="903"/>
                      </a:cubicBezTo>
                      <a:cubicBezTo>
                        <a:pt x="677" y="677"/>
                        <a:pt x="276" y="377"/>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3" name="Google Shape;1253;p39"/>
                <p:cNvSpPr/>
                <p:nvPr/>
              </p:nvSpPr>
              <p:spPr>
                <a:xfrm>
                  <a:off x="7915950" y="1454051"/>
                  <a:ext cx="186511" cy="162517"/>
                </a:xfrm>
                <a:custGeom>
                  <a:avLst/>
                  <a:gdLst/>
                  <a:ahLst/>
                  <a:cxnLst/>
                  <a:rect l="l" t="t" r="r" b="b"/>
                  <a:pathLst>
                    <a:path w="6242" h="5439" extrusionOk="0">
                      <a:moveTo>
                        <a:pt x="43" y="1961"/>
                      </a:moveTo>
                      <a:lnTo>
                        <a:pt x="43" y="1961"/>
                      </a:lnTo>
                      <a:cubicBezTo>
                        <a:pt x="37" y="1967"/>
                        <a:pt x="31" y="1974"/>
                        <a:pt x="26" y="1980"/>
                      </a:cubicBezTo>
                      <a:cubicBezTo>
                        <a:pt x="26" y="1983"/>
                        <a:pt x="26" y="1986"/>
                        <a:pt x="26" y="1989"/>
                      </a:cubicBezTo>
                      <a:lnTo>
                        <a:pt x="26" y="1989"/>
                      </a:lnTo>
                      <a:cubicBezTo>
                        <a:pt x="31" y="1979"/>
                        <a:pt x="37" y="1970"/>
                        <a:pt x="43" y="1961"/>
                      </a:cubicBezTo>
                      <a:close/>
                      <a:moveTo>
                        <a:pt x="26" y="1989"/>
                      </a:moveTo>
                      <a:cubicBezTo>
                        <a:pt x="17" y="2002"/>
                        <a:pt x="9" y="2016"/>
                        <a:pt x="1" y="2030"/>
                      </a:cubicBezTo>
                      <a:cubicBezTo>
                        <a:pt x="23" y="2008"/>
                        <a:pt x="25" y="2006"/>
                        <a:pt x="26" y="1989"/>
                      </a:cubicBezTo>
                      <a:close/>
                      <a:moveTo>
                        <a:pt x="5389" y="0"/>
                      </a:moveTo>
                      <a:cubicBezTo>
                        <a:pt x="4863" y="0"/>
                        <a:pt x="4312" y="50"/>
                        <a:pt x="3810" y="226"/>
                      </a:cubicBezTo>
                      <a:cubicBezTo>
                        <a:pt x="3635" y="201"/>
                        <a:pt x="3434" y="201"/>
                        <a:pt x="3259" y="201"/>
                      </a:cubicBezTo>
                      <a:cubicBezTo>
                        <a:pt x="3083" y="201"/>
                        <a:pt x="2908" y="201"/>
                        <a:pt x="2758" y="251"/>
                      </a:cubicBezTo>
                      <a:cubicBezTo>
                        <a:pt x="2357" y="351"/>
                        <a:pt x="1956" y="527"/>
                        <a:pt x="1580" y="727"/>
                      </a:cubicBezTo>
                      <a:cubicBezTo>
                        <a:pt x="1002" y="1016"/>
                        <a:pt x="400" y="1398"/>
                        <a:pt x="43" y="1961"/>
                      </a:cubicBezTo>
                      <a:lnTo>
                        <a:pt x="43" y="1961"/>
                      </a:lnTo>
                      <a:cubicBezTo>
                        <a:pt x="214" y="1773"/>
                        <a:pt x="409" y="1675"/>
                        <a:pt x="627" y="1529"/>
                      </a:cubicBezTo>
                      <a:cubicBezTo>
                        <a:pt x="627" y="1504"/>
                        <a:pt x="652" y="1504"/>
                        <a:pt x="677" y="1504"/>
                      </a:cubicBezTo>
                      <a:cubicBezTo>
                        <a:pt x="778" y="1504"/>
                        <a:pt x="878" y="1629"/>
                        <a:pt x="803" y="1705"/>
                      </a:cubicBezTo>
                      <a:cubicBezTo>
                        <a:pt x="652" y="1930"/>
                        <a:pt x="552" y="2206"/>
                        <a:pt x="402" y="2431"/>
                      </a:cubicBezTo>
                      <a:cubicBezTo>
                        <a:pt x="276" y="2632"/>
                        <a:pt x="176" y="2832"/>
                        <a:pt x="101" y="3058"/>
                      </a:cubicBezTo>
                      <a:cubicBezTo>
                        <a:pt x="101" y="3183"/>
                        <a:pt x="76" y="3334"/>
                        <a:pt x="76" y="3484"/>
                      </a:cubicBezTo>
                      <a:cubicBezTo>
                        <a:pt x="126" y="3735"/>
                        <a:pt x="276" y="3985"/>
                        <a:pt x="452" y="4186"/>
                      </a:cubicBezTo>
                      <a:cubicBezTo>
                        <a:pt x="803" y="4587"/>
                        <a:pt x="1304" y="4913"/>
                        <a:pt x="1780" y="5163"/>
                      </a:cubicBezTo>
                      <a:cubicBezTo>
                        <a:pt x="1931" y="5263"/>
                        <a:pt x="2106" y="5339"/>
                        <a:pt x="2256" y="5439"/>
                      </a:cubicBezTo>
                      <a:cubicBezTo>
                        <a:pt x="2432" y="5314"/>
                        <a:pt x="2582" y="5213"/>
                        <a:pt x="2758" y="5088"/>
                      </a:cubicBezTo>
                      <a:cubicBezTo>
                        <a:pt x="2407" y="4988"/>
                        <a:pt x="2081" y="4837"/>
                        <a:pt x="1755" y="4662"/>
                      </a:cubicBezTo>
                      <a:cubicBezTo>
                        <a:pt x="1129" y="4336"/>
                        <a:pt x="251" y="3710"/>
                        <a:pt x="377" y="2883"/>
                      </a:cubicBezTo>
                      <a:cubicBezTo>
                        <a:pt x="377" y="2883"/>
                        <a:pt x="377" y="2857"/>
                        <a:pt x="377" y="2857"/>
                      </a:cubicBezTo>
                      <a:cubicBezTo>
                        <a:pt x="502" y="2131"/>
                        <a:pt x="1229" y="1654"/>
                        <a:pt x="1830" y="1329"/>
                      </a:cubicBezTo>
                      <a:cubicBezTo>
                        <a:pt x="2006" y="1253"/>
                        <a:pt x="2181" y="1178"/>
                        <a:pt x="2357" y="1103"/>
                      </a:cubicBezTo>
                      <a:cubicBezTo>
                        <a:pt x="2532" y="1028"/>
                        <a:pt x="2733" y="953"/>
                        <a:pt x="2933" y="877"/>
                      </a:cubicBezTo>
                      <a:cubicBezTo>
                        <a:pt x="3259" y="777"/>
                        <a:pt x="3535" y="577"/>
                        <a:pt x="3835" y="426"/>
                      </a:cubicBezTo>
                      <a:cubicBezTo>
                        <a:pt x="4362" y="451"/>
                        <a:pt x="4888" y="451"/>
                        <a:pt x="5414" y="502"/>
                      </a:cubicBezTo>
                      <a:cubicBezTo>
                        <a:pt x="5665" y="502"/>
                        <a:pt x="5890" y="552"/>
                        <a:pt x="6141" y="602"/>
                      </a:cubicBezTo>
                      <a:cubicBezTo>
                        <a:pt x="6191" y="401"/>
                        <a:pt x="6216" y="226"/>
                        <a:pt x="6241" y="25"/>
                      </a:cubicBezTo>
                      <a:cubicBezTo>
                        <a:pt x="6091" y="25"/>
                        <a:pt x="5941" y="0"/>
                        <a:pt x="5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4" name="Google Shape;1254;p39"/>
                <p:cNvSpPr/>
                <p:nvPr/>
              </p:nvSpPr>
              <p:spPr>
                <a:xfrm>
                  <a:off x="7963131" y="1496719"/>
                  <a:ext cx="128096" cy="49481"/>
                </a:xfrm>
                <a:custGeom>
                  <a:avLst/>
                  <a:gdLst/>
                  <a:ahLst/>
                  <a:cxnLst/>
                  <a:rect l="l" t="t" r="r" b="b"/>
                  <a:pathLst>
                    <a:path w="4287" h="1656" extrusionOk="0">
                      <a:moveTo>
                        <a:pt x="3409" y="1"/>
                      </a:moveTo>
                      <a:cubicBezTo>
                        <a:pt x="2908" y="1"/>
                        <a:pt x="2432" y="51"/>
                        <a:pt x="1931" y="151"/>
                      </a:cubicBezTo>
                      <a:cubicBezTo>
                        <a:pt x="1780" y="176"/>
                        <a:pt x="1630" y="201"/>
                        <a:pt x="1454" y="226"/>
                      </a:cubicBezTo>
                      <a:cubicBezTo>
                        <a:pt x="1078" y="327"/>
                        <a:pt x="652" y="427"/>
                        <a:pt x="352" y="728"/>
                      </a:cubicBezTo>
                      <a:cubicBezTo>
                        <a:pt x="126" y="953"/>
                        <a:pt x="1" y="1329"/>
                        <a:pt x="226" y="1555"/>
                      </a:cubicBezTo>
                      <a:cubicBezTo>
                        <a:pt x="251" y="1580"/>
                        <a:pt x="276" y="1605"/>
                        <a:pt x="301" y="1630"/>
                      </a:cubicBezTo>
                      <a:cubicBezTo>
                        <a:pt x="326" y="1655"/>
                        <a:pt x="326" y="1655"/>
                        <a:pt x="352" y="1655"/>
                      </a:cubicBezTo>
                      <a:cubicBezTo>
                        <a:pt x="377" y="1655"/>
                        <a:pt x="402" y="1630"/>
                        <a:pt x="427" y="1630"/>
                      </a:cubicBezTo>
                      <a:cubicBezTo>
                        <a:pt x="652" y="1429"/>
                        <a:pt x="803" y="1179"/>
                        <a:pt x="1053" y="1054"/>
                      </a:cubicBezTo>
                      <a:cubicBezTo>
                        <a:pt x="1354" y="903"/>
                        <a:pt x="1730" y="828"/>
                        <a:pt x="2056" y="753"/>
                      </a:cubicBezTo>
                      <a:cubicBezTo>
                        <a:pt x="2707" y="627"/>
                        <a:pt x="3384" y="552"/>
                        <a:pt x="4061" y="552"/>
                      </a:cubicBezTo>
                      <a:cubicBezTo>
                        <a:pt x="4111" y="427"/>
                        <a:pt x="4161" y="302"/>
                        <a:pt x="4236" y="176"/>
                      </a:cubicBezTo>
                      <a:cubicBezTo>
                        <a:pt x="4236" y="151"/>
                        <a:pt x="4261" y="101"/>
                        <a:pt x="4286" y="51"/>
                      </a:cubicBezTo>
                      <a:lnTo>
                        <a:pt x="4161" y="51"/>
                      </a:lnTo>
                      <a:cubicBezTo>
                        <a:pt x="3910" y="26"/>
                        <a:pt x="3660" y="1"/>
                        <a:pt x="3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5" name="Google Shape;1255;p39"/>
                <p:cNvSpPr/>
                <p:nvPr/>
              </p:nvSpPr>
              <p:spPr>
                <a:xfrm>
                  <a:off x="7894975" y="1498990"/>
                  <a:ext cx="51722" cy="148294"/>
                </a:xfrm>
                <a:custGeom>
                  <a:avLst/>
                  <a:gdLst/>
                  <a:ahLst/>
                  <a:cxnLst/>
                  <a:rect l="l" t="t" r="r" b="b"/>
                  <a:pathLst>
                    <a:path w="1731" h="4963" extrusionOk="0">
                      <a:moveTo>
                        <a:pt x="1379" y="0"/>
                      </a:moveTo>
                      <a:cubicBezTo>
                        <a:pt x="1354" y="0"/>
                        <a:pt x="1329" y="0"/>
                        <a:pt x="1329" y="25"/>
                      </a:cubicBezTo>
                      <a:cubicBezTo>
                        <a:pt x="1104" y="176"/>
                        <a:pt x="903" y="276"/>
                        <a:pt x="728" y="476"/>
                      </a:cubicBezTo>
                      <a:cubicBezTo>
                        <a:pt x="728" y="501"/>
                        <a:pt x="728" y="501"/>
                        <a:pt x="703" y="526"/>
                      </a:cubicBezTo>
                      <a:cubicBezTo>
                        <a:pt x="552" y="727"/>
                        <a:pt x="452" y="952"/>
                        <a:pt x="352" y="1203"/>
                      </a:cubicBezTo>
                      <a:cubicBezTo>
                        <a:pt x="151" y="1704"/>
                        <a:pt x="76" y="2256"/>
                        <a:pt x="101" y="2807"/>
                      </a:cubicBezTo>
                      <a:cubicBezTo>
                        <a:pt x="151" y="3358"/>
                        <a:pt x="302" y="3910"/>
                        <a:pt x="653" y="4361"/>
                      </a:cubicBezTo>
                      <a:cubicBezTo>
                        <a:pt x="828" y="4587"/>
                        <a:pt x="1029" y="4762"/>
                        <a:pt x="1229" y="4962"/>
                      </a:cubicBezTo>
                      <a:cubicBezTo>
                        <a:pt x="1404" y="4862"/>
                        <a:pt x="1555" y="4787"/>
                        <a:pt x="1730" y="4687"/>
                      </a:cubicBezTo>
                      <a:cubicBezTo>
                        <a:pt x="1580" y="4561"/>
                        <a:pt x="1430" y="4436"/>
                        <a:pt x="1304" y="4311"/>
                      </a:cubicBezTo>
                      <a:cubicBezTo>
                        <a:pt x="1054" y="4035"/>
                        <a:pt x="853" y="3709"/>
                        <a:pt x="753" y="3308"/>
                      </a:cubicBezTo>
                      <a:cubicBezTo>
                        <a:pt x="678" y="3083"/>
                        <a:pt x="653" y="2857"/>
                        <a:pt x="653" y="2607"/>
                      </a:cubicBezTo>
                      <a:lnTo>
                        <a:pt x="628" y="2607"/>
                      </a:lnTo>
                      <a:cubicBezTo>
                        <a:pt x="427" y="2306"/>
                        <a:pt x="1" y="1353"/>
                        <a:pt x="602" y="1228"/>
                      </a:cubicBezTo>
                      <a:lnTo>
                        <a:pt x="628" y="1228"/>
                      </a:lnTo>
                      <a:cubicBezTo>
                        <a:pt x="678" y="1228"/>
                        <a:pt x="703" y="1253"/>
                        <a:pt x="728" y="1278"/>
                      </a:cubicBezTo>
                      <a:cubicBezTo>
                        <a:pt x="778" y="1379"/>
                        <a:pt x="803" y="1454"/>
                        <a:pt x="803" y="1554"/>
                      </a:cubicBezTo>
                      <a:cubicBezTo>
                        <a:pt x="878" y="1328"/>
                        <a:pt x="978" y="1128"/>
                        <a:pt x="1104" y="927"/>
                      </a:cubicBezTo>
                      <a:cubicBezTo>
                        <a:pt x="1254" y="702"/>
                        <a:pt x="1354" y="426"/>
                        <a:pt x="1505" y="201"/>
                      </a:cubicBezTo>
                      <a:cubicBezTo>
                        <a:pt x="1580" y="125"/>
                        <a:pt x="1480"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56" name="Google Shape;1256;p39"/>
                <p:cNvSpPr/>
                <p:nvPr/>
              </p:nvSpPr>
              <p:spPr>
                <a:xfrm>
                  <a:off x="7894975" y="1535683"/>
                  <a:ext cx="88415" cy="84650"/>
                </a:xfrm>
                <a:custGeom>
                  <a:avLst/>
                  <a:gdLst/>
                  <a:ahLst/>
                  <a:cxnLst/>
                  <a:rect l="l" t="t" r="r" b="b"/>
                  <a:pathLst>
                    <a:path w="2959" h="2833" extrusionOk="0">
                      <a:moveTo>
                        <a:pt x="602" y="0"/>
                      </a:moveTo>
                      <a:cubicBezTo>
                        <a:pt x="1" y="125"/>
                        <a:pt x="427" y="1078"/>
                        <a:pt x="628" y="1379"/>
                      </a:cubicBezTo>
                      <a:lnTo>
                        <a:pt x="653" y="1379"/>
                      </a:lnTo>
                      <a:cubicBezTo>
                        <a:pt x="928" y="1755"/>
                        <a:pt x="1329" y="2055"/>
                        <a:pt x="1730" y="2281"/>
                      </a:cubicBezTo>
                      <a:cubicBezTo>
                        <a:pt x="1856" y="2356"/>
                        <a:pt x="1956" y="2431"/>
                        <a:pt x="2081" y="2506"/>
                      </a:cubicBezTo>
                      <a:cubicBezTo>
                        <a:pt x="2307" y="2632"/>
                        <a:pt x="2532" y="2732"/>
                        <a:pt x="2758" y="2832"/>
                      </a:cubicBezTo>
                      <a:cubicBezTo>
                        <a:pt x="2833" y="2782"/>
                        <a:pt x="2883" y="2732"/>
                        <a:pt x="2958" y="2707"/>
                      </a:cubicBezTo>
                      <a:cubicBezTo>
                        <a:pt x="2808" y="2607"/>
                        <a:pt x="2633" y="2531"/>
                        <a:pt x="2482" y="2431"/>
                      </a:cubicBezTo>
                      <a:cubicBezTo>
                        <a:pt x="2006" y="2181"/>
                        <a:pt x="1505" y="1855"/>
                        <a:pt x="1154" y="1454"/>
                      </a:cubicBezTo>
                      <a:cubicBezTo>
                        <a:pt x="978" y="1253"/>
                        <a:pt x="828" y="1003"/>
                        <a:pt x="778" y="752"/>
                      </a:cubicBezTo>
                      <a:cubicBezTo>
                        <a:pt x="778" y="602"/>
                        <a:pt x="803" y="451"/>
                        <a:pt x="803" y="326"/>
                      </a:cubicBezTo>
                      <a:cubicBezTo>
                        <a:pt x="803" y="226"/>
                        <a:pt x="778" y="151"/>
                        <a:pt x="728" y="50"/>
                      </a:cubicBezTo>
                      <a:cubicBezTo>
                        <a:pt x="703" y="25"/>
                        <a:pt x="678" y="0"/>
                        <a:pt x="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1257" name="Google Shape;1257;p39"/>
            <p:cNvGrpSpPr/>
            <p:nvPr/>
          </p:nvGrpSpPr>
          <p:grpSpPr>
            <a:xfrm>
              <a:off x="2582695" y="3256507"/>
              <a:ext cx="143752" cy="143715"/>
              <a:chOff x="6783220" y="722857"/>
              <a:chExt cx="143752" cy="143715"/>
            </a:xfrm>
          </p:grpSpPr>
          <p:sp>
            <p:nvSpPr>
              <p:cNvPr id="1258" name="Google Shape;1258;p39"/>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260;p39"/>
            <p:cNvGrpSpPr/>
            <p:nvPr/>
          </p:nvGrpSpPr>
          <p:grpSpPr>
            <a:xfrm>
              <a:off x="1211095" y="2980282"/>
              <a:ext cx="143752" cy="143715"/>
              <a:chOff x="6783220" y="722857"/>
              <a:chExt cx="143752" cy="143715"/>
            </a:xfrm>
          </p:grpSpPr>
          <p:sp>
            <p:nvSpPr>
              <p:cNvPr id="1261" name="Google Shape;1261;p39"/>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9"/>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39"/>
            <p:cNvGrpSpPr/>
            <p:nvPr/>
          </p:nvGrpSpPr>
          <p:grpSpPr>
            <a:xfrm>
              <a:off x="2078154" y="1608919"/>
              <a:ext cx="229256" cy="229210"/>
              <a:chOff x="6783220" y="722857"/>
              <a:chExt cx="143752" cy="143715"/>
            </a:xfrm>
          </p:grpSpPr>
          <p:sp>
            <p:nvSpPr>
              <p:cNvPr id="1264" name="Google Shape;1264;p39"/>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TextBox 7">
            <a:extLst>
              <a:ext uri="{FF2B5EF4-FFF2-40B4-BE49-F238E27FC236}">
                <a16:creationId xmlns:a16="http://schemas.microsoft.com/office/drawing/2014/main" id="{05DFC77A-8744-4FB1-3D54-733D91DAD4D2}"/>
              </a:ext>
            </a:extLst>
          </p:cNvPr>
          <p:cNvSpPr txBox="1"/>
          <p:nvPr/>
        </p:nvSpPr>
        <p:spPr>
          <a:xfrm>
            <a:off x="2988372" y="1046871"/>
            <a:ext cx="5711477" cy="3671583"/>
          </a:xfrm>
          <a:prstGeom prst="rect">
            <a:avLst/>
          </a:prstGeom>
          <a:noFill/>
        </p:spPr>
        <p:txBody>
          <a:bodyPr wrap="square">
            <a:spAutoFit/>
          </a:bodyPr>
          <a:lstStyle/>
          <a:p>
            <a:pPr algn="ctr">
              <a:lnSpc>
                <a:spcPct val="150000"/>
              </a:lnSpc>
            </a:pPr>
            <a:r>
              <a:rPr lang="fr-FR" sz="4000" b="1">
                <a:effectLst/>
                <a:latin typeface="+mj-lt"/>
                <a:ea typeface="Calibri" panose="020F0502020204030204" pitchFamily="34" charset="0"/>
              </a:rPr>
              <a:t>BÀI 5 - ĐỊNH LUẬT BẢO TOÀN KHỐI LƯỢNG VÀ PHƯƠNG TRÌNH HÓA HỌC</a:t>
            </a:r>
            <a:endParaRPr lang="en-US" sz="4000" b="1">
              <a:latin typeface="+mj-lt"/>
            </a:endParaRP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38"/>
          <p:cNvSpPr txBox="1">
            <a:spLocks noGrp="1"/>
          </p:cNvSpPr>
          <p:nvPr>
            <p:ph type="title"/>
          </p:nvPr>
        </p:nvSpPr>
        <p:spPr>
          <a:xfrm>
            <a:off x="651987" y="19815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a:latin typeface="+mj-lt"/>
              </a:rPr>
              <a:t>NỘI DUNG BÀI HỌC</a:t>
            </a:r>
            <a:endParaRPr sz="3000">
              <a:latin typeface="+mj-lt"/>
            </a:endParaRPr>
          </a:p>
        </p:txBody>
      </p:sp>
      <p:sp>
        <p:nvSpPr>
          <p:cNvPr id="1020" name="Google Shape;1020;p38"/>
          <p:cNvSpPr txBox="1">
            <a:spLocks noGrp="1"/>
          </p:cNvSpPr>
          <p:nvPr>
            <p:ph type="title" idx="7"/>
          </p:nvPr>
        </p:nvSpPr>
        <p:spPr>
          <a:xfrm>
            <a:off x="715600" y="1662374"/>
            <a:ext cx="734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01</a:t>
            </a:r>
            <a:endParaRPr>
              <a:latin typeface="+mj-lt"/>
            </a:endParaRPr>
          </a:p>
        </p:txBody>
      </p:sp>
      <p:sp>
        <p:nvSpPr>
          <p:cNvPr id="1021" name="Google Shape;1021;p38"/>
          <p:cNvSpPr txBox="1">
            <a:spLocks noGrp="1"/>
          </p:cNvSpPr>
          <p:nvPr>
            <p:ph type="title" idx="8"/>
          </p:nvPr>
        </p:nvSpPr>
        <p:spPr>
          <a:xfrm>
            <a:off x="713225" y="3078175"/>
            <a:ext cx="734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1028" name="Google Shape;1028;p38"/>
          <p:cNvGrpSpPr/>
          <p:nvPr/>
        </p:nvGrpSpPr>
        <p:grpSpPr>
          <a:xfrm>
            <a:off x="7940000" y="1801651"/>
            <a:ext cx="327075" cy="327075"/>
            <a:chOff x="5754625" y="613526"/>
            <a:chExt cx="327075" cy="327075"/>
          </a:xfrm>
        </p:grpSpPr>
        <p:sp>
          <p:nvSpPr>
            <p:cNvPr id="1029" name="Google Shape;1029;p38"/>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8"/>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38"/>
          <p:cNvGrpSpPr/>
          <p:nvPr/>
        </p:nvGrpSpPr>
        <p:grpSpPr>
          <a:xfrm>
            <a:off x="6122758" y="1903066"/>
            <a:ext cx="2308017" cy="3075496"/>
            <a:chOff x="7858125" y="3395553"/>
            <a:chExt cx="1009800" cy="1345497"/>
          </a:xfrm>
        </p:grpSpPr>
        <p:sp>
          <p:nvSpPr>
            <p:cNvPr id="1032" name="Google Shape;1032;p38"/>
            <p:cNvSpPr/>
            <p:nvPr/>
          </p:nvSpPr>
          <p:spPr>
            <a:xfrm>
              <a:off x="7858125" y="4552950"/>
              <a:ext cx="1009800" cy="188100"/>
            </a:xfrm>
            <a:prstGeom prst="ellipse">
              <a:avLst/>
            </a:prstGeom>
            <a:solidFill>
              <a:srgbClr val="0E0E0E">
                <a:alpha val="36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3" name="Google Shape;1033;p38"/>
            <p:cNvGrpSpPr/>
            <p:nvPr/>
          </p:nvGrpSpPr>
          <p:grpSpPr>
            <a:xfrm>
              <a:off x="7939000" y="3395553"/>
              <a:ext cx="854849" cy="1254207"/>
              <a:chOff x="7939000" y="3349778"/>
              <a:chExt cx="854849" cy="1254207"/>
            </a:xfrm>
          </p:grpSpPr>
          <p:sp>
            <p:nvSpPr>
              <p:cNvPr id="1034" name="Google Shape;1034;p38"/>
              <p:cNvSpPr/>
              <p:nvPr/>
            </p:nvSpPr>
            <p:spPr>
              <a:xfrm>
                <a:off x="7949637" y="3411853"/>
                <a:ext cx="818754" cy="1178620"/>
              </a:xfrm>
              <a:custGeom>
                <a:avLst/>
                <a:gdLst/>
                <a:ahLst/>
                <a:cxnLst/>
                <a:rect l="l" t="t" r="r" b="b"/>
                <a:pathLst>
                  <a:path w="9391" h="13519" extrusionOk="0">
                    <a:moveTo>
                      <a:pt x="5701" y="1"/>
                    </a:moveTo>
                    <a:cubicBezTo>
                      <a:pt x="5670" y="1"/>
                      <a:pt x="5633" y="3"/>
                      <a:pt x="5586" y="6"/>
                    </a:cubicBezTo>
                    <a:cubicBezTo>
                      <a:pt x="5569" y="7"/>
                      <a:pt x="5552" y="11"/>
                      <a:pt x="5534" y="11"/>
                    </a:cubicBezTo>
                    <a:cubicBezTo>
                      <a:pt x="5202" y="11"/>
                      <a:pt x="4869" y="14"/>
                      <a:pt x="4536" y="14"/>
                    </a:cubicBezTo>
                    <a:cubicBezTo>
                      <a:pt x="4317" y="14"/>
                      <a:pt x="4097" y="13"/>
                      <a:pt x="3878" y="9"/>
                    </a:cubicBezTo>
                    <a:cubicBezTo>
                      <a:pt x="3826" y="8"/>
                      <a:pt x="3783" y="6"/>
                      <a:pt x="3748" y="6"/>
                    </a:cubicBezTo>
                    <a:cubicBezTo>
                      <a:pt x="3571" y="6"/>
                      <a:pt x="3571" y="38"/>
                      <a:pt x="3570" y="290"/>
                    </a:cubicBezTo>
                    <a:cubicBezTo>
                      <a:pt x="3562" y="1914"/>
                      <a:pt x="3547" y="3537"/>
                      <a:pt x="3552" y="5159"/>
                    </a:cubicBezTo>
                    <a:cubicBezTo>
                      <a:pt x="3553" y="5578"/>
                      <a:pt x="3445" y="5949"/>
                      <a:pt x="3253" y="6313"/>
                    </a:cubicBezTo>
                    <a:cubicBezTo>
                      <a:pt x="2303" y="8102"/>
                      <a:pt x="1358" y="9893"/>
                      <a:pt x="417" y="11686"/>
                    </a:cubicBezTo>
                    <a:cubicBezTo>
                      <a:pt x="295" y="11919"/>
                      <a:pt x="199" y="12166"/>
                      <a:pt x="113" y="12413"/>
                    </a:cubicBezTo>
                    <a:cubicBezTo>
                      <a:pt x="32" y="12646"/>
                      <a:pt x="0" y="12890"/>
                      <a:pt x="84" y="13136"/>
                    </a:cubicBezTo>
                    <a:cubicBezTo>
                      <a:pt x="179" y="13410"/>
                      <a:pt x="318" y="13517"/>
                      <a:pt x="608" y="13517"/>
                    </a:cubicBezTo>
                    <a:cubicBezTo>
                      <a:pt x="1292" y="13518"/>
                      <a:pt x="1976" y="13518"/>
                      <a:pt x="2661" y="13518"/>
                    </a:cubicBezTo>
                    <a:cubicBezTo>
                      <a:pt x="3345" y="13518"/>
                      <a:pt x="4029" y="13518"/>
                      <a:pt x="4714" y="13518"/>
                    </a:cubicBezTo>
                    <a:lnTo>
                      <a:pt x="8794" y="13518"/>
                    </a:lnTo>
                    <a:cubicBezTo>
                      <a:pt x="8829" y="13518"/>
                      <a:pt x="8863" y="13517"/>
                      <a:pt x="8899" y="13517"/>
                    </a:cubicBezTo>
                    <a:cubicBezTo>
                      <a:pt x="8900" y="13517"/>
                      <a:pt x="8902" y="13517"/>
                      <a:pt x="8903" y="13517"/>
                    </a:cubicBezTo>
                    <a:cubicBezTo>
                      <a:pt x="9035" y="13517"/>
                      <a:pt x="9148" y="13461"/>
                      <a:pt x="9207" y="13348"/>
                    </a:cubicBezTo>
                    <a:cubicBezTo>
                      <a:pt x="9274" y="13219"/>
                      <a:pt x="9335" y="13079"/>
                      <a:pt x="9357" y="12936"/>
                    </a:cubicBezTo>
                    <a:cubicBezTo>
                      <a:pt x="9391" y="12727"/>
                      <a:pt x="9351" y="12515"/>
                      <a:pt x="9269" y="12318"/>
                    </a:cubicBezTo>
                    <a:cubicBezTo>
                      <a:pt x="9165" y="12068"/>
                      <a:pt x="9061" y="11816"/>
                      <a:pt x="8935" y="11576"/>
                    </a:cubicBezTo>
                    <a:cubicBezTo>
                      <a:pt x="8006" y="9806"/>
                      <a:pt x="7069" y="8040"/>
                      <a:pt x="6137" y="6272"/>
                    </a:cubicBezTo>
                    <a:cubicBezTo>
                      <a:pt x="5999" y="6007"/>
                      <a:pt x="5871" y="5740"/>
                      <a:pt x="5870" y="5429"/>
                    </a:cubicBezTo>
                    <a:cubicBezTo>
                      <a:pt x="5863" y="4253"/>
                      <a:pt x="5847" y="3078"/>
                      <a:pt x="5837" y="1902"/>
                    </a:cubicBezTo>
                    <a:cubicBezTo>
                      <a:pt x="5832" y="1349"/>
                      <a:pt x="5834" y="796"/>
                      <a:pt x="5831" y="244"/>
                    </a:cubicBezTo>
                    <a:cubicBezTo>
                      <a:pt x="5830" y="40"/>
                      <a:pt x="5829" y="1"/>
                      <a:pt x="5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8"/>
              <p:cNvSpPr/>
              <p:nvPr/>
            </p:nvSpPr>
            <p:spPr>
              <a:xfrm>
                <a:off x="8227499" y="3361025"/>
                <a:ext cx="264083" cy="42719"/>
              </a:xfrm>
              <a:custGeom>
                <a:avLst/>
                <a:gdLst/>
                <a:ahLst/>
                <a:cxnLst/>
                <a:rect l="l" t="t" r="r" b="b"/>
                <a:pathLst>
                  <a:path w="3029" h="490" extrusionOk="0">
                    <a:moveTo>
                      <a:pt x="197" y="0"/>
                    </a:moveTo>
                    <a:cubicBezTo>
                      <a:pt x="40" y="0"/>
                      <a:pt x="1" y="26"/>
                      <a:pt x="11" y="238"/>
                    </a:cubicBezTo>
                    <a:cubicBezTo>
                      <a:pt x="17" y="372"/>
                      <a:pt x="60" y="409"/>
                      <a:pt x="241" y="430"/>
                    </a:cubicBezTo>
                    <a:cubicBezTo>
                      <a:pt x="638" y="473"/>
                      <a:pt x="1036" y="490"/>
                      <a:pt x="1434" y="490"/>
                    </a:cubicBezTo>
                    <a:cubicBezTo>
                      <a:pt x="1832" y="490"/>
                      <a:pt x="2230" y="473"/>
                      <a:pt x="2628" y="451"/>
                    </a:cubicBezTo>
                    <a:cubicBezTo>
                      <a:pt x="2697" y="448"/>
                      <a:pt x="2767" y="438"/>
                      <a:pt x="2836" y="426"/>
                    </a:cubicBezTo>
                    <a:cubicBezTo>
                      <a:pt x="3001" y="397"/>
                      <a:pt x="3028" y="340"/>
                      <a:pt x="3020" y="141"/>
                    </a:cubicBezTo>
                    <a:cubicBezTo>
                      <a:pt x="3015" y="9"/>
                      <a:pt x="2938" y="2"/>
                      <a:pt x="2851" y="2"/>
                    </a:cubicBezTo>
                    <a:cubicBezTo>
                      <a:pt x="2841" y="2"/>
                      <a:pt x="2831" y="3"/>
                      <a:pt x="2821" y="3"/>
                    </a:cubicBezTo>
                    <a:lnTo>
                      <a:pt x="1507" y="3"/>
                    </a:lnTo>
                    <a:cubicBezTo>
                      <a:pt x="1262" y="3"/>
                      <a:pt x="1017" y="4"/>
                      <a:pt x="771" y="4"/>
                    </a:cubicBezTo>
                    <a:cubicBezTo>
                      <a:pt x="587" y="4"/>
                      <a:pt x="403" y="3"/>
                      <a:pt x="220" y="1"/>
                    </a:cubicBezTo>
                    <a:cubicBezTo>
                      <a:pt x="212" y="0"/>
                      <a:pt x="204"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8"/>
              <p:cNvSpPr/>
              <p:nvPr/>
            </p:nvSpPr>
            <p:spPr>
              <a:xfrm>
                <a:off x="7991748" y="4101221"/>
                <a:ext cx="735580" cy="452826"/>
              </a:xfrm>
              <a:custGeom>
                <a:avLst/>
                <a:gdLst/>
                <a:ahLst/>
                <a:cxnLst/>
                <a:rect l="l" t="t" r="r" b="b"/>
                <a:pathLst>
                  <a:path w="8437" h="5194" extrusionOk="0">
                    <a:moveTo>
                      <a:pt x="2434" y="1"/>
                    </a:moveTo>
                    <a:lnTo>
                      <a:pt x="356" y="3807"/>
                    </a:lnTo>
                    <a:cubicBezTo>
                      <a:pt x="1" y="4423"/>
                      <a:pt x="446" y="5193"/>
                      <a:pt x="1156" y="5193"/>
                    </a:cubicBezTo>
                    <a:lnTo>
                      <a:pt x="7281" y="5193"/>
                    </a:lnTo>
                    <a:cubicBezTo>
                      <a:pt x="7992" y="5193"/>
                      <a:pt x="8437" y="4423"/>
                      <a:pt x="8081" y="3807"/>
                    </a:cubicBezTo>
                    <a:lnTo>
                      <a:pt x="6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8"/>
              <p:cNvSpPr/>
              <p:nvPr/>
            </p:nvSpPr>
            <p:spPr>
              <a:xfrm>
                <a:off x="8005087" y="4098083"/>
                <a:ext cx="709076" cy="458929"/>
              </a:xfrm>
              <a:custGeom>
                <a:avLst/>
                <a:gdLst/>
                <a:ahLst/>
                <a:cxnLst/>
                <a:rect l="l" t="t" r="r" b="b"/>
                <a:pathLst>
                  <a:path w="8133" h="5264" extrusionOk="0">
                    <a:moveTo>
                      <a:pt x="5890" y="70"/>
                    </a:moveTo>
                    <a:lnTo>
                      <a:pt x="7897" y="3861"/>
                    </a:lnTo>
                    <a:cubicBezTo>
                      <a:pt x="8058" y="4139"/>
                      <a:pt x="8058" y="4471"/>
                      <a:pt x="7897" y="4750"/>
                    </a:cubicBezTo>
                    <a:cubicBezTo>
                      <a:pt x="7738" y="5027"/>
                      <a:pt x="7450" y="5193"/>
                      <a:pt x="7128" y="5193"/>
                    </a:cubicBezTo>
                    <a:lnTo>
                      <a:pt x="1003" y="5193"/>
                    </a:lnTo>
                    <a:cubicBezTo>
                      <a:pt x="683" y="5193"/>
                      <a:pt x="395" y="5027"/>
                      <a:pt x="234" y="4750"/>
                    </a:cubicBezTo>
                    <a:cubicBezTo>
                      <a:pt x="73" y="4471"/>
                      <a:pt x="73" y="4139"/>
                      <a:pt x="234" y="3861"/>
                    </a:cubicBezTo>
                    <a:lnTo>
                      <a:pt x="2301" y="70"/>
                    </a:lnTo>
                    <a:close/>
                    <a:moveTo>
                      <a:pt x="2260" y="1"/>
                    </a:moveTo>
                    <a:lnTo>
                      <a:pt x="174" y="3826"/>
                    </a:lnTo>
                    <a:cubicBezTo>
                      <a:pt x="1" y="4126"/>
                      <a:pt x="1" y="4484"/>
                      <a:pt x="174" y="4785"/>
                    </a:cubicBezTo>
                    <a:cubicBezTo>
                      <a:pt x="347" y="5085"/>
                      <a:pt x="657" y="5264"/>
                      <a:pt x="1003" y="5264"/>
                    </a:cubicBezTo>
                    <a:lnTo>
                      <a:pt x="7128" y="5264"/>
                    </a:lnTo>
                    <a:cubicBezTo>
                      <a:pt x="7474" y="5264"/>
                      <a:pt x="7785" y="5085"/>
                      <a:pt x="7958" y="4785"/>
                    </a:cubicBezTo>
                    <a:cubicBezTo>
                      <a:pt x="8132" y="4484"/>
                      <a:pt x="8132" y="4126"/>
                      <a:pt x="7959" y="3827"/>
                    </a:cubicBezTo>
                    <a:lnTo>
                      <a:pt x="59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8"/>
              <p:cNvSpPr/>
              <p:nvPr/>
            </p:nvSpPr>
            <p:spPr>
              <a:xfrm>
                <a:off x="7944580" y="4143070"/>
                <a:ext cx="849269" cy="454570"/>
              </a:xfrm>
              <a:custGeom>
                <a:avLst/>
                <a:gdLst/>
                <a:ahLst/>
                <a:cxnLst/>
                <a:rect l="l" t="t" r="r" b="b"/>
                <a:pathLst>
                  <a:path w="9741" h="5214" extrusionOk="0">
                    <a:moveTo>
                      <a:pt x="7371" y="1"/>
                    </a:moveTo>
                    <a:cubicBezTo>
                      <a:pt x="7371" y="1"/>
                      <a:pt x="6424" y="1452"/>
                      <a:pt x="4528" y="2622"/>
                    </a:cubicBezTo>
                    <a:cubicBezTo>
                      <a:pt x="2956" y="3592"/>
                      <a:pt x="1053" y="3675"/>
                      <a:pt x="447" y="3675"/>
                    </a:cubicBezTo>
                    <a:cubicBezTo>
                      <a:pt x="322" y="3675"/>
                      <a:pt x="252" y="3671"/>
                      <a:pt x="252" y="3671"/>
                    </a:cubicBezTo>
                    <a:cubicBezTo>
                      <a:pt x="252" y="3671"/>
                      <a:pt x="40" y="3792"/>
                      <a:pt x="20" y="4448"/>
                    </a:cubicBezTo>
                    <a:cubicBezTo>
                      <a:pt x="0" y="5103"/>
                      <a:pt x="525" y="5195"/>
                      <a:pt x="525" y="5195"/>
                    </a:cubicBezTo>
                    <a:lnTo>
                      <a:pt x="8460" y="5214"/>
                    </a:lnTo>
                    <a:lnTo>
                      <a:pt x="9187" y="5143"/>
                    </a:lnTo>
                    <a:cubicBezTo>
                      <a:pt x="9741" y="4741"/>
                      <a:pt x="9349" y="3752"/>
                      <a:pt x="9349" y="3752"/>
                    </a:cubicBezTo>
                    <a:lnTo>
                      <a:pt x="7371" y="1"/>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8"/>
              <p:cNvSpPr/>
              <p:nvPr/>
            </p:nvSpPr>
            <p:spPr>
              <a:xfrm>
                <a:off x="7939000" y="3349778"/>
                <a:ext cx="840725" cy="1254207"/>
              </a:xfrm>
              <a:custGeom>
                <a:avLst/>
                <a:gdLst/>
                <a:ahLst/>
                <a:cxnLst/>
                <a:rect l="l" t="t" r="r" b="b"/>
                <a:pathLst>
                  <a:path w="9643" h="14386" extrusionOk="0">
                    <a:moveTo>
                      <a:pt x="3506" y="129"/>
                    </a:moveTo>
                    <a:cubicBezTo>
                      <a:pt x="3513" y="129"/>
                      <a:pt x="3521" y="129"/>
                      <a:pt x="3529" y="130"/>
                    </a:cubicBezTo>
                    <a:cubicBezTo>
                      <a:pt x="3712" y="132"/>
                      <a:pt x="3896" y="133"/>
                      <a:pt x="4080" y="133"/>
                    </a:cubicBezTo>
                    <a:cubicBezTo>
                      <a:pt x="4326" y="133"/>
                      <a:pt x="4571" y="132"/>
                      <a:pt x="4816" y="132"/>
                    </a:cubicBezTo>
                    <a:lnTo>
                      <a:pt x="6130" y="132"/>
                    </a:lnTo>
                    <a:cubicBezTo>
                      <a:pt x="6140" y="132"/>
                      <a:pt x="6150" y="131"/>
                      <a:pt x="6160" y="131"/>
                    </a:cubicBezTo>
                    <a:cubicBezTo>
                      <a:pt x="6247" y="131"/>
                      <a:pt x="6324" y="138"/>
                      <a:pt x="6329" y="270"/>
                    </a:cubicBezTo>
                    <a:cubicBezTo>
                      <a:pt x="6337" y="469"/>
                      <a:pt x="6310" y="526"/>
                      <a:pt x="6145" y="556"/>
                    </a:cubicBezTo>
                    <a:cubicBezTo>
                      <a:pt x="6076" y="568"/>
                      <a:pt x="6006" y="577"/>
                      <a:pt x="5937" y="581"/>
                    </a:cubicBezTo>
                    <a:cubicBezTo>
                      <a:pt x="5540" y="603"/>
                      <a:pt x="5144" y="619"/>
                      <a:pt x="4747" y="619"/>
                    </a:cubicBezTo>
                    <a:cubicBezTo>
                      <a:pt x="4348" y="619"/>
                      <a:pt x="3949" y="602"/>
                      <a:pt x="3550" y="559"/>
                    </a:cubicBezTo>
                    <a:cubicBezTo>
                      <a:pt x="3369" y="538"/>
                      <a:pt x="3326" y="501"/>
                      <a:pt x="3320" y="367"/>
                    </a:cubicBezTo>
                    <a:cubicBezTo>
                      <a:pt x="3309" y="155"/>
                      <a:pt x="3349" y="129"/>
                      <a:pt x="3506" y="129"/>
                    </a:cubicBezTo>
                    <a:close/>
                    <a:moveTo>
                      <a:pt x="5825" y="713"/>
                    </a:moveTo>
                    <a:cubicBezTo>
                      <a:pt x="5951" y="713"/>
                      <a:pt x="5952" y="753"/>
                      <a:pt x="5953" y="956"/>
                    </a:cubicBezTo>
                    <a:cubicBezTo>
                      <a:pt x="5956" y="1509"/>
                      <a:pt x="5954" y="2061"/>
                      <a:pt x="5958" y="2615"/>
                    </a:cubicBezTo>
                    <a:cubicBezTo>
                      <a:pt x="5969" y="3790"/>
                      <a:pt x="5984" y="4966"/>
                      <a:pt x="5991" y="6141"/>
                    </a:cubicBezTo>
                    <a:cubicBezTo>
                      <a:pt x="5993" y="6453"/>
                      <a:pt x="6120" y="6720"/>
                      <a:pt x="6259" y="6984"/>
                    </a:cubicBezTo>
                    <a:cubicBezTo>
                      <a:pt x="7191" y="8752"/>
                      <a:pt x="8127" y="10518"/>
                      <a:pt x="9057" y="12288"/>
                    </a:cubicBezTo>
                    <a:cubicBezTo>
                      <a:pt x="9183" y="12528"/>
                      <a:pt x="9287" y="12780"/>
                      <a:pt x="9390" y="13030"/>
                    </a:cubicBezTo>
                    <a:cubicBezTo>
                      <a:pt x="9472" y="13227"/>
                      <a:pt x="9513" y="13439"/>
                      <a:pt x="9479" y="13649"/>
                    </a:cubicBezTo>
                    <a:cubicBezTo>
                      <a:pt x="9457" y="13791"/>
                      <a:pt x="9396" y="13932"/>
                      <a:pt x="9329" y="14060"/>
                    </a:cubicBezTo>
                    <a:cubicBezTo>
                      <a:pt x="9270" y="14173"/>
                      <a:pt x="9156" y="14229"/>
                      <a:pt x="9024" y="14229"/>
                    </a:cubicBezTo>
                    <a:cubicBezTo>
                      <a:pt x="9023" y="14229"/>
                      <a:pt x="9021" y="14229"/>
                      <a:pt x="9020" y="14229"/>
                    </a:cubicBezTo>
                    <a:cubicBezTo>
                      <a:pt x="8985" y="14229"/>
                      <a:pt x="8951" y="14230"/>
                      <a:pt x="8916" y="14230"/>
                    </a:cubicBezTo>
                    <a:lnTo>
                      <a:pt x="4836" y="14230"/>
                    </a:lnTo>
                    <a:cubicBezTo>
                      <a:pt x="3923" y="14230"/>
                      <a:pt x="3011" y="14230"/>
                      <a:pt x="2098" y="14230"/>
                    </a:cubicBezTo>
                    <a:cubicBezTo>
                      <a:pt x="1642" y="14230"/>
                      <a:pt x="1186" y="14230"/>
                      <a:pt x="730" y="14230"/>
                    </a:cubicBezTo>
                    <a:cubicBezTo>
                      <a:pt x="440" y="14229"/>
                      <a:pt x="301" y="14122"/>
                      <a:pt x="206" y="13848"/>
                    </a:cubicBezTo>
                    <a:cubicBezTo>
                      <a:pt x="122" y="13602"/>
                      <a:pt x="153" y="13358"/>
                      <a:pt x="235" y="13125"/>
                    </a:cubicBezTo>
                    <a:cubicBezTo>
                      <a:pt x="321" y="12878"/>
                      <a:pt x="417" y="12631"/>
                      <a:pt x="539" y="12399"/>
                    </a:cubicBezTo>
                    <a:cubicBezTo>
                      <a:pt x="1480" y="10606"/>
                      <a:pt x="2424" y="8814"/>
                      <a:pt x="3374" y="7026"/>
                    </a:cubicBezTo>
                    <a:cubicBezTo>
                      <a:pt x="3567" y="6661"/>
                      <a:pt x="3675" y="6290"/>
                      <a:pt x="3674" y="5871"/>
                    </a:cubicBezTo>
                    <a:cubicBezTo>
                      <a:pt x="3669" y="4249"/>
                      <a:pt x="3684" y="2626"/>
                      <a:pt x="3692" y="1002"/>
                    </a:cubicBezTo>
                    <a:cubicBezTo>
                      <a:pt x="3693" y="750"/>
                      <a:pt x="3693" y="718"/>
                      <a:pt x="3872" y="718"/>
                    </a:cubicBezTo>
                    <a:cubicBezTo>
                      <a:pt x="3907" y="718"/>
                      <a:pt x="3949" y="720"/>
                      <a:pt x="4000" y="721"/>
                    </a:cubicBezTo>
                    <a:cubicBezTo>
                      <a:pt x="4225" y="725"/>
                      <a:pt x="4450" y="727"/>
                      <a:pt x="4675" y="727"/>
                    </a:cubicBezTo>
                    <a:cubicBezTo>
                      <a:pt x="5002" y="727"/>
                      <a:pt x="5329" y="724"/>
                      <a:pt x="5656" y="724"/>
                    </a:cubicBezTo>
                    <a:cubicBezTo>
                      <a:pt x="5674" y="724"/>
                      <a:pt x="5691" y="720"/>
                      <a:pt x="5708" y="719"/>
                    </a:cubicBezTo>
                    <a:cubicBezTo>
                      <a:pt x="5756" y="715"/>
                      <a:pt x="5795" y="713"/>
                      <a:pt x="5825" y="713"/>
                    </a:cubicBezTo>
                    <a:close/>
                    <a:moveTo>
                      <a:pt x="6231" y="0"/>
                    </a:moveTo>
                    <a:cubicBezTo>
                      <a:pt x="6123" y="0"/>
                      <a:pt x="6013" y="10"/>
                      <a:pt x="5905" y="10"/>
                    </a:cubicBezTo>
                    <a:cubicBezTo>
                      <a:pt x="5899" y="10"/>
                      <a:pt x="5894" y="10"/>
                      <a:pt x="5889" y="10"/>
                    </a:cubicBezTo>
                    <a:cubicBezTo>
                      <a:pt x="5072" y="8"/>
                      <a:pt x="4257" y="6"/>
                      <a:pt x="3440" y="1"/>
                    </a:cubicBezTo>
                    <a:cubicBezTo>
                      <a:pt x="3430" y="1"/>
                      <a:pt x="3419" y="1"/>
                      <a:pt x="3408" y="1"/>
                    </a:cubicBezTo>
                    <a:cubicBezTo>
                      <a:pt x="3334" y="1"/>
                      <a:pt x="3256" y="9"/>
                      <a:pt x="3241" y="85"/>
                    </a:cubicBezTo>
                    <a:cubicBezTo>
                      <a:pt x="3212" y="220"/>
                      <a:pt x="3202" y="363"/>
                      <a:pt x="3217" y="498"/>
                    </a:cubicBezTo>
                    <a:cubicBezTo>
                      <a:pt x="3230" y="617"/>
                      <a:pt x="3345" y="655"/>
                      <a:pt x="3454" y="673"/>
                    </a:cubicBezTo>
                    <a:cubicBezTo>
                      <a:pt x="3549" y="689"/>
                      <a:pt x="3588" y="743"/>
                      <a:pt x="3580" y="838"/>
                    </a:cubicBezTo>
                    <a:cubicBezTo>
                      <a:pt x="3574" y="899"/>
                      <a:pt x="3577" y="961"/>
                      <a:pt x="3577" y="1023"/>
                    </a:cubicBezTo>
                    <a:cubicBezTo>
                      <a:pt x="3562" y="2655"/>
                      <a:pt x="3543" y="4286"/>
                      <a:pt x="3540" y="5919"/>
                    </a:cubicBezTo>
                    <a:cubicBezTo>
                      <a:pt x="3540" y="6274"/>
                      <a:pt x="3458" y="6590"/>
                      <a:pt x="3293" y="6900"/>
                    </a:cubicBezTo>
                    <a:cubicBezTo>
                      <a:pt x="2339" y="8696"/>
                      <a:pt x="1387" y="10495"/>
                      <a:pt x="445" y="12299"/>
                    </a:cubicBezTo>
                    <a:cubicBezTo>
                      <a:pt x="293" y="12592"/>
                      <a:pt x="175" y="12909"/>
                      <a:pt x="80" y="13226"/>
                    </a:cubicBezTo>
                    <a:cubicBezTo>
                      <a:pt x="1" y="13498"/>
                      <a:pt x="6" y="13784"/>
                      <a:pt x="156" y="14044"/>
                    </a:cubicBezTo>
                    <a:cubicBezTo>
                      <a:pt x="267" y="14236"/>
                      <a:pt x="417" y="14353"/>
                      <a:pt x="662" y="14354"/>
                    </a:cubicBezTo>
                    <a:cubicBezTo>
                      <a:pt x="2049" y="14359"/>
                      <a:pt x="3435" y="14374"/>
                      <a:pt x="4822" y="14386"/>
                    </a:cubicBezTo>
                    <a:cubicBezTo>
                      <a:pt x="6217" y="14374"/>
                      <a:pt x="7613" y="14360"/>
                      <a:pt x="9008" y="14353"/>
                    </a:cubicBezTo>
                    <a:cubicBezTo>
                      <a:pt x="9193" y="14352"/>
                      <a:pt x="9329" y="14280"/>
                      <a:pt x="9433" y="14140"/>
                    </a:cubicBezTo>
                    <a:cubicBezTo>
                      <a:pt x="9600" y="13917"/>
                      <a:pt x="9643" y="13664"/>
                      <a:pt x="9607" y="13391"/>
                    </a:cubicBezTo>
                    <a:cubicBezTo>
                      <a:pt x="9555" y="12993"/>
                      <a:pt x="9387" y="12634"/>
                      <a:pt x="9204" y="12285"/>
                    </a:cubicBezTo>
                    <a:cubicBezTo>
                      <a:pt x="8253" y="10476"/>
                      <a:pt x="7297" y="8669"/>
                      <a:pt x="6340" y="6863"/>
                    </a:cubicBezTo>
                    <a:cubicBezTo>
                      <a:pt x="6186" y="6570"/>
                      <a:pt x="6102" y="6268"/>
                      <a:pt x="6106" y="5932"/>
                    </a:cubicBezTo>
                    <a:cubicBezTo>
                      <a:pt x="6113" y="5344"/>
                      <a:pt x="6102" y="4756"/>
                      <a:pt x="6098" y="4168"/>
                    </a:cubicBezTo>
                    <a:cubicBezTo>
                      <a:pt x="6089" y="3070"/>
                      <a:pt x="6082" y="1973"/>
                      <a:pt x="6073" y="877"/>
                    </a:cubicBezTo>
                    <a:cubicBezTo>
                      <a:pt x="6072" y="785"/>
                      <a:pt x="6068" y="713"/>
                      <a:pt x="6184" y="674"/>
                    </a:cubicBezTo>
                    <a:cubicBezTo>
                      <a:pt x="6449" y="583"/>
                      <a:pt x="6518" y="442"/>
                      <a:pt x="6451" y="176"/>
                    </a:cubicBezTo>
                    <a:cubicBezTo>
                      <a:pt x="6416" y="38"/>
                      <a:pt x="6373" y="1"/>
                      <a:pt x="623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a:off x="8235607" y="3375410"/>
                <a:ext cx="73148" cy="9241"/>
              </a:xfrm>
              <a:custGeom>
                <a:avLst/>
                <a:gdLst/>
                <a:ahLst/>
                <a:cxnLst/>
                <a:rect l="l" t="t" r="r" b="b"/>
                <a:pathLst>
                  <a:path w="839" h="106" extrusionOk="0">
                    <a:moveTo>
                      <a:pt x="105" y="0"/>
                    </a:moveTo>
                    <a:cubicBezTo>
                      <a:pt x="70" y="16"/>
                      <a:pt x="35" y="31"/>
                      <a:pt x="1" y="54"/>
                    </a:cubicBezTo>
                    <a:cubicBezTo>
                      <a:pt x="35" y="75"/>
                      <a:pt x="70" y="91"/>
                      <a:pt x="105" y="106"/>
                    </a:cubicBezTo>
                    <a:lnTo>
                      <a:pt x="733" y="106"/>
                    </a:lnTo>
                    <a:cubicBezTo>
                      <a:pt x="768" y="89"/>
                      <a:pt x="803" y="74"/>
                      <a:pt x="838" y="54"/>
                    </a:cubicBezTo>
                    <a:cubicBezTo>
                      <a:pt x="803" y="32"/>
                      <a:pt x="768" y="19"/>
                      <a:pt x="733" y="1"/>
                    </a:cubicBezTo>
                    <a:cubicBezTo>
                      <a:pt x="711" y="1"/>
                      <a:pt x="676" y="1"/>
                      <a:pt x="637" y="1"/>
                    </a:cubicBezTo>
                    <a:cubicBezTo>
                      <a:pt x="560" y="1"/>
                      <a:pt x="465" y="1"/>
                      <a:pt x="419" y="1"/>
                    </a:cubicBezTo>
                    <a:lnTo>
                      <a:pt x="209" y="1"/>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8"/>
              <p:cNvSpPr/>
              <p:nvPr/>
            </p:nvSpPr>
            <p:spPr>
              <a:xfrm>
                <a:off x="8360893" y="3375410"/>
                <a:ext cx="129557" cy="9241"/>
              </a:xfrm>
              <a:custGeom>
                <a:avLst/>
                <a:gdLst/>
                <a:ahLst/>
                <a:cxnLst/>
                <a:rect l="l" t="t" r="r" b="b"/>
                <a:pathLst>
                  <a:path w="1486" h="106" extrusionOk="0">
                    <a:moveTo>
                      <a:pt x="186" y="0"/>
                    </a:moveTo>
                    <a:cubicBezTo>
                      <a:pt x="125" y="16"/>
                      <a:pt x="62" y="31"/>
                      <a:pt x="1" y="54"/>
                    </a:cubicBezTo>
                    <a:cubicBezTo>
                      <a:pt x="62" y="75"/>
                      <a:pt x="125" y="91"/>
                      <a:pt x="186" y="106"/>
                    </a:cubicBezTo>
                    <a:lnTo>
                      <a:pt x="1300" y="106"/>
                    </a:lnTo>
                    <a:cubicBezTo>
                      <a:pt x="1361" y="89"/>
                      <a:pt x="1424" y="74"/>
                      <a:pt x="1485" y="54"/>
                    </a:cubicBezTo>
                    <a:cubicBezTo>
                      <a:pt x="1424" y="32"/>
                      <a:pt x="1361" y="19"/>
                      <a:pt x="1300" y="1"/>
                    </a:cubicBezTo>
                    <a:lnTo>
                      <a:pt x="372" y="1"/>
                    </a:lnTo>
                    <a:lnTo>
                      <a:pt x="1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8"/>
              <p:cNvSpPr/>
              <p:nvPr/>
            </p:nvSpPr>
            <p:spPr>
              <a:xfrm>
                <a:off x="8265686" y="3451609"/>
                <a:ext cx="19181" cy="213336"/>
              </a:xfrm>
              <a:custGeom>
                <a:avLst/>
                <a:gdLst/>
                <a:ahLst/>
                <a:cxnLst/>
                <a:rect l="l" t="t" r="r" b="b"/>
                <a:pathLst>
                  <a:path w="220" h="2447" extrusionOk="0">
                    <a:moveTo>
                      <a:pt x="100" y="0"/>
                    </a:moveTo>
                    <a:cubicBezTo>
                      <a:pt x="58" y="761"/>
                      <a:pt x="1" y="1678"/>
                      <a:pt x="90" y="2446"/>
                    </a:cubicBezTo>
                    <a:cubicBezTo>
                      <a:pt x="220" y="1662"/>
                      <a:pt x="102" y="808"/>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8"/>
              <p:cNvSpPr/>
              <p:nvPr/>
            </p:nvSpPr>
            <p:spPr>
              <a:xfrm>
                <a:off x="8268563" y="3681951"/>
                <a:ext cx="10113" cy="33217"/>
              </a:xfrm>
              <a:custGeom>
                <a:avLst/>
                <a:gdLst/>
                <a:ahLst/>
                <a:cxnLst/>
                <a:rect l="l" t="t" r="r" b="b"/>
                <a:pathLst>
                  <a:path w="116" h="381" extrusionOk="0">
                    <a:moveTo>
                      <a:pt x="67" y="0"/>
                    </a:moveTo>
                    <a:cubicBezTo>
                      <a:pt x="39" y="6"/>
                      <a:pt x="32" y="144"/>
                      <a:pt x="20" y="190"/>
                    </a:cubicBezTo>
                    <a:cubicBezTo>
                      <a:pt x="1" y="259"/>
                      <a:pt x="4" y="321"/>
                      <a:pt x="57" y="380"/>
                    </a:cubicBezTo>
                    <a:cubicBezTo>
                      <a:pt x="91" y="377"/>
                      <a:pt x="108" y="306"/>
                      <a:pt x="114" y="285"/>
                    </a:cubicBezTo>
                    <a:cubicBezTo>
                      <a:pt x="115" y="191"/>
                      <a:pt x="86" y="95"/>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8"/>
              <p:cNvSpPr/>
              <p:nvPr/>
            </p:nvSpPr>
            <p:spPr>
              <a:xfrm>
                <a:off x="8434304" y="3474888"/>
                <a:ext cx="19268" cy="432076"/>
              </a:xfrm>
              <a:custGeom>
                <a:avLst/>
                <a:gdLst/>
                <a:ahLst/>
                <a:cxnLst/>
                <a:rect l="l" t="t" r="r" b="b"/>
                <a:pathLst>
                  <a:path w="221" h="4956" extrusionOk="0">
                    <a:moveTo>
                      <a:pt x="101" y="1"/>
                    </a:moveTo>
                    <a:cubicBezTo>
                      <a:pt x="63" y="1427"/>
                      <a:pt x="1" y="3532"/>
                      <a:pt x="91" y="4955"/>
                    </a:cubicBezTo>
                    <a:cubicBezTo>
                      <a:pt x="221" y="3543"/>
                      <a:pt x="98" y="1456"/>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8203348" y="3851263"/>
                <a:ext cx="83785" cy="227634"/>
              </a:xfrm>
              <a:custGeom>
                <a:avLst/>
                <a:gdLst/>
                <a:ahLst/>
                <a:cxnLst/>
                <a:rect l="l" t="t" r="r" b="b"/>
                <a:pathLst>
                  <a:path w="961" h="2611" extrusionOk="0">
                    <a:moveTo>
                      <a:pt x="815" y="0"/>
                    </a:moveTo>
                    <a:lnTo>
                      <a:pt x="815" y="0"/>
                    </a:lnTo>
                    <a:cubicBezTo>
                      <a:pt x="828" y="438"/>
                      <a:pt x="788" y="935"/>
                      <a:pt x="607" y="1358"/>
                    </a:cubicBezTo>
                    <a:cubicBezTo>
                      <a:pt x="421" y="1780"/>
                      <a:pt x="216" y="2193"/>
                      <a:pt x="1" y="2603"/>
                    </a:cubicBezTo>
                    <a:lnTo>
                      <a:pt x="9" y="2610"/>
                    </a:lnTo>
                    <a:cubicBezTo>
                      <a:pt x="602" y="1898"/>
                      <a:pt x="961" y="928"/>
                      <a:pt x="8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TextBox 23">
            <a:extLst>
              <a:ext uri="{FF2B5EF4-FFF2-40B4-BE49-F238E27FC236}">
                <a16:creationId xmlns:a16="http://schemas.microsoft.com/office/drawing/2014/main" id="{CE2FB180-0BA1-EB08-2CC6-11A5C9D9D274}"/>
              </a:ext>
            </a:extLst>
          </p:cNvPr>
          <p:cNvSpPr txBox="1"/>
          <p:nvPr/>
        </p:nvSpPr>
        <p:spPr>
          <a:xfrm>
            <a:off x="1931719" y="1723128"/>
            <a:ext cx="4417123" cy="477054"/>
          </a:xfrm>
          <a:prstGeom prst="rect">
            <a:avLst/>
          </a:prstGeom>
          <a:noFill/>
        </p:spPr>
        <p:txBody>
          <a:bodyPr wrap="square">
            <a:spAutoFit/>
          </a:bodyPr>
          <a:lstStyle/>
          <a:p>
            <a:r>
              <a:rPr lang="fr-FR" sz="2500">
                <a:effectLst/>
                <a:latin typeface="+mj-lt"/>
                <a:ea typeface="Calibri" panose="020F0502020204030204" pitchFamily="34" charset="0"/>
              </a:rPr>
              <a:t>Định luật bảo toàn khối lượng</a:t>
            </a:r>
            <a:endParaRPr lang="en-US" sz="2500">
              <a:latin typeface="+mj-lt"/>
            </a:endParaRPr>
          </a:p>
        </p:txBody>
      </p:sp>
      <p:sp>
        <p:nvSpPr>
          <p:cNvPr id="25" name="TextBox 24">
            <a:extLst>
              <a:ext uri="{FF2B5EF4-FFF2-40B4-BE49-F238E27FC236}">
                <a16:creationId xmlns:a16="http://schemas.microsoft.com/office/drawing/2014/main" id="{6073F8FD-FBFF-9CBF-D5F8-4D5066B9D34B}"/>
              </a:ext>
            </a:extLst>
          </p:cNvPr>
          <p:cNvSpPr txBox="1"/>
          <p:nvPr/>
        </p:nvSpPr>
        <p:spPr>
          <a:xfrm>
            <a:off x="1931719" y="3127648"/>
            <a:ext cx="4417123" cy="477054"/>
          </a:xfrm>
          <a:prstGeom prst="rect">
            <a:avLst/>
          </a:prstGeom>
          <a:noFill/>
        </p:spPr>
        <p:txBody>
          <a:bodyPr wrap="square">
            <a:spAutoFit/>
          </a:bodyPr>
          <a:lstStyle/>
          <a:p>
            <a:r>
              <a:rPr lang="fr-FR" sz="2500">
                <a:latin typeface="+mj-lt"/>
              </a:rPr>
              <a:t>Phương trình hóa học</a:t>
            </a:r>
            <a:endParaRPr lang="en-US" sz="2500">
              <a:latin typeface="+mj-lt"/>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0"/>
                                        </p:tgtEl>
                                        <p:attrNameLst>
                                          <p:attrName>style.visibility</p:attrName>
                                        </p:attrNameLst>
                                      </p:cBhvr>
                                      <p:to>
                                        <p:strVal val="visible"/>
                                      </p:to>
                                    </p:set>
                                    <p:animEffect transition="in" filter="barn(inVertical)">
                                      <p:cBhvr>
                                        <p:cTn id="7" dur="500"/>
                                        <p:tgtEl>
                                          <p:spTgt spid="10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21"/>
                                        </p:tgtEl>
                                        <p:attrNameLst>
                                          <p:attrName>style.visibility</p:attrName>
                                        </p:attrNameLst>
                                      </p:cBhvr>
                                      <p:to>
                                        <p:strVal val="visible"/>
                                      </p:to>
                                    </p:set>
                                    <p:animEffect transition="in" filter="barn(inVertical)">
                                      <p:cBhvr>
                                        <p:cTn id="13" dur="500"/>
                                        <p:tgtEl>
                                          <p:spTgt spid="10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 grpId="0" animBg="1"/>
      <p:bldP spid="1021" grpId="0" animBg="1"/>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1" name="Google Shape;1271;p40"/>
          <p:cNvSpPr txBox="1">
            <a:spLocks noGrp="1"/>
          </p:cNvSpPr>
          <p:nvPr>
            <p:ph type="subTitle" idx="1"/>
          </p:nvPr>
        </p:nvSpPr>
        <p:spPr>
          <a:xfrm>
            <a:off x="893221" y="2986367"/>
            <a:ext cx="4447651" cy="4116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500" b="1">
                <a:latin typeface="+mj-lt"/>
              </a:rPr>
              <a:t>ĐỊNH LUẬT BẢO TOÀN KHỐI LƯỢNG</a:t>
            </a:r>
            <a:endParaRPr sz="2500" b="1">
              <a:latin typeface="+mj-lt"/>
            </a:endParaRPr>
          </a:p>
        </p:txBody>
      </p:sp>
      <p:sp>
        <p:nvSpPr>
          <p:cNvPr id="1272" name="Google Shape;1272;p40"/>
          <p:cNvSpPr txBox="1">
            <a:spLocks noGrp="1"/>
          </p:cNvSpPr>
          <p:nvPr>
            <p:ph type="title" idx="2"/>
          </p:nvPr>
        </p:nvSpPr>
        <p:spPr>
          <a:xfrm>
            <a:off x="2062703" y="1848308"/>
            <a:ext cx="1383300" cy="9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latin typeface="+mj-lt"/>
              </a:rPr>
              <a:t>01</a:t>
            </a:r>
            <a:endParaRPr sz="5000">
              <a:latin typeface="+mj-lt"/>
            </a:endParaRPr>
          </a:p>
        </p:txBody>
      </p:sp>
      <p:grpSp>
        <p:nvGrpSpPr>
          <p:cNvPr id="4" name="Google Shape;1915;p49">
            <a:extLst>
              <a:ext uri="{FF2B5EF4-FFF2-40B4-BE49-F238E27FC236}">
                <a16:creationId xmlns:a16="http://schemas.microsoft.com/office/drawing/2014/main" id="{30A7F969-B8A6-1F68-E6FA-2691FFBDA60B}"/>
              </a:ext>
            </a:extLst>
          </p:cNvPr>
          <p:cNvGrpSpPr/>
          <p:nvPr/>
        </p:nvGrpSpPr>
        <p:grpSpPr>
          <a:xfrm>
            <a:off x="5889880" y="1419857"/>
            <a:ext cx="2370000" cy="3219636"/>
            <a:chOff x="5934125" y="1384364"/>
            <a:chExt cx="2370000" cy="3219636"/>
          </a:xfrm>
        </p:grpSpPr>
        <p:sp>
          <p:nvSpPr>
            <p:cNvPr id="5" name="Google Shape;1916;p49">
              <a:extLst>
                <a:ext uri="{FF2B5EF4-FFF2-40B4-BE49-F238E27FC236}">
                  <a16:creationId xmlns:a16="http://schemas.microsoft.com/office/drawing/2014/main" id="{03037859-0D5B-60AB-61E8-CE7ED029A3D9}"/>
                </a:ext>
              </a:extLst>
            </p:cNvPr>
            <p:cNvSpPr/>
            <p:nvPr/>
          </p:nvSpPr>
          <p:spPr>
            <a:xfrm>
              <a:off x="5934125" y="4388600"/>
              <a:ext cx="23700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917;p49">
              <a:extLst>
                <a:ext uri="{FF2B5EF4-FFF2-40B4-BE49-F238E27FC236}">
                  <a16:creationId xmlns:a16="http://schemas.microsoft.com/office/drawing/2014/main" id="{D5F261FD-E1D1-1050-5788-95382E1C6E34}"/>
                </a:ext>
              </a:extLst>
            </p:cNvPr>
            <p:cNvGrpSpPr/>
            <p:nvPr/>
          </p:nvGrpSpPr>
          <p:grpSpPr>
            <a:xfrm>
              <a:off x="6178727" y="1384364"/>
              <a:ext cx="629874" cy="3067157"/>
              <a:chOff x="6612300" y="841075"/>
              <a:chExt cx="772757" cy="3762921"/>
            </a:xfrm>
          </p:grpSpPr>
          <p:sp>
            <p:nvSpPr>
              <p:cNvPr id="20" name="Google Shape;1918;p49">
                <a:extLst>
                  <a:ext uri="{FF2B5EF4-FFF2-40B4-BE49-F238E27FC236}">
                    <a16:creationId xmlns:a16="http://schemas.microsoft.com/office/drawing/2014/main" id="{B99CCF42-2F8A-B336-8034-7FF954CC4454}"/>
                  </a:ext>
                </a:extLst>
              </p:cNvPr>
              <p:cNvSpPr/>
              <p:nvPr/>
            </p:nvSpPr>
            <p:spPr>
              <a:xfrm>
                <a:off x="6709088" y="1395230"/>
                <a:ext cx="580214" cy="1861935"/>
              </a:xfrm>
              <a:custGeom>
                <a:avLst/>
                <a:gdLst/>
                <a:ahLst/>
                <a:cxnLst/>
                <a:rect l="l" t="t" r="r" b="b"/>
                <a:pathLst>
                  <a:path w="8974" h="28798" extrusionOk="0">
                    <a:moveTo>
                      <a:pt x="5684" y="0"/>
                    </a:moveTo>
                    <a:cubicBezTo>
                      <a:pt x="4109" y="0"/>
                      <a:pt x="2534" y="1"/>
                      <a:pt x="958" y="1"/>
                    </a:cubicBezTo>
                    <a:cubicBezTo>
                      <a:pt x="812" y="1"/>
                      <a:pt x="666" y="4"/>
                      <a:pt x="520" y="12"/>
                    </a:cubicBezTo>
                    <a:cubicBezTo>
                      <a:pt x="324" y="23"/>
                      <a:pt x="200" y="115"/>
                      <a:pt x="194" y="325"/>
                    </a:cubicBezTo>
                    <a:cubicBezTo>
                      <a:pt x="191" y="447"/>
                      <a:pt x="186" y="569"/>
                      <a:pt x="186" y="690"/>
                    </a:cubicBezTo>
                    <a:cubicBezTo>
                      <a:pt x="132" y="9026"/>
                      <a:pt x="88" y="17360"/>
                      <a:pt x="8" y="25694"/>
                    </a:cubicBezTo>
                    <a:cubicBezTo>
                      <a:pt x="0" y="26580"/>
                      <a:pt x="336" y="27204"/>
                      <a:pt x="1006" y="27680"/>
                    </a:cubicBezTo>
                    <a:cubicBezTo>
                      <a:pt x="2088" y="28449"/>
                      <a:pt x="3233" y="28798"/>
                      <a:pt x="4427" y="28798"/>
                    </a:cubicBezTo>
                    <a:cubicBezTo>
                      <a:pt x="5127" y="28798"/>
                      <a:pt x="5844" y="28678"/>
                      <a:pt x="6575" y="28452"/>
                    </a:cubicBezTo>
                    <a:cubicBezTo>
                      <a:pt x="6811" y="28379"/>
                      <a:pt x="6935" y="28239"/>
                      <a:pt x="6928" y="27974"/>
                    </a:cubicBezTo>
                    <a:cubicBezTo>
                      <a:pt x="6915" y="27512"/>
                      <a:pt x="6902" y="27047"/>
                      <a:pt x="6931" y="26585"/>
                    </a:cubicBezTo>
                    <a:cubicBezTo>
                      <a:pt x="6954" y="26211"/>
                      <a:pt x="6880" y="25923"/>
                      <a:pt x="6464" y="25819"/>
                    </a:cubicBezTo>
                    <a:cubicBezTo>
                      <a:pt x="6639" y="25633"/>
                      <a:pt x="6877" y="25496"/>
                      <a:pt x="6893" y="25337"/>
                    </a:cubicBezTo>
                    <a:cubicBezTo>
                      <a:pt x="6929" y="24991"/>
                      <a:pt x="7031" y="24612"/>
                      <a:pt x="6785" y="24280"/>
                    </a:cubicBezTo>
                    <a:cubicBezTo>
                      <a:pt x="6740" y="24218"/>
                      <a:pt x="6709" y="24067"/>
                      <a:pt x="6741" y="24041"/>
                    </a:cubicBezTo>
                    <a:cubicBezTo>
                      <a:pt x="7015" y="23808"/>
                      <a:pt x="6903" y="23499"/>
                      <a:pt x="6918" y="23220"/>
                    </a:cubicBezTo>
                    <a:cubicBezTo>
                      <a:pt x="6966" y="22282"/>
                      <a:pt x="6827" y="21345"/>
                      <a:pt x="6910" y="20404"/>
                    </a:cubicBezTo>
                    <a:cubicBezTo>
                      <a:pt x="6935" y="20136"/>
                      <a:pt x="7024" y="19805"/>
                      <a:pt x="6653" y="19646"/>
                    </a:cubicBezTo>
                    <a:cubicBezTo>
                      <a:pt x="6625" y="19635"/>
                      <a:pt x="6615" y="19483"/>
                      <a:pt x="6634" y="19474"/>
                    </a:cubicBezTo>
                    <a:cubicBezTo>
                      <a:pt x="7093" y="19256"/>
                      <a:pt x="6897" y="18841"/>
                      <a:pt x="6907" y="18510"/>
                    </a:cubicBezTo>
                    <a:cubicBezTo>
                      <a:pt x="6918" y="18204"/>
                      <a:pt x="6755" y="17883"/>
                      <a:pt x="6804" y="17593"/>
                    </a:cubicBezTo>
                    <a:cubicBezTo>
                      <a:pt x="6940" y="16784"/>
                      <a:pt x="7073" y="15991"/>
                      <a:pt x="6727" y="15202"/>
                    </a:cubicBezTo>
                    <a:cubicBezTo>
                      <a:pt x="6706" y="15154"/>
                      <a:pt x="6741" y="15065"/>
                      <a:pt x="6775" y="15010"/>
                    </a:cubicBezTo>
                    <a:cubicBezTo>
                      <a:pt x="7051" y="14582"/>
                      <a:pt x="6869" y="14112"/>
                      <a:pt x="6891" y="13661"/>
                    </a:cubicBezTo>
                    <a:cubicBezTo>
                      <a:pt x="6895" y="13584"/>
                      <a:pt x="6776" y="13464"/>
                      <a:pt x="6689" y="13427"/>
                    </a:cubicBezTo>
                    <a:cubicBezTo>
                      <a:pt x="6428" y="13317"/>
                      <a:pt x="6356" y="13188"/>
                      <a:pt x="6654" y="13071"/>
                    </a:cubicBezTo>
                    <a:cubicBezTo>
                      <a:pt x="6853" y="12992"/>
                      <a:pt x="6930" y="12882"/>
                      <a:pt x="6905" y="12694"/>
                    </a:cubicBezTo>
                    <a:cubicBezTo>
                      <a:pt x="6853" y="12297"/>
                      <a:pt x="7055" y="11866"/>
                      <a:pt x="6743" y="11497"/>
                    </a:cubicBezTo>
                    <a:cubicBezTo>
                      <a:pt x="6706" y="11455"/>
                      <a:pt x="6750" y="11336"/>
                      <a:pt x="6770" y="11255"/>
                    </a:cubicBezTo>
                    <a:cubicBezTo>
                      <a:pt x="6812" y="11075"/>
                      <a:pt x="6912" y="10893"/>
                      <a:pt x="6899" y="10718"/>
                    </a:cubicBezTo>
                    <a:cubicBezTo>
                      <a:pt x="6856" y="10121"/>
                      <a:pt x="7072" y="9501"/>
                      <a:pt x="6740" y="8930"/>
                    </a:cubicBezTo>
                    <a:cubicBezTo>
                      <a:pt x="6722" y="8898"/>
                      <a:pt x="6737" y="8831"/>
                      <a:pt x="6758" y="8792"/>
                    </a:cubicBezTo>
                    <a:cubicBezTo>
                      <a:pt x="7061" y="8241"/>
                      <a:pt x="6826" y="7641"/>
                      <a:pt x="6916" y="7074"/>
                    </a:cubicBezTo>
                    <a:cubicBezTo>
                      <a:pt x="6974" y="6705"/>
                      <a:pt x="6737" y="6531"/>
                      <a:pt x="6491" y="6353"/>
                    </a:cubicBezTo>
                    <a:cubicBezTo>
                      <a:pt x="6901" y="6003"/>
                      <a:pt x="6928" y="6002"/>
                      <a:pt x="6902" y="5557"/>
                    </a:cubicBezTo>
                    <a:cubicBezTo>
                      <a:pt x="6867" y="4932"/>
                      <a:pt x="7050" y="4289"/>
                      <a:pt x="6758" y="3685"/>
                    </a:cubicBezTo>
                    <a:cubicBezTo>
                      <a:pt x="7065" y="3041"/>
                      <a:pt x="6790" y="2337"/>
                      <a:pt x="6965" y="1679"/>
                    </a:cubicBezTo>
                    <a:cubicBezTo>
                      <a:pt x="6972" y="1652"/>
                      <a:pt x="7038" y="1639"/>
                      <a:pt x="7161" y="1576"/>
                    </a:cubicBezTo>
                    <a:cubicBezTo>
                      <a:pt x="7180" y="1830"/>
                      <a:pt x="7209" y="2055"/>
                      <a:pt x="7213" y="2279"/>
                    </a:cubicBezTo>
                    <a:cubicBezTo>
                      <a:pt x="7234" y="3347"/>
                      <a:pt x="7259" y="4414"/>
                      <a:pt x="7258" y="5481"/>
                    </a:cubicBezTo>
                    <a:cubicBezTo>
                      <a:pt x="7257" y="5861"/>
                      <a:pt x="7280" y="6195"/>
                      <a:pt x="7829" y="6389"/>
                    </a:cubicBezTo>
                    <a:cubicBezTo>
                      <a:pt x="7150" y="6450"/>
                      <a:pt x="7270" y="6867"/>
                      <a:pt x="7275" y="7227"/>
                    </a:cubicBezTo>
                    <a:cubicBezTo>
                      <a:pt x="7285" y="7833"/>
                      <a:pt x="7308" y="8440"/>
                      <a:pt x="7308" y="9046"/>
                    </a:cubicBezTo>
                    <a:cubicBezTo>
                      <a:pt x="7307" y="10211"/>
                      <a:pt x="7313" y="11375"/>
                      <a:pt x="7275" y="12539"/>
                    </a:cubicBezTo>
                    <a:cubicBezTo>
                      <a:pt x="7265" y="12852"/>
                      <a:pt x="7446" y="13011"/>
                      <a:pt x="7586" y="13220"/>
                    </a:cubicBezTo>
                    <a:cubicBezTo>
                      <a:pt x="7344" y="13417"/>
                      <a:pt x="7298" y="13674"/>
                      <a:pt x="7278" y="13976"/>
                    </a:cubicBezTo>
                    <a:cubicBezTo>
                      <a:pt x="7239" y="14543"/>
                      <a:pt x="7376" y="15090"/>
                      <a:pt x="7320" y="15671"/>
                    </a:cubicBezTo>
                    <a:cubicBezTo>
                      <a:pt x="7216" y="16747"/>
                      <a:pt x="7291" y="17841"/>
                      <a:pt x="7291" y="18928"/>
                    </a:cubicBezTo>
                    <a:cubicBezTo>
                      <a:pt x="7292" y="19126"/>
                      <a:pt x="7297" y="19301"/>
                      <a:pt x="7545" y="19387"/>
                    </a:cubicBezTo>
                    <a:cubicBezTo>
                      <a:pt x="7766" y="19465"/>
                      <a:pt x="7663" y="19577"/>
                      <a:pt x="7532" y="19689"/>
                    </a:cubicBezTo>
                    <a:cubicBezTo>
                      <a:pt x="7435" y="19771"/>
                      <a:pt x="7314" y="19890"/>
                      <a:pt x="7305" y="20000"/>
                    </a:cubicBezTo>
                    <a:cubicBezTo>
                      <a:pt x="7283" y="20339"/>
                      <a:pt x="7302" y="20681"/>
                      <a:pt x="7323" y="21021"/>
                    </a:cubicBezTo>
                    <a:cubicBezTo>
                      <a:pt x="7331" y="21154"/>
                      <a:pt x="7429" y="21293"/>
                      <a:pt x="7409" y="21417"/>
                    </a:cubicBezTo>
                    <a:cubicBezTo>
                      <a:pt x="7273" y="22295"/>
                      <a:pt x="7153" y="23168"/>
                      <a:pt x="7490" y="24032"/>
                    </a:cubicBezTo>
                    <a:cubicBezTo>
                      <a:pt x="7510" y="24082"/>
                      <a:pt x="7448" y="24158"/>
                      <a:pt x="7438" y="24224"/>
                    </a:cubicBezTo>
                    <a:cubicBezTo>
                      <a:pt x="7391" y="24526"/>
                      <a:pt x="7340" y="24828"/>
                      <a:pt x="7307" y="25132"/>
                    </a:cubicBezTo>
                    <a:cubicBezTo>
                      <a:pt x="7284" y="25340"/>
                      <a:pt x="7342" y="25477"/>
                      <a:pt x="7556" y="25477"/>
                    </a:cubicBezTo>
                    <a:cubicBezTo>
                      <a:pt x="7581" y="25477"/>
                      <a:pt x="7607" y="25476"/>
                      <a:pt x="7636" y="25472"/>
                    </a:cubicBezTo>
                    <a:cubicBezTo>
                      <a:pt x="7638" y="25471"/>
                      <a:pt x="7641" y="25471"/>
                      <a:pt x="7643" y="25471"/>
                    </a:cubicBezTo>
                    <a:cubicBezTo>
                      <a:pt x="7703" y="25471"/>
                      <a:pt x="7776" y="25564"/>
                      <a:pt x="7843" y="25611"/>
                    </a:cubicBezTo>
                    <a:cubicBezTo>
                      <a:pt x="7783" y="25679"/>
                      <a:pt x="7732" y="25786"/>
                      <a:pt x="7659" y="25805"/>
                    </a:cubicBezTo>
                    <a:cubicBezTo>
                      <a:pt x="7456" y="25859"/>
                      <a:pt x="7297" y="25910"/>
                      <a:pt x="7302" y="26174"/>
                    </a:cubicBezTo>
                    <a:cubicBezTo>
                      <a:pt x="7314" y="26775"/>
                      <a:pt x="7307" y="27377"/>
                      <a:pt x="7307" y="27999"/>
                    </a:cubicBezTo>
                    <a:cubicBezTo>
                      <a:pt x="8405" y="27645"/>
                      <a:pt x="8974" y="26895"/>
                      <a:pt x="8967" y="25842"/>
                    </a:cubicBezTo>
                    <a:cubicBezTo>
                      <a:pt x="8916" y="17459"/>
                      <a:pt x="8863" y="9076"/>
                      <a:pt x="8810" y="692"/>
                    </a:cubicBezTo>
                    <a:cubicBezTo>
                      <a:pt x="8810" y="570"/>
                      <a:pt x="8803" y="448"/>
                      <a:pt x="8803" y="326"/>
                    </a:cubicBezTo>
                    <a:cubicBezTo>
                      <a:pt x="8803" y="112"/>
                      <a:pt x="8684" y="20"/>
                      <a:pt x="8485" y="10"/>
                    </a:cubicBezTo>
                    <a:cubicBezTo>
                      <a:pt x="8340" y="3"/>
                      <a:pt x="8193" y="1"/>
                      <a:pt x="8047" y="1"/>
                    </a:cubicBezTo>
                    <a:cubicBezTo>
                      <a:pt x="7260" y="0"/>
                      <a:pt x="6472" y="0"/>
                      <a:pt x="5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19;p49">
                <a:extLst>
                  <a:ext uri="{FF2B5EF4-FFF2-40B4-BE49-F238E27FC236}">
                    <a16:creationId xmlns:a16="http://schemas.microsoft.com/office/drawing/2014/main" id="{6BD55486-CCB2-AC20-B6F3-571A22918B36}"/>
                  </a:ext>
                </a:extLst>
              </p:cNvPr>
              <p:cNvSpPr/>
              <p:nvPr/>
            </p:nvSpPr>
            <p:spPr>
              <a:xfrm>
                <a:off x="6805875" y="3240085"/>
                <a:ext cx="391809" cy="206055"/>
              </a:xfrm>
              <a:custGeom>
                <a:avLst/>
                <a:gdLst/>
                <a:ahLst/>
                <a:cxnLst/>
                <a:rect l="l" t="t" r="r" b="b"/>
                <a:pathLst>
                  <a:path w="6060" h="3187" extrusionOk="0">
                    <a:moveTo>
                      <a:pt x="0" y="1"/>
                    </a:moveTo>
                    <a:lnTo>
                      <a:pt x="0" y="1"/>
                    </a:lnTo>
                    <a:cubicBezTo>
                      <a:pt x="65" y="748"/>
                      <a:pt x="560" y="1102"/>
                      <a:pt x="1103" y="1397"/>
                    </a:cubicBezTo>
                    <a:cubicBezTo>
                      <a:pt x="1487" y="1604"/>
                      <a:pt x="1740" y="1869"/>
                      <a:pt x="1888" y="2299"/>
                    </a:cubicBezTo>
                    <a:cubicBezTo>
                      <a:pt x="1981" y="2573"/>
                      <a:pt x="2211" y="2857"/>
                      <a:pt x="2457" y="3010"/>
                    </a:cubicBezTo>
                    <a:cubicBezTo>
                      <a:pt x="2649" y="3129"/>
                      <a:pt x="2842" y="3186"/>
                      <a:pt x="3028" y="3186"/>
                    </a:cubicBezTo>
                    <a:cubicBezTo>
                      <a:pt x="3529" y="3186"/>
                      <a:pt x="3978" y="2773"/>
                      <a:pt x="4207" y="2039"/>
                    </a:cubicBezTo>
                    <a:cubicBezTo>
                      <a:pt x="4090" y="2017"/>
                      <a:pt x="4020" y="2005"/>
                      <a:pt x="3951" y="1988"/>
                    </a:cubicBezTo>
                    <a:cubicBezTo>
                      <a:pt x="3926" y="1982"/>
                      <a:pt x="3899" y="1979"/>
                      <a:pt x="3872" y="1979"/>
                    </a:cubicBezTo>
                    <a:cubicBezTo>
                      <a:pt x="3810" y="1979"/>
                      <a:pt x="3745" y="1990"/>
                      <a:pt x="3685" y="1990"/>
                    </a:cubicBezTo>
                    <a:cubicBezTo>
                      <a:pt x="3588" y="1990"/>
                      <a:pt x="3505" y="1962"/>
                      <a:pt x="3477" y="1816"/>
                    </a:cubicBezTo>
                    <a:cubicBezTo>
                      <a:pt x="3472" y="1783"/>
                      <a:pt x="3783" y="1677"/>
                      <a:pt x="3953" y="1630"/>
                    </a:cubicBezTo>
                    <a:cubicBezTo>
                      <a:pt x="4092" y="1591"/>
                      <a:pt x="4243" y="1592"/>
                      <a:pt x="4386" y="1566"/>
                    </a:cubicBezTo>
                    <a:cubicBezTo>
                      <a:pt x="4885" y="1480"/>
                      <a:pt x="5297" y="1223"/>
                      <a:pt x="5643" y="870"/>
                    </a:cubicBezTo>
                    <a:cubicBezTo>
                      <a:pt x="5876" y="630"/>
                      <a:pt x="6060" y="352"/>
                      <a:pt x="5980" y="15"/>
                    </a:cubicBezTo>
                    <a:lnTo>
                      <a:pt x="5980" y="15"/>
                    </a:lnTo>
                    <a:cubicBezTo>
                      <a:pt x="5282" y="195"/>
                      <a:pt x="4628" y="367"/>
                      <a:pt x="3972" y="533"/>
                    </a:cubicBezTo>
                    <a:cubicBezTo>
                      <a:pt x="3662" y="612"/>
                      <a:pt x="3350" y="647"/>
                      <a:pt x="3040" y="647"/>
                    </a:cubicBezTo>
                    <a:cubicBezTo>
                      <a:pt x="2673" y="647"/>
                      <a:pt x="2307" y="598"/>
                      <a:pt x="1944" y="518"/>
                    </a:cubicBezTo>
                    <a:cubicBezTo>
                      <a:pt x="1298" y="374"/>
                      <a:pt x="663" y="17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20;p49">
                <a:extLst>
                  <a:ext uri="{FF2B5EF4-FFF2-40B4-BE49-F238E27FC236}">
                    <a16:creationId xmlns:a16="http://schemas.microsoft.com/office/drawing/2014/main" id="{F6AC8A43-AFCD-F294-CF82-B5AE4E1D2242}"/>
                  </a:ext>
                </a:extLst>
              </p:cNvPr>
              <p:cNvSpPr/>
              <p:nvPr/>
            </p:nvSpPr>
            <p:spPr>
              <a:xfrm>
                <a:off x="6986003" y="3474782"/>
                <a:ext cx="30840" cy="1085234"/>
              </a:xfrm>
              <a:custGeom>
                <a:avLst/>
                <a:gdLst/>
                <a:ahLst/>
                <a:cxnLst/>
                <a:rect l="l" t="t" r="r" b="b"/>
                <a:pathLst>
                  <a:path w="477" h="16785" extrusionOk="0">
                    <a:moveTo>
                      <a:pt x="267" y="0"/>
                    </a:moveTo>
                    <a:cubicBezTo>
                      <a:pt x="265" y="0"/>
                      <a:pt x="263" y="0"/>
                      <a:pt x="261" y="1"/>
                    </a:cubicBezTo>
                    <a:cubicBezTo>
                      <a:pt x="180" y="13"/>
                      <a:pt x="49" y="69"/>
                      <a:pt x="42" y="123"/>
                    </a:cubicBezTo>
                    <a:cubicBezTo>
                      <a:pt x="8" y="362"/>
                      <a:pt x="1" y="606"/>
                      <a:pt x="2" y="849"/>
                    </a:cubicBezTo>
                    <a:cubicBezTo>
                      <a:pt x="20" y="5699"/>
                      <a:pt x="41" y="10549"/>
                      <a:pt x="61" y="15399"/>
                    </a:cubicBezTo>
                    <a:cubicBezTo>
                      <a:pt x="62" y="15808"/>
                      <a:pt x="61" y="16217"/>
                      <a:pt x="61" y="16784"/>
                    </a:cubicBezTo>
                    <a:cubicBezTo>
                      <a:pt x="477" y="16450"/>
                      <a:pt x="398" y="16166"/>
                      <a:pt x="399" y="15914"/>
                    </a:cubicBezTo>
                    <a:cubicBezTo>
                      <a:pt x="412" y="10821"/>
                      <a:pt x="422" y="5727"/>
                      <a:pt x="431" y="633"/>
                    </a:cubicBezTo>
                    <a:cubicBezTo>
                      <a:pt x="431" y="462"/>
                      <a:pt x="429" y="291"/>
                      <a:pt x="404" y="123"/>
                    </a:cubicBezTo>
                    <a:cubicBezTo>
                      <a:pt x="397" y="76"/>
                      <a:pt x="312" y="0"/>
                      <a:pt x="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21;p49">
                <a:extLst>
                  <a:ext uri="{FF2B5EF4-FFF2-40B4-BE49-F238E27FC236}">
                    <a16:creationId xmlns:a16="http://schemas.microsoft.com/office/drawing/2014/main" id="{13E73B82-64C7-B978-9E69-EB38EEB822E1}"/>
                  </a:ext>
                </a:extLst>
              </p:cNvPr>
              <p:cNvSpPr/>
              <p:nvPr/>
            </p:nvSpPr>
            <p:spPr>
              <a:xfrm>
                <a:off x="6642752" y="1335295"/>
                <a:ext cx="715989" cy="38340"/>
              </a:xfrm>
              <a:custGeom>
                <a:avLst/>
                <a:gdLst/>
                <a:ahLst/>
                <a:cxnLst/>
                <a:rect l="l" t="t" r="r" b="b"/>
                <a:pathLst>
                  <a:path w="11074" h="593" extrusionOk="0">
                    <a:moveTo>
                      <a:pt x="4406" y="1"/>
                    </a:moveTo>
                    <a:cubicBezTo>
                      <a:pt x="4017" y="1"/>
                      <a:pt x="3628" y="1"/>
                      <a:pt x="3238" y="2"/>
                    </a:cubicBezTo>
                    <a:cubicBezTo>
                      <a:pt x="2289" y="4"/>
                      <a:pt x="1341" y="7"/>
                      <a:pt x="392" y="17"/>
                    </a:cubicBezTo>
                    <a:cubicBezTo>
                      <a:pt x="390" y="17"/>
                      <a:pt x="387" y="17"/>
                      <a:pt x="385" y="17"/>
                    </a:cubicBezTo>
                    <a:cubicBezTo>
                      <a:pt x="354" y="17"/>
                      <a:pt x="320" y="15"/>
                      <a:pt x="286" y="15"/>
                    </a:cubicBezTo>
                    <a:cubicBezTo>
                      <a:pt x="146" y="15"/>
                      <a:pt x="1" y="35"/>
                      <a:pt x="30" y="233"/>
                    </a:cubicBezTo>
                    <a:cubicBezTo>
                      <a:pt x="47" y="351"/>
                      <a:pt x="230" y="500"/>
                      <a:pt x="364" y="536"/>
                    </a:cubicBezTo>
                    <a:cubicBezTo>
                      <a:pt x="561" y="586"/>
                      <a:pt x="772" y="590"/>
                      <a:pt x="980" y="590"/>
                    </a:cubicBezTo>
                    <a:cubicBezTo>
                      <a:pt x="1016" y="590"/>
                      <a:pt x="1052" y="590"/>
                      <a:pt x="1088" y="590"/>
                    </a:cubicBezTo>
                    <a:cubicBezTo>
                      <a:pt x="2572" y="592"/>
                      <a:pt x="4056" y="592"/>
                      <a:pt x="5540" y="592"/>
                    </a:cubicBezTo>
                    <a:cubicBezTo>
                      <a:pt x="7024" y="592"/>
                      <a:pt x="8507" y="592"/>
                      <a:pt x="9992" y="591"/>
                    </a:cubicBezTo>
                    <a:cubicBezTo>
                      <a:pt x="10186" y="591"/>
                      <a:pt x="10381" y="588"/>
                      <a:pt x="10574" y="568"/>
                    </a:cubicBezTo>
                    <a:cubicBezTo>
                      <a:pt x="10795" y="545"/>
                      <a:pt x="11073" y="499"/>
                      <a:pt x="11058" y="230"/>
                    </a:cubicBezTo>
                    <a:cubicBezTo>
                      <a:pt x="11047" y="39"/>
                      <a:pt x="10930" y="2"/>
                      <a:pt x="10796" y="2"/>
                    </a:cubicBezTo>
                    <a:cubicBezTo>
                      <a:pt x="10709" y="2"/>
                      <a:pt x="10615" y="18"/>
                      <a:pt x="10539" y="18"/>
                    </a:cubicBezTo>
                    <a:cubicBezTo>
                      <a:pt x="10538" y="18"/>
                      <a:pt x="10537" y="18"/>
                      <a:pt x="10536" y="18"/>
                    </a:cubicBezTo>
                    <a:cubicBezTo>
                      <a:pt x="9661" y="13"/>
                      <a:pt x="8785" y="12"/>
                      <a:pt x="7909" y="12"/>
                    </a:cubicBezTo>
                    <a:cubicBezTo>
                      <a:pt x="7130" y="12"/>
                      <a:pt x="6352" y="12"/>
                      <a:pt x="5574" y="12"/>
                    </a:cubicBezTo>
                    <a:cubicBezTo>
                      <a:pt x="5574" y="8"/>
                      <a:pt x="5574" y="5"/>
                      <a:pt x="5574" y="1"/>
                    </a:cubicBezTo>
                    <a:cubicBezTo>
                      <a:pt x="5184" y="1"/>
                      <a:pt x="4795" y="1"/>
                      <a:pt x="4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22;p49">
                <a:extLst>
                  <a:ext uri="{FF2B5EF4-FFF2-40B4-BE49-F238E27FC236}">
                    <a16:creationId xmlns:a16="http://schemas.microsoft.com/office/drawing/2014/main" id="{18594070-F022-3359-977D-55FC88E67C39}"/>
                  </a:ext>
                </a:extLst>
              </p:cNvPr>
              <p:cNvSpPr/>
              <p:nvPr/>
            </p:nvSpPr>
            <p:spPr>
              <a:xfrm>
                <a:off x="6963309" y="955126"/>
                <a:ext cx="75129" cy="354697"/>
              </a:xfrm>
              <a:custGeom>
                <a:avLst/>
                <a:gdLst/>
                <a:ahLst/>
                <a:cxnLst/>
                <a:rect l="l" t="t" r="r" b="b"/>
                <a:pathLst>
                  <a:path w="1162" h="5486" extrusionOk="0">
                    <a:moveTo>
                      <a:pt x="682" y="1"/>
                    </a:moveTo>
                    <a:cubicBezTo>
                      <a:pt x="642" y="1"/>
                      <a:pt x="597" y="1"/>
                      <a:pt x="549" y="2"/>
                    </a:cubicBezTo>
                    <a:cubicBezTo>
                      <a:pt x="76" y="7"/>
                      <a:pt x="47" y="20"/>
                      <a:pt x="39" y="482"/>
                    </a:cubicBezTo>
                    <a:cubicBezTo>
                      <a:pt x="27" y="1210"/>
                      <a:pt x="36" y="1938"/>
                      <a:pt x="36" y="2667"/>
                    </a:cubicBezTo>
                    <a:lnTo>
                      <a:pt x="7" y="2667"/>
                    </a:lnTo>
                    <a:cubicBezTo>
                      <a:pt x="7" y="3468"/>
                      <a:pt x="1" y="4269"/>
                      <a:pt x="12" y="5071"/>
                    </a:cubicBezTo>
                    <a:cubicBezTo>
                      <a:pt x="14" y="5202"/>
                      <a:pt x="76" y="5438"/>
                      <a:pt x="135" y="5446"/>
                    </a:cubicBezTo>
                    <a:cubicBezTo>
                      <a:pt x="289" y="5469"/>
                      <a:pt x="448" y="5486"/>
                      <a:pt x="605" y="5486"/>
                    </a:cubicBezTo>
                    <a:cubicBezTo>
                      <a:pt x="736" y="5486"/>
                      <a:pt x="866" y="5474"/>
                      <a:pt x="990" y="5444"/>
                    </a:cubicBezTo>
                    <a:cubicBezTo>
                      <a:pt x="1083" y="5421"/>
                      <a:pt x="1161" y="5125"/>
                      <a:pt x="1160" y="4955"/>
                    </a:cubicBezTo>
                    <a:cubicBezTo>
                      <a:pt x="1150" y="3449"/>
                      <a:pt x="1126" y="1944"/>
                      <a:pt x="1095" y="439"/>
                    </a:cubicBezTo>
                    <a:cubicBezTo>
                      <a:pt x="1086" y="44"/>
                      <a:pt x="1064" y="1"/>
                      <a:pt x="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23;p49">
                <a:extLst>
                  <a:ext uri="{FF2B5EF4-FFF2-40B4-BE49-F238E27FC236}">
                    <a16:creationId xmlns:a16="http://schemas.microsoft.com/office/drawing/2014/main" id="{3F35534F-0FB5-6E8E-F00E-0B59AE328484}"/>
                  </a:ext>
                </a:extLst>
              </p:cNvPr>
              <p:cNvSpPr/>
              <p:nvPr/>
            </p:nvSpPr>
            <p:spPr>
              <a:xfrm>
                <a:off x="6814087" y="862799"/>
                <a:ext cx="368340" cy="68146"/>
              </a:xfrm>
              <a:custGeom>
                <a:avLst/>
                <a:gdLst/>
                <a:ahLst/>
                <a:cxnLst/>
                <a:rect l="l" t="t" r="r" b="b"/>
                <a:pathLst>
                  <a:path w="5697" h="1054" extrusionOk="0">
                    <a:moveTo>
                      <a:pt x="5174" y="0"/>
                    </a:moveTo>
                    <a:cubicBezTo>
                      <a:pt x="5165" y="0"/>
                      <a:pt x="5157" y="1"/>
                      <a:pt x="5148" y="1"/>
                    </a:cubicBezTo>
                    <a:cubicBezTo>
                      <a:pt x="4831" y="8"/>
                      <a:pt x="4514" y="10"/>
                      <a:pt x="4196" y="10"/>
                    </a:cubicBezTo>
                    <a:cubicBezTo>
                      <a:pt x="3785" y="10"/>
                      <a:pt x="3374" y="7"/>
                      <a:pt x="2964" y="7"/>
                    </a:cubicBezTo>
                    <a:cubicBezTo>
                      <a:pt x="2964" y="7"/>
                      <a:pt x="2964" y="7"/>
                      <a:pt x="2964" y="8"/>
                    </a:cubicBezTo>
                    <a:cubicBezTo>
                      <a:pt x="2498" y="8"/>
                      <a:pt x="2033" y="5"/>
                      <a:pt x="1568" y="5"/>
                    </a:cubicBezTo>
                    <a:cubicBezTo>
                      <a:pt x="1232" y="5"/>
                      <a:pt x="896" y="6"/>
                      <a:pt x="560" y="12"/>
                    </a:cubicBezTo>
                    <a:cubicBezTo>
                      <a:pt x="226" y="17"/>
                      <a:pt x="0" y="313"/>
                      <a:pt x="150" y="590"/>
                    </a:cubicBezTo>
                    <a:cubicBezTo>
                      <a:pt x="230" y="738"/>
                      <a:pt x="487" y="842"/>
                      <a:pt x="678" y="872"/>
                    </a:cubicBezTo>
                    <a:cubicBezTo>
                      <a:pt x="1427" y="987"/>
                      <a:pt x="2177" y="1054"/>
                      <a:pt x="2929" y="1054"/>
                    </a:cubicBezTo>
                    <a:cubicBezTo>
                      <a:pt x="3508" y="1054"/>
                      <a:pt x="4087" y="1014"/>
                      <a:pt x="4667" y="925"/>
                    </a:cubicBezTo>
                    <a:cubicBezTo>
                      <a:pt x="4907" y="888"/>
                      <a:pt x="5148" y="866"/>
                      <a:pt x="5386" y="817"/>
                    </a:cubicBezTo>
                    <a:cubicBezTo>
                      <a:pt x="5614" y="771"/>
                      <a:pt x="5697" y="631"/>
                      <a:pt x="5647" y="390"/>
                    </a:cubicBezTo>
                    <a:cubicBezTo>
                      <a:pt x="5589" y="116"/>
                      <a:pt x="5455" y="0"/>
                      <a:pt x="5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24;p49">
                <a:extLst>
                  <a:ext uri="{FF2B5EF4-FFF2-40B4-BE49-F238E27FC236}">
                    <a16:creationId xmlns:a16="http://schemas.microsoft.com/office/drawing/2014/main" id="{43CEA3FC-47E1-A59A-4A74-C84CA8B387FE}"/>
                  </a:ext>
                </a:extLst>
              </p:cNvPr>
              <p:cNvSpPr/>
              <p:nvPr/>
            </p:nvSpPr>
            <p:spPr>
              <a:xfrm>
                <a:off x="6697191" y="2276627"/>
                <a:ext cx="603166" cy="1188036"/>
              </a:xfrm>
              <a:custGeom>
                <a:avLst/>
                <a:gdLst/>
                <a:ahLst/>
                <a:cxnLst/>
                <a:rect l="l" t="t" r="r" b="b"/>
                <a:pathLst>
                  <a:path w="9329" h="18375" extrusionOk="0">
                    <a:moveTo>
                      <a:pt x="9215" y="0"/>
                    </a:moveTo>
                    <a:lnTo>
                      <a:pt x="9221" y="643"/>
                    </a:lnTo>
                    <a:lnTo>
                      <a:pt x="9221" y="643"/>
                    </a:lnTo>
                    <a:cubicBezTo>
                      <a:pt x="9261" y="229"/>
                      <a:pt x="9215" y="1"/>
                      <a:pt x="9215" y="0"/>
                    </a:cubicBezTo>
                    <a:close/>
                    <a:moveTo>
                      <a:pt x="9221" y="643"/>
                    </a:moveTo>
                    <a:cubicBezTo>
                      <a:pt x="9136" y="1524"/>
                      <a:pt x="8661" y="3243"/>
                      <a:pt x="6526" y="5378"/>
                    </a:cubicBezTo>
                    <a:cubicBezTo>
                      <a:pt x="3389" y="8515"/>
                      <a:pt x="140" y="8964"/>
                      <a:pt x="140" y="8964"/>
                    </a:cubicBezTo>
                    <a:cubicBezTo>
                      <a:pt x="140" y="8964"/>
                      <a:pt x="1" y="12465"/>
                      <a:pt x="140" y="13108"/>
                    </a:cubicBezTo>
                    <a:cubicBezTo>
                      <a:pt x="280" y="13753"/>
                      <a:pt x="1456" y="14537"/>
                      <a:pt x="1456" y="14537"/>
                    </a:cubicBezTo>
                    <a:cubicBezTo>
                      <a:pt x="1372" y="15462"/>
                      <a:pt x="2184" y="16105"/>
                      <a:pt x="2184" y="16105"/>
                    </a:cubicBezTo>
                    <a:cubicBezTo>
                      <a:pt x="2184" y="16105"/>
                      <a:pt x="3192" y="16442"/>
                      <a:pt x="3445" y="17310"/>
                    </a:cubicBezTo>
                    <a:cubicBezTo>
                      <a:pt x="3697" y="18179"/>
                      <a:pt x="4845" y="18375"/>
                      <a:pt x="4845" y="18375"/>
                    </a:cubicBezTo>
                    <a:cubicBezTo>
                      <a:pt x="4845" y="18375"/>
                      <a:pt x="5406" y="18010"/>
                      <a:pt x="5938" y="17591"/>
                    </a:cubicBezTo>
                    <a:cubicBezTo>
                      <a:pt x="6471" y="17170"/>
                      <a:pt x="6218" y="16610"/>
                      <a:pt x="6218" y="16610"/>
                    </a:cubicBezTo>
                    <a:cubicBezTo>
                      <a:pt x="6218" y="16610"/>
                      <a:pt x="7395" y="16162"/>
                      <a:pt x="7646" y="15855"/>
                    </a:cubicBezTo>
                    <a:cubicBezTo>
                      <a:pt x="7899" y="15546"/>
                      <a:pt x="7899" y="14566"/>
                      <a:pt x="7899" y="14566"/>
                    </a:cubicBezTo>
                    <a:cubicBezTo>
                      <a:pt x="8964" y="14229"/>
                      <a:pt x="9328" y="12661"/>
                      <a:pt x="9328" y="12661"/>
                    </a:cubicBezTo>
                    <a:lnTo>
                      <a:pt x="9221" y="643"/>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25;p49">
                <a:extLst>
                  <a:ext uri="{FF2B5EF4-FFF2-40B4-BE49-F238E27FC236}">
                    <a16:creationId xmlns:a16="http://schemas.microsoft.com/office/drawing/2014/main" id="{0B1BE295-ED7F-9775-24C0-A680F61AC620}"/>
                  </a:ext>
                </a:extLst>
              </p:cNvPr>
              <p:cNvSpPr/>
              <p:nvPr/>
            </p:nvSpPr>
            <p:spPr>
              <a:xfrm>
                <a:off x="6637451" y="1354821"/>
                <a:ext cx="731701" cy="61616"/>
              </a:xfrm>
              <a:custGeom>
                <a:avLst/>
                <a:gdLst/>
                <a:ahLst/>
                <a:cxnLst/>
                <a:rect l="l" t="t" r="r" b="b"/>
                <a:pathLst>
                  <a:path w="11317" h="953" extrusionOk="0">
                    <a:moveTo>
                      <a:pt x="11316" y="1"/>
                    </a:moveTo>
                    <a:lnTo>
                      <a:pt x="0" y="56"/>
                    </a:lnTo>
                    <a:lnTo>
                      <a:pt x="224" y="420"/>
                    </a:lnTo>
                    <a:lnTo>
                      <a:pt x="1064" y="532"/>
                    </a:lnTo>
                    <a:lnTo>
                      <a:pt x="1303" y="950"/>
                    </a:lnTo>
                    <a:lnTo>
                      <a:pt x="10055" y="953"/>
                    </a:lnTo>
                    <a:lnTo>
                      <a:pt x="10055" y="589"/>
                    </a:lnTo>
                    <a:lnTo>
                      <a:pt x="11148" y="365"/>
                    </a:lnTo>
                    <a:lnTo>
                      <a:pt x="11316" y="1"/>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26;p49">
                <a:extLst>
                  <a:ext uri="{FF2B5EF4-FFF2-40B4-BE49-F238E27FC236}">
                    <a16:creationId xmlns:a16="http://schemas.microsoft.com/office/drawing/2014/main" id="{EFA0FE5D-86A0-B7CB-1390-B5C4E0397FF3}"/>
                  </a:ext>
                </a:extLst>
              </p:cNvPr>
              <p:cNvSpPr/>
              <p:nvPr/>
            </p:nvSpPr>
            <p:spPr>
              <a:xfrm>
                <a:off x="6796307" y="892605"/>
                <a:ext cx="392585" cy="95108"/>
              </a:xfrm>
              <a:custGeom>
                <a:avLst/>
                <a:gdLst/>
                <a:ahLst/>
                <a:cxnLst/>
                <a:rect l="l" t="t" r="r" b="b"/>
                <a:pathLst>
                  <a:path w="6072" h="1471" extrusionOk="0">
                    <a:moveTo>
                      <a:pt x="6051" y="0"/>
                    </a:moveTo>
                    <a:lnTo>
                      <a:pt x="357" y="63"/>
                    </a:lnTo>
                    <a:cubicBezTo>
                      <a:pt x="0" y="568"/>
                      <a:pt x="2438" y="861"/>
                      <a:pt x="2437" y="861"/>
                    </a:cubicBezTo>
                    <a:lnTo>
                      <a:pt x="2395" y="1471"/>
                    </a:lnTo>
                    <a:lnTo>
                      <a:pt x="3887" y="1449"/>
                    </a:lnTo>
                    <a:lnTo>
                      <a:pt x="3866" y="841"/>
                    </a:lnTo>
                    <a:lnTo>
                      <a:pt x="6071" y="420"/>
                    </a:lnTo>
                    <a:lnTo>
                      <a:pt x="6051"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27;p49">
                <a:extLst>
                  <a:ext uri="{FF2B5EF4-FFF2-40B4-BE49-F238E27FC236}">
                    <a16:creationId xmlns:a16="http://schemas.microsoft.com/office/drawing/2014/main" id="{35E54E61-B019-C200-F775-14119905347B}"/>
                  </a:ext>
                </a:extLst>
              </p:cNvPr>
              <p:cNvSpPr/>
              <p:nvPr/>
            </p:nvSpPr>
            <p:spPr>
              <a:xfrm>
                <a:off x="6612300" y="841075"/>
                <a:ext cx="772757" cy="3762921"/>
              </a:xfrm>
              <a:custGeom>
                <a:avLst/>
                <a:gdLst/>
                <a:ahLst/>
                <a:cxnLst/>
                <a:rect l="l" t="t" r="r" b="b"/>
                <a:pathLst>
                  <a:path w="11952" h="58200" extrusionOk="0">
                    <a:moveTo>
                      <a:pt x="8295" y="336"/>
                    </a:moveTo>
                    <a:cubicBezTo>
                      <a:pt x="8576" y="336"/>
                      <a:pt x="8710" y="451"/>
                      <a:pt x="8768" y="726"/>
                    </a:cubicBezTo>
                    <a:cubicBezTo>
                      <a:pt x="8818" y="966"/>
                      <a:pt x="8735" y="1107"/>
                      <a:pt x="8507" y="1153"/>
                    </a:cubicBezTo>
                    <a:cubicBezTo>
                      <a:pt x="8269" y="1202"/>
                      <a:pt x="8027" y="1224"/>
                      <a:pt x="7788" y="1261"/>
                    </a:cubicBezTo>
                    <a:cubicBezTo>
                      <a:pt x="7210" y="1350"/>
                      <a:pt x="6632" y="1389"/>
                      <a:pt x="6055" y="1389"/>
                    </a:cubicBezTo>
                    <a:cubicBezTo>
                      <a:pt x="5301" y="1389"/>
                      <a:pt x="4549" y="1322"/>
                      <a:pt x="3799" y="1207"/>
                    </a:cubicBezTo>
                    <a:cubicBezTo>
                      <a:pt x="3608" y="1178"/>
                      <a:pt x="3351" y="1073"/>
                      <a:pt x="3271" y="926"/>
                    </a:cubicBezTo>
                    <a:cubicBezTo>
                      <a:pt x="3122" y="648"/>
                      <a:pt x="3346" y="353"/>
                      <a:pt x="3681" y="348"/>
                    </a:cubicBezTo>
                    <a:cubicBezTo>
                      <a:pt x="4017" y="342"/>
                      <a:pt x="4353" y="341"/>
                      <a:pt x="4689" y="341"/>
                    </a:cubicBezTo>
                    <a:cubicBezTo>
                      <a:pt x="5154" y="341"/>
                      <a:pt x="5619" y="344"/>
                      <a:pt x="6085" y="344"/>
                    </a:cubicBezTo>
                    <a:lnTo>
                      <a:pt x="6085" y="343"/>
                    </a:lnTo>
                    <a:cubicBezTo>
                      <a:pt x="6495" y="343"/>
                      <a:pt x="6906" y="346"/>
                      <a:pt x="7317" y="346"/>
                    </a:cubicBezTo>
                    <a:cubicBezTo>
                      <a:pt x="7635" y="346"/>
                      <a:pt x="7952" y="344"/>
                      <a:pt x="8269" y="337"/>
                    </a:cubicBezTo>
                    <a:cubicBezTo>
                      <a:pt x="8278" y="337"/>
                      <a:pt x="8287" y="336"/>
                      <a:pt x="8295" y="336"/>
                    </a:cubicBezTo>
                    <a:close/>
                    <a:moveTo>
                      <a:pt x="6111" y="1765"/>
                    </a:moveTo>
                    <a:cubicBezTo>
                      <a:pt x="6492" y="1765"/>
                      <a:pt x="6515" y="1808"/>
                      <a:pt x="6524" y="2204"/>
                    </a:cubicBezTo>
                    <a:cubicBezTo>
                      <a:pt x="6555" y="3709"/>
                      <a:pt x="6579" y="5214"/>
                      <a:pt x="6589" y="6719"/>
                    </a:cubicBezTo>
                    <a:cubicBezTo>
                      <a:pt x="6590" y="6889"/>
                      <a:pt x="6512" y="7185"/>
                      <a:pt x="6419" y="7208"/>
                    </a:cubicBezTo>
                    <a:cubicBezTo>
                      <a:pt x="6295" y="7238"/>
                      <a:pt x="6164" y="7250"/>
                      <a:pt x="6032" y="7250"/>
                    </a:cubicBezTo>
                    <a:cubicBezTo>
                      <a:pt x="5876" y="7250"/>
                      <a:pt x="5717" y="7233"/>
                      <a:pt x="5564" y="7211"/>
                    </a:cubicBezTo>
                    <a:cubicBezTo>
                      <a:pt x="5505" y="7202"/>
                      <a:pt x="5443" y="6967"/>
                      <a:pt x="5441" y="6835"/>
                    </a:cubicBezTo>
                    <a:cubicBezTo>
                      <a:pt x="5430" y="6033"/>
                      <a:pt x="5436" y="5232"/>
                      <a:pt x="5436" y="4431"/>
                    </a:cubicBezTo>
                    <a:lnTo>
                      <a:pt x="5465" y="4431"/>
                    </a:lnTo>
                    <a:cubicBezTo>
                      <a:pt x="5465" y="3702"/>
                      <a:pt x="5456" y="2974"/>
                      <a:pt x="5468" y="2246"/>
                    </a:cubicBezTo>
                    <a:cubicBezTo>
                      <a:pt x="5476" y="1785"/>
                      <a:pt x="5505" y="1771"/>
                      <a:pt x="5978" y="1766"/>
                    </a:cubicBezTo>
                    <a:cubicBezTo>
                      <a:pt x="6026" y="1765"/>
                      <a:pt x="6070" y="1765"/>
                      <a:pt x="6111" y="1765"/>
                    </a:cubicBezTo>
                    <a:close/>
                    <a:moveTo>
                      <a:pt x="4877" y="7645"/>
                    </a:moveTo>
                    <a:cubicBezTo>
                      <a:pt x="5267" y="7645"/>
                      <a:pt x="5656" y="7645"/>
                      <a:pt x="6045" y="7645"/>
                    </a:cubicBezTo>
                    <a:lnTo>
                      <a:pt x="6045" y="7656"/>
                    </a:lnTo>
                    <a:cubicBezTo>
                      <a:pt x="6872" y="7656"/>
                      <a:pt x="7699" y="7655"/>
                      <a:pt x="8526" y="7655"/>
                    </a:cubicBezTo>
                    <a:cubicBezTo>
                      <a:pt x="9353" y="7655"/>
                      <a:pt x="10180" y="7656"/>
                      <a:pt x="11007" y="7661"/>
                    </a:cubicBezTo>
                    <a:cubicBezTo>
                      <a:pt x="11008" y="7661"/>
                      <a:pt x="11009" y="7661"/>
                      <a:pt x="11010" y="7661"/>
                    </a:cubicBezTo>
                    <a:cubicBezTo>
                      <a:pt x="11086" y="7661"/>
                      <a:pt x="11179" y="7645"/>
                      <a:pt x="11266" y="7645"/>
                    </a:cubicBezTo>
                    <a:cubicBezTo>
                      <a:pt x="11400" y="7645"/>
                      <a:pt x="11518" y="7683"/>
                      <a:pt x="11529" y="7874"/>
                    </a:cubicBezTo>
                    <a:cubicBezTo>
                      <a:pt x="11544" y="8143"/>
                      <a:pt x="11267" y="8189"/>
                      <a:pt x="11045" y="8212"/>
                    </a:cubicBezTo>
                    <a:cubicBezTo>
                      <a:pt x="10852" y="8232"/>
                      <a:pt x="10658" y="8235"/>
                      <a:pt x="10463" y="8235"/>
                    </a:cubicBezTo>
                    <a:cubicBezTo>
                      <a:pt x="8979" y="8236"/>
                      <a:pt x="7495" y="8236"/>
                      <a:pt x="6012" y="8236"/>
                    </a:cubicBezTo>
                    <a:cubicBezTo>
                      <a:pt x="4528" y="8236"/>
                      <a:pt x="3044" y="8236"/>
                      <a:pt x="1560" y="8234"/>
                    </a:cubicBezTo>
                    <a:cubicBezTo>
                      <a:pt x="1524" y="8234"/>
                      <a:pt x="1488" y="8234"/>
                      <a:pt x="1452" y="8234"/>
                    </a:cubicBezTo>
                    <a:cubicBezTo>
                      <a:pt x="1244" y="8234"/>
                      <a:pt x="1032" y="8230"/>
                      <a:pt x="836" y="8180"/>
                    </a:cubicBezTo>
                    <a:cubicBezTo>
                      <a:pt x="702" y="8145"/>
                      <a:pt x="519" y="7995"/>
                      <a:pt x="501" y="7877"/>
                    </a:cubicBezTo>
                    <a:cubicBezTo>
                      <a:pt x="471" y="7676"/>
                      <a:pt x="621" y="7659"/>
                      <a:pt x="763" y="7659"/>
                    </a:cubicBezTo>
                    <a:cubicBezTo>
                      <a:pt x="793" y="7659"/>
                      <a:pt x="821" y="7660"/>
                      <a:pt x="848" y="7660"/>
                    </a:cubicBezTo>
                    <a:cubicBezTo>
                      <a:pt x="854" y="7660"/>
                      <a:pt x="859" y="7660"/>
                      <a:pt x="864" y="7660"/>
                    </a:cubicBezTo>
                    <a:cubicBezTo>
                      <a:pt x="1812" y="7650"/>
                      <a:pt x="2761" y="7648"/>
                      <a:pt x="3709" y="7646"/>
                    </a:cubicBezTo>
                    <a:cubicBezTo>
                      <a:pt x="4099" y="7645"/>
                      <a:pt x="4488" y="7645"/>
                      <a:pt x="4877" y="7645"/>
                    </a:cubicBezTo>
                    <a:close/>
                    <a:moveTo>
                      <a:pt x="9545" y="8571"/>
                    </a:moveTo>
                    <a:cubicBezTo>
                      <a:pt x="9691" y="8571"/>
                      <a:pt x="9838" y="8574"/>
                      <a:pt x="9983" y="8581"/>
                    </a:cubicBezTo>
                    <a:cubicBezTo>
                      <a:pt x="10183" y="8590"/>
                      <a:pt x="10302" y="8683"/>
                      <a:pt x="10302" y="8897"/>
                    </a:cubicBezTo>
                    <a:cubicBezTo>
                      <a:pt x="10302" y="9018"/>
                      <a:pt x="10307" y="9140"/>
                      <a:pt x="10308" y="9262"/>
                    </a:cubicBezTo>
                    <a:cubicBezTo>
                      <a:pt x="10360" y="17646"/>
                      <a:pt x="10414" y="26030"/>
                      <a:pt x="10465" y="34413"/>
                    </a:cubicBezTo>
                    <a:cubicBezTo>
                      <a:pt x="10470" y="35466"/>
                      <a:pt x="9902" y="36216"/>
                      <a:pt x="8804" y="36570"/>
                    </a:cubicBezTo>
                    <a:cubicBezTo>
                      <a:pt x="8804" y="35948"/>
                      <a:pt x="8811" y="35346"/>
                      <a:pt x="8800" y="34744"/>
                    </a:cubicBezTo>
                    <a:cubicBezTo>
                      <a:pt x="8795" y="34480"/>
                      <a:pt x="8954" y="34429"/>
                      <a:pt x="9158" y="34375"/>
                    </a:cubicBezTo>
                    <a:cubicBezTo>
                      <a:pt x="9230" y="34356"/>
                      <a:pt x="9281" y="34249"/>
                      <a:pt x="9341" y="34182"/>
                    </a:cubicBezTo>
                    <a:cubicBezTo>
                      <a:pt x="9274" y="34135"/>
                      <a:pt x="9201" y="34041"/>
                      <a:pt x="9141" y="34041"/>
                    </a:cubicBezTo>
                    <a:cubicBezTo>
                      <a:pt x="9139" y="34041"/>
                      <a:pt x="9136" y="34041"/>
                      <a:pt x="9134" y="34042"/>
                    </a:cubicBezTo>
                    <a:cubicBezTo>
                      <a:pt x="9105" y="34045"/>
                      <a:pt x="9079" y="34047"/>
                      <a:pt x="9054" y="34047"/>
                    </a:cubicBezTo>
                    <a:cubicBezTo>
                      <a:pt x="8840" y="34047"/>
                      <a:pt x="8782" y="33910"/>
                      <a:pt x="8805" y="33702"/>
                    </a:cubicBezTo>
                    <a:cubicBezTo>
                      <a:pt x="8838" y="33398"/>
                      <a:pt x="8889" y="33097"/>
                      <a:pt x="8936" y="32794"/>
                    </a:cubicBezTo>
                    <a:cubicBezTo>
                      <a:pt x="8946" y="32728"/>
                      <a:pt x="9007" y="32652"/>
                      <a:pt x="8987" y="32602"/>
                    </a:cubicBezTo>
                    <a:cubicBezTo>
                      <a:pt x="8651" y="31738"/>
                      <a:pt x="8771" y="30865"/>
                      <a:pt x="8907" y="29987"/>
                    </a:cubicBezTo>
                    <a:cubicBezTo>
                      <a:pt x="8926" y="29863"/>
                      <a:pt x="8828" y="29725"/>
                      <a:pt x="8820" y="29591"/>
                    </a:cubicBezTo>
                    <a:cubicBezTo>
                      <a:pt x="8800" y="29251"/>
                      <a:pt x="8781" y="28909"/>
                      <a:pt x="8804" y="28570"/>
                    </a:cubicBezTo>
                    <a:cubicBezTo>
                      <a:pt x="8811" y="28460"/>
                      <a:pt x="8933" y="28341"/>
                      <a:pt x="9029" y="28259"/>
                    </a:cubicBezTo>
                    <a:cubicBezTo>
                      <a:pt x="9161" y="28148"/>
                      <a:pt x="9264" y="28035"/>
                      <a:pt x="9043" y="27958"/>
                    </a:cubicBezTo>
                    <a:cubicBezTo>
                      <a:pt x="8795" y="27871"/>
                      <a:pt x="8789" y="27696"/>
                      <a:pt x="8789" y="27498"/>
                    </a:cubicBezTo>
                    <a:cubicBezTo>
                      <a:pt x="8788" y="26411"/>
                      <a:pt x="8714" y="25317"/>
                      <a:pt x="8818" y="24241"/>
                    </a:cubicBezTo>
                    <a:cubicBezTo>
                      <a:pt x="8874" y="23661"/>
                      <a:pt x="8736" y="23113"/>
                      <a:pt x="8776" y="22547"/>
                    </a:cubicBezTo>
                    <a:cubicBezTo>
                      <a:pt x="8796" y="22243"/>
                      <a:pt x="8841" y="21987"/>
                      <a:pt x="9084" y="21791"/>
                    </a:cubicBezTo>
                    <a:cubicBezTo>
                      <a:pt x="8943" y="21581"/>
                      <a:pt x="8762" y="21422"/>
                      <a:pt x="8773" y="21109"/>
                    </a:cubicBezTo>
                    <a:cubicBezTo>
                      <a:pt x="8811" y="19945"/>
                      <a:pt x="8805" y="18781"/>
                      <a:pt x="8805" y="17616"/>
                    </a:cubicBezTo>
                    <a:cubicBezTo>
                      <a:pt x="8805" y="17010"/>
                      <a:pt x="8782" y="16403"/>
                      <a:pt x="8773" y="15797"/>
                    </a:cubicBezTo>
                    <a:cubicBezTo>
                      <a:pt x="8767" y="15438"/>
                      <a:pt x="8647" y="15020"/>
                      <a:pt x="9327" y="14959"/>
                    </a:cubicBezTo>
                    <a:cubicBezTo>
                      <a:pt x="8778" y="14766"/>
                      <a:pt x="8755" y="14431"/>
                      <a:pt x="8756" y="14051"/>
                    </a:cubicBezTo>
                    <a:cubicBezTo>
                      <a:pt x="8757" y="12984"/>
                      <a:pt x="8732" y="11916"/>
                      <a:pt x="8711" y="10849"/>
                    </a:cubicBezTo>
                    <a:cubicBezTo>
                      <a:pt x="8707" y="10625"/>
                      <a:pt x="8678" y="10401"/>
                      <a:pt x="8658" y="10146"/>
                    </a:cubicBezTo>
                    <a:cubicBezTo>
                      <a:pt x="8536" y="10209"/>
                      <a:pt x="8470" y="10221"/>
                      <a:pt x="8463" y="10250"/>
                    </a:cubicBezTo>
                    <a:cubicBezTo>
                      <a:pt x="8288" y="10907"/>
                      <a:pt x="8563" y="11611"/>
                      <a:pt x="8255" y="12255"/>
                    </a:cubicBezTo>
                    <a:cubicBezTo>
                      <a:pt x="8547" y="12859"/>
                      <a:pt x="8365" y="13502"/>
                      <a:pt x="8400" y="14127"/>
                    </a:cubicBezTo>
                    <a:cubicBezTo>
                      <a:pt x="8426" y="14572"/>
                      <a:pt x="8399" y="14573"/>
                      <a:pt x="7989" y="14923"/>
                    </a:cubicBezTo>
                    <a:cubicBezTo>
                      <a:pt x="8234" y="15100"/>
                      <a:pt x="8472" y="15275"/>
                      <a:pt x="8414" y="15644"/>
                    </a:cubicBezTo>
                    <a:cubicBezTo>
                      <a:pt x="8324" y="16211"/>
                      <a:pt x="8558" y="16811"/>
                      <a:pt x="8256" y="17363"/>
                    </a:cubicBezTo>
                    <a:cubicBezTo>
                      <a:pt x="8234" y="17401"/>
                      <a:pt x="8219" y="17468"/>
                      <a:pt x="8238" y="17500"/>
                    </a:cubicBezTo>
                    <a:cubicBezTo>
                      <a:pt x="8569" y="18071"/>
                      <a:pt x="8353" y="18692"/>
                      <a:pt x="8397" y="19287"/>
                    </a:cubicBezTo>
                    <a:cubicBezTo>
                      <a:pt x="8410" y="19463"/>
                      <a:pt x="8310" y="19646"/>
                      <a:pt x="8268" y="19826"/>
                    </a:cubicBezTo>
                    <a:cubicBezTo>
                      <a:pt x="8248" y="19906"/>
                      <a:pt x="8204" y="20025"/>
                      <a:pt x="8241" y="20068"/>
                    </a:cubicBezTo>
                    <a:cubicBezTo>
                      <a:pt x="8552" y="20436"/>
                      <a:pt x="8351" y="20867"/>
                      <a:pt x="8402" y="21264"/>
                    </a:cubicBezTo>
                    <a:cubicBezTo>
                      <a:pt x="8427" y="21452"/>
                      <a:pt x="8351" y="21562"/>
                      <a:pt x="8152" y="21641"/>
                    </a:cubicBezTo>
                    <a:cubicBezTo>
                      <a:pt x="7853" y="21758"/>
                      <a:pt x="7926" y="21887"/>
                      <a:pt x="8186" y="21997"/>
                    </a:cubicBezTo>
                    <a:cubicBezTo>
                      <a:pt x="8274" y="22034"/>
                      <a:pt x="8392" y="22154"/>
                      <a:pt x="8389" y="22231"/>
                    </a:cubicBezTo>
                    <a:cubicBezTo>
                      <a:pt x="8367" y="22682"/>
                      <a:pt x="8549" y="23152"/>
                      <a:pt x="8273" y="23580"/>
                    </a:cubicBezTo>
                    <a:cubicBezTo>
                      <a:pt x="8239" y="23635"/>
                      <a:pt x="8203" y="23724"/>
                      <a:pt x="8225" y="23772"/>
                    </a:cubicBezTo>
                    <a:cubicBezTo>
                      <a:pt x="8570" y="24561"/>
                      <a:pt x="8437" y="25355"/>
                      <a:pt x="8302" y="26163"/>
                    </a:cubicBezTo>
                    <a:cubicBezTo>
                      <a:pt x="8253" y="26454"/>
                      <a:pt x="8416" y="26775"/>
                      <a:pt x="8405" y="27080"/>
                    </a:cubicBezTo>
                    <a:cubicBezTo>
                      <a:pt x="8394" y="27412"/>
                      <a:pt x="8591" y="27827"/>
                      <a:pt x="8132" y="28045"/>
                    </a:cubicBezTo>
                    <a:cubicBezTo>
                      <a:pt x="8113" y="28053"/>
                      <a:pt x="8123" y="28205"/>
                      <a:pt x="8151" y="28217"/>
                    </a:cubicBezTo>
                    <a:cubicBezTo>
                      <a:pt x="8521" y="28375"/>
                      <a:pt x="8432" y="28706"/>
                      <a:pt x="8409" y="28974"/>
                    </a:cubicBezTo>
                    <a:cubicBezTo>
                      <a:pt x="8325" y="29914"/>
                      <a:pt x="8464" y="30852"/>
                      <a:pt x="8416" y="31790"/>
                    </a:cubicBezTo>
                    <a:cubicBezTo>
                      <a:pt x="8401" y="32069"/>
                      <a:pt x="8512" y="32377"/>
                      <a:pt x="8239" y="32610"/>
                    </a:cubicBezTo>
                    <a:cubicBezTo>
                      <a:pt x="8206" y="32637"/>
                      <a:pt x="8238" y="32788"/>
                      <a:pt x="8283" y="32850"/>
                    </a:cubicBezTo>
                    <a:cubicBezTo>
                      <a:pt x="8529" y="33183"/>
                      <a:pt x="8427" y="33561"/>
                      <a:pt x="8391" y="33907"/>
                    </a:cubicBezTo>
                    <a:cubicBezTo>
                      <a:pt x="8375" y="34066"/>
                      <a:pt x="8136" y="34203"/>
                      <a:pt x="7962" y="34389"/>
                    </a:cubicBezTo>
                    <a:cubicBezTo>
                      <a:pt x="8378" y="34493"/>
                      <a:pt x="8452" y="34781"/>
                      <a:pt x="8428" y="35155"/>
                    </a:cubicBezTo>
                    <a:cubicBezTo>
                      <a:pt x="8399" y="35617"/>
                      <a:pt x="8413" y="36082"/>
                      <a:pt x="8426" y="36544"/>
                    </a:cubicBezTo>
                    <a:cubicBezTo>
                      <a:pt x="8433" y="36809"/>
                      <a:pt x="8308" y="36950"/>
                      <a:pt x="8072" y="37022"/>
                    </a:cubicBezTo>
                    <a:cubicBezTo>
                      <a:pt x="7341" y="37248"/>
                      <a:pt x="6625" y="37368"/>
                      <a:pt x="5925" y="37368"/>
                    </a:cubicBezTo>
                    <a:cubicBezTo>
                      <a:pt x="4731" y="37368"/>
                      <a:pt x="3586" y="37019"/>
                      <a:pt x="2504" y="36250"/>
                    </a:cubicBezTo>
                    <a:cubicBezTo>
                      <a:pt x="1834" y="35775"/>
                      <a:pt x="1497" y="35150"/>
                      <a:pt x="1506" y="34264"/>
                    </a:cubicBezTo>
                    <a:cubicBezTo>
                      <a:pt x="1585" y="25930"/>
                      <a:pt x="1630" y="17596"/>
                      <a:pt x="1684" y="9261"/>
                    </a:cubicBezTo>
                    <a:cubicBezTo>
                      <a:pt x="1685" y="9139"/>
                      <a:pt x="1689" y="9017"/>
                      <a:pt x="1692" y="8896"/>
                    </a:cubicBezTo>
                    <a:cubicBezTo>
                      <a:pt x="1698" y="8685"/>
                      <a:pt x="1822" y="8593"/>
                      <a:pt x="2018" y="8583"/>
                    </a:cubicBezTo>
                    <a:cubicBezTo>
                      <a:pt x="2164" y="8575"/>
                      <a:pt x="2310" y="8572"/>
                      <a:pt x="2457" y="8572"/>
                    </a:cubicBezTo>
                    <a:cubicBezTo>
                      <a:pt x="4819" y="8571"/>
                      <a:pt x="7182" y="8571"/>
                      <a:pt x="9545" y="8571"/>
                    </a:cubicBezTo>
                    <a:close/>
                    <a:moveTo>
                      <a:pt x="2994" y="37106"/>
                    </a:moveTo>
                    <a:lnTo>
                      <a:pt x="2994" y="37106"/>
                    </a:lnTo>
                    <a:cubicBezTo>
                      <a:pt x="3658" y="37284"/>
                      <a:pt x="4293" y="37478"/>
                      <a:pt x="4938" y="37623"/>
                    </a:cubicBezTo>
                    <a:cubicBezTo>
                      <a:pt x="5301" y="37703"/>
                      <a:pt x="5668" y="37752"/>
                      <a:pt x="6035" y="37752"/>
                    </a:cubicBezTo>
                    <a:cubicBezTo>
                      <a:pt x="6345" y="37752"/>
                      <a:pt x="6656" y="37717"/>
                      <a:pt x="6966" y="37638"/>
                    </a:cubicBezTo>
                    <a:cubicBezTo>
                      <a:pt x="7622" y="37471"/>
                      <a:pt x="8276" y="37300"/>
                      <a:pt x="8975" y="37120"/>
                    </a:cubicBezTo>
                    <a:lnTo>
                      <a:pt x="8975" y="37120"/>
                    </a:lnTo>
                    <a:cubicBezTo>
                      <a:pt x="9054" y="37457"/>
                      <a:pt x="8871" y="37735"/>
                      <a:pt x="8637" y="37975"/>
                    </a:cubicBezTo>
                    <a:cubicBezTo>
                      <a:pt x="8291" y="38328"/>
                      <a:pt x="7880" y="38585"/>
                      <a:pt x="7380" y="38671"/>
                    </a:cubicBezTo>
                    <a:cubicBezTo>
                      <a:pt x="7237" y="38696"/>
                      <a:pt x="7087" y="38696"/>
                      <a:pt x="6947" y="38735"/>
                    </a:cubicBezTo>
                    <a:cubicBezTo>
                      <a:pt x="6776" y="38782"/>
                      <a:pt x="6466" y="38888"/>
                      <a:pt x="6472" y="38921"/>
                    </a:cubicBezTo>
                    <a:cubicBezTo>
                      <a:pt x="6499" y="39067"/>
                      <a:pt x="6582" y="39095"/>
                      <a:pt x="6679" y="39095"/>
                    </a:cubicBezTo>
                    <a:cubicBezTo>
                      <a:pt x="6740" y="39095"/>
                      <a:pt x="6805" y="39084"/>
                      <a:pt x="6866" y="39084"/>
                    </a:cubicBezTo>
                    <a:cubicBezTo>
                      <a:pt x="6894" y="39084"/>
                      <a:pt x="6920" y="39087"/>
                      <a:pt x="6945" y="39093"/>
                    </a:cubicBezTo>
                    <a:cubicBezTo>
                      <a:pt x="7014" y="39110"/>
                      <a:pt x="7084" y="39122"/>
                      <a:pt x="7201" y="39144"/>
                    </a:cubicBezTo>
                    <a:cubicBezTo>
                      <a:pt x="6972" y="39878"/>
                      <a:pt x="6523" y="40291"/>
                      <a:pt x="6023" y="40291"/>
                    </a:cubicBezTo>
                    <a:cubicBezTo>
                      <a:pt x="5837" y="40291"/>
                      <a:pt x="5643" y="40234"/>
                      <a:pt x="5451" y="40115"/>
                    </a:cubicBezTo>
                    <a:cubicBezTo>
                      <a:pt x="5205" y="39962"/>
                      <a:pt x="4976" y="39678"/>
                      <a:pt x="4882" y="39404"/>
                    </a:cubicBezTo>
                    <a:cubicBezTo>
                      <a:pt x="4734" y="38974"/>
                      <a:pt x="4481" y="38709"/>
                      <a:pt x="4097" y="38502"/>
                    </a:cubicBezTo>
                    <a:cubicBezTo>
                      <a:pt x="3554" y="38207"/>
                      <a:pt x="3059" y="37853"/>
                      <a:pt x="2994" y="37106"/>
                    </a:cubicBezTo>
                    <a:close/>
                    <a:moveTo>
                      <a:pt x="6047" y="40735"/>
                    </a:moveTo>
                    <a:cubicBezTo>
                      <a:pt x="6091" y="40735"/>
                      <a:pt x="6177" y="40811"/>
                      <a:pt x="6184" y="40858"/>
                    </a:cubicBezTo>
                    <a:cubicBezTo>
                      <a:pt x="6209" y="41026"/>
                      <a:pt x="6211" y="41197"/>
                      <a:pt x="6211" y="41368"/>
                    </a:cubicBezTo>
                    <a:cubicBezTo>
                      <a:pt x="6202" y="46462"/>
                      <a:pt x="6192" y="51556"/>
                      <a:pt x="6178" y="56650"/>
                    </a:cubicBezTo>
                    <a:cubicBezTo>
                      <a:pt x="6178" y="56901"/>
                      <a:pt x="6257" y="57185"/>
                      <a:pt x="5841" y="57519"/>
                    </a:cubicBezTo>
                    <a:cubicBezTo>
                      <a:pt x="5841" y="56952"/>
                      <a:pt x="5842" y="56544"/>
                      <a:pt x="5840" y="56134"/>
                    </a:cubicBezTo>
                    <a:cubicBezTo>
                      <a:pt x="5821" y="51284"/>
                      <a:pt x="5800" y="46434"/>
                      <a:pt x="5782" y="41584"/>
                    </a:cubicBezTo>
                    <a:cubicBezTo>
                      <a:pt x="5781" y="41341"/>
                      <a:pt x="5788" y="41097"/>
                      <a:pt x="5821" y="40858"/>
                    </a:cubicBezTo>
                    <a:cubicBezTo>
                      <a:pt x="5828" y="40804"/>
                      <a:pt x="5960" y="40748"/>
                      <a:pt x="6041" y="40736"/>
                    </a:cubicBezTo>
                    <a:cubicBezTo>
                      <a:pt x="6043" y="40735"/>
                      <a:pt x="6045" y="40735"/>
                      <a:pt x="6047" y="40735"/>
                    </a:cubicBezTo>
                    <a:close/>
                    <a:moveTo>
                      <a:pt x="4288" y="0"/>
                    </a:moveTo>
                    <a:cubicBezTo>
                      <a:pt x="3996" y="0"/>
                      <a:pt x="3703" y="24"/>
                      <a:pt x="3411" y="30"/>
                    </a:cubicBezTo>
                    <a:cubicBezTo>
                      <a:pt x="3160" y="35"/>
                      <a:pt x="2990" y="121"/>
                      <a:pt x="2959" y="398"/>
                    </a:cubicBezTo>
                    <a:cubicBezTo>
                      <a:pt x="2943" y="543"/>
                      <a:pt x="2889" y="684"/>
                      <a:pt x="2873" y="827"/>
                    </a:cubicBezTo>
                    <a:cubicBezTo>
                      <a:pt x="2831" y="1216"/>
                      <a:pt x="2923" y="1385"/>
                      <a:pt x="3300" y="1469"/>
                    </a:cubicBezTo>
                    <a:cubicBezTo>
                      <a:pt x="3703" y="1559"/>
                      <a:pt x="4118" y="1602"/>
                      <a:pt x="4528" y="1648"/>
                    </a:cubicBezTo>
                    <a:cubicBezTo>
                      <a:pt x="5107" y="1713"/>
                      <a:pt x="5132" y="1716"/>
                      <a:pt x="5127" y="2316"/>
                    </a:cubicBezTo>
                    <a:cubicBezTo>
                      <a:pt x="5113" y="3778"/>
                      <a:pt x="5083" y="5240"/>
                      <a:pt x="5055" y="6702"/>
                    </a:cubicBezTo>
                    <a:cubicBezTo>
                      <a:pt x="5044" y="7280"/>
                      <a:pt x="5035" y="7297"/>
                      <a:pt x="4414" y="7306"/>
                    </a:cubicBezTo>
                    <a:cubicBezTo>
                      <a:pt x="3890" y="7312"/>
                      <a:pt x="3366" y="7313"/>
                      <a:pt x="2842" y="7313"/>
                    </a:cubicBezTo>
                    <a:cubicBezTo>
                      <a:pt x="2515" y="7313"/>
                      <a:pt x="2187" y="7313"/>
                      <a:pt x="1859" y="7313"/>
                    </a:cubicBezTo>
                    <a:cubicBezTo>
                      <a:pt x="1663" y="7313"/>
                      <a:pt x="1466" y="7313"/>
                      <a:pt x="1269" y="7314"/>
                    </a:cubicBezTo>
                    <a:cubicBezTo>
                      <a:pt x="1261" y="7314"/>
                      <a:pt x="1252" y="7314"/>
                      <a:pt x="1243" y="7314"/>
                    </a:cubicBezTo>
                    <a:cubicBezTo>
                      <a:pt x="1137" y="7314"/>
                      <a:pt x="1030" y="7311"/>
                      <a:pt x="924" y="7311"/>
                    </a:cubicBezTo>
                    <a:cubicBezTo>
                      <a:pt x="795" y="7311"/>
                      <a:pt x="667" y="7315"/>
                      <a:pt x="540" y="7331"/>
                    </a:cubicBezTo>
                    <a:cubicBezTo>
                      <a:pt x="169" y="7379"/>
                      <a:pt x="0" y="7669"/>
                      <a:pt x="118" y="8019"/>
                    </a:cubicBezTo>
                    <a:cubicBezTo>
                      <a:pt x="239" y="8379"/>
                      <a:pt x="502" y="8536"/>
                      <a:pt x="861" y="8536"/>
                    </a:cubicBezTo>
                    <a:cubicBezTo>
                      <a:pt x="876" y="8536"/>
                      <a:pt x="891" y="8535"/>
                      <a:pt x="906" y="8535"/>
                    </a:cubicBezTo>
                    <a:cubicBezTo>
                      <a:pt x="918" y="8534"/>
                      <a:pt x="929" y="8534"/>
                      <a:pt x="940" y="8534"/>
                    </a:cubicBezTo>
                    <a:cubicBezTo>
                      <a:pt x="1259" y="8534"/>
                      <a:pt x="1396" y="8693"/>
                      <a:pt x="1368" y="9023"/>
                    </a:cubicBezTo>
                    <a:cubicBezTo>
                      <a:pt x="1354" y="9192"/>
                      <a:pt x="1362" y="9364"/>
                      <a:pt x="1361" y="9535"/>
                    </a:cubicBezTo>
                    <a:cubicBezTo>
                      <a:pt x="1325" y="13459"/>
                      <a:pt x="1281" y="17383"/>
                      <a:pt x="1256" y="21307"/>
                    </a:cubicBezTo>
                    <a:cubicBezTo>
                      <a:pt x="1228" y="25719"/>
                      <a:pt x="1227" y="30131"/>
                      <a:pt x="1189" y="34542"/>
                    </a:cubicBezTo>
                    <a:cubicBezTo>
                      <a:pt x="1184" y="35152"/>
                      <a:pt x="1338" y="35674"/>
                      <a:pt x="1779" y="36050"/>
                    </a:cubicBezTo>
                    <a:cubicBezTo>
                      <a:pt x="2299" y="36492"/>
                      <a:pt x="2669" y="36983"/>
                      <a:pt x="2770" y="37669"/>
                    </a:cubicBezTo>
                    <a:cubicBezTo>
                      <a:pt x="2790" y="37804"/>
                      <a:pt x="2876" y="37956"/>
                      <a:pt x="2979" y="38047"/>
                    </a:cubicBezTo>
                    <a:cubicBezTo>
                      <a:pt x="3286" y="38319"/>
                      <a:pt x="3601" y="38590"/>
                      <a:pt x="3943" y="38815"/>
                    </a:cubicBezTo>
                    <a:cubicBezTo>
                      <a:pt x="4218" y="38994"/>
                      <a:pt x="4422" y="39180"/>
                      <a:pt x="4539" y="39508"/>
                    </a:cubicBezTo>
                    <a:cubicBezTo>
                      <a:pt x="4640" y="39793"/>
                      <a:pt x="4815" y="40118"/>
                      <a:pt x="5056" y="40271"/>
                    </a:cubicBezTo>
                    <a:cubicBezTo>
                      <a:pt x="5440" y="40516"/>
                      <a:pt x="5458" y="40827"/>
                      <a:pt x="5458" y="41203"/>
                    </a:cubicBezTo>
                    <a:cubicBezTo>
                      <a:pt x="5451" y="43934"/>
                      <a:pt x="5455" y="46664"/>
                      <a:pt x="5455" y="49393"/>
                    </a:cubicBezTo>
                    <a:lnTo>
                      <a:pt x="5476" y="49393"/>
                    </a:lnTo>
                    <a:cubicBezTo>
                      <a:pt x="5476" y="51002"/>
                      <a:pt x="5478" y="52611"/>
                      <a:pt x="5476" y="54220"/>
                    </a:cubicBezTo>
                    <a:cubicBezTo>
                      <a:pt x="5473" y="55414"/>
                      <a:pt x="5462" y="56608"/>
                      <a:pt x="5463" y="57803"/>
                    </a:cubicBezTo>
                    <a:cubicBezTo>
                      <a:pt x="5463" y="57935"/>
                      <a:pt x="5520" y="58067"/>
                      <a:pt x="5551" y="58200"/>
                    </a:cubicBezTo>
                    <a:cubicBezTo>
                      <a:pt x="5693" y="58132"/>
                      <a:pt x="5854" y="58088"/>
                      <a:pt x="5972" y="57992"/>
                    </a:cubicBezTo>
                    <a:cubicBezTo>
                      <a:pt x="6399" y="57647"/>
                      <a:pt x="6530" y="57197"/>
                      <a:pt x="6530" y="56642"/>
                    </a:cubicBezTo>
                    <a:cubicBezTo>
                      <a:pt x="6530" y="51523"/>
                      <a:pt x="6558" y="46404"/>
                      <a:pt x="6569" y="41287"/>
                    </a:cubicBezTo>
                    <a:cubicBezTo>
                      <a:pt x="6570" y="40859"/>
                      <a:pt x="6578" y="40481"/>
                      <a:pt x="7018" y="40230"/>
                    </a:cubicBezTo>
                    <a:cubicBezTo>
                      <a:pt x="7191" y="40130"/>
                      <a:pt x="7356" y="39908"/>
                      <a:pt x="7398" y="39714"/>
                    </a:cubicBezTo>
                    <a:cubicBezTo>
                      <a:pt x="7516" y="39175"/>
                      <a:pt x="7887" y="38908"/>
                      <a:pt x="8325" y="38666"/>
                    </a:cubicBezTo>
                    <a:cubicBezTo>
                      <a:pt x="8861" y="38371"/>
                      <a:pt x="9268" y="37936"/>
                      <a:pt x="9354" y="37321"/>
                    </a:cubicBezTo>
                    <a:cubicBezTo>
                      <a:pt x="9413" y="36895"/>
                      <a:pt x="9604" y="36624"/>
                      <a:pt x="9921" y="36365"/>
                    </a:cubicBezTo>
                    <a:cubicBezTo>
                      <a:pt x="10576" y="35826"/>
                      <a:pt x="10873" y="35154"/>
                      <a:pt x="10858" y="34260"/>
                    </a:cubicBezTo>
                    <a:cubicBezTo>
                      <a:pt x="10785" y="30068"/>
                      <a:pt x="10767" y="25876"/>
                      <a:pt x="10737" y="21684"/>
                    </a:cubicBezTo>
                    <a:cubicBezTo>
                      <a:pt x="10707" y="17516"/>
                      <a:pt x="10685" y="13348"/>
                      <a:pt x="10659" y="9180"/>
                    </a:cubicBezTo>
                    <a:cubicBezTo>
                      <a:pt x="10656" y="8632"/>
                      <a:pt x="10652" y="8633"/>
                      <a:pt x="11241" y="8528"/>
                    </a:cubicBezTo>
                    <a:cubicBezTo>
                      <a:pt x="11337" y="8511"/>
                      <a:pt x="11436" y="8499"/>
                      <a:pt x="11522" y="8460"/>
                    </a:cubicBezTo>
                    <a:cubicBezTo>
                      <a:pt x="11794" y="8336"/>
                      <a:pt x="11951" y="8033"/>
                      <a:pt x="11906" y="7737"/>
                    </a:cubicBezTo>
                    <a:cubicBezTo>
                      <a:pt x="11856" y="7399"/>
                      <a:pt x="11615" y="7320"/>
                      <a:pt x="11322" y="7317"/>
                    </a:cubicBezTo>
                    <a:cubicBezTo>
                      <a:pt x="11078" y="7314"/>
                      <a:pt x="10834" y="7314"/>
                      <a:pt x="10591" y="7313"/>
                    </a:cubicBezTo>
                    <a:cubicBezTo>
                      <a:pt x="10405" y="7312"/>
                      <a:pt x="10219" y="7312"/>
                      <a:pt x="10033" y="7312"/>
                    </a:cubicBezTo>
                    <a:cubicBezTo>
                      <a:pt x="9776" y="7312"/>
                      <a:pt x="9519" y="7312"/>
                      <a:pt x="9263" y="7312"/>
                    </a:cubicBezTo>
                    <a:cubicBezTo>
                      <a:pt x="8657" y="7312"/>
                      <a:pt x="8052" y="7311"/>
                      <a:pt x="7447" y="7299"/>
                    </a:cubicBezTo>
                    <a:cubicBezTo>
                      <a:pt x="6978" y="7290"/>
                      <a:pt x="6941" y="7242"/>
                      <a:pt x="6936" y="6793"/>
                    </a:cubicBezTo>
                    <a:cubicBezTo>
                      <a:pt x="6918" y="5258"/>
                      <a:pt x="6905" y="3722"/>
                      <a:pt x="6904" y="2186"/>
                    </a:cubicBezTo>
                    <a:cubicBezTo>
                      <a:pt x="6904" y="1720"/>
                      <a:pt x="6936" y="1712"/>
                      <a:pt x="7403" y="1654"/>
                    </a:cubicBezTo>
                    <a:cubicBezTo>
                      <a:pt x="7838" y="1601"/>
                      <a:pt x="8275" y="1557"/>
                      <a:pt x="8704" y="1468"/>
                    </a:cubicBezTo>
                    <a:cubicBezTo>
                      <a:pt x="8850" y="1439"/>
                      <a:pt x="9080" y="1292"/>
                      <a:pt x="9083" y="1192"/>
                    </a:cubicBezTo>
                    <a:cubicBezTo>
                      <a:pt x="9095" y="861"/>
                      <a:pt x="9071" y="508"/>
                      <a:pt x="8955" y="203"/>
                    </a:cubicBezTo>
                    <a:cubicBezTo>
                      <a:pt x="8911" y="86"/>
                      <a:pt x="8582" y="31"/>
                      <a:pt x="8382" y="28"/>
                    </a:cubicBezTo>
                    <a:cubicBezTo>
                      <a:pt x="7017" y="6"/>
                      <a:pt x="5652" y="4"/>
                      <a:pt x="4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28;p49">
                <a:extLst>
                  <a:ext uri="{FF2B5EF4-FFF2-40B4-BE49-F238E27FC236}">
                    <a16:creationId xmlns:a16="http://schemas.microsoft.com/office/drawing/2014/main" id="{24C5F1AF-53C9-1EA9-E217-FD562844081E}"/>
                  </a:ext>
                </a:extLst>
              </p:cNvPr>
              <p:cNvSpPr/>
              <p:nvPr/>
            </p:nvSpPr>
            <p:spPr>
              <a:xfrm>
                <a:off x="6744583" y="1432924"/>
                <a:ext cx="39569" cy="483296"/>
              </a:xfrm>
              <a:custGeom>
                <a:avLst/>
                <a:gdLst/>
                <a:ahLst/>
                <a:cxnLst/>
                <a:rect l="l" t="t" r="r" b="b"/>
                <a:pathLst>
                  <a:path w="612" h="7475" extrusionOk="0">
                    <a:moveTo>
                      <a:pt x="278" y="0"/>
                    </a:moveTo>
                    <a:cubicBezTo>
                      <a:pt x="161" y="2364"/>
                      <a:pt x="0" y="5078"/>
                      <a:pt x="249" y="7474"/>
                    </a:cubicBezTo>
                    <a:cubicBezTo>
                      <a:pt x="612" y="5068"/>
                      <a:pt x="283" y="247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29;p49">
                <a:extLst>
                  <a:ext uri="{FF2B5EF4-FFF2-40B4-BE49-F238E27FC236}">
                    <a16:creationId xmlns:a16="http://schemas.microsoft.com/office/drawing/2014/main" id="{4F0D9547-889E-EF3F-FF91-ECE37D27FCF6}"/>
                  </a:ext>
                </a:extLst>
              </p:cNvPr>
              <p:cNvSpPr/>
              <p:nvPr/>
            </p:nvSpPr>
            <p:spPr>
              <a:xfrm>
                <a:off x="6744518" y="1976863"/>
                <a:ext cx="36142" cy="1113682"/>
              </a:xfrm>
              <a:custGeom>
                <a:avLst/>
                <a:gdLst/>
                <a:ahLst/>
                <a:cxnLst/>
                <a:rect l="l" t="t" r="r" b="b"/>
                <a:pathLst>
                  <a:path w="559" h="17225" extrusionOk="0">
                    <a:moveTo>
                      <a:pt x="279" y="1"/>
                    </a:moveTo>
                    <a:cubicBezTo>
                      <a:pt x="176" y="4976"/>
                      <a:pt x="0" y="12266"/>
                      <a:pt x="250" y="17225"/>
                    </a:cubicBezTo>
                    <a:lnTo>
                      <a:pt x="279" y="17225"/>
                    </a:lnTo>
                    <a:cubicBezTo>
                      <a:pt x="558" y="12218"/>
                      <a:pt x="299" y="5085"/>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30;p49">
                <a:extLst>
                  <a:ext uri="{FF2B5EF4-FFF2-40B4-BE49-F238E27FC236}">
                    <a16:creationId xmlns:a16="http://schemas.microsoft.com/office/drawing/2014/main" id="{D013808E-81CD-1390-5E43-54D2E84DF3C1}"/>
                  </a:ext>
                </a:extLst>
              </p:cNvPr>
              <p:cNvSpPr/>
              <p:nvPr/>
            </p:nvSpPr>
            <p:spPr>
              <a:xfrm>
                <a:off x="6787901" y="3133470"/>
                <a:ext cx="215366" cy="66789"/>
              </a:xfrm>
              <a:custGeom>
                <a:avLst/>
                <a:gdLst/>
                <a:ahLst/>
                <a:cxnLst/>
                <a:rect l="l" t="t" r="r" b="b"/>
                <a:pathLst>
                  <a:path w="3331" h="1033" extrusionOk="0">
                    <a:moveTo>
                      <a:pt x="0" y="1"/>
                    </a:moveTo>
                    <a:cubicBezTo>
                      <a:pt x="314" y="428"/>
                      <a:pt x="1020" y="669"/>
                      <a:pt x="1556" y="843"/>
                    </a:cubicBezTo>
                    <a:cubicBezTo>
                      <a:pt x="1892" y="946"/>
                      <a:pt x="2289" y="1033"/>
                      <a:pt x="2664" y="1033"/>
                    </a:cubicBezTo>
                    <a:cubicBezTo>
                      <a:pt x="2903" y="1033"/>
                      <a:pt x="3132" y="998"/>
                      <a:pt x="3331" y="909"/>
                    </a:cubicBezTo>
                    <a:cubicBezTo>
                      <a:pt x="2217" y="610"/>
                      <a:pt x="975" y="70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31;p49">
                <a:extLst>
                  <a:ext uri="{FF2B5EF4-FFF2-40B4-BE49-F238E27FC236}">
                    <a16:creationId xmlns:a16="http://schemas.microsoft.com/office/drawing/2014/main" id="{12B57242-571F-6A3B-1A05-15A000DACF43}"/>
                  </a:ext>
                </a:extLst>
              </p:cNvPr>
              <p:cNvSpPr/>
              <p:nvPr/>
            </p:nvSpPr>
            <p:spPr>
              <a:xfrm>
                <a:off x="7216173" y="1444044"/>
                <a:ext cx="33621" cy="779287"/>
              </a:xfrm>
              <a:custGeom>
                <a:avLst/>
                <a:gdLst/>
                <a:ahLst/>
                <a:cxnLst/>
                <a:rect l="l" t="t" r="r" b="b"/>
                <a:pathLst>
                  <a:path w="520" h="12053" extrusionOk="0">
                    <a:moveTo>
                      <a:pt x="184" y="0"/>
                    </a:moveTo>
                    <a:cubicBezTo>
                      <a:pt x="108" y="0"/>
                      <a:pt x="79" y="6027"/>
                      <a:pt x="55" y="6027"/>
                    </a:cubicBezTo>
                    <a:cubicBezTo>
                      <a:pt x="55" y="6027"/>
                      <a:pt x="55" y="6027"/>
                      <a:pt x="55" y="6027"/>
                    </a:cubicBezTo>
                    <a:lnTo>
                      <a:pt x="55" y="6027"/>
                    </a:lnTo>
                    <a:cubicBezTo>
                      <a:pt x="4" y="8037"/>
                      <a:pt x="0" y="10046"/>
                      <a:pt x="156" y="12053"/>
                    </a:cubicBezTo>
                    <a:cubicBezTo>
                      <a:pt x="519" y="8627"/>
                      <a:pt x="177" y="3540"/>
                      <a:pt x="185" y="1"/>
                    </a:cubicBezTo>
                    <a:cubicBezTo>
                      <a:pt x="184" y="1"/>
                      <a:pt x="184"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32;p49">
                <a:extLst>
                  <a:ext uri="{FF2B5EF4-FFF2-40B4-BE49-F238E27FC236}">
                    <a16:creationId xmlns:a16="http://schemas.microsoft.com/office/drawing/2014/main" id="{172492D0-2F3A-2CB3-33CD-04F5C6A7C571}"/>
                  </a:ext>
                </a:extLst>
              </p:cNvPr>
              <p:cNvSpPr/>
              <p:nvPr/>
            </p:nvSpPr>
            <p:spPr>
              <a:xfrm>
                <a:off x="6869237" y="890148"/>
                <a:ext cx="222025" cy="13060"/>
              </a:xfrm>
              <a:custGeom>
                <a:avLst/>
                <a:gdLst/>
                <a:ahLst/>
                <a:cxnLst/>
                <a:rect l="l" t="t" r="r" b="b"/>
                <a:pathLst>
                  <a:path w="3434" h="202" extrusionOk="0">
                    <a:moveTo>
                      <a:pt x="2236" y="0"/>
                    </a:moveTo>
                    <a:cubicBezTo>
                      <a:pt x="1493" y="0"/>
                      <a:pt x="728" y="91"/>
                      <a:pt x="0" y="94"/>
                    </a:cubicBezTo>
                    <a:cubicBezTo>
                      <a:pt x="671" y="142"/>
                      <a:pt x="1390" y="201"/>
                      <a:pt x="2105" y="201"/>
                    </a:cubicBezTo>
                    <a:cubicBezTo>
                      <a:pt x="2553" y="201"/>
                      <a:pt x="3000" y="178"/>
                      <a:pt x="3433" y="113"/>
                    </a:cubicBezTo>
                    <a:cubicBezTo>
                      <a:pt x="3048" y="28"/>
                      <a:pt x="2645" y="0"/>
                      <a:pt x="2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933;p49">
              <a:extLst>
                <a:ext uri="{FF2B5EF4-FFF2-40B4-BE49-F238E27FC236}">
                  <a16:creationId xmlns:a16="http://schemas.microsoft.com/office/drawing/2014/main" id="{5B7ECD76-01B7-8A48-6252-B6F59242FF03}"/>
                </a:ext>
              </a:extLst>
            </p:cNvPr>
            <p:cNvGrpSpPr/>
            <p:nvPr/>
          </p:nvGrpSpPr>
          <p:grpSpPr>
            <a:xfrm>
              <a:off x="6808609" y="2558767"/>
              <a:ext cx="1293472" cy="1897867"/>
              <a:chOff x="7939000" y="3349778"/>
              <a:chExt cx="854849" cy="1254207"/>
            </a:xfrm>
          </p:grpSpPr>
          <p:sp>
            <p:nvSpPr>
              <p:cNvPr id="8" name="Google Shape;1934;p49">
                <a:extLst>
                  <a:ext uri="{FF2B5EF4-FFF2-40B4-BE49-F238E27FC236}">
                    <a16:creationId xmlns:a16="http://schemas.microsoft.com/office/drawing/2014/main" id="{F66D6B43-2F82-0103-43BA-07F869FC6084}"/>
                  </a:ext>
                </a:extLst>
              </p:cNvPr>
              <p:cNvSpPr/>
              <p:nvPr/>
            </p:nvSpPr>
            <p:spPr>
              <a:xfrm>
                <a:off x="7949637" y="3411853"/>
                <a:ext cx="818754" cy="1178620"/>
              </a:xfrm>
              <a:custGeom>
                <a:avLst/>
                <a:gdLst/>
                <a:ahLst/>
                <a:cxnLst/>
                <a:rect l="l" t="t" r="r" b="b"/>
                <a:pathLst>
                  <a:path w="9391" h="13519" extrusionOk="0">
                    <a:moveTo>
                      <a:pt x="5701" y="1"/>
                    </a:moveTo>
                    <a:cubicBezTo>
                      <a:pt x="5670" y="1"/>
                      <a:pt x="5633" y="3"/>
                      <a:pt x="5586" y="6"/>
                    </a:cubicBezTo>
                    <a:cubicBezTo>
                      <a:pt x="5569" y="7"/>
                      <a:pt x="5552" y="11"/>
                      <a:pt x="5534" y="11"/>
                    </a:cubicBezTo>
                    <a:cubicBezTo>
                      <a:pt x="5202" y="11"/>
                      <a:pt x="4869" y="14"/>
                      <a:pt x="4536" y="14"/>
                    </a:cubicBezTo>
                    <a:cubicBezTo>
                      <a:pt x="4317" y="14"/>
                      <a:pt x="4097" y="13"/>
                      <a:pt x="3878" y="9"/>
                    </a:cubicBezTo>
                    <a:cubicBezTo>
                      <a:pt x="3826" y="8"/>
                      <a:pt x="3783" y="6"/>
                      <a:pt x="3748" y="6"/>
                    </a:cubicBezTo>
                    <a:cubicBezTo>
                      <a:pt x="3571" y="6"/>
                      <a:pt x="3571" y="38"/>
                      <a:pt x="3570" y="290"/>
                    </a:cubicBezTo>
                    <a:cubicBezTo>
                      <a:pt x="3562" y="1914"/>
                      <a:pt x="3547" y="3537"/>
                      <a:pt x="3552" y="5159"/>
                    </a:cubicBezTo>
                    <a:cubicBezTo>
                      <a:pt x="3553" y="5578"/>
                      <a:pt x="3445" y="5949"/>
                      <a:pt x="3253" y="6313"/>
                    </a:cubicBezTo>
                    <a:cubicBezTo>
                      <a:pt x="2303" y="8102"/>
                      <a:pt x="1358" y="9893"/>
                      <a:pt x="417" y="11686"/>
                    </a:cubicBezTo>
                    <a:cubicBezTo>
                      <a:pt x="295" y="11919"/>
                      <a:pt x="199" y="12166"/>
                      <a:pt x="113" y="12413"/>
                    </a:cubicBezTo>
                    <a:cubicBezTo>
                      <a:pt x="32" y="12646"/>
                      <a:pt x="0" y="12890"/>
                      <a:pt x="84" y="13136"/>
                    </a:cubicBezTo>
                    <a:cubicBezTo>
                      <a:pt x="179" y="13410"/>
                      <a:pt x="318" y="13517"/>
                      <a:pt x="608" y="13517"/>
                    </a:cubicBezTo>
                    <a:cubicBezTo>
                      <a:pt x="1292" y="13518"/>
                      <a:pt x="1976" y="13518"/>
                      <a:pt x="2661" y="13518"/>
                    </a:cubicBezTo>
                    <a:cubicBezTo>
                      <a:pt x="3345" y="13518"/>
                      <a:pt x="4029" y="13518"/>
                      <a:pt x="4714" y="13518"/>
                    </a:cubicBezTo>
                    <a:lnTo>
                      <a:pt x="8794" y="13518"/>
                    </a:lnTo>
                    <a:cubicBezTo>
                      <a:pt x="8829" y="13518"/>
                      <a:pt x="8863" y="13517"/>
                      <a:pt x="8899" y="13517"/>
                    </a:cubicBezTo>
                    <a:cubicBezTo>
                      <a:pt x="8900" y="13517"/>
                      <a:pt x="8902" y="13517"/>
                      <a:pt x="8903" y="13517"/>
                    </a:cubicBezTo>
                    <a:cubicBezTo>
                      <a:pt x="9035" y="13517"/>
                      <a:pt x="9148" y="13461"/>
                      <a:pt x="9207" y="13348"/>
                    </a:cubicBezTo>
                    <a:cubicBezTo>
                      <a:pt x="9274" y="13219"/>
                      <a:pt x="9335" y="13079"/>
                      <a:pt x="9357" y="12936"/>
                    </a:cubicBezTo>
                    <a:cubicBezTo>
                      <a:pt x="9391" y="12727"/>
                      <a:pt x="9351" y="12515"/>
                      <a:pt x="9269" y="12318"/>
                    </a:cubicBezTo>
                    <a:cubicBezTo>
                      <a:pt x="9165" y="12068"/>
                      <a:pt x="9061" y="11816"/>
                      <a:pt x="8935" y="11576"/>
                    </a:cubicBezTo>
                    <a:cubicBezTo>
                      <a:pt x="8006" y="9806"/>
                      <a:pt x="7069" y="8040"/>
                      <a:pt x="6137" y="6272"/>
                    </a:cubicBezTo>
                    <a:cubicBezTo>
                      <a:pt x="5999" y="6007"/>
                      <a:pt x="5871" y="5740"/>
                      <a:pt x="5870" y="5429"/>
                    </a:cubicBezTo>
                    <a:cubicBezTo>
                      <a:pt x="5863" y="4253"/>
                      <a:pt x="5847" y="3078"/>
                      <a:pt x="5837" y="1902"/>
                    </a:cubicBezTo>
                    <a:cubicBezTo>
                      <a:pt x="5832" y="1349"/>
                      <a:pt x="5834" y="796"/>
                      <a:pt x="5831" y="244"/>
                    </a:cubicBezTo>
                    <a:cubicBezTo>
                      <a:pt x="5830" y="40"/>
                      <a:pt x="5829" y="1"/>
                      <a:pt x="5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35;p49">
                <a:extLst>
                  <a:ext uri="{FF2B5EF4-FFF2-40B4-BE49-F238E27FC236}">
                    <a16:creationId xmlns:a16="http://schemas.microsoft.com/office/drawing/2014/main" id="{A96E6741-E490-7E35-DC3F-591DB850D529}"/>
                  </a:ext>
                </a:extLst>
              </p:cNvPr>
              <p:cNvSpPr/>
              <p:nvPr/>
            </p:nvSpPr>
            <p:spPr>
              <a:xfrm>
                <a:off x="8227499" y="3361025"/>
                <a:ext cx="264083" cy="42719"/>
              </a:xfrm>
              <a:custGeom>
                <a:avLst/>
                <a:gdLst/>
                <a:ahLst/>
                <a:cxnLst/>
                <a:rect l="l" t="t" r="r" b="b"/>
                <a:pathLst>
                  <a:path w="3029" h="490" extrusionOk="0">
                    <a:moveTo>
                      <a:pt x="197" y="0"/>
                    </a:moveTo>
                    <a:cubicBezTo>
                      <a:pt x="40" y="0"/>
                      <a:pt x="1" y="26"/>
                      <a:pt x="11" y="238"/>
                    </a:cubicBezTo>
                    <a:cubicBezTo>
                      <a:pt x="17" y="372"/>
                      <a:pt x="60" y="409"/>
                      <a:pt x="241" y="430"/>
                    </a:cubicBezTo>
                    <a:cubicBezTo>
                      <a:pt x="638" y="473"/>
                      <a:pt x="1036" y="490"/>
                      <a:pt x="1434" y="490"/>
                    </a:cubicBezTo>
                    <a:cubicBezTo>
                      <a:pt x="1832" y="490"/>
                      <a:pt x="2230" y="473"/>
                      <a:pt x="2628" y="451"/>
                    </a:cubicBezTo>
                    <a:cubicBezTo>
                      <a:pt x="2697" y="448"/>
                      <a:pt x="2767" y="438"/>
                      <a:pt x="2836" y="426"/>
                    </a:cubicBezTo>
                    <a:cubicBezTo>
                      <a:pt x="3001" y="397"/>
                      <a:pt x="3028" y="340"/>
                      <a:pt x="3020" y="141"/>
                    </a:cubicBezTo>
                    <a:cubicBezTo>
                      <a:pt x="3015" y="9"/>
                      <a:pt x="2938" y="2"/>
                      <a:pt x="2851" y="2"/>
                    </a:cubicBezTo>
                    <a:cubicBezTo>
                      <a:pt x="2841" y="2"/>
                      <a:pt x="2831" y="3"/>
                      <a:pt x="2821" y="3"/>
                    </a:cubicBezTo>
                    <a:lnTo>
                      <a:pt x="1507" y="3"/>
                    </a:lnTo>
                    <a:cubicBezTo>
                      <a:pt x="1262" y="3"/>
                      <a:pt x="1017" y="4"/>
                      <a:pt x="771" y="4"/>
                    </a:cubicBezTo>
                    <a:cubicBezTo>
                      <a:pt x="587" y="4"/>
                      <a:pt x="403" y="3"/>
                      <a:pt x="220" y="1"/>
                    </a:cubicBezTo>
                    <a:cubicBezTo>
                      <a:pt x="212" y="0"/>
                      <a:pt x="204"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36;p49">
                <a:extLst>
                  <a:ext uri="{FF2B5EF4-FFF2-40B4-BE49-F238E27FC236}">
                    <a16:creationId xmlns:a16="http://schemas.microsoft.com/office/drawing/2014/main" id="{DAADF149-E224-1349-4ED2-5A36F65D17E8}"/>
                  </a:ext>
                </a:extLst>
              </p:cNvPr>
              <p:cNvSpPr/>
              <p:nvPr/>
            </p:nvSpPr>
            <p:spPr>
              <a:xfrm>
                <a:off x="7991748" y="4101221"/>
                <a:ext cx="735580" cy="452826"/>
              </a:xfrm>
              <a:custGeom>
                <a:avLst/>
                <a:gdLst/>
                <a:ahLst/>
                <a:cxnLst/>
                <a:rect l="l" t="t" r="r" b="b"/>
                <a:pathLst>
                  <a:path w="8437" h="5194" extrusionOk="0">
                    <a:moveTo>
                      <a:pt x="2434" y="1"/>
                    </a:moveTo>
                    <a:lnTo>
                      <a:pt x="356" y="3807"/>
                    </a:lnTo>
                    <a:cubicBezTo>
                      <a:pt x="1" y="4423"/>
                      <a:pt x="446" y="5193"/>
                      <a:pt x="1156" y="5193"/>
                    </a:cubicBezTo>
                    <a:lnTo>
                      <a:pt x="7281" y="5193"/>
                    </a:lnTo>
                    <a:cubicBezTo>
                      <a:pt x="7992" y="5193"/>
                      <a:pt x="8437" y="4423"/>
                      <a:pt x="8081" y="3807"/>
                    </a:cubicBezTo>
                    <a:lnTo>
                      <a:pt x="6064"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37;p49">
                <a:extLst>
                  <a:ext uri="{FF2B5EF4-FFF2-40B4-BE49-F238E27FC236}">
                    <a16:creationId xmlns:a16="http://schemas.microsoft.com/office/drawing/2014/main" id="{76DDB7E5-5672-50B8-FCC9-02D1193F607A}"/>
                  </a:ext>
                </a:extLst>
              </p:cNvPr>
              <p:cNvSpPr/>
              <p:nvPr/>
            </p:nvSpPr>
            <p:spPr>
              <a:xfrm>
                <a:off x="8005087" y="4098083"/>
                <a:ext cx="709076" cy="458929"/>
              </a:xfrm>
              <a:custGeom>
                <a:avLst/>
                <a:gdLst/>
                <a:ahLst/>
                <a:cxnLst/>
                <a:rect l="l" t="t" r="r" b="b"/>
                <a:pathLst>
                  <a:path w="8133" h="5264" extrusionOk="0">
                    <a:moveTo>
                      <a:pt x="5890" y="70"/>
                    </a:moveTo>
                    <a:lnTo>
                      <a:pt x="7897" y="3861"/>
                    </a:lnTo>
                    <a:cubicBezTo>
                      <a:pt x="8058" y="4139"/>
                      <a:pt x="8058" y="4471"/>
                      <a:pt x="7897" y="4750"/>
                    </a:cubicBezTo>
                    <a:cubicBezTo>
                      <a:pt x="7738" y="5027"/>
                      <a:pt x="7450" y="5193"/>
                      <a:pt x="7128" y="5193"/>
                    </a:cubicBezTo>
                    <a:lnTo>
                      <a:pt x="1003" y="5193"/>
                    </a:lnTo>
                    <a:cubicBezTo>
                      <a:pt x="683" y="5193"/>
                      <a:pt x="395" y="5027"/>
                      <a:pt x="234" y="4750"/>
                    </a:cubicBezTo>
                    <a:cubicBezTo>
                      <a:pt x="73" y="4471"/>
                      <a:pt x="73" y="4139"/>
                      <a:pt x="234" y="3861"/>
                    </a:cubicBezTo>
                    <a:lnTo>
                      <a:pt x="2301" y="70"/>
                    </a:lnTo>
                    <a:close/>
                    <a:moveTo>
                      <a:pt x="2260" y="1"/>
                    </a:moveTo>
                    <a:lnTo>
                      <a:pt x="174" y="3826"/>
                    </a:lnTo>
                    <a:cubicBezTo>
                      <a:pt x="1" y="4126"/>
                      <a:pt x="1" y="4484"/>
                      <a:pt x="174" y="4785"/>
                    </a:cubicBezTo>
                    <a:cubicBezTo>
                      <a:pt x="347" y="5085"/>
                      <a:pt x="657" y="5264"/>
                      <a:pt x="1003" y="5264"/>
                    </a:cubicBezTo>
                    <a:lnTo>
                      <a:pt x="7128" y="5264"/>
                    </a:lnTo>
                    <a:cubicBezTo>
                      <a:pt x="7474" y="5264"/>
                      <a:pt x="7785" y="5085"/>
                      <a:pt x="7958" y="4785"/>
                    </a:cubicBezTo>
                    <a:cubicBezTo>
                      <a:pt x="8132" y="4484"/>
                      <a:pt x="8132" y="4126"/>
                      <a:pt x="7959" y="3827"/>
                    </a:cubicBezTo>
                    <a:lnTo>
                      <a:pt x="59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38;p49">
                <a:extLst>
                  <a:ext uri="{FF2B5EF4-FFF2-40B4-BE49-F238E27FC236}">
                    <a16:creationId xmlns:a16="http://schemas.microsoft.com/office/drawing/2014/main" id="{CF2CE444-CE71-DAC9-9252-C1AD9A54AC7C}"/>
                  </a:ext>
                </a:extLst>
              </p:cNvPr>
              <p:cNvSpPr/>
              <p:nvPr/>
            </p:nvSpPr>
            <p:spPr>
              <a:xfrm>
                <a:off x="7944580" y="4143070"/>
                <a:ext cx="849269" cy="454570"/>
              </a:xfrm>
              <a:custGeom>
                <a:avLst/>
                <a:gdLst/>
                <a:ahLst/>
                <a:cxnLst/>
                <a:rect l="l" t="t" r="r" b="b"/>
                <a:pathLst>
                  <a:path w="9741" h="5214" extrusionOk="0">
                    <a:moveTo>
                      <a:pt x="7371" y="1"/>
                    </a:moveTo>
                    <a:cubicBezTo>
                      <a:pt x="7371" y="1"/>
                      <a:pt x="6424" y="1452"/>
                      <a:pt x="4528" y="2622"/>
                    </a:cubicBezTo>
                    <a:cubicBezTo>
                      <a:pt x="2956" y="3592"/>
                      <a:pt x="1053" y="3675"/>
                      <a:pt x="447" y="3675"/>
                    </a:cubicBezTo>
                    <a:cubicBezTo>
                      <a:pt x="322" y="3675"/>
                      <a:pt x="252" y="3671"/>
                      <a:pt x="252" y="3671"/>
                    </a:cubicBezTo>
                    <a:cubicBezTo>
                      <a:pt x="252" y="3671"/>
                      <a:pt x="40" y="3792"/>
                      <a:pt x="20" y="4448"/>
                    </a:cubicBezTo>
                    <a:cubicBezTo>
                      <a:pt x="0" y="5103"/>
                      <a:pt x="525" y="5195"/>
                      <a:pt x="525" y="5195"/>
                    </a:cubicBezTo>
                    <a:lnTo>
                      <a:pt x="8460" y="5214"/>
                    </a:lnTo>
                    <a:lnTo>
                      <a:pt x="9187" y="5143"/>
                    </a:lnTo>
                    <a:cubicBezTo>
                      <a:pt x="9741" y="4741"/>
                      <a:pt x="9349" y="3752"/>
                      <a:pt x="9349" y="3752"/>
                    </a:cubicBezTo>
                    <a:lnTo>
                      <a:pt x="7371" y="1"/>
                    </a:lnTo>
                    <a:close/>
                  </a:path>
                </a:pathLst>
              </a:custGeom>
              <a:solidFill>
                <a:srgbClr val="0E0E0E">
                  <a:alpha val="12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9;p49">
                <a:extLst>
                  <a:ext uri="{FF2B5EF4-FFF2-40B4-BE49-F238E27FC236}">
                    <a16:creationId xmlns:a16="http://schemas.microsoft.com/office/drawing/2014/main" id="{117FB4EB-38CD-886C-E4B3-C36B34409E76}"/>
                  </a:ext>
                </a:extLst>
              </p:cNvPr>
              <p:cNvSpPr/>
              <p:nvPr/>
            </p:nvSpPr>
            <p:spPr>
              <a:xfrm>
                <a:off x="7939000" y="3349778"/>
                <a:ext cx="840725" cy="1254207"/>
              </a:xfrm>
              <a:custGeom>
                <a:avLst/>
                <a:gdLst/>
                <a:ahLst/>
                <a:cxnLst/>
                <a:rect l="l" t="t" r="r" b="b"/>
                <a:pathLst>
                  <a:path w="9643" h="14386" extrusionOk="0">
                    <a:moveTo>
                      <a:pt x="3506" y="129"/>
                    </a:moveTo>
                    <a:cubicBezTo>
                      <a:pt x="3513" y="129"/>
                      <a:pt x="3521" y="129"/>
                      <a:pt x="3529" y="130"/>
                    </a:cubicBezTo>
                    <a:cubicBezTo>
                      <a:pt x="3712" y="132"/>
                      <a:pt x="3896" y="133"/>
                      <a:pt x="4080" y="133"/>
                    </a:cubicBezTo>
                    <a:cubicBezTo>
                      <a:pt x="4326" y="133"/>
                      <a:pt x="4571" y="132"/>
                      <a:pt x="4816" y="132"/>
                    </a:cubicBezTo>
                    <a:lnTo>
                      <a:pt x="6130" y="132"/>
                    </a:lnTo>
                    <a:cubicBezTo>
                      <a:pt x="6140" y="132"/>
                      <a:pt x="6150" y="131"/>
                      <a:pt x="6160" y="131"/>
                    </a:cubicBezTo>
                    <a:cubicBezTo>
                      <a:pt x="6247" y="131"/>
                      <a:pt x="6324" y="138"/>
                      <a:pt x="6329" y="270"/>
                    </a:cubicBezTo>
                    <a:cubicBezTo>
                      <a:pt x="6337" y="469"/>
                      <a:pt x="6310" y="526"/>
                      <a:pt x="6145" y="556"/>
                    </a:cubicBezTo>
                    <a:cubicBezTo>
                      <a:pt x="6076" y="568"/>
                      <a:pt x="6006" y="577"/>
                      <a:pt x="5937" y="581"/>
                    </a:cubicBezTo>
                    <a:cubicBezTo>
                      <a:pt x="5540" y="603"/>
                      <a:pt x="5144" y="619"/>
                      <a:pt x="4747" y="619"/>
                    </a:cubicBezTo>
                    <a:cubicBezTo>
                      <a:pt x="4348" y="619"/>
                      <a:pt x="3949" y="602"/>
                      <a:pt x="3550" y="559"/>
                    </a:cubicBezTo>
                    <a:cubicBezTo>
                      <a:pt x="3369" y="538"/>
                      <a:pt x="3326" y="501"/>
                      <a:pt x="3320" y="367"/>
                    </a:cubicBezTo>
                    <a:cubicBezTo>
                      <a:pt x="3309" y="155"/>
                      <a:pt x="3349" y="129"/>
                      <a:pt x="3506" y="129"/>
                    </a:cubicBezTo>
                    <a:close/>
                    <a:moveTo>
                      <a:pt x="5825" y="713"/>
                    </a:moveTo>
                    <a:cubicBezTo>
                      <a:pt x="5951" y="713"/>
                      <a:pt x="5952" y="753"/>
                      <a:pt x="5953" y="956"/>
                    </a:cubicBezTo>
                    <a:cubicBezTo>
                      <a:pt x="5956" y="1509"/>
                      <a:pt x="5954" y="2061"/>
                      <a:pt x="5958" y="2615"/>
                    </a:cubicBezTo>
                    <a:cubicBezTo>
                      <a:pt x="5969" y="3790"/>
                      <a:pt x="5984" y="4966"/>
                      <a:pt x="5991" y="6141"/>
                    </a:cubicBezTo>
                    <a:cubicBezTo>
                      <a:pt x="5993" y="6453"/>
                      <a:pt x="6120" y="6720"/>
                      <a:pt x="6259" y="6984"/>
                    </a:cubicBezTo>
                    <a:cubicBezTo>
                      <a:pt x="7191" y="8752"/>
                      <a:pt x="8127" y="10518"/>
                      <a:pt x="9057" y="12288"/>
                    </a:cubicBezTo>
                    <a:cubicBezTo>
                      <a:pt x="9183" y="12528"/>
                      <a:pt x="9287" y="12780"/>
                      <a:pt x="9390" y="13030"/>
                    </a:cubicBezTo>
                    <a:cubicBezTo>
                      <a:pt x="9472" y="13227"/>
                      <a:pt x="9513" y="13439"/>
                      <a:pt x="9479" y="13649"/>
                    </a:cubicBezTo>
                    <a:cubicBezTo>
                      <a:pt x="9457" y="13791"/>
                      <a:pt x="9396" y="13932"/>
                      <a:pt x="9329" y="14060"/>
                    </a:cubicBezTo>
                    <a:cubicBezTo>
                      <a:pt x="9270" y="14173"/>
                      <a:pt x="9156" y="14229"/>
                      <a:pt x="9024" y="14229"/>
                    </a:cubicBezTo>
                    <a:cubicBezTo>
                      <a:pt x="9023" y="14229"/>
                      <a:pt x="9021" y="14229"/>
                      <a:pt x="9020" y="14229"/>
                    </a:cubicBezTo>
                    <a:cubicBezTo>
                      <a:pt x="8985" y="14229"/>
                      <a:pt x="8951" y="14230"/>
                      <a:pt x="8916" y="14230"/>
                    </a:cubicBezTo>
                    <a:lnTo>
                      <a:pt x="4836" y="14230"/>
                    </a:lnTo>
                    <a:cubicBezTo>
                      <a:pt x="3923" y="14230"/>
                      <a:pt x="3011" y="14230"/>
                      <a:pt x="2098" y="14230"/>
                    </a:cubicBezTo>
                    <a:cubicBezTo>
                      <a:pt x="1642" y="14230"/>
                      <a:pt x="1186" y="14230"/>
                      <a:pt x="730" y="14230"/>
                    </a:cubicBezTo>
                    <a:cubicBezTo>
                      <a:pt x="440" y="14229"/>
                      <a:pt x="301" y="14122"/>
                      <a:pt x="206" y="13848"/>
                    </a:cubicBezTo>
                    <a:cubicBezTo>
                      <a:pt x="122" y="13602"/>
                      <a:pt x="153" y="13358"/>
                      <a:pt x="235" y="13125"/>
                    </a:cubicBezTo>
                    <a:cubicBezTo>
                      <a:pt x="321" y="12878"/>
                      <a:pt x="417" y="12631"/>
                      <a:pt x="539" y="12399"/>
                    </a:cubicBezTo>
                    <a:cubicBezTo>
                      <a:pt x="1480" y="10606"/>
                      <a:pt x="2424" y="8814"/>
                      <a:pt x="3374" y="7026"/>
                    </a:cubicBezTo>
                    <a:cubicBezTo>
                      <a:pt x="3567" y="6661"/>
                      <a:pt x="3675" y="6290"/>
                      <a:pt x="3674" y="5871"/>
                    </a:cubicBezTo>
                    <a:cubicBezTo>
                      <a:pt x="3669" y="4249"/>
                      <a:pt x="3684" y="2626"/>
                      <a:pt x="3692" y="1002"/>
                    </a:cubicBezTo>
                    <a:cubicBezTo>
                      <a:pt x="3693" y="750"/>
                      <a:pt x="3693" y="718"/>
                      <a:pt x="3872" y="718"/>
                    </a:cubicBezTo>
                    <a:cubicBezTo>
                      <a:pt x="3907" y="718"/>
                      <a:pt x="3949" y="720"/>
                      <a:pt x="4000" y="721"/>
                    </a:cubicBezTo>
                    <a:cubicBezTo>
                      <a:pt x="4225" y="725"/>
                      <a:pt x="4450" y="727"/>
                      <a:pt x="4675" y="727"/>
                    </a:cubicBezTo>
                    <a:cubicBezTo>
                      <a:pt x="5002" y="727"/>
                      <a:pt x="5329" y="724"/>
                      <a:pt x="5656" y="724"/>
                    </a:cubicBezTo>
                    <a:cubicBezTo>
                      <a:pt x="5674" y="724"/>
                      <a:pt x="5691" y="720"/>
                      <a:pt x="5708" y="719"/>
                    </a:cubicBezTo>
                    <a:cubicBezTo>
                      <a:pt x="5756" y="715"/>
                      <a:pt x="5795" y="713"/>
                      <a:pt x="5825" y="713"/>
                    </a:cubicBezTo>
                    <a:close/>
                    <a:moveTo>
                      <a:pt x="6231" y="0"/>
                    </a:moveTo>
                    <a:cubicBezTo>
                      <a:pt x="6123" y="0"/>
                      <a:pt x="6013" y="10"/>
                      <a:pt x="5905" y="10"/>
                    </a:cubicBezTo>
                    <a:cubicBezTo>
                      <a:pt x="5899" y="10"/>
                      <a:pt x="5894" y="10"/>
                      <a:pt x="5889" y="10"/>
                    </a:cubicBezTo>
                    <a:cubicBezTo>
                      <a:pt x="5072" y="8"/>
                      <a:pt x="4257" y="6"/>
                      <a:pt x="3440" y="1"/>
                    </a:cubicBezTo>
                    <a:cubicBezTo>
                      <a:pt x="3430" y="1"/>
                      <a:pt x="3419" y="1"/>
                      <a:pt x="3408" y="1"/>
                    </a:cubicBezTo>
                    <a:cubicBezTo>
                      <a:pt x="3334" y="1"/>
                      <a:pt x="3256" y="9"/>
                      <a:pt x="3241" y="85"/>
                    </a:cubicBezTo>
                    <a:cubicBezTo>
                      <a:pt x="3212" y="220"/>
                      <a:pt x="3202" y="363"/>
                      <a:pt x="3217" y="498"/>
                    </a:cubicBezTo>
                    <a:cubicBezTo>
                      <a:pt x="3230" y="617"/>
                      <a:pt x="3345" y="655"/>
                      <a:pt x="3454" y="673"/>
                    </a:cubicBezTo>
                    <a:cubicBezTo>
                      <a:pt x="3549" y="689"/>
                      <a:pt x="3588" y="743"/>
                      <a:pt x="3580" y="838"/>
                    </a:cubicBezTo>
                    <a:cubicBezTo>
                      <a:pt x="3574" y="899"/>
                      <a:pt x="3577" y="961"/>
                      <a:pt x="3577" y="1023"/>
                    </a:cubicBezTo>
                    <a:cubicBezTo>
                      <a:pt x="3562" y="2655"/>
                      <a:pt x="3543" y="4286"/>
                      <a:pt x="3540" y="5919"/>
                    </a:cubicBezTo>
                    <a:cubicBezTo>
                      <a:pt x="3540" y="6274"/>
                      <a:pt x="3458" y="6590"/>
                      <a:pt x="3293" y="6900"/>
                    </a:cubicBezTo>
                    <a:cubicBezTo>
                      <a:pt x="2339" y="8696"/>
                      <a:pt x="1387" y="10495"/>
                      <a:pt x="445" y="12299"/>
                    </a:cubicBezTo>
                    <a:cubicBezTo>
                      <a:pt x="293" y="12592"/>
                      <a:pt x="175" y="12909"/>
                      <a:pt x="80" y="13226"/>
                    </a:cubicBezTo>
                    <a:cubicBezTo>
                      <a:pt x="1" y="13498"/>
                      <a:pt x="6" y="13784"/>
                      <a:pt x="156" y="14044"/>
                    </a:cubicBezTo>
                    <a:cubicBezTo>
                      <a:pt x="267" y="14236"/>
                      <a:pt x="417" y="14353"/>
                      <a:pt x="662" y="14354"/>
                    </a:cubicBezTo>
                    <a:cubicBezTo>
                      <a:pt x="2049" y="14359"/>
                      <a:pt x="3435" y="14374"/>
                      <a:pt x="4822" y="14386"/>
                    </a:cubicBezTo>
                    <a:cubicBezTo>
                      <a:pt x="6217" y="14374"/>
                      <a:pt x="7613" y="14360"/>
                      <a:pt x="9008" y="14353"/>
                    </a:cubicBezTo>
                    <a:cubicBezTo>
                      <a:pt x="9193" y="14352"/>
                      <a:pt x="9329" y="14280"/>
                      <a:pt x="9433" y="14140"/>
                    </a:cubicBezTo>
                    <a:cubicBezTo>
                      <a:pt x="9600" y="13917"/>
                      <a:pt x="9643" y="13664"/>
                      <a:pt x="9607" y="13391"/>
                    </a:cubicBezTo>
                    <a:cubicBezTo>
                      <a:pt x="9555" y="12993"/>
                      <a:pt x="9387" y="12634"/>
                      <a:pt x="9204" y="12285"/>
                    </a:cubicBezTo>
                    <a:cubicBezTo>
                      <a:pt x="8253" y="10476"/>
                      <a:pt x="7297" y="8669"/>
                      <a:pt x="6340" y="6863"/>
                    </a:cubicBezTo>
                    <a:cubicBezTo>
                      <a:pt x="6186" y="6570"/>
                      <a:pt x="6102" y="6268"/>
                      <a:pt x="6106" y="5932"/>
                    </a:cubicBezTo>
                    <a:cubicBezTo>
                      <a:pt x="6113" y="5344"/>
                      <a:pt x="6102" y="4756"/>
                      <a:pt x="6098" y="4168"/>
                    </a:cubicBezTo>
                    <a:cubicBezTo>
                      <a:pt x="6089" y="3070"/>
                      <a:pt x="6082" y="1973"/>
                      <a:pt x="6073" y="877"/>
                    </a:cubicBezTo>
                    <a:cubicBezTo>
                      <a:pt x="6072" y="785"/>
                      <a:pt x="6068" y="713"/>
                      <a:pt x="6184" y="674"/>
                    </a:cubicBezTo>
                    <a:cubicBezTo>
                      <a:pt x="6449" y="583"/>
                      <a:pt x="6518" y="442"/>
                      <a:pt x="6451" y="176"/>
                    </a:cubicBezTo>
                    <a:cubicBezTo>
                      <a:pt x="6416" y="38"/>
                      <a:pt x="6373" y="1"/>
                      <a:pt x="6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40;p49">
                <a:extLst>
                  <a:ext uri="{FF2B5EF4-FFF2-40B4-BE49-F238E27FC236}">
                    <a16:creationId xmlns:a16="http://schemas.microsoft.com/office/drawing/2014/main" id="{FA552F8A-FFA6-091D-47C0-57AC3FEFAF28}"/>
                  </a:ext>
                </a:extLst>
              </p:cNvPr>
              <p:cNvSpPr/>
              <p:nvPr/>
            </p:nvSpPr>
            <p:spPr>
              <a:xfrm>
                <a:off x="8235607" y="3375410"/>
                <a:ext cx="73148" cy="9241"/>
              </a:xfrm>
              <a:custGeom>
                <a:avLst/>
                <a:gdLst/>
                <a:ahLst/>
                <a:cxnLst/>
                <a:rect l="l" t="t" r="r" b="b"/>
                <a:pathLst>
                  <a:path w="839" h="106" extrusionOk="0">
                    <a:moveTo>
                      <a:pt x="105" y="0"/>
                    </a:moveTo>
                    <a:cubicBezTo>
                      <a:pt x="70" y="16"/>
                      <a:pt x="35" y="31"/>
                      <a:pt x="1" y="54"/>
                    </a:cubicBezTo>
                    <a:cubicBezTo>
                      <a:pt x="35" y="75"/>
                      <a:pt x="70" y="91"/>
                      <a:pt x="105" y="106"/>
                    </a:cubicBezTo>
                    <a:lnTo>
                      <a:pt x="733" y="106"/>
                    </a:lnTo>
                    <a:cubicBezTo>
                      <a:pt x="768" y="89"/>
                      <a:pt x="803" y="74"/>
                      <a:pt x="838" y="54"/>
                    </a:cubicBezTo>
                    <a:cubicBezTo>
                      <a:pt x="803" y="32"/>
                      <a:pt x="768" y="19"/>
                      <a:pt x="733" y="1"/>
                    </a:cubicBezTo>
                    <a:cubicBezTo>
                      <a:pt x="711" y="1"/>
                      <a:pt x="676" y="1"/>
                      <a:pt x="637" y="1"/>
                    </a:cubicBezTo>
                    <a:cubicBezTo>
                      <a:pt x="560" y="1"/>
                      <a:pt x="465" y="1"/>
                      <a:pt x="419" y="1"/>
                    </a:cubicBezTo>
                    <a:lnTo>
                      <a:pt x="209" y="1"/>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41;p49">
                <a:extLst>
                  <a:ext uri="{FF2B5EF4-FFF2-40B4-BE49-F238E27FC236}">
                    <a16:creationId xmlns:a16="http://schemas.microsoft.com/office/drawing/2014/main" id="{8076710B-5C62-C100-B7BE-73A321BD6DC0}"/>
                  </a:ext>
                </a:extLst>
              </p:cNvPr>
              <p:cNvSpPr/>
              <p:nvPr/>
            </p:nvSpPr>
            <p:spPr>
              <a:xfrm>
                <a:off x="8360893" y="3375410"/>
                <a:ext cx="129557" cy="9241"/>
              </a:xfrm>
              <a:custGeom>
                <a:avLst/>
                <a:gdLst/>
                <a:ahLst/>
                <a:cxnLst/>
                <a:rect l="l" t="t" r="r" b="b"/>
                <a:pathLst>
                  <a:path w="1486" h="106" extrusionOk="0">
                    <a:moveTo>
                      <a:pt x="186" y="0"/>
                    </a:moveTo>
                    <a:cubicBezTo>
                      <a:pt x="125" y="16"/>
                      <a:pt x="62" y="31"/>
                      <a:pt x="1" y="54"/>
                    </a:cubicBezTo>
                    <a:cubicBezTo>
                      <a:pt x="62" y="75"/>
                      <a:pt x="125" y="91"/>
                      <a:pt x="186" y="106"/>
                    </a:cubicBezTo>
                    <a:lnTo>
                      <a:pt x="1300" y="106"/>
                    </a:lnTo>
                    <a:cubicBezTo>
                      <a:pt x="1361" y="89"/>
                      <a:pt x="1424" y="74"/>
                      <a:pt x="1485" y="54"/>
                    </a:cubicBezTo>
                    <a:cubicBezTo>
                      <a:pt x="1424" y="32"/>
                      <a:pt x="1361" y="19"/>
                      <a:pt x="1300" y="1"/>
                    </a:cubicBezTo>
                    <a:lnTo>
                      <a:pt x="372" y="1"/>
                    </a:lnTo>
                    <a:lnTo>
                      <a:pt x="1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42;p49">
                <a:extLst>
                  <a:ext uri="{FF2B5EF4-FFF2-40B4-BE49-F238E27FC236}">
                    <a16:creationId xmlns:a16="http://schemas.microsoft.com/office/drawing/2014/main" id="{255B4C5F-F708-5DA2-7F1A-461FF23461A0}"/>
                  </a:ext>
                </a:extLst>
              </p:cNvPr>
              <p:cNvSpPr/>
              <p:nvPr/>
            </p:nvSpPr>
            <p:spPr>
              <a:xfrm>
                <a:off x="8265686" y="3451609"/>
                <a:ext cx="19181" cy="213336"/>
              </a:xfrm>
              <a:custGeom>
                <a:avLst/>
                <a:gdLst/>
                <a:ahLst/>
                <a:cxnLst/>
                <a:rect l="l" t="t" r="r" b="b"/>
                <a:pathLst>
                  <a:path w="220" h="2447" extrusionOk="0">
                    <a:moveTo>
                      <a:pt x="100" y="0"/>
                    </a:moveTo>
                    <a:cubicBezTo>
                      <a:pt x="58" y="761"/>
                      <a:pt x="1" y="1678"/>
                      <a:pt x="90" y="2446"/>
                    </a:cubicBezTo>
                    <a:cubicBezTo>
                      <a:pt x="220" y="1662"/>
                      <a:pt x="102" y="808"/>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43;p49">
                <a:extLst>
                  <a:ext uri="{FF2B5EF4-FFF2-40B4-BE49-F238E27FC236}">
                    <a16:creationId xmlns:a16="http://schemas.microsoft.com/office/drawing/2014/main" id="{D5D8330B-D8FE-D1A3-E794-B32709B9B2D0}"/>
                  </a:ext>
                </a:extLst>
              </p:cNvPr>
              <p:cNvSpPr/>
              <p:nvPr/>
            </p:nvSpPr>
            <p:spPr>
              <a:xfrm>
                <a:off x="8268563" y="3681951"/>
                <a:ext cx="10113" cy="33217"/>
              </a:xfrm>
              <a:custGeom>
                <a:avLst/>
                <a:gdLst/>
                <a:ahLst/>
                <a:cxnLst/>
                <a:rect l="l" t="t" r="r" b="b"/>
                <a:pathLst>
                  <a:path w="116" h="381" extrusionOk="0">
                    <a:moveTo>
                      <a:pt x="67" y="0"/>
                    </a:moveTo>
                    <a:cubicBezTo>
                      <a:pt x="39" y="6"/>
                      <a:pt x="32" y="144"/>
                      <a:pt x="20" y="190"/>
                    </a:cubicBezTo>
                    <a:cubicBezTo>
                      <a:pt x="1" y="259"/>
                      <a:pt x="4" y="321"/>
                      <a:pt x="57" y="380"/>
                    </a:cubicBezTo>
                    <a:cubicBezTo>
                      <a:pt x="91" y="377"/>
                      <a:pt x="108" y="306"/>
                      <a:pt x="114" y="285"/>
                    </a:cubicBezTo>
                    <a:cubicBezTo>
                      <a:pt x="115" y="191"/>
                      <a:pt x="86" y="95"/>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44;p49">
                <a:extLst>
                  <a:ext uri="{FF2B5EF4-FFF2-40B4-BE49-F238E27FC236}">
                    <a16:creationId xmlns:a16="http://schemas.microsoft.com/office/drawing/2014/main" id="{9AB80DEB-45E7-B0EE-1E67-189A6203A713}"/>
                  </a:ext>
                </a:extLst>
              </p:cNvPr>
              <p:cNvSpPr/>
              <p:nvPr/>
            </p:nvSpPr>
            <p:spPr>
              <a:xfrm>
                <a:off x="8434304" y="3474888"/>
                <a:ext cx="19268" cy="432076"/>
              </a:xfrm>
              <a:custGeom>
                <a:avLst/>
                <a:gdLst/>
                <a:ahLst/>
                <a:cxnLst/>
                <a:rect l="l" t="t" r="r" b="b"/>
                <a:pathLst>
                  <a:path w="221" h="4956" extrusionOk="0">
                    <a:moveTo>
                      <a:pt x="101" y="1"/>
                    </a:moveTo>
                    <a:cubicBezTo>
                      <a:pt x="63" y="1427"/>
                      <a:pt x="1" y="3532"/>
                      <a:pt x="91" y="4955"/>
                    </a:cubicBezTo>
                    <a:cubicBezTo>
                      <a:pt x="221" y="3543"/>
                      <a:pt x="98" y="1456"/>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45;p49">
                <a:extLst>
                  <a:ext uri="{FF2B5EF4-FFF2-40B4-BE49-F238E27FC236}">
                    <a16:creationId xmlns:a16="http://schemas.microsoft.com/office/drawing/2014/main" id="{4FCD9FF0-A822-A465-7389-78EC03EC0404}"/>
                  </a:ext>
                </a:extLst>
              </p:cNvPr>
              <p:cNvSpPr/>
              <p:nvPr/>
            </p:nvSpPr>
            <p:spPr>
              <a:xfrm>
                <a:off x="8203348" y="3851263"/>
                <a:ext cx="83785" cy="227634"/>
              </a:xfrm>
              <a:custGeom>
                <a:avLst/>
                <a:gdLst/>
                <a:ahLst/>
                <a:cxnLst/>
                <a:rect l="l" t="t" r="r" b="b"/>
                <a:pathLst>
                  <a:path w="961" h="2611" extrusionOk="0">
                    <a:moveTo>
                      <a:pt x="815" y="0"/>
                    </a:moveTo>
                    <a:lnTo>
                      <a:pt x="815" y="0"/>
                    </a:lnTo>
                    <a:cubicBezTo>
                      <a:pt x="828" y="438"/>
                      <a:pt x="788" y="935"/>
                      <a:pt x="607" y="1358"/>
                    </a:cubicBezTo>
                    <a:cubicBezTo>
                      <a:pt x="421" y="1780"/>
                      <a:pt x="216" y="2193"/>
                      <a:pt x="1" y="2603"/>
                    </a:cubicBezTo>
                    <a:lnTo>
                      <a:pt x="9" y="2610"/>
                    </a:lnTo>
                    <a:cubicBezTo>
                      <a:pt x="602" y="1898"/>
                      <a:pt x="961" y="928"/>
                      <a:pt x="8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grpSp>
        <p:nvGrpSpPr>
          <p:cNvPr id="1436" name="Google Shape;1436;p41"/>
          <p:cNvGrpSpPr/>
          <p:nvPr/>
        </p:nvGrpSpPr>
        <p:grpSpPr>
          <a:xfrm>
            <a:off x="56323" y="4542859"/>
            <a:ext cx="2970000" cy="572648"/>
            <a:chOff x="720000" y="4031419"/>
            <a:chExt cx="2970000" cy="572648"/>
          </a:xfrm>
        </p:grpSpPr>
        <p:sp>
          <p:nvSpPr>
            <p:cNvPr id="1437" name="Google Shape;1437;p41"/>
            <p:cNvSpPr/>
            <p:nvPr/>
          </p:nvSpPr>
          <p:spPr>
            <a:xfrm>
              <a:off x="720000" y="4317567"/>
              <a:ext cx="2970000" cy="2865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8" name="Google Shape;1438;p41"/>
            <p:cNvGrpSpPr/>
            <p:nvPr/>
          </p:nvGrpSpPr>
          <p:grpSpPr>
            <a:xfrm rot="5400000">
              <a:off x="1980178" y="2959916"/>
              <a:ext cx="449506" cy="2592512"/>
              <a:chOff x="4409813" y="2465275"/>
              <a:chExt cx="338025" cy="1949550"/>
            </a:xfrm>
          </p:grpSpPr>
          <p:sp>
            <p:nvSpPr>
              <p:cNvPr id="1439" name="Google Shape;1439;p41"/>
              <p:cNvSpPr/>
              <p:nvPr/>
            </p:nvSpPr>
            <p:spPr>
              <a:xfrm>
                <a:off x="4415213" y="2470650"/>
                <a:ext cx="327250" cy="1938775"/>
              </a:xfrm>
              <a:custGeom>
                <a:avLst/>
                <a:gdLst/>
                <a:ahLst/>
                <a:cxnLst/>
                <a:rect l="l" t="t" r="r" b="b"/>
                <a:pathLst>
                  <a:path w="13090" h="77551" extrusionOk="0">
                    <a:moveTo>
                      <a:pt x="6447" y="1"/>
                    </a:moveTo>
                    <a:cubicBezTo>
                      <a:pt x="5155" y="52"/>
                      <a:pt x="4133" y="1105"/>
                      <a:pt x="4133" y="2407"/>
                    </a:cubicBezTo>
                    <a:lnTo>
                      <a:pt x="4133" y="14339"/>
                    </a:lnTo>
                    <a:cubicBezTo>
                      <a:pt x="1715" y="15290"/>
                      <a:pt x="0" y="17644"/>
                      <a:pt x="0" y="20413"/>
                    </a:cubicBezTo>
                    <a:lnTo>
                      <a:pt x="0" y="71011"/>
                    </a:lnTo>
                    <a:cubicBezTo>
                      <a:pt x="0" y="74595"/>
                      <a:pt x="2882" y="77498"/>
                      <a:pt x="6447" y="77550"/>
                    </a:cubicBezTo>
                    <a:lnTo>
                      <a:pt x="6539" y="77550"/>
                    </a:lnTo>
                    <a:cubicBezTo>
                      <a:pt x="10155" y="77550"/>
                      <a:pt x="13089" y="74626"/>
                      <a:pt x="13089" y="71011"/>
                    </a:cubicBezTo>
                    <a:lnTo>
                      <a:pt x="13089" y="20413"/>
                    </a:lnTo>
                    <a:cubicBezTo>
                      <a:pt x="13089" y="18606"/>
                      <a:pt x="12355" y="16974"/>
                      <a:pt x="11168" y="15786"/>
                    </a:cubicBezTo>
                    <a:cubicBezTo>
                      <a:pt x="10538" y="15165"/>
                      <a:pt x="9794" y="14670"/>
                      <a:pt x="8957" y="14339"/>
                    </a:cubicBezTo>
                    <a:lnTo>
                      <a:pt x="8957" y="2407"/>
                    </a:lnTo>
                    <a:cubicBezTo>
                      <a:pt x="8957" y="1747"/>
                      <a:pt x="8689" y="1137"/>
                      <a:pt x="8245" y="703"/>
                    </a:cubicBezTo>
                    <a:cubicBezTo>
                      <a:pt x="7810" y="269"/>
                      <a:pt x="7211" y="1"/>
                      <a:pt x="6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1"/>
              <p:cNvSpPr/>
              <p:nvPr/>
            </p:nvSpPr>
            <p:spPr>
              <a:xfrm>
                <a:off x="4409813" y="2465275"/>
                <a:ext cx="338025" cy="1949550"/>
              </a:xfrm>
              <a:custGeom>
                <a:avLst/>
                <a:gdLst/>
                <a:ahLst/>
                <a:cxnLst/>
                <a:rect l="l" t="t" r="r" b="b"/>
                <a:pathLst>
                  <a:path w="13521" h="77982" extrusionOk="0">
                    <a:moveTo>
                      <a:pt x="6756" y="432"/>
                    </a:moveTo>
                    <a:cubicBezTo>
                      <a:pt x="7344" y="432"/>
                      <a:pt x="7896" y="659"/>
                      <a:pt x="8310" y="1073"/>
                    </a:cubicBezTo>
                    <a:cubicBezTo>
                      <a:pt x="8721" y="1475"/>
                      <a:pt x="8957" y="2040"/>
                      <a:pt x="8957" y="2623"/>
                    </a:cubicBezTo>
                    <a:lnTo>
                      <a:pt x="8957" y="14701"/>
                    </a:lnTo>
                    <a:lnTo>
                      <a:pt x="9094" y="14756"/>
                    </a:lnTo>
                    <a:cubicBezTo>
                      <a:pt x="9887" y="15069"/>
                      <a:pt x="10607" y="15539"/>
                      <a:pt x="11232" y="16154"/>
                    </a:cubicBezTo>
                    <a:cubicBezTo>
                      <a:pt x="12430" y="17352"/>
                      <a:pt x="13089" y="18941"/>
                      <a:pt x="13089" y="20628"/>
                    </a:cubicBezTo>
                    <a:lnTo>
                      <a:pt x="13089" y="71227"/>
                    </a:lnTo>
                    <a:cubicBezTo>
                      <a:pt x="13089" y="74713"/>
                      <a:pt x="10248" y="77550"/>
                      <a:pt x="6756" y="77550"/>
                    </a:cubicBezTo>
                    <a:lnTo>
                      <a:pt x="6666" y="77550"/>
                    </a:lnTo>
                    <a:cubicBezTo>
                      <a:pt x="3229" y="77500"/>
                      <a:pt x="432" y="74663"/>
                      <a:pt x="432" y="71227"/>
                    </a:cubicBezTo>
                    <a:lnTo>
                      <a:pt x="432" y="20628"/>
                    </a:lnTo>
                    <a:cubicBezTo>
                      <a:pt x="432" y="18015"/>
                      <a:pt x="2001" y="15710"/>
                      <a:pt x="4428" y="14756"/>
                    </a:cubicBezTo>
                    <a:lnTo>
                      <a:pt x="4565" y="14701"/>
                    </a:lnTo>
                    <a:lnTo>
                      <a:pt x="4565" y="2623"/>
                    </a:lnTo>
                    <a:cubicBezTo>
                      <a:pt x="4565" y="1442"/>
                      <a:pt x="5490" y="479"/>
                      <a:pt x="6663" y="432"/>
                    </a:cubicBezTo>
                    <a:close/>
                    <a:moveTo>
                      <a:pt x="6654" y="0"/>
                    </a:moveTo>
                    <a:cubicBezTo>
                      <a:pt x="5241" y="57"/>
                      <a:pt x="4133" y="1208"/>
                      <a:pt x="4133" y="2623"/>
                    </a:cubicBezTo>
                    <a:lnTo>
                      <a:pt x="4133" y="14409"/>
                    </a:lnTo>
                    <a:cubicBezTo>
                      <a:pt x="1618" y="15460"/>
                      <a:pt x="1" y="17885"/>
                      <a:pt x="1" y="20628"/>
                    </a:cubicBezTo>
                    <a:lnTo>
                      <a:pt x="1" y="71227"/>
                    </a:lnTo>
                    <a:cubicBezTo>
                      <a:pt x="1" y="73014"/>
                      <a:pt x="693" y="74700"/>
                      <a:pt x="1950" y="75972"/>
                    </a:cubicBezTo>
                    <a:cubicBezTo>
                      <a:pt x="3204" y="77242"/>
                      <a:pt x="4877" y="77955"/>
                      <a:pt x="6663" y="77981"/>
                    </a:cubicBezTo>
                    <a:lnTo>
                      <a:pt x="6756" y="77981"/>
                    </a:lnTo>
                    <a:cubicBezTo>
                      <a:pt x="10486" y="77981"/>
                      <a:pt x="13521" y="74951"/>
                      <a:pt x="13521" y="71227"/>
                    </a:cubicBezTo>
                    <a:lnTo>
                      <a:pt x="13521" y="20628"/>
                    </a:lnTo>
                    <a:cubicBezTo>
                      <a:pt x="13521" y="18825"/>
                      <a:pt x="12816" y="17128"/>
                      <a:pt x="11536" y="15848"/>
                    </a:cubicBezTo>
                    <a:lnTo>
                      <a:pt x="11535" y="15847"/>
                    </a:lnTo>
                    <a:cubicBezTo>
                      <a:pt x="10904" y="15226"/>
                      <a:pt x="10183" y="14743"/>
                      <a:pt x="9388" y="14409"/>
                    </a:cubicBezTo>
                    <a:lnTo>
                      <a:pt x="9388" y="2622"/>
                    </a:lnTo>
                    <a:cubicBezTo>
                      <a:pt x="9388" y="1925"/>
                      <a:pt x="9105" y="1246"/>
                      <a:pt x="8613" y="766"/>
                    </a:cubicBezTo>
                    <a:cubicBezTo>
                      <a:pt x="8118" y="272"/>
                      <a:pt x="7459" y="0"/>
                      <a:pt x="67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1"/>
              <p:cNvSpPr/>
              <p:nvPr/>
            </p:nvSpPr>
            <p:spPr>
              <a:xfrm>
                <a:off x="4527038" y="2922350"/>
                <a:ext cx="103325" cy="1305775"/>
              </a:xfrm>
              <a:custGeom>
                <a:avLst/>
                <a:gdLst/>
                <a:ahLst/>
                <a:cxnLst/>
                <a:rect l="l" t="t" r="r" b="b"/>
                <a:pathLst>
                  <a:path w="4133" h="52231" extrusionOk="0">
                    <a:moveTo>
                      <a:pt x="2067" y="1"/>
                    </a:moveTo>
                    <a:cubicBezTo>
                      <a:pt x="1932" y="1"/>
                      <a:pt x="1788" y="11"/>
                      <a:pt x="1663" y="42"/>
                    </a:cubicBezTo>
                    <a:cubicBezTo>
                      <a:pt x="713" y="228"/>
                      <a:pt x="1" y="1064"/>
                      <a:pt x="1" y="2067"/>
                    </a:cubicBezTo>
                    <a:lnTo>
                      <a:pt x="1" y="50164"/>
                    </a:lnTo>
                    <a:cubicBezTo>
                      <a:pt x="1" y="51166"/>
                      <a:pt x="713" y="52004"/>
                      <a:pt x="1663" y="52189"/>
                    </a:cubicBezTo>
                    <a:cubicBezTo>
                      <a:pt x="1788" y="52220"/>
                      <a:pt x="1932" y="52231"/>
                      <a:pt x="2067" y="52231"/>
                    </a:cubicBezTo>
                    <a:cubicBezTo>
                      <a:pt x="2139" y="52231"/>
                      <a:pt x="2211" y="52231"/>
                      <a:pt x="2284" y="52220"/>
                    </a:cubicBezTo>
                    <a:cubicBezTo>
                      <a:pt x="3327" y="52106"/>
                      <a:pt x="4132" y="51239"/>
                      <a:pt x="4132" y="50164"/>
                    </a:cubicBezTo>
                    <a:lnTo>
                      <a:pt x="4132" y="2067"/>
                    </a:lnTo>
                    <a:cubicBezTo>
                      <a:pt x="4132" y="1499"/>
                      <a:pt x="3905" y="982"/>
                      <a:pt x="3533" y="610"/>
                    </a:cubicBezTo>
                    <a:cubicBezTo>
                      <a:pt x="3203" y="279"/>
                      <a:pt x="2769" y="62"/>
                      <a:pt x="2284" y="11"/>
                    </a:cubicBezTo>
                    <a:cubicBezTo>
                      <a:pt x="2211" y="1"/>
                      <a:pt x="2139" y="1"/>
                      <a:pt x="2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1"/>
              <p:cNvSpPr/>
              <p:nvPr/>
            </p:nvSpPr>
            <p:spPr>
              <a:xfrm>
                <a:off x="4522988" y="2918300"/>
                <a:ext cx="111425" cy="1313850"/>
              </a:xfrm>
              <a:custGeom>
                <a:avLst/>
                <a:gdLst/>
                <a:ahLst/>
                <a:cxnLst/>
                <a:rect l="l" t="t" r="r" b="b"/>
                <a:pathLst>
                  <a:path w="4457" h="52554" extrusionOk="0">
                    <a:moveTo>
                      <a:pt x="2229" y="324"/>
                    </a:moveTo>
                    <a:cubicBezTo>
                      <a:pt x="2297" y="324"/>
                      <a:pt x="2362" y="324"/>
                      <a:pt x="2428" y="333"/>
                    </a:cubicBezTo>
                    <a:cubicBezTo>
                      <a:pt x="2868" y="381"/>
                      <a:pt x="3266" y="572"/>
                      <a:pt x="3581" y="886"/>
                    </a:cubicBezTo>
                    <a:cubicBezTo>
                      <a:pt x="3937" y="1243"/>
                      <a:pt x="4133" y="1719"/>
                      <a:pt x="4133" y="2229"/>
                    </a:cubicBezTo>
                    <a:lnTo>
                      <a:pt x="4133" y="50326"/>
                    </a:lnTo>
                    <a:cubicBezTo>
                      <a:pt x="4133" y="51301"/>
                      <a:pt x="3400" y="52115"/>
                      <a:pt x="2422" y="52222"/>
                    </a:cubicBezTo>
                    <a:cubicBezTo>
                      <a:pt x="2362" y="52230"/>
                      <a:pt x="2297" y="52230"/>
                      <a:pt x="2229" y="52230"/>
                    </a:cubicBezTo>
                    <a:cubicBezTo>
                      <a:pt x="2086" y="52230"/>
                      <a:pt x="1961" y="52218"/>
                      <a:pt x="1857" y="52192"/>
                    </a:cubicBezTo>
                    <a:cubicBezTo>
                      <a:pt x="969" y="52019"/>
                      <a:pt x="324" y="51234"/>
                      <a:pt x="324" y="50326"/>
                    </a:cubicBezTo>
                    <a:lnTo>
                      <a:pt x="324" y="2229"/>
                    </a:lnTo>
                    <a:cubicBezTo>
                      <a:pt x="324" y="1322"/>
                      <a:pt x="969" y="537"/>
                      <a:pt x="1865" y="361"/>
                    </a:cubicBezTo>
                    <a:cubicBezTo>
                      <a:pt x="1961" y="337"/>
                      <a:pt x="2086" y="324"/>
                      <a:pt x="2229" y="324"/>
                    </a:cubicBezTo>
                    <a:close/>
                    <a:moveTo>
                      <a:pt x="2229" y="0"/>
                    </a:moveTo>
                    <a:cubicBezTo>
                      <a:pt x="2058" y="0"/>
                      <a:pt x="1910" y="16"/>
                      <a:pt x="1794" y="45"/>
                    </a:cubicBezTo>
                    <a:cubicBezTo>
                      <a:pt x="756" y="248"/>
                      <a:pt x="1" y="1167"/>
                      <a:pt x="1" y="2229"/>
                    </a:cubicBezTo>
                    <a:lnTo>
                      <a:pt x="1" y="50326"/>
                    </a:lnTo>
                    <a:cubicBezTo>
                      <a:pt x="1" y="51389"/>
                      <a:pt x="756" y="52306"/>
                      <a:pt x="1786" y="52509"/>
                    </a:cubicBezTo>
                    <a:cubicBezTo>
                      <a:pt x="1910" y="52538"/>
                      <a:pt x="2058" y="52554"/>
                      <a:pt x="2229" y="52554"/>
                    </a:cubicBezTo>
                    <a:cubicBezTo>
                      <a:pt x="2305" y="52554"/>
                      <a:pt x="2385" y="52554"/>
                      <a:pt x="2463" y="52543"/>
                    </a:cubicBezTo>
                    <a:cubicBezTo>
                      <a:pt x="3600" y="52419"/>
                      <a:pt x="4457" y="51467"/>
                      <a:pt x="4457" y="50326"/>
                    </a:cubicBezTo>
                    <a:lnTo>
                      <a:pt x="4457" y="2229"/>
                    </a:lnTo>
                    <a:cubicBezTo>
                      <a:pt x="4457" y="1632"/>
                      <a:pt x="4227" y="1074"/>
                      <a:pt x="3810" y="657"/>
                    </a:cubicBezTo>
                    <a:cubicBezTo>
                      <a:pt x="3443" y="290"/>
                      <a:pt x="2977" y="66"/>
                      <a:pt x="2468" y="13"/>
                    </a:cubicBezTo>
                    <a:cubicBezTo>
                      <a:pt x="2385" y="0"/>
                      <a:pt x="2305" y="0"/>
                      <a:pt x="2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1"/>
              <p:cNvSpPr/>
              <p:nvPr/>
            </p:nvSpPr>
            <p:spPr>
              <a:xfrm>
                <a:off x="4568638" y="2922325"/>
                <a:ext cx="15500" cy="1305800"/>
              </a:xfrm>
              <a:custGeom>
                <a:avLst/>
                <a:gdLst/>
                <a:ahLst/>
                <a:cxnLst/>
                <a:rect l="l" t="t" r="r" b="b"/>
                <a:pathLst>
                  <a:path w="620" h="52232" extrusionOk="0">
                    <a:moveTo>
                      <a:pt x="403" y="1"/>
                    </a:moveTo>
                    <a:cubicBezTo>
                      <a:pt x="268" y="1"/>
                      <a:pt x="124" y="12"/>
                      <a:pt x="0" y="43"/>
                    </a:cubicBezTo>
                    <a:lnTo>
                      <a:pt x="0" y="52190"/>
                    </a:lnTo>
                    <a:cubicBezTo>
                      <a:pt x="124" y="52221"/>
                      <a:pt x="268" y="52232"/>
                      <a:pt x="403" y="52232"/>
                    </a:cubicBezTo>
                    <a:cubicBezTo>
                      <a:pt x="475" y="52232"/>
                      <a:pt x="547" y="52232"/>
                      <a:pt x="620" y="52221"/>
                    </a:cubicBezTo>
                    <a:lnTo>
                      <a:pt x="620" y="12"/>
                    </a:lnTo>
                    <a:cubicBezTo>
                      <a:pt x="547" y="2"/>
                      <a:pt x="475" y="2"/>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1"/>
              <p:cNvSpPr/>
              <p:nvPr/>
            </p:nvSpPr>
            <p:spPr>
              <a:xfrm>
                <a:off x="4568638" y="2470650"/>
                <a:ext cx="166100" cy="1938775"/>
              </a:xfrm>
              <a:custGeom>
                <a:avLst/>
                <a:gdLst/>
                <a:ahLst/>
                <a:cxnLst/>
                <a:rect l="l" t="t" r="r" b="b"/>
                <a:pathLst>
                  <a:path w="6644" h="77551" extrusionOk="0">
                    <a:moveTo>
                      <a:pt x="1" y="1"/>
                    </a:moveTo>
                    <a:lnTo>
                      <a:pt x="1" y="77550"/>
                    </a:lnTo>
                    <a:lnTo>
                      <a:pt x="94" y="77550"/>
                    </a:lnTo>
                    <a:cubicBezTo>
                      <a:pt x="3710" y="77550"/>
                      <a:pt x="6643" y="74627"/>
                      <a:pt x="6643" y="71012"/>
                    </a:cubicBezTo>
                    <a:lnTo>
                      <a:pt x="6643" y="20413"/>
                    </a:lnTo>
                    <a:cubicBezTo>
                      <a:pt x="6643" y="18606"/>
                      <a:pt x="5909" y="16974"/>
                      <a:pt x="4722" y="15786"/>
                    </a:cubicBezTo>
                    <a:cubicBezTo>
                      <a:pt x="4092" y="15165"/>
                      <a:pt x="3348" y="14670"/>
                      <a:pt x="2511" y="14339"/>
                    </a:cubicBezTo>
                    <a:lnTo>
                      <a:pt x="2511" y="2408"/>
                    </a:lnTo>
                    <a:cubicBezTo>
                      <a:pt x="2511" y="1747"/>
                      <a:pt x="2243" y="1137"/>
                      <a:pt x="1799" y="704"/>
                    </a:cubicBezTo>
                    <a:cubicBezTo>
                      <a:pt x="1364" y="269"/>
                      <a:pt x="765" y="1"/>
                      <a:pt x="94" y="1"/>
                    </a:cubicBez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1"/>
              <p:cNvSpPr/>
              <p:nvPr/>
            </p:nvSpPr>
            <p:spPr>
              <a:xfrm>
                <a:off x="4463138" y="3150150"/>
                <a:ext cx="13800" cy="517275"/>
              </a:xfrm>
              <a:custGeom>
                <a:avLst/>
                <a:gdLst/>
                <a:ahLst/>
                <a:cxnLst/>
                <a:rect l="l" t="t" r="r" b="b"/>
                <a:pathLst>
                  <a:path w="552" h="20691" extrusionOk="0">
                    <a:moveTo>
                      <a:pt x="293" y="0"/>
                    </a:moveTo>
                    <a:cubicBezTo>
                      <a:pt x="281" y="0"/>
                      <a:pt x="272" y="10"/>
                      <a:pt x="271" y="22"/>
                    </a:cubicBezTo>
                    <a:cubicBezTo>
                      <a:pt x="224" y="2593"/>
                      <a:pt x="147" y="7775"/>
                      <a:pt x="120" y="10346"/>
                    </a:cubicBezTo>
                    <a:cubicBezTo>
                      <a:pt x="66" y="13788"/>
                      <a:pt x="1" y="17275"/>
                      <a:pt x="291" y="20690"/>
                    </a:cubicBezTo>
                    <a:cubicBezTo>
                      <a:pt x="292" y="20690"/>
                      <a:pt x="292" y="20690"/>
                      <a:pt x="293" y="20690"/>
                    </a:cubicBezTo>
                    <a:cubicBezTo>
                      <a:pt x="304" y="20690"/>
                      <a:pt x="314" y="20681"/>
                      <a:pt x="314" y="20671"/>
                    </a:cubicBezTo>
                    <a:cubicBezTo>
                      <a:pt x="373" y="19810"/>
                      <a:pt x="417" y="18950"/>
                      <a:pt x="444" y="18090"/>
                    </a:cubicBezTo>
                    <a:cubicBezTo>
                      <a:pt x="551" y="15509"/>
                      <a:pt x="513" y="12928"/>
                      <a:pt x="465" y="10346"/>
                    </a:cubicBezTo>
                    <a:cubicBezTo>
                      <a:pt x="438" y="7771"/>
                      <a:pt x="362" y="2598"/>
                      <a:pt x="314" y="22"/>
                    </a:cubicBezTo>
                    <a:cubicBezTo>
                      <a:pt x="314" y="11"/>
                      <a:pt x="30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1"/>
              <p:cNvSpPr/>
              <p:nvPr/>
            </p:nvSpPr>
            <p:spPr>
              <a:xfrm>
                <a:off x="4464238" y="3008375"/>
                <a:ext cx="12525" cy="57100"/>
              </a:xfrm>
              <a:custGeom>
                <a:avLst/>
                <a:gdLst/>
                <a:ahLst/>
                <a:cxnLst/>
                <a:rect l="l" t="t" r="r" b="b"/>
                <a:pathLst>
                  <a:path w="501" h="2284" extrusionOk="0">
                    <a:moveTo>
                      <a:pt x="249" y="0"/>
                    </a:moveTo>
                    <a:cubicBezTo>
                      <a:pt x="240" y="0"/>
                      <a:pt x="232" y="4"/>
                      <a:pt x="227" y="12"/>
                    </a:cubicBezTo>
                    <a:cubicBezTo>
                      <a:pt x="108" y="200"/>
                      <a:pt x="61" y="387"/>
                      <a:pt x="33" y="575"/>
                    </a:cubicBezTo>
                    <a:cubicBezTo>
                      <a:pt x="1" y="763"/>
                      <a:pt x="58" y="951"/>
                      <a:pt x="76" y="1139"/>
                    </a:cubicBezTo>
                    <a:cubicBezTo>
                      <a:pt x="112" y="1516"/>
                      <a:pt x="163" y="1892"/>
                      <a:pt x="227" y="2266"/>
                    </a:cubicBezTo>
                    <a:cubicBezTo>
                      <a:pt x="229" y="2278"/>
                      <a:pt x="239" y="2284"/>
                      <a:pt x="248" y="2284"/>
                    </a:cubicBezTo>
                    <a:cubicBezTo>
                      <a:pt x="258" y="2284"/>
                      <a:pt x="268" y="2278"/>
                      <a:pt x="270" y="2266"/>
                    </a:cubicBezTo>
                    <a:cubicBezTo>
                      <a:pt x="305" y="2078"/>
                      <a:pt x="327" y="1890"/>
                      <a:pt x="356" y="1702"/>
                    </a:cubicBezTo>
                    <a:cubicBezTo>
                      <a:pt x="382" y="1515"/>
                      <a:pt x="404" y="1327"/>
                      <a:pt x="421" y="1139"/>
                    </a:cubicBezTo>
                    <a:cubicBezTo>
                      <a:pt x="497" y="745"/>
                      <a:pt x="500" y="375"/>
                      <a:pt x="270" y="12"/>
                    </a:cubicBezTo>
                    <a:cubicBezTo>
                      <a:pt x="265" y="4"/>
                      <a:pt x="257" y="0"/>
                      <a:pt x="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1"/>
              <p:cNvSpPr/>
              <p:nvPr/>
            </p:nvSpPr>
            <p:spPr>
              <a:xfrm>
                <a:off x="4679913" y="3736300"/>
                <a:ext cx="12925" cy="296325"/>
              </a:xfrm>
              <a:custGeom>
                <a:avLst/>
                <a:gdLst/>
                <a:ahLst/>
                <a:cxnLst/>
                <a:rect l="l" t="t" r="r" b="b"/>
                <a:pathLst>
                  <a:path w="517" h="11853" extrusionOk="0">
                    <a:moveTo>
                      <a:pt x="257" y="1"/>
                    </a:moveTo>
                    <a:cubicBezTo>
                      <a:pt x="247" y="1"/>
                      <a:pt x="238" y="9"/>
                      <a:pt x="237" y="19"/>
                    </a:cubicBezTo>
                    <a:cubicBezTo>
                      <a:pt x="175" y="512"/>
                      <a:pt x="136" y="1004"/>
                      <a:pt x="106" y="1496"/>
                    </a:cubicBezTo>
                    <a:cubicBezTo>
                      <a:pt x="0" y="2972"/>
                      <a:pt x="37" y="4449"/>
                      <a:pt x="86" y="5926"/>
                    </a:cubicBezTo>
                    <a:cubicBezTo>
                      <a:pt x="122" y="7655"/>
                      <a:pt x="177" y="10130"/>
                      <a:pt x="237" y="11832"/>
                    </a:cubicBezTo>
                    <a:cubicBezTo>
                      <a:pt x="237" y="11843"/>
                      <a:pt x="246" y="11853"/>
                      <a:pt x="257" y="11853"/>
                    </a:cubicBezTo>
                    <a:cubicBezTo>
                      <a:pt x="258" y="11853"/>
                      <a:pt x="258" y="11853"/>
                      <a:pt x="259" y="11853"/>
                    </a:cubicBezTo>
                    <a:cubicBezTo>
                      <a:pt x="270" y="11853"/>
                      <a:pt x="279" y="11844"/>
                      <a:pt x="280" y="11832"/>
                    </a:cubicBezTo>
                    <a:cubicBezTo>
                      <a:pt x="339" y="10120"/>
                      <a:pt x="394" y="7662"/>
                      <a:pt x="431" y="5926"/>
                    </a:cubicBezTo>
                    <a:cubicBezTo>
                      <a:pt x="478" y="4449"/>
                      <a:pt x="516" y="2972"/>
                      <a:pt x="410" y="1496"/>
                    </a:cubicBezTo>
                    <a:cubicBezTo>
                      <a:pt x="379" y="1004"/>
                      <a:pt x="341" y="512"/>
                      <a:pt x="280" y="19"/>
                    </a:cubicBezTo>
                    <a:cubicBezTo>
                      <a:pt x="279" y="10"/>
                      <a:pt x="270" y="2"/>
                      <a:pt x="260" y="1"/>
                    </a:cubicBezTo>
                    <a:cubicBezTo>
                      <a:pt x="259" y="1"/>
                      <a:pt x="258"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1"/>
              <p:cNvSpPr/>
              <p:nvPr/>
            </p:nvSpPr>
            <p:spPr>
              <a:xfrm>
                <a:off x="4489013" y="4263750"/>
                <a:ext cx="179350" cy="63450"/>
              </a:xfrm>
              <a:custGeom>
                <a:avLst/>
                <a:gdLst/>
                <a:ahLst/>
                <a:cxnLst/>
                <a:rect l="l" t="t" r="r" b="b"/>
                <a:pathLst>
                  <a:path w="7174" h="2538" extrusionOk="0">
                    <a:moveTo>
                      <a:pt x="24" y="1"/>
                    </a:moveTo>
                    <a:cubicBezTo>
                      <a:pt x="21" y="1"/>
                      <a:pt x="18" y="1"/>
                      <a:pt x="15" y="3"/>
                    </a:cubicBezTo>
                    <a:cubicBezTo>
                      <a:pt x="4" y="8"/>
                      <a:pt x="0" y="20"/>
                      <a:pt x="5" y="32"/>
                    </a:cubicBezTo>
                    <a:cubicBezTo>
                      <a:pt x="173" y="368"/>
                      <a:pt x="382" y="679"/>
                      <a:pt x="620" y="971"/>
                    </a:cubicBezTo>
                    <a:cubicBezTo>
                      <a:pt x="1410" y="1986"/>
                      <a:pt x="2530" y="2538"/>
                      <a:pt x="3656" y="2538"/>
                    </a:cubicBezTo>
                    <a:cubicBezTo>
                      <a:pt x="4556" y="2538"/>
                      <a:pt x="5460" y="2186"/>
                      <a:pt x="6204" y="1437"/>
                    </a:cubicBezTo>
                    <a:cubicBezTo>
                      <a:pt x="6606" y="1031"/>
                      <a:pt x="6952" y="561"/>
                      <a:pt x="7170" y="33"/>
                    </a:cubicBezTo>
                    <a:cubicBezTo>
                      <a:pt x="7174" y="23"/>
                      <a:pt x="7172" y="14"/>
                      <a:pt x="7165" y="8"/>
                    </a:cubicBezTo>
                    <a:cubicBezTo>
                      <a:pt x="7161" y="4"/>
                      <a:pt x="7155" y="2"/>
                      <a:pt x="7150" y="2"/>
                    </a:cubicBezTo>
                    <a:cubicBezTo>
                      <a:pt x="7143" y="2"/>
                      <a:pt x="7137" y="5"/>
                      <a:pt x="7133" y="11"/>
                    </a:cubicBezTo>
                    <a:cubicBezTo>
                      <a:pt x="6642" y="570"/>
                      <a:pt x="6110" y="1075"/>
                      <a:pt x="5517" y="1467"/>
                    </a:cubicBezTo>
                    <a:cubicBezTo>
                      <a:pt x="4803" y="1965"/>
                      <a:pt x="4092" y="2190"/>
                      <a:pt x="3415" y="2190"/>
                    </a:cubicBezTo>
                    <a:cubicBezTo>
                      <a:pt x="2097" y="2190"/>
                      <a:pt x="902" y="1340"/>
                      <a:pt x="43" y="11"/>
                    </a:cubicBezTo>
                    <a:cubicBezTo>
                      <a:pt x="39" y="4"/>
                      <a:pt x="32"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F0661135-98C9-C43A-E1AA-08CA2F009497}"/>
              </a:ext>
            </a:extLst>
          </p:cNvPr>
          <p:cNvSpPr txBox="1"/>
          <p:nvPr/>
        </p:nvSpPr>
        <p:spPr>
          <a:xfrm>
            <a:off x="773193" y="27993"/>
            <a:ext cx="8289692" cy="658835"/>
          </a:xfrm>
          <a:prstGeom prst="rect">
            <a:avLst/>
          </a:prstGeom>
          <a:noFill/>
        </p:spPr>
        <p:txBody>
          <a:bodyPr wrap="square">
            <a:spAutoFit/>
          </a:bodyPr>
          <a:lstStyle/>
          <a:p>
            <a:pPr marL="342900" marR="0" lvl="0" indent="-342900" algn="ctr">
              <a:lnSpc>
                <a:spcPct val="150000"/>
              </a:lnSpc>
              <a:spcBef>
                <a:spcPts val="100"/>
              </a:spcBef>
              <a:spcAft>
                <a:spcPts val="100"/>
              </a:spcAft>
              <a:buFont typeface="+mj-lt"/>
              <a:buAutoNum type="arabicPeriod"/>
            </a:pPr>
            <a:r>
              <a:rPr lang="fr-FR" sz="2800" b="1">
                <a:effectLst/>
                <a:latin typeface="+mj-lt"/>
                <a:ea typeface="Calibri" panose="020F0502020204030204" pitchFamily="34" charset="0"/>
                <a:cs typeface="Times New Roman" panose="02020603050405020304" pitchFamily="18" charset="0"/>
              </a:rPr>
              <a:t> Nội dung định luật bảo toàn khối lượng</a:t>
            </a:r>
            <a:endParaRPr lang="en-US" sz="2800">
              <a:effectLst/>
              <a:latin typeface="+mj-lt"/>
              <a:ea typeface="Calibri" panose="020F0502020204030204" pitchFamily="34" charset="0"/>
              <a:cs typeface="Times New Roman" panose="02020603050405020304" pitchFamily="18" charset="0"/>
            </a:endParaRPr>
          </a:p>
        </p:txBody>
      </p:sp>
      <p:sp>
        <p:nvSpPr>
          <p:cNvPr id="11" name="Line Callout 1 (Border and Accent Bar) 3">
            <a:extLst>
              <a:ext uri="{FF2B5EF4-FFF2-40B4-BE49-F238E27FC236}">
                <a16:creationId xmlns:a16="http://schemas.microsoft.com/office/drawing/2014/main" id="{94A43F71-D6E9-E60B-4D87-ED5EDA94B6F0}"/>
              </a:ext>
            </a:extLst>
          </p:cNvPr>
          <p:cNvSpPr/>
          <p:nvPr/>
        </p:nvSpPr>
        <p:spPr>
          <a:xfrm>
            <a:off x="630460" y="761771"/>
            <a:ext cx="3720314" cy="573842"/>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defRPr/>
            </a:pPr>
            <a:r>
              <a:rPr lang="fr-FR" sz="2000" b="1"/>
              <a:t>Thí nghiệm BaCl</a:t>
            </a:r>
            <a:r>
              <a:rPr lang="fr-FR" sz="2000" b="1" baseline="-25000"/>
              <a:t>2</a:t>
            </a:r>
            <a:r>
              <a:rPr lang="fr-FR" sz="2000" b="1"/>
              <a:t> + Na</a:t>
            </a:r>
            <a:r>
              <a:rPr lang="fr-FR" sz="2000" b="1" baseline="-25000"/>
              <a:t>2</a:t>
            </a:r>
            <a:r>
              <a:rPr lang="fr-FR" sz="2000" b="1"/>
              <a:t>SO</a:t>
            </a:r>
            <a:r>
              <a:rPr lang="fr-FR" sz="2000" b="1" baseline="-25000"/>
              <a:t>4</a:t>
            </a:r>
            <a:endParaRPr kumimoji="0" lang="en-US" sz="2000" b="1" u="none" strike="noStrike" kern="1200" cap="none" spc="0" normalizeH="0" baseline="0" noProof="0">
              <a:ln>
                <a:noFill/>
              </a:ln>
              <a:solidFill>
                <a:schemeClr val="tx1"/>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13" name="Arrow: Pentagon 12">
            <a:extLst>
              <a:ext uri="{FF2B5EF4-FFF2-40B4-BE49-F238E27FC236}">
                <a16:creationId xmlns:a16="http://schemas.microsoft.com/office/drawing/2014/main" id="{E6A7F2D1-F038-0367-AF5D-69DCEC7EEE3D}"/>
              </a:ext>
            </a:extLst>
          </p:cNvPr>
          <p:cNvSpPr/>
          <p:nvPr/>
        </p:nvSpPr>
        <p:spPr>
          <a:xfrm>
            <a:off x="-1" y="1708337"/>
            <a:ext cx="1666569" cy="516194"/>
          </a:xfrm>
          <a:prstGeom prst="homePlate">
            <a:avLst/>
          </a:prstGeom>
          <a:solidFill>
            <a:schemeClr val="accent1">
              <a:lumMod val="90000"/>
            </a:schemeClr>
          </a:solidFill>
          <a:ln>
            <a:solidFill>
              <a:schemeClr val="accent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Chuẩn bị</a:t>
            </a:r>
          </a:p>
        </p:txBody>
      </p:sp>
      <p:sp>
        <p:nvSpPr>
          <p:cNvPr id="16" name="TextBox 15">
            <a:extLst>
              <a:ext uri="{FF2B5EF4-FFF2-40B4-BE49-F238E27FC236}">
                <a16:creationId xmlns:a16="http://schemas.microsoft.com/office/drawing/2014/main" id="{BC79B2EA-967C-0189-02EE-7EBEB6327F0F}"/>
              </a:ext>
            </a:extLst>
          </p:cNvPr>
          <p:cNvSpPr txBox="1"/>
          <p:nvPr/>
        </p:nvSpPr>
        <p:spPr>
          <a:xfrm>
            <a:off x="1799303" y="1478932"/>
            <a:ext cx="6710516" cy="958660"/>
          </a:xfrm>
          <a:prstGeom prst="rect">
            <a:avLst/>
          </a:prstGeom>
          <a:noFill/>
        </p:spPr>
        <p:txBody>
          <a:bodyPr wrap="square">
            <a:spAutoFit/>
          </a:bodyPr>
          <a:lstStyle/>
          <a:p>
            <a:pPr algn="just">
              <a:lnSpc>
                <a:spcPct val="150000"/>
              </a:lnSpc>
            </a:pPr>
            <a:r>
              <a:rPr lang="fr-FR" sz="2000">
                <a:effectLst/>
                <a:latin typeface="+mj-lt"/>
                <a:ea typeface="Calibri" panose="020F0502020204030204" pitchFamily="34" charset="0"/>
              </a:rPr>
              <a:t>Dung dịch barium chloride, sodium sulfate, cân điện, cốc thủy tinh</a:t>
            </a:r>
            <a:endParaRPr lang="en-US" sz="2000">
              <a:latin typeface="+mj-lt"/>
            </a:endParaRPr>
          </a:p>
        </p:txBody>
      </p:sp>
      <p:sp>
        <p:nvSpPr>
          <p:cNvPr id="17" name="Arrow: Pentagon 16">
            <a:extLst>
              <a:ext uri="{FF2B5EF4-FFF2-40B4-BE49-F238E27FC236}">
                <a16:creationId xmlns:a16="http://schemas.microsoft.com/office/drawing/2014/main" id="{0865A6C7-38FA-C34E-5E3B-41BA46B85F65}"/>
              </a:ext>
            </a:extLst>
          </p:cNvPr>
          <p:cNvSpPr/>
          <p:nvPr/>
        </p:nvSpPr>
        <p:spPr>
          <a:xfrm>
            <a:off x="-2" y="2874927"/>
            <a:ext cx="1666569" cy="516194"/>
          </a:xfrm>
          <a:prstGeom prst="homePlate">
            <a:avLst/>
          </a:prstGeom>
          <a:solidFill>
            <a:schemeClr val="accent1">
              <a:lumMod val="90000"/>
            </a:schemeClr>
          </a:solidFill>
          <a:ln>
            <a:solidFill>
              <a:schemeClr val="accent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Tiến hành</a:t>
            </a:r>
          </a:p>
        </p:txBody>
      </p:sp>
      <p:sp>
        <p:nvSpPr>
          <p:cNvPr id="20" name="TextBox 19">
            <a:extLst>
              <a:ext uri="{FF2B5EF4-FFF2-40B4-BE49-F238E27FC236}">
                <a16:creationId xmlns:a16="http://schemas.microsoft.com/office/drawing/2014/main" id="{29614B33-FDE7-34A3-4B56-5960A7283AF7}"/>
              </a:ext>
            </a:extLst>
          </p:cNvPr>
          <p:cNvSpPr txBox="1"/>
          <p:nvPr/>
        </p:nvSpPr>
        <p:spPr>
          <a:xfrm>
            <a:off x="1799303" y="2777752"/>
            <a:ext cx="7182465" cy="1420325"/>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fr-FR" sz="2000">
                <a:effectLst/>
                <a:latin typeface="+mj-lt"/>
                <a:ea typeface="Calibri" panose="020F0502020204030204" pitchFamily="34" charset="0"/>
              </a:rPr>
              <a:t>Trên mặt cân đặt 2 cốc: cốc (1) đựng dung dịch barium cloride, cốc (2) đựng dung dịch sodium sulfate. Ghi tổng khối lượng 2 cốc (</a:t>
            </a:r>
            <a:r>
              <a:rPr lang="fr-FR" sz="2000" b="1">
                <a:effectLst/>
                <a:latin typeface="+mj-lt"/>
                <a:ea typeface="Calibri" panose="020F0502020204030204" pitchFamily="34" charset="0"/>
              </a:rPr>
              <a:t>m</a:t>
            </a:r>
            <a:r>
              <a:rPr lang="fr-FR" sz="2000" b="1" baseline="-25000">
                <a:effectLst/>
                <a:latin typeface="+mj-lt"/>
                <a:ea typeface="Calibri" panose="020F0502020204030204" pitchFamily="34" charset="0"/>
              </a:rPr>
              <a:t>1</a:t>
            </a:r>
            <a:r>
              <a:rPr lang="fr-FR" sz="2000">
                <a:effectLst/>
                <a:latin typeface="+mj-lt"/>
                <a:ea typeface="Calibri" panose="020F0502020204030204" pitchFamily="34" charset="0"/>
              </a:rPr>
              <a:t>).</a:t>
            </a:r>
            <a:endParaRPr lang="en-US" sz="200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grpSp>
        <p:nvGrpSpPr>
          <p:cNvPr id="1436" name="Google Shape;1436;p41"/>
          <p:cNvGrpSpPr/>
          <p:nvPr/>
        </p:nvGrpSpPr>
        <p:grpSpPr>
          <a:xfrm>
            <a:off x="56323" y="4542859"/>
            <a:ext cx="2970000" cy="572648"/>
            <a:chOff x="720000" y="4031419"/>
            <a:chExt cx="2970000" cy="572648"/>
          </a:xfrm>
        </p:grpSpPr>
        <p:sp>
          <p:nvSpPr>
            <p:cNvPr id="1437" name="Google Shape;1437;p41"/>
            <p:cNvSpPr/>
            <p:nvPr/>
          </p:nvSpPr>
          <p:spPr>
            <a:xfrm>
              <a:off x="720000" y="4317567"/>
              <a:ext cx="2970000" cy="2865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8" name="Google Shape;1438;p41"/>
            <p:cNvGrpSpPr/>
            <p:nvPr/>
          </p:nvGrpSpPr>
          <p:grpSpPr>
            <a:xfrm rot="5400000">
              <a:off x="1980178" y="2959916"/>
              <a:ext cx="449506" cy="2592512"/>
              <a:chOff x="4409813" y="2465275"/>
              <a:chExt cx="338025" cy="1949550"/>
            </a:xfrm>
          </p:grpSpPr>
          <p:sp>
            <p:nvSpPr>
              <p:cNvPr id="1439" name="Google Shape;1439;p41"/>
              <p:cNvSpPr/>
              <p:nvPr/>
            </p:nvSpPr>
            <p:spPr>
              <a:xfrm>
                <a:off x="4415213" y="2470650"/>
                <a:ext cx="327250" cy="1938775"/>
              </a:xfrm>
              <a:custGeom>
                <a:avLst/>
                <a:gdLst/>
                <a:ahLst/>
                <a:cxnLst/>
                <a:rect l="l" t="t" r="r" b="b"/>
                <a:pathLst>
                  <a:path w="13090" h="77551" extrusionOk="0">
                    <a:moveTo>
                      <a:pt x="6447" y="1"/>
                    </a:moveTo>
                    <a:cubicBezTo>
                      <a:pt x="5155" y="52"/>
                      <a:pt x="4133" y="1105"/>
                      <a:pt x="4133" y="2407"/>
                    </a:cubicBezTo>
                    <a:lnTo>
                      <a:pt x="4133" y="14339"/>
                    </a:lnTo>
                    <a:cubicBezTo>
                      <a:pt x="1715" y="15290"/>
                      <a:pt x="0" y="17644"/>
                      <a:pt x="0" y="20413"/>
                    </a:cubicBezTo>
                    <a:lnTo>
                      <a:pt x="0" y="71011"/>
                    </a:lnTo>
                    <a:cubicBezTo>
                      <a:pt x="0" y="74595"/>
                      <a:pt x="2882" y="77498"/>
                      <a:pt x="6447" y="77550"/>
                    </a:cubicBezTo>
                    <a:lnTo>
                      <a:pt x="6539" y="77550"/>
                    </a:lnTo>
                    <a:cubicBezTo>
                      <a:pt x="10155" y="77550"/>
                      <a:pt x="13089" y="74626"/>
                      <a:pt x="13089" y="71011"/>
                    </a:cubicBezTo>
                    <a:lnTo>
                      <a:pt x="13089" y="20413"/>
                    </a:lnTo>
                    <a:cubicBezTo>
                      <a:pt x="13089" y="18606"/>
                      <a:pt x="12355" y="16974"/>
                      <a:pt x="11168" y="15786"/>
                    </a:cubicBezTo>
                    <a:cubicBezTo>
                      <a:pt x="10538" y="15165"/>
                      <a:pt x="9794" y="14670"/>
                      <a:pt x="8957" y="14339"/>
                    </a:cubicBezTo>
                    <a:lnTo>
                      <a:pt x="8957" y="2407"/>
                    </a:lnTo>
                    <a:cubicBezTo>
                      <a:pt x="8957" y="1747"/>
                      <a:pt x="8689" y="1137"/>
                      <a:pt x="8245" y="703"/>
                    </a:cubicBezTo>
                    <a:cubicBezTo>
                      <a:pt x="7810" y="269"/>
                      <a:pt x="7211" y="1"/>
                      <a:pt x="65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41"/>
              <p:cNvSpPr/>
              <p:nvPr/>
            </p:nvSpPr>
            <p:spPr>
              <a:xfrm>
                <a:off x="4409813" y="2465275"/>
                <a:ext cx="338025" cy="1949550"/>
              </a:xfrm>
              <a:custGeom>
                <a:avLst/>
                <a:gdLst/>
                <a:ahLst/>
                <a:cxnLst/>
                <a:rect l="l" t="t" r="r" b="b"/>
                <a:pathLst>
                  <a:path w="13521" h="77982" extrusionOk="0">
                    <a:moveTo>
                      <a:pt x="6756" y="432"/>
                    </a:moveTo>
                    <a:cubicBezTo>
                      <a:pt x="7344" y="432"/>
                      <a:pt x="7896" y="659"/>
                      <a:pt x="8310" y="1073"/>
                    </a:cubicBezTo>
                    <a:cubicBezTo>
                      <a:pt x="8721" y="1475"/>
                      <a:pt x="8957" y="2040"/>
                      <a:pt x="8957" y="2623"/>
                    </a:cubicBezTo>
                    <a:lnTo>
                      <a:pt x="8957" y="14701"/>
                    </a:lnTo>
                    <a:lnTo>
                      <a:pt x="9094" y="14756"/>
                    </a:lnTo>
                    <a:cubicBezTo>
                      <a:pt x="9887" y="15069"/>
                      <a:pt x="10607" y="15539"/>
                      <a:pt x="11232" y="16154"/>
                    </a:cubicBezTo>
                    <a:cubicBezTo>
                      <a:pt x="12430" y="17352"/>
                      <a:pt x="13089" y="18941"/>
                      <a:pt x="13089" y="20628"/>
                    </a:cubicBezTo>
                    <a:lnTo>
                      <a:pt x="13089" y="71227"/>
                    </a:lnTo>
                    <a:cubicBezTo>
                      <a:pt x="13089" y="74713"/>
                      <a:pt x="10248" y="77550"/>
                      <a:pt x="6756" y="77550"/>
                    </a:cubicBezTo>
                    <a:lnTo>
                      <a:pt x="6666" y="77550"/>
                    </a:lnTo>
                    <a:cubicBezTo>
                      <a:pt x="3229" y="77500"/>
                      <a:pt x="432" y="74663"/>
                      <a:pt x="432" y="71227"/>
                    </a:cubicBezTo>
                    <a:lnTo>
                      <a:pt x="432" y="20628"/>
                    </a:lnTo>
                    <a:cubicBezTo>
                      <a:pt x="432" y="18015"/>
                      <a:pt x="2001" y="15710"/>
                      <a:pt x="4428" y="14756"/>
                    </a:cubicBezTo>
                    <a:lnTo>
                      <a:pt x="4565" y="14701"/>
                    </a:lnTo>
                    <a:lnTo>
                      <a:pt x="4565" y="2623"/>
                    </a:lnTo>
                    <a:cubicBezTo>
                      <a:pt x="4565" y="1442"/>
                      <a:pt x="5490" y="479"/>
                      <a:pt x="6663" y="432"/>
                    </a:cubicBezTo>
                    <a:close/>
                    <a:moveTo>
                      <a:pt x="6654" y="0"/>
                    </a:moveTo>
                    <a:cubicBezTo>
                      <a:pt x="5241" y="57"/>
                      <a:pt x="4133" y="1208"/>
                      <a:pt x="4133" y="2623"/>
                    </a:cubicBezTo>
                    <a:lnTo>
                      <a:pt x="4133" y="14409"/>
                    </a:lnTo>
                    <a:cubicBezTo>
                      <a:pt x="1618" y="15460"/>
                      <a:pt x="1" y="17885"/>
                      <a:pt x="1" y="20628"/>
                    </a:cubicBezTo>
                    <a:lnTo>
                      <a:pt x="1" y="71227"/>
                    </a:lnTo>
                    <a:cubicBezTo>
                      <a:pt x="1" y="73014"/>
                      <a:pt x="693" y="74700"/>
                      <a:pt x="1950" y="75972"/>
                    </a:cubicBezTo>
                    <a:cubicBezTo>
                      <a:pt x="3204" y="77242"/>
                      <a:pt x="4877" y="77955"/>
                      <a:pt x="6663" y="77981"/>
                    </a:cubicBezTo>
                    <a:lnTo>
                      <a:pt x="6756" y="77981"/>
                    </a:lnTo>
                    <a:cubicBezTo>
                      <a:pt x="10486" y="77981"/>
                      <a:pt x="13521" y="74951"/>
                      <a:pt x="13521" y="71227"/>
                    </a:cubicBezTo>
                    <a:lnTo>
                      <a:pt x="13521" y="20628"/>
                    </a:lnTo>
                    <a:cubicBezTo>
                      <a:pt x="13521" y="18825"/>
                      <a:pt x="12816" y="17128"/>
                      <a:pt x="11536" y="15848"/>
                    </a:cubicBezTo>
                    <a:lnTo>
                      <a:pt x="11535" y="15847"/>
                    </a:lnTo>
                    <a:cubicBezTo>
                      <a:pt x="10904" y="15226"/>
                      <a:pt x="10183" y="14743"/>
                      <a:pt x="9388" y="14409"/>
                    </a:cubicBezTo>
                    <a:lnTo>
                      <a:pt x="9388" y="2622"/>
                    </a:lnTo>
                    <a:cubicBezTo>
                      <a:pt x="9388" y="1925"/>
                      <a:pt x="9105" y="1246"/>
                      <a:pt x="8613" y="766"/>
                    </a:cubicBezTo>
                    <a:cubicBezTo>
                      <a:pt x="8118" y="272"/>
                      <a:pt x="7459" y="0"/>
                      <a:pt x="67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41"/>
              <p:cNvSpPr/>
              <p:nvPr/>
            </p:nvSpPr>
            <p:spPr>
              <a:xfrm>
                <a:off x="4527038" y="2922350"/>
                <a:ext cx="103325" cy="1305775"/>
              </a:xfrm>
              <a:custGeom>
                <a:avLst/>
                <a:gdLst/>
                <a:ahLst/>
                <a:cxnLst/>
                <a:rect l="l" t="t" r="r" b="b"/>
                <a:pathLst>
                  <a:path w="4133" h="52231" extrusionOk="0">
                    <a:moveTo>
                      <a:pt x="2067" y="1"/>
                    </a:moveTo>
                    <a:cubicBezTo>
                      <a:pt x="1932" y="1"/>
                      <a:pt x="1788" y="11"/>
                      <a:pt x="1663" y="42"/>
                    </a:cubicBezTo>
                    <a:cubicBezTo>
                      <a:pt x="713" y="228"/>
                      <a:pt x="1" y="1064"/>
                      <a:pt x="1" y="2067"/>
                    </a:cubicBezTo>
                    <a:lnTo>
                      <a:pt x="1" y="50164"/>
                    </a:lnTo>
                    <a:cubicBezTo>
                      <a:pt x="1" y="51166"/>
                      <a:pt x="713" y="52004"/>
                      <a:pt x="1663" y="52189"/>
                    </a:cubicBezTo>
                    <a:cubicBezTo>
                      <a:pt x="1788" y="52220"/>
                      <a:pt x="1932" y="52231"/>
                      <a:pt x="2067" y="52231"/>
                    </a:cubicBezTo>
                    <a:cubicBezTo>
                      <a:pt x="2139" y="52231"/>
                      <a:pt x="2211" y="52231"/>
                      <a:pt x="2284" y="52220"/>
                    </a:cubicBezTo>
                    <a:cubicBezTo>
                      <a:pt x="3327" y="52106"/>
                      <a:pt x="4132" y="51239"/>
                      <a:pt x="4132" y="50164"/>
                    </a:cubicBezTo>
                    <a:lnTo>
                      <a:pt x="4132" y="2067"/>
                    </a:lnTo>
                    <a:cubicBezTo>
                      <a:pt x="4132" y="1499"/>
                      <a:pt x="3905" y="982"/>
                      <a:pt x="3533" y="610"/>
                    </a:cubicBezTo>
                    <a:cubicBezTo>
                      <a:pt x="3203" y="279"/>
                      <a:pt x="2769" y="62"/>
                      <a:pt x="2284" y="11"/>
                    </a:cubicBezTo>
                    <a:cubicBezTo>
                      <a:pt x="2211" y="1"/>
                      <a:pt x="2139" y="1"/>
                      <a:pt x="20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41"/>
              <p:cNvSpPr/>
              <p:nvPr/>
            </p:nvSpPr>
            <p:spPr>
              <a:xfrm>
                <a:off x="4522988" y="2918300"/>
                <a:ext cx="111425" cy="1313850"/>
              </a:xfrm>
              <a:custGeom>
                <a:avLst/>
                <a:gdLst/>
                <a:ahLst/>
                <a:cxnLst/>
                <a:rect l="l" t="t" r="r" b="b"/>
                <a:pathLst>
                  <a:path w="4457" h="52554" extrusionOk="0">
                    <a:moveTo>
                      <a:pt x="2229" y="324"/>
                    </a:moveTo>
                    <a:cubicBezTo>
                      <a:pt x="2297" y="324"/>
                      <a:pt x="2362" y="324"/>
                      <a:pt x="2428" y="333"/>
                    </a:cubicBezTo>
                    <a:cubicBezTo>
                      <a:pt x="2868" y="381"/>
                      <a:pt x="3266" y="572"/>
                      <a:pt x="3581" y="886"/>
                    </a:cubicBezTo>
                    <a:cubicBezTo>
                      <a:pt x="3937" y="1243"/>
                      <a:pt x="4133" y="1719"/>
                      <a:pt x="4133" y="2229"/>
                    </a:cubicBezTo>
                    <a:lnTo>
                      <a:pt x="4133" y="50326"/>
                    </a:lnTo>
                    <a:cubicBezTo>
                      <a:pt x="4133" y="51301"/>
                      <a:pt x="3400" y="52115"/>
                      <a:pt x="2422" y="52222"/>
                    </a:cubicBezTo>
                    <a:cubicBezTo>
                      <a:pt x="2362" y="52230"/>
                      <a:pt x="2297" y="52230"/>
                      <a:pt x="2229" y="52230"/>
                    </a:cubicBezTo>
                    <a:cubicBezTo>
                      <a:pt x="2086" y="52230"/>
                      <a:pt x="1961" y="52218"/>
                      <a:pt x="1857" y="52192"/>
                    </a:cubicBezTo>
                    <a:cubicBezTo>
                      <a:pt x="969" y="52019"/>
                      <a:pt x="324" y="51234"/>
                      <a:pt x="324" y="50326"/>
                    </a:cubicBezTo>
                    <a:lnTo>
                      <a:pt x="324" y="2229"/>
                    </a:lnTo>
                    <a:cubicBezTo>
                      <a:pt x="324" y="1322"/>
                      <a:pt x="969" y="537"/>
                      <a:pt x="1865" y="361"/>
                    </a:cubicBezTo>
                    <a:cubicBezTo>
                      <a:pt x="1961" y="337"/>
                      <a:pt x="2086" y="324"/>
                      <a:pt x="2229" y="324"/>
                    </a:cubicBezTo>
                    <a:close/>
                    <a:moveTo>
                      <a:pt x="2229" y="0"/>
                    </a:moveTo>
                    <a:cubicBezTo>
                      <a:pt x="2058" y="0"/>
                      <a:pt x="1910" y="16"/>
                      <a:pt x="1794" y="45"/>
                    </a:cubicBezTo>
                    <a:cubicBezTo>
                      <a:pt x="756" y="248"/>
                      <a:pt x="1" y="1167"/>
                      <a:pt x="1" y="2229"/>
                    </a:cubicBezTo>
                    <a:lnTo>
                      <a:pt x="1" y="50326"/>
                    </a:lnTo>
                    <a:cubicBezTo>
                      <a:pt x="1" y="51389"/>
                      <a:pt x="756" y="52306"/>
                      <a:pt x="1786" y="52509"/>
                    </a:cubicBezTo>
                    <a:cubicBezTo>
                      <a:pt x="1910" y="52538"/>
                      <a:pt x="2058" y="52554"/>
                      <a:pt x="2229" y="52554"/>
                    </a:cubicBezTo>
                    <a:cubicBezTo>
                      <a:pt x="2305" y="52554"/>
                      <a:pt x="2385" y="52554"/>
                      <a:pt x="2463" y="52543"/>
                    </a:cubicBezTo>
                    <a:cubicBezTo>
                      <a:pt x="3600" y="52419"/>
                      <a:pt x="4457" y="51467"/>
                      <a:pt x="4457" y="50326"/>
                    </a:cubicBezTo>
                    <a:lnTo>
                      <a:pt x="4457" y="2229"/>
                    </a:lnTo>
                    <a:cubicBezTo>
                      <a:pt x="4457" y="1632"/>
                      <a:pt x="4227" y="1074"/>
                      <a:pt x="3810" y="657"/>
                    </a:cubicBezTo>
                    <a:cubicBezTo>
                      <a:pt x="3443" y="290"/>
                      <a:pt x="2977" y="66"/>
                      <a:pt x="2468" y="13"/>
                    </a:cubicBezTo>
                    <a:cubicBezTo>
                      <a:pt x="2385" y="0"/>
                      <a:pt x="2305" y="0"/>
                      <a:pt x="2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41"/>
              <p:cNvSpPr/>
              <p:nvPr/>
            </p:nvSpPr>
            <p:spPr>
              <a:xfrm>
                <a:off x="4568638" y="2922325"/>
                <a:ext cx="15500" cy="1305800"/>
              </a:xfrm>
              <a:custGeom>
                <a:avLst/>
                <a:gdLst/>
                <a:ahLst/>
                <a:cxnLst/>
                <a:rect l="l" t="t" r="r" b="b"/>
                <a:pathLst>
                  <a:path w="620" h="52232" extrusionOk="0">
                    <a:moveTo>
                      <a:pt x="403" y="1"/>
                    </a:moveTo>
                    <a:cubicBezTo>
                      <a:pt x="268" y="1"/>
                      <a:pt x="124" y="12"/>
                      <a:pt x="0" y="43"/>
                    </a:cubicBezTo>
                    <a:lnTo>
                      <a:pt x="0" y="52190"/>
                    </a:lnTo>
                    <a:cubicBezTo>
                      <a:pt x="124" y="52221"/>
                      <a:pt x="268" y="52232"/>
                      <a:pt x="403" y="52232"/>
                    </a:cubicBezTo>
                    <a:cubicBezTo>
                      <a:pt x="475" y="52232"/>
                      <a:pt x="547" y="52232"/>
                      <a:pt x="620" y="52221"/>
                    </a:cubicBezTo>
                    <a:lnTo>
                      <a:pt x="620" y="12"/>
                    </a:lnTo>
                    <a:cubicBezTo>
                      <a:pt x="547" y="2"/>
                      <a:pt x="475" y="2"/>
                      <a:pt x="40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41"/>
              <p:cNvSpPr/>
              <p:nvPr/>
            </p:nvSpPr>
            <p:spPr>
              <a:xfrm>
                <a:off x="4568638" y="2470650"/>
                <a:ext cx="166100" cy="1938775"/>
              </a:xfrm>
              <a:custGeom>
                <a:avLst/>
                <a:gdLst/>
                <a:ahLst/>
                <a:cxnLst/>
                <a:rect l="l" t="t" r="r" b="b"/>
                <a:pathLst>
                  <a:path w="6644" h="77551" extrusionOk="0">
                    <a:moveTo>
                      <a:pt x="1" y="1"/>
                    </a:moveTo>
                    <a:lnTo>
                      <a:pt x="1" y="77550"/>
                    </a:lnTo>
                    <a:lnTo>
                      <a:pt x="94" y="77550"/>
                    </a:lnTo>
                    <a:cubicBezTo>
                      <a:pt x="3710" y="77550"/>
                      <a:pt x="6643" y="74627"/>
                      <a:pt x="6643" y="71012"/>
                    </a:cubicBezTo>
                    <a:lnTo>
                      <a:pt x="6643" y="20413"/>
                    </a:lnTo>
                    <a:cubicBezTo>
                      <a:pt x="6643" y="18606"/>
                      <a:pt x="5909" y="16974"/>
                      <a:pt x="4722" y="15786"/>
                    </a:cubicBezTo>
                    <a:cubicBezTo>
                      <a:pt x="4092" y="15165"/>
                      <a:pt x="3348" y="14670"/>
                      <a:pt x="2511" y="14339"/>
                    </a:cubicBezTo>
                    <a:lnTo>
                      <a:pt x="2511" y="2408"/>
                    </a:lnTo>
                    <a:cubicBezTo>
                      <a:pt x="2511" y="1747"/>
                      <a:pt x="2243" y="1137"/>
                      <a:pt x="1799" y="704"/>
                    </a:cubicBezTo>
                    <a:cubicBezTo>
                      <a:pt x="1364" y="269"/>
                      <a:pt x="765" y="1"/>
                      <a:pt x="94" y="1"/>
                    </a:cubicBez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41"/>
              <p:cNvSpPr/>
              <p:nvPr/>
            </p:nvSpPr>
            <p:spPr>
              <a:xfrm>
                <a:off x="4463138" y="3150150"/>
                <a:ext cx="13800" cy="517275"/>
              </a:xfrm>
              <a:custGeom>
                <a:avLst/>
                <a:gdLst/>
                <a:ahLst/>
                <a:cxnLst/>
                <a:rect l="l" t="t" r="r" b="b"/>
                <a:pathLst>
                  <a:path w="552" h="20691" extrusionOk="0">
                    <a:moveTo>
                      <a:pt x="293" y="0"/>
                    </a:moveTo>
                    <a:cubicBezTo>
                      <a:pt x="281" y="0"/>
                      <a:pt x="272" y="10"/>
                      <a:pt x="271" y="22"/>
                    </a:cubicBezTo>
                    <a:cubicBezTo>
                      <a:pt x="224" y="2593"/>
                      <a:pt x="147" y="7775"/>
                      <a:pt x="120" y="10346"/>
                    </a:cubicBezTo>
                    <a:cubicBezTo>
                      <a:pt x="66" y="13788"/>
                      <a:pt x="1" y="17275"/>
                      <a:pt x="291" y="20690"/>
                    </a:cubicBezTo>
                    <a:cubicBezTo>
                      <a:pt x="292" y="20690"/>
                      <a:pt x="292" y="20690"/>
                      <a:pt x="293" y="20690"/>
                    </a:cubicBezTo>
                    <a:cubicBezTo>
                      <a:pt x="304" y="20690"/>
                      <a:pt x="314" y="20681"/>
                      <a:pt x="314" y="20671"/>
                    </a:cubicBezTo>
                    <a:cubicBezTo>
                      <a:pt x="373" y="19810"/>
                      <a:pt x="417" y="18950"/>
                      <a:pt x="444" y="18090"/>
                    </a:cubicBezTo>
                    <a:cubicBezTo>
                      <a:pt x="551" y="15509"/>
                      <a:pt x="513" y="12928"/>
                      <a:pt x="465" y="10346"/>
                    </a:cubicBezTo>
                    <a:cubicBezTo>
                      <a:pt x="438" y="7771"/>
                      <a:pt x="362" y="2598"/>
                      <a:pt x="314" y="22"/>
                    </a:cubicBezTo>
                    <a:cubicBezTo>
                      <a:pt x="314" y="11"/>
                      <a:pt x="305" y="0"/>
                      <a:pt x="2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41"/>
              <p:cNvSpPr/>
              <p:nvPr/>
            </p:nvSpPr>
            <p:spPr>
              <a:xfrm>
                <a:off x="4464238" y="3008375"/>
                <a:ext cx="12525" cy="57100"/>
              </a:xfrm>
              <a:custGeom>
                <a:avLst/>
                <a:gdLst/>
                <a:ahLst/>
                <a:cxnLst/>
                <a:rect l="l" t="t" r="r" b="b"/>
                <a:pathLst>
                  <a:path w="501" h="2284" extrusionOk="0">
                    <a:moveTo>
                      <a:pt x="249" y="0"/>
                    </a:moveTo>
                    <a:cubicBezTo>
                      <a:pt x="240" y="0"/>
                      <a:pt x="232" y="4"/>
                      <a:pt x="227" y="12"/>
                    </a:cubicBezTo>
                    <a:cubicBezTo>
                      <a:pt x="108" y="200"/>
                      <a:pt x="61" y="387"/>
                      <a:pt x="33" y="575"/>
                    </a:cubicBezTo>
                    <a:cubicBezTo>
                      <a:pt x="1" y="763"/>
                      <a:pt x="58" y="951"/>
                      <a:pt x="76" y="1139"/>
                    </a:cubicBezTo>
                    <a:cubicBezTo>
                      <a:pt x="112" y="1516"/>
                      <a:pt x="163" y="1892"/>
                      <a:pt x="227" y="2266"/>
                    </a:cubicBezTo>
                    <a:cubicBezTo>
                      <a:pt x="229" y="2278"/>
                      <a:pt x="239" y="2284"/>
                      <a:pt x="248" y="2284"/>
                    </a:cubicBezTo>
                    <a:cubicBezTo>
                      <a:pt x="258" y="2284"/>
                      <a:pt x="268" y="2278"/>
                      <a:pt x="270" y="2266"/>
                    </a:cubicBezTo>
                    <a:cubicBezTo>
                      <a:pt x="305" y="2078"/>
                      <a:pt x="327" y="1890"/>
                      <a:pt x="356" y="1702"/>
                    </a:cubicBezTo>
                    <a:cubicBezTo>
                      <a:pt x="382" y="1515"/>
                      <a:pt x="404" y="1327"/>
                      <a:pt x="421" y="1139"/>
                    </a:cubicBezTo>
                    <a:cubicBezTo>
                      <a:pt x="497" y="745"/>
                      <a:pt x="500" y="375"/>
                      <a:pt x="270" y="12"/>
                    </a:cubicBezTo>
                    <a:cubicBezTo>
                      <a:pt x="265" y="4"/>
                      <a:pt x="257" y="0"/>
                      <a:pt x="2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41"/>
              <p:cNvSpPr/>
              <p:nvPr/>
            </p:nvSpPr>
            <p:spPr>
              <a:xfrm>
                <a:off x="4679913" y="3736300"/>
                <a:ext cx="12925" cy="296325"/>
              </a:xfrm>
              <a:custGeom>
                <a:avLst/>
                <a:gdLst/>
                <a:ahLst/>
                <a:cxnLst/>
                <a:rect l="l" t="t" r="r" b="b"/>
                <a:pathLst>
                  <a:path w="517" h="11853" extrusionOk="0">
                    <a:moveTo>
                      <a:pt x="257" y="1"/>
                    </a:moveTo>
                    <a:cubicBezTo>
                      <a:pt x="247" y="1"/>
                      <a:pt x="238" y="9"/>
                      <a:pt x="237" y="19"/>
                    </a:cubicBezTo>
                    <a:cubicBezTo>
                      <a:pt x="175" y="512"/>
                      <a:pt x="136" y="1004"/>
                      <a:pt x="106" y="1496"/>
                    </a:cubicBezTo>
                    <a:cubicBezTo>
                      <a:pt x="0" y="2972"/>
                      <a:pt x="37" y="4449"/>
                      <a:pt x="86" y="5926"/>
                    </a:cubicBezTo>
                    <a:cubicBezTo>
                      <a:pt x="122" y="7655"/>
                      <a:pt x="177" y="10130"/>
                      <a:pt x="237" y="11832"/>
                    </a:cubicBezTo>
                    <a:cubicBezTo>
                      <a:pt x="237" y="11843"/>
                      <a:pt x="246" y="11853"/>
                      <a:pt x="257" y="11853"/>
                    </a:cubicBezTo>
                    <a:cubicBezTo>
                      <a:pt x="258" y="11853"/>
                      <a:pt x="258" y="11853"/>
                      <a:pt x="259" y="11853"/>
                    </a:cubicBezTo>
                    <a:cubicBezTo>
                      <a:pt x="270" y="11853"/>
                      <a:pt x="279" y="11844"/>
                      <a:pt x="280" y="11832"/>
                    </a:cubicBezTo>
                    <a:cubicBezTo>
                      <a:pt x="339" y="10120"/>
                      <a:pt x="394" y="7662"/>
                      <a:pt x="431" y="5926"/>
                    </a:cubicBezTo>
                    <a:cubicBezTo>
                      <a:pt x="478" y="4449"/>
                      <a:pt x="516" y="2972"/>
                      <a:pt x="410" y="1496"/>
                    </a:cubicBezTo>
                    <a:cubicBezTo>
                      <a:pt x="379" y="1004"/>
                      <a:pt x="341" y="512"/>
                      <a:pt x="280" y="19"/>
                    </a:cubicBezTo>
                    <a:cubicBezTo>
                      <a:pt x="279" y="10"/>
                      <a:pt x="270" y="2"/>
                      <a:pt x="260" y="1"/>
                    </a:cubicBezTo>
                    <a:cubicBezTo>
                      <a:pt x="259" y="1"/>
                      <a:pt x="258" y="1"/>
                      <a:pt x="2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41"/>
              <p:cNvSpPr/>
              <p:nvPr/>
            </p:nvSpPr>
            <p:spPr>
              <a:xfrm>
                <a:off x="4489013" y="4263750"/>
                <a:ext cx="179350" cy="63450"/>
              </a:xfrm>
              <a:custGeom>
                <a:avLst/>
                <a:gdLst/>
                <a:ahLst/>
                <a:cxnLst/>
                <a:rect l="l" t="t" r="r" b="b"/>
                <a:pathLst>
                  <a:path w="7174" h="2538" extrusionOk="0">
                    <a:moveTo>
                      <a:pt x="24" y="1"/>
                    </a:moveTo>
                    <a:cubicBezTo>
                      <a:pt x="21" y="1"/>
                      <a:pt x="18" y="1"/>
                      <a:pt x="15" y="3"/>
                    </a:cubicBezTo>
                    <a:cubicBezTo>
                      <a:pt x="4" y="8"/>
                      <a:pt x="0" y="20"/>
                      <a:pt x="5" y="32"/>
                    </a:cubicBezTo>
                    <a:cubicBezTo>
                      <a:pt x="173" y="368"/>
                      <a:pt x="382" y="679"/>
                      <a:pt x="620" y="971"/>
                    </a:cubicBezTo>
                    <a:cubicBezTo>
                      <a:pt x="1410" y="1986"/>
                      <a:pt x="2530" y="2538"/>
                      <a:pt x="3656" y="2538"/>
                    </a:cubicBezTo>
                    <a:cubicBezTo>
                      <a:pt x="4556" y="2538"/>
                      <a:pt x="5460" y="2186"/>
                      <a:pt x="6204" y="1437"/>
                    </a:cubicBezTo>
                    <a:cubicBezTo>
                      <a:pt x="6606" y="1031"/>
                      <a:pt x="6952" y="561"/>
                      <a:pt x="7170" y="33"/>
                    </a:cubicBezTo>
                    <a:cubicBezTo>
                      <a:pt x="7174" y="23"/>
                      <a:pt x="7172" y="14"/>
                      <a:pt x="7165" y="8"/>
                    </a:cubicBezTo>
                    <a:cubicBezTo>
                      <a:pt x="7161" y="4"/>
                      <a:pt x="7155" y="2"/>
                      <a:pt x="7150" y="2"/>
                    </a:cubicBezTo>
                    <a:cubicBezTo>
                      <a:pt x="7143" y="2"/>
                      <a:pt x="7137" y="5"/>
                      <a:pt x="7133" y="11"/>
                    </a:cubicBezTo>
                    <a:cubicBezTo>
                      <a:pt x="6642" y="570"/>
                      <a:pt x="6110" y="1075"/>
                      <a:pt x="5517" y="1467"/>
                    </a:cubicBezTo>
                    <a:cubicBezTo>
                      <a:pt x="4803" y="1965"/>
                      <a:pt x="4092" y="2190"/>
                      <a:pt x="3415" y="2190"/>
                    </a:cubicBezTo>
                    <a:cubicBezTo>
                      <a:pt x="2097" y="2190"/>
                      <a:pt x="902" y="1340"/>
                      <a:pt x="43" y="11"/>
                    </a:cubicBezTo>
                    <a:cubicBezTo>
                      <a:pt x="39" y="4"/>
                      <a:pt x="32"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 name="TextBox 9">
            <a:extLst>
              <a:ext uri="{FF2B5EF4-FFF2-40B4-BE49-F238E27FC236}">
                <a16:creationId xmlns:a16="http://schemas.microsoft.com/office/drawing/2014/main" id="{F0661135-98C9-C43A-E1AA-08CA2F009497}"/>
              </a:ext>
            </a:extLst>
          </p:cNvPr>
          <p:cNvSpPr txBox="1"/>
          <p:nvPr/>
        </p:nvSpPr>
        <p:spPr>
          <a:xfrm>
            <a:off x="773193" y="27993"/>
            <a:ext cx="8289692" cy="658835"/>
          </a:xfrm>
          <a:prstGeom prst="rect">
            <a:avLst/>
          </a:prstGeom>
          <a:noFill/>
        </p:spPr>
        <p:txBody>
          <a:bodyPr wrap="square">
            <a:spAutoFit/>
          </a:bodyPr>
          <a:lstStyle/>
          <a:p>
            <a:pPr marL="342900" marR="0" lvl="0" indent="-342900" algn="ctr" defTabSz="914400" rtl="0" eaLnBrk="1" fontAlgn="auto" latinLnBrk="0" hangingPunct="1">
              <a:lnSpc>
                <a:spcPct val="150000"/>
              </a:lnSpc>
              <a:spcBef>
                <a:spcPts val="100"/>
              </a:spcBef>
              <a:spcAft>
                <a:spcPts val="100"/>
              </a:spcAft>
              <a:buClr>
                <a:srgbClr val="000000"/>
              </a:buClr>
              <a:buSzTx/>
              <a:buFont typeface="+mj-lt"/>
              <a:buAutoNum type="arabicPeriod"/>
              <a:tabLst/>
              <a:defRPr/>
            </a:pPr>
            <a:r>
              <a:rPr kumimoji="0" lang="fr-FR" sz="2800" b="1"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Nội dung định luật bảo toàn khối lượng</a:t>
            </a:r>
            <a:endParaRPr kumimoji="0" lang="en-US" sz="2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Line Callout 1 (Border and Accent Bar) 3">
            <a:extLst>
              <a:ext uri="{FF2B5EF4-FFF2-40B4-BE49-F238E27FC236}">
                <a16:creationId xmlns:a16="http://schemas.microsoft.com/office/drawing/2014/main" id="{94A43F71-D6E9-E60B-4D87-ED5EDA94B6F0}"/>
              </a:ext>
            </a:extLst>
          </p:cNvPr>
          <p:cNvSpPr/>
          <p:nvPr/>
        </p:nvSpPr>
        <p:spPr>
          <a:xfrm>
            <a:off x="630460" y="761771"/>
            <a:ext cx="3720314" cy="573842"/>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1200" cap="none" spc="0" normalizeH="0" baseline="0" noProof="0">
                <a:ln>
                  <a:noFill/>
                </a:ln>
                <a:solidFill>
                  <a:srgbClr val="477AD5"/>
                </a:solidFill>
                <a:effectLst/>
                <a:uLnTx/>
                <a:uFillTx/>
                <a:latin typeface="Arial"/>
                <a:ea typeface="+mn-ea"/>
                <a:cs typeface="+mn-cs"/>
                <a:sym typeface="Arial"/>
              </a:rPr>
              <a:t>Thí nghiệm BaCl</a:t>
            </a:r>
            <a:r>
              <a:rPr kumimoji="0" lang="fr-FR" sz="2000" b="1" i="0" u="none" strike="noStrike" kern="1200" cap="none" spc="0" normalizeH="0" baseline="-25000" noProof="0">
                <a:ln>
                  <a:noFill/>
                </a:ln>
                <a:solidFill>
                  <a:srgbClr val="477AD5"/>
                </a:solidFill>
                <a:effectLst/>
                <a:uLnTx/>
                <a:uFillTx/>
                <a:latin typeface="Arial"/>
                <a:ea typeface="+mn-ea"/>
                <a:cs typeface="+mn-cs"/>
                <a:sym typeface="Arial"/>
              </a:rPr>
              <a:t>2</a:t>
            </a:r>
            <a:r>
              <a:rPr kumimoji="0" lang="fr-FR" sz="2000" b="1" i="0" u="none" strike="noStrike" kern="1200" cap="none" spc="0" normalizeH="0" baseline="0" noProof="0">
                <a:ln>
                  <a:noFill/>
                </a:ln>
                <a:solidFill>
                  <a:srgbClr val="477AD5"/>
                </a:solidFill>
                <a:effectLst/>
                <a:uLnTx/>
                <a:uFillTx/>
                <a:latin typeface="Arial"/>
                <a:ea typeface="+mn-ea"/>
                <a:cs typeface="+mn-cs"/>
                <a:sym typeface="Arial"/>
              </a:rPr>
              <a:t> + Na</a:t>
            </a:r>
            <a:r>
              <a:rPr kumimoji="0" lang="fr-FR" sz="2000" b="1" i="0" u="none" strike="noStrike" kern="1200" cap="none" spc="0" normalizeH="0" baseline="-25000" noProof="0">
                <a:ln>
                  <a:noFill/>
                </a:ln>
                <a:solidFill>
                  <a:srgbClr val="477AD5"/>
                </a:solidFill>
                <a:effectLst/>
                <a:uLnTx/>
                <a:uFillTx/>
                <a:latin typeface="Arial"/>
                <a:ea typeface="+mn-ea"/>
                <a:cs typeface="+mn-cs"/>
                <a:sym typeface="Arial"/>
              </a:rPr>
              <a:t>2</a:t>
            </a:r>
            <a:r>
              <a:rPr kumimoji="0" lang="fr-FR" sz="2000" b="1" i="0" u="none" strike="noStrike" kern="1200" cap="none" spc="0" normalizeH="0" baseline="0" noProof="0">
                <a:ln>
                  <a:noFill/>
                </a:ln>
                <a:solidFill>
                  <a:srgbClr val="477AD5"/>
                </a:solidFill>
                <a:effectLst/>
                <a:uLnTx/>
                <a:uFillTx/>
                <a:latin typeface="Arial"/>
                <a:ea typeface="+mn-ea"/>
                <a:cs typeface="+mn-cs"/>
                <a:sym typeface="Arial"/>
              </a:rPr>
              <a:t>SO</a:t>
            </a:r>
            <a:r>
              <a:rPr kumimoji="0" lang="fr-FR" sz="2000" b="1" i="0" u="none" strike="noStrike" kern="1200" cap="none" spc="0" normalizeH="0" baseline="-25000" noProof="0">
                <a:ln>
                  <a:noFill/>
                </a:ln>
                <a:solidFill>
                  <a:srgbClr val="477AD5"/>
                </a:solidFill>
                <a:effectLst/>
                <a:uLnTx/>
                <a:uFillTx/>
                <a:latin typeface="Arial"/>
                <a:ea typeface="+mn-ea"/>
                <a:cs typeface="+mn-cs"/>
                <a:sym typeface="Arial"/>
              </a:rPr>
              <a:t>4</a:t>
            </a:r>
            <a:endParaRPr kumimoji="0" lang="en-US" sz="2000" b="1" i="0" u="none" strike="noStrike" kern="1200" cap="none" spc="0" normalizeH="0" baseline="0" noProof="0">
              <a:ln>
                <a:noFill/>
              </a:ln>
              <a:solidFill>
                <a:srgbClr val="313131"/>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17" name="Arrow: Pentagon 16">
            <a:extLst>
              <a:ext uri="{FF2B5EF4-FFF2-40B4-BE49-F238E27FC236}">
                <a16:creationId xmlns:a16="http://schemas.microsoft.com/office/drawing/2014/main" id="{0865A6C7-38FA-C34E-5E3B-41BA46B85F65}"/>
              </a:ext>
            </a:extLst>
          </p:cNvPr>
          <p:cNvSpPr/>
          <p:nvPr/>
        </p:nvSpPr>
        <p:spPr>
          <a:xfrm>
            <a:off x="0" y="1621761"/>
            <a:ext cx="1666569" cy="516194"/>
          </a:xfrm>
          <a:prstGeom prst="homePlate">
            <a:avLst/>
          </a:prstGeom>
          <a:solidFill>
            <a:schemeClr val="accent1">
              <a:lumMod val="90000"/>
            </a:schemeClr>
          </a:solidFill>
          <a:ln>
            <a:solidFill>
              <a:schemeClr val="accent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Tiến hành</a:t>
            </a:r>
          </a:p>
        </p:txBody>
      </p:sp>
      <p:sp>
        <p:nvSpPr>
          <p:cNvPr id="4" name="TextBox 3">
            <a:extLst>
              <a:ext uri="{FF2B5EF4-FFF2-40B4-BE49-F238E27FC236}">
                <a16:creationId xmlns:a16="http://schemas.microsoft.com/office/drawing/2014/main" id="{477ECF5C-6621-D401-448F-890BFFBDCEF5}"/>
              </a:ext>
            </a:extLst>
          </p:cNvPr>
          <p:cNvSpPr txBox="1"/>
          <p:nvPr/>
        </p:nvSpPr>
        <p:spPr>
          <a:xfrm>
            <a:off x="1814444" y="1478932"/>
            <a:ext cx="6783865" cy="2856616"/>
          </a:xfrm>
          <a:prstGeom prst="rect">
            <a:avLst/>
          </a:prstGeom>
          <a:noFill/>
        </p:spPr>
        <p:txBody>
          <a:bodyPr wrap="square">
            <a:spAutoFit/>
          </a:bodyPr>
          <a:lstStyle/>
          <a:p>
            <a:pPr marL="342900" marR="0" indent="-342900" algn="just">
              <a:lnSpc>
                <a:spcPct val="150000"/>
              </a:lnSpc>
              <a:spcBef>
                <a:spcPts val="100"/>
              </a:spcBef>
              <a:spcAft>
                <a:spcPts val="100"/>
              </a:spcAft>
              <a:buFont typeface="Wingdings" panose="05000000000000000000" pitchFamily="2" charset="2"/>
              <a:buChar char="q"/>
            </a:pPr>
            <a:r>
              <a:rPr lang="fr-FR" sz="2000">
                <a:effectLst/>
                <a:latin typeface="+mj-lt"/>
                <a:ea typeface="Calibri" panose="020F0502020204030204" pitchFamily="34" charset="0"/>
                <a:cs typeface="Times New Roman" panose="02020603050405020304" pitchFamily="18" charset="0"/>
              </a:rPr>
              <a:t>Đổ cốc (1) vào cốc (2), lắc nhẹ để hai dung dịch trộn lẫn với nhau. Quan sát thấy có một chất rắn xuất hiện ở cốc (2). Phản ứng xảy ra như sau: </a:t>
            </a:r>
            <a:endParaRPr lang="en-US" sz="2000">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fr-FR" sz="2000">
                <a:effectLst/>
                <a:latin typeface="+mj-lt"/>
                <a:ea typeface="Calibri" panose="020F0502020204030204" pitchFamily="34" charset="0"/>
                <a:cs typeface="Times New Roman" panose="02020603050405020304" pitchFamily="18" charset="0"/>
              </a:rPr>
              <a:t>Barium chloride + Sodium sulfate → Barium sulfate + Sodium chloride.</a:t>
            </a:r>
            <a:endParaRPr lang="en-US" sz="200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fr-FR" sz="2000">
                <a:effectLst/>
                <a:latin typeface="+mj-lt"/>
                <a:ea typeface="Calibri" panose="020F0502020204030204" pitchFamily="34" charset="0"/>
                <a:cs typeface="Times New Roman" panose="02020603050405020304" pitchFamily="18" charset="0"/>
              </a:rPr>
              <a:t>Đặt hai cốc trở lại mặt cân. Ghi khối lượng (</a:t>
            </a:r>
            <a:r>
              <a:rPr lang="fr-FR" sz="2000" b="1">
                <a:effectLst/>
                <a:latin typeface="+mj-lt"/>
                <a:ea typeface="Calibri" panose="020F0502020204030204" pitchFamily="34" charset="0"/>
                <a:cs typeface="Times New Roman" panose="02020603050405020304" pitchFamily="18" charset="0"/>
              </a:rPr>
              <a:t>m</a:t>
            </a:r>
            <a:r>
              <a:rPr lang="fr-FR" sz="2000" b="1" baseline="-25000">
                <a:effectLst/>
                <a:latin typeface="+mj-lt"/>
                <a:ea typeface="Calibri" panose="020F0502020204030204" pitchFamily="34" charset="0"/>
                <a:cs typeface="Times New Roman" panose="02020603050405020304" pitchFamily="18" charset="0"/>
              </a:rPr>
              <a:t>2</a:t>
            </a:r>
            <a:r>
              <a:rPr lang="fr-FR" sz="2000">
                <a:effectLst/>
                <a:latin typeface="+mj-lt"/>
                <a:ea typeface="Calibri" panose="020F0502020204030204" pitchFamily="34" charset="0"/>
                <a:cs typeface="Times New Roman" panose="02020603050405020304" pitchFamily="18" charset="0"/>
              </a:rPr>
              <a:t>).</a:t>
            </a:r>
            <a:endParaRPr lang="en-US" sz="20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3566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grpSp>
        <p:nvGrpSpPr>
          <p:cNvPr id="10" name="Group 9">
            <a:extLst>
              <a:ext uri="{FF2B5EF4-FFF2-40B4-BE49-F238E27FC236}">
                <a16:creationId xmlns:a16="http://schemas.microsoft.com/office/drawing/2014/main" id="{A802992B-8DB2-A946-320D-8582F3782EF6}"/>
              </a:ext>
            </a:extLst>
          </p:cNvPr>
          <p:cNvGrpSpPr/>
          <p:nvPr/>
        </p:nvGrpSpPr>
        <p:grpSpPr>
          <a:xfrm>
            <a:off x="479325" y="387468"/>
            <a:ext cx="8340210" cy="1385781"/>
            <a:chOff x="317093" y="840514"/>
            <a:chExt cx="4247535" cy="3983908"/>
          </a:xfrm>
        </p:grpSpPr>
        <p:sp>
          <p:nvSpPr>
            <p:cNvPr id="6" name="Scroll: Vertical 5">
              <a:extLst>
                <a:ext uri="{FF2B5EF4-FFF2-40B4-BE49-F238E27FC236}">
                  <a16:creationId xmlns:a16="http://schemas.microsoft.com/office/drawing/2014/main" id="{5EAA0E38-6F1E-D19D-1E7E-9B6FE2B49551}"/>
                </a:ext>
              </a:extLst>
            </p:cNvPr>
            <p:cNvSpPr/>
            <p:nvPr/>
          </p:nvSpPr>
          <p:spPr>
            <a:xfrm>
              <a:off x="317093" y="840514"/>
              <a:ext cx="4247535" cy="3983908"/>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6D869F4-9070-20F8-6152-77B6F883DCB0}"/>
                </a:ext>
              </a:extLst>
            </p:cNvPr>
            <p:cNvSpPr txBox="1"/>
            <p:nvPr/>
          </p:nvSpPr>
          <p:spPr>
            <a:xfrm>
              <a:off x="783954" y="1502677"/>
              <a:ext cx="3479992" cy="1329789"/>
            </a:xfrm>
            <a:prstGeom prst="rect">
              <a:avLst/>
            </a:prstGeom>
            <a:noFill/>
          </p:spPr>
          <p:txBody>
            <a:bodyPr wrap="square">
              <a:spAutoFit/>
            </a:bodyPr>
            <a:lstStyle/>
            <a:p>
              <a:pPr marL="0" marR="0" algn="just">
                <a:lnSpc>
                  <a:spcPct val="150000"/>
                </a:lnSpc>
                <a:spcBef>
                  <a:spcPts val="100"/>
                </a:spcBef>
                <a:spcAft>
                  <a:spcPts val="100"/>
                </a:spcAft>
              </a:pPr>
              <a:r>
                <a:rPr lang="fr-FR" sz="2300">
                  <a:effectLst/>
                  <a:latin typeface="+mj-lt"/>
                  <a:ea typeface="Calibri" panose="020F0502020204030204" pitchFamily="34" charset="0"/>
                  <a:cs typeface="Times New Roman" panose="02020603050405020304" pitchFamily="18" charset="0"/>
                </a:rPr>
                <a:t>So sánh tổng khối lượng các chất trước phản ứng với tổng khối lượng các chất sau phản ứng.</a:t>
              </a:r>
              <a:endParaRPr lang="en-US" sz="2300">
                <a:effectLst/>
                <a:latin typeface="+mj-lt"/>
                <a:ea typeface="Calibri" panose="020F0502020204030204" pitchFamily="34" charset="0"/>
                <a:cs typeface="Times New Roman" panose="02020603050405020304" pitchFamily="18" charset="0"/>
              </a:endParaRPr>
            </a:p>
          </p:txBody>
        </p:sp>
      </p:grpSp>
      <p:pic>
        <p:nvPicPr>
          <p:cNvPr id="11" name="Picture 10" descr="IMG_256">
            <a:extLst>
              <a:ext uri="{FF2B5EF4-FFF2-40B4-BE49-F238E27FC236}">
                <a16:creationId xmlns:a16="http://schemas.microsoft.com/office/drawing/2014/main" id="{10BAE22A-78FA-8EE8-9AEA-B2FB4201EE75}"/>
              </a:ext>
            </a:extLst>
          </p:cNvPr>
          <p:cNvPicPr>
            <a:picLocks noChangeAspect="1"/>
          </p:cNvPicPr>
          <p:nvPr/>
        </p:nvPicPr>
        <p:blipFill>
          <a:blip r:embed="rId3"/>
          <a:srcRect l="1604" t="11348" b="19512"/>
          <a:stretch>
            <a:fillRect/>
          </a:stretch>
        </p:blipFill>
        <p:spPr>
          <a:xfrm>
            <a:off x="479325" y="2193182"/>
            <a:ext cx="2860221" cy="20101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9">
            <a:extLst>
              <a:ext uri="{FF2B5EF4-FFF2-40B4-BE49-F238E27FC236}">
                <a16:creationId xmlns:a16="http://schemas.microsoft.com/office/drawing/2014/main" id="{9FD61864-D91D-4EEF-F8AE-9D187E73A3B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4465" y="387468"/>
            <a:ext cx="1331504" cy="1138990"/>
          </a:xfrm>
          <a:prstGeom prst="rect">
            <a:avLst/>
          </a:prstGeom>
        </p:spPr>
      </p:pic>
      <p:graphicFrame>
        <p:nvGraphicFramePr>
          <p:cNvPr id="13" name="Table 12">
            <a:extLst>
              <a:ext uri="{FF2B5EF4-FFF2-40B4-BE49-F238E27FC236}">
                <a16:creationId xmlns:a16="http://schemas.microsoft.com/office/drawing/2014/main" id="{C06C42A8-C8F2-758A-68B4-46DC8545B495}"/>
              </a:ext>
            </a:extLst>
          </p:cNvPr>
          <p:cNvGraphicFramePr>
            <a:graphicFrameLocks noGrp="1"/>
          </p:cNvGraphicFramePr>
          <p:nvPr>
            <p:extLst>
              <p:ext uri="{D42A27DB-BD31-4B8C-83A1-F6EECF244321}">
                <p14:modId xmlns:p14="http://schemas.microsoft.com/office/powerpoint/2010/main" val="71662052"/>
              </p:ext>
            </p:extLst>
          </p:nvPr>
        </p:nvGraphicFramePr>
        <p:xfrm>
          <a:off x="3561735" y="2108787"/>
          <a:ext cx="5405283" cy="2522930"/>
        </p:xfrm>
        <a:graphic>
          <a:graphicData uri="http://schemas.openxmlformats.org/drawingml/2006/table">
            <a:tbl>
              <a:tblPr firstRow="1" firstCol="1" bandRow="1">
                <a:tableStyleId>{7DF18680-E054-41AD-8BC1-D1AEF772440D}</a:tableStyleId>
              </a:tblPr>
              <a:tblGrid>
                <a:gridCol w="1464109">
                  <a:extLst>
                    <a:ext uri="{9D8B030D-6E8A-4147-A177-3AD203B41FA5}">
                      <a16:colId xmlns:a16="http://schemas.microsoft.com/office/drawing/2014/main" val="4196204139"/>
                    </a:ext>
                  </a:extLst>
                </a:gridCol>
                <a:gridCol w="3941174">
                  <a:extLst>
                    <a:ext uri="{9D8B030D-6E8A-4147-A177-3AD203B41FA5}">
                      <a16:colId xmlns:a16="http://schemas.microsoft.com/office/drawing/2014/main" val="1696706638"/>
                    </a:ext>
                  </a:extLst>
                </a:gridCol>
              </a:tblGrid>
              <a:tr h="703629">
                <a:tc>
                  <a:txBody>
                    <a:bodyPr/>
                    <a:lstStyle/>
                    <a:p>
                      <a:pPr marL="0" marR="0" algn="ctr">
                        <a:lnSpc>
                          <a:spcPct val="150000"/>
                        </a:lnSpc>
                        <a:spcBef>
                          <a:spcPts val="100"/>
                        </a:spcBef>
                        <a:spcAft>
                          <a:spcPts val="100"/>
                        </a:spcAft>
                      </a:pPr>
                      <a:r>
                        <a:rPr lang="fr-FR" sz="2000" b="1">
                          <a:solidFill>
                            <a:srgbClr val="000000"/>
                          </a:solidFill>
                          <a:effectLst/>
                        </a:rPr>
                        <a:t>m</a:t>
                      </a:r>
                      <a:r>
                        <a:rPr lang="fr-FR" sz="2000" b="1" baseline="-25000">
                          <a:solidFill>
                            <a:srgbClr val="000000"/>
                          </a:solidFill>
                          <a:effectLst/>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fr-FR"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5282539"/>
                  </a:ext>
                </a:extLst>
              </a:tr>
              <a:tr h="604684">
                <a:tc>
                  <a:txBody>
                    <a:bodyPr/>
                    <a:lstStyle/>
                    <a:p>
                      <a:pPr marL="0" marR="0" algn="ctr">
                        <a:lnSpc>
                          <a:spcPct val="150000"/>
                        </a:lnSpc>
                        <a:spcBef>
                          <a:spcPts val="100"/>
                        </a:spcBef>
                        <a:spcAft>
                          <a:spcPts val="100"/>
                        </a:spcAft>
                      </a:pPr>
                      <a:r>
                        <a:rPr lang="fr-FR" sz="2000" b="1">
                          <a:solidFill>
                            <a:srgbClr val="000000"/>
                          </a:solidFill>
                          <a:effectLst/>
                        </a:rPr>
                        <a:t>m</a:t>
                      </a:r>
                      <a:r>
                        <a:rPr lang="fr-FR" sz="2000" b="1" baseline="-25000">
                          <a:solidFill>
                            <a:srgbClr val="000000"/>
                          </a:solidFill>
                          <a:effectLst/>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fr-FR"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5578565"/>
                  </a:ext>
                </a:extLst>
              </a:tr>
              <a:tr h="1214617">
                <a:tc>
                  <a:txBody>
                    <a:bodyPr/>
                    <a:lstStyle/>
                    <a:p>
                      <a:pPr marL="0" marR="0" algn="ctr">
                        <a:lnSpc>
                          <a:spcPct val="150000"/>
                        </a:lnSpc>
                        <a:spcBef>
                          <a:spcPts val="100"/>
                        </a:spcBef>
                        <a:spcAft>
                          <a:spcPts val="100"/>
                        </a:spcAft>
                      </a:pPr>
                      <a:r>
                        <a:rPr lang="fr-FR" sz="2000" b="1">
                          <a:solidFill>
                            <a:srgbClr val="000000"/>
                          </a:solidFill>
                          <a:effectLst/>
                        </a:rPr>
                        <a:t>So sánh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fr-FR"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6264110"/>
                  </a:ext>
                </a:extLst>
              </a:tr>
            </a:tbl>
          </a:graphicData>
        </a:graphic>
      </p:graphicFrame>
      <p:sp>
        <p:nvSpPr>
          <p:cNvPr id="14" name="Rectangle 13">
            <a:extLst>
              <a:ext uri="{FF2B5EF4-FFF2-40B4-BE49-F238E27FC236}">
                <a16:creationId xmlns:a16="http://schemas.microsoft.com/office/drawing/2014/main" id="{63212B37-4A77-7D63-FBDE-CBF6386BBE2E}"/>
              </a:ext>
            </a:extLst>
          </p:cNvPr>
          <p:cNvSpPr/>
          <p:nvPr/>
        </p:nvSpPr>
        <p:spPr>
          <a:xfrm>
            <a:off x="5692877" y="2187100"/>
            <a:ext cx="2536257" cy="471948"/>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rPr>
              <a:t>12 gam</a:t>
            </a:r>
          </a:p>
        </p:txBody>
      </p:sp>
      <p:sp>
        <p:nvSpPr>
          <p:cNvPr id="15" name="Rectangle 14">
            <a:extLst>
              <a:ext uri="{FF2B5EF4-FFF2-40B4-BE49-F238E27FC236}">
                <a16:creationId xmlns:a16="http://schemas.microsoft.com/office/drawing/2014/main" id="{933B41B4-B9E4-E4BE-13C5-0D2E3B27EEA1}"/>
              </a:ext>
            </a:extLst>
          </p:cNvPr>
          <p:cNvSpPr/>
          <p:nvPr/>
        </p:nvSpPr>
        <p:spPr>
          <a:xfrm>
            <a:off x="5692877" y="2881541"/>
            <a:ext cx="2536257" cy="471948"/>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rPr>
              <a:t>12 gam</a:t>
            </a:r>
          </a:p>
        </p:txBody>
      </p:sp>
      <p:sp>
        <p:nvSpPr>
          <p:cNvPr id="16" name="Rectangle 15">
            <a:extLst>
              <a:ext uri="{FF2B5EF4-FFF2-40B4-BE49-F238E27FC236}">
                <a16:creationId xmlns:a16="http://schemas.microsoft.com/office/drawing/2014/main" id="{2436E434-132D-EABB-7AB1-7DEDF49461C6}"/>
              </a:ext>
            </a:extLst>
          </p:cNvPr>
          <p:cNvSpPr/>
          <p:nvPr/>
        </p:nvSpPr>
        <p:spPr>
          <a:xfrm>
            <a:off x="5110316" y="3756629"/>
            <a:ext cx="3709219" cy="471948"/>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FF0000"/>
                </a:solidFill>
                <a:effectLst/>
                <a:latin typeface="+mj-lt"/>
                <a:ea typeface="Calibri" panose="020F0502020204030204" pitchFamily="34" charset="0"/>
              </a:rPr>
              <a:t>Tổng khối lượng các chất trước phản ứng bằng tổng khối lượng các chất sau phản ứng</a:t>
            </a:r>
            <a:endParaRPr lang="en-US" sz="2000">
              <a:solidFill>
                <a:srgbClr val="FF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
            <a:ext cx="736496" cy="736496"/>
          </a:xfrm>
          <a:prstGeom prst="rect">
            <a:avLst/>
          </a:prstGeom>
        </p:spPr>
      </p:pic>
      <p:sp>
        <p:nvSpPr>
          <p:cNvPr id="10" name="Title 1">
            <a:extLst>
              <a:ext uri="{FF2B5EF4-FFF2-40B4-BE49-F238E27FC236}">
                <a16:creationId xmlns:a16="http://schemas.microsoft.com/office/drawing/2014/main" id="{4155D75E-91F1-6602-31B2-44B6A95D893E}"/>
              </a:ext>
            </a:extLst>
          </p:cNvPr>
          <p:cNvSpPr txBox="1">
            <a:spLocks/>
          </p:cNvSpPr>
          <p:nvPr/>
        </p:nvSpPr>
        <p:spPr>
          <a:xfrm>
            <a:off x="558439" y="628527"/>
            <a:ext cx="8027120"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solidFill>
                  <a:srgbClr val="FFFF00"/>
                </a:solidFill>
                <a:latin typeface="Arial" panose="020B0604020202020204" pitchFamily="34" charset="0"/>
                <a:cs typeface="Arial" panose="020B0604020202020204" pitchFamily="34" charset="0"/>
              </a:rPr>
              <a:t>HÀNH TINH ÁNH SÁNG</a:t>
            </a:r>
          </a:p>
        </p:txBody>
      </p:sp>
      <p:pic>
        <p:nvPicPr>
          <p:cNvPr id="12" name="Picture 8">
            <a:extLst>
              <a:ext uri="{FF2B5EF4-FFF2-40B4-BE49-F238E27FC236}">
                <a16:creationId xmlns:a16="http://schemas.microsoft.com/office/drawing/2014/main" id="{F4443F75-C093-CD75-588A-5D1FBAE0D2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07437" y="1783370"/>
            <a:ext cx="3129125" cy="3086100"/>
          </a:xfrm>
          <a:prstGeom prst="rect">
            <a:avLst/>
          </a:prstGeom>
        </p:spPr>
      </p:pic>
      <p:pic>
        <p:nvPicPr>
          <p:cNvPr id="13" name="Picture 2">
            <a:extLst>
              <a:ext uri="{FF2B5EF4-FFF2-40B4-BE49-F238E27FC236}">
                <a16:creationId xmlns:a16="http://schemas.microsoft.com/office/drawing/2014/main" id="{272CCC5C-AFA3-AC63-D108-25813ED5DD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5301" y="3683353"/>
            <a:ext cx="2613239" cy="1460147"/>
          </a:xfrm>
          <a:prstGeom prst="rect">
            <a:avLst/>
          </a:prstGeom>
        </p:spPr>
      </p:pic>
      <p:pic>
        <p:nvPicPr>
          <p:cNvPr id="14" name="Picture 4">
            <a:extLst>
              <a:ext uri="{FF2B5EF4-FFF2-40B4-BE49-F238E27FC236}">
                <a16:creationId xmlns:a16="http://schemas.microsoft.com/office/drawing/2014/main" id="{AB65A397-588B-F8EA-1695-FF83FC04FF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55753" y="4347357"/>
            <a:ext cx="2088245" cy="796144"/>
          </a:xfrm>
          <a:prstGeom prst="rect">
            <a:avLst/>
          </a:prstGeom>
        </p:spPr>
      </p:pic>
      <p:pic>
        <p:nvPicPr>
          <p:cNvPr id="15" name="Picture 7">
            <a:extLst>
              <a:ext uri="{FF2B5EF4-FFF2-40B4-BE49-F238E27FC236}">
                <a16:creationId xmlns:a16="http://schemas.microsoft.com/office/drawing/2014/main" id="{C39BCBAA-B24D-E1DF-2D9B-5D412AB1CD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68694" y="1967345"/>
            <a:ext cx="2207058" cy="1845903"/>
          </a:xfrm>
          <a:prstGeom prst="rect">
            <a:avLst/>
          </a:prstGeom>
        </p:spPr>
      </p:pic>
      <p:pic>
        <p:nvPicPr>
          <p:cNvPr id="16" name="Picture 7">
            <a:extLst>
              <a:ext uri="{FF2B5EF4-FFF2-40B4-BE49-F238E27FC236}">
                <a16:creationId xmlns:a16="http://schemas.microsoft.com/office/drawing/2014/main" id="{984D3F28-C4C9-4E2C-FCE5-AFC71F6FF6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55004" y="1874199"/>
            <a:ext cx="2207058" cy="1845903"/>
          </a:xfrm>
          <a:prstGeom prst="rect">
            <a:avLst/>
          </a:prstGeom>
        </p:spPr>
      </p:pic>
    </p:spTree>
    <p:extLst>
      <p:ext uri="{BB962C8B-B14F-4D97-AF65-F5344CB8AC3E}">
        <p14:creationId xmlns:p14="http://schemas.microsoft.com/office/powerpoint/2010/main" val="311736662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8" presetClass="emph" presetSubtype="0" repeatCount="indefinite" fill="hold" nodeType="withEffect">
                                  <p:stCondLst>
                                    <p:cond delay="0"/>
                                  </p:stCondLst>
                                  <p:childTnLst>
                                    <p:animRot by="21600000">
                                      <p:cBhvr>
                                        <p:cTn id="9"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4" name="TextBox 13">
            <a:extLst>
              <a:ext uri="{FF2B5EF4-FFF2-40B4-BE49-F238E27FC236}">
                <a16:creationId xmlns:a16="http://schemas.microsoft.com/office/drawing/2014/main" id="{47B783D4-C088-18DC-0304-80B42C6ACE0A}"/>
              </a:ext>
            </a:extLst>
          </p:cNvPr>
          <p:cNvSpPr txBox="1"/>
          <p:nvPr/>
        </p:nvSpPr>
        <p:spPr>
          <a:xfrm>
            <a:off x="1098754" y="242973"/>
            <a:ext cx="7477432" cy="496996"/>
          </a:xfrm>
          <a:prstGeom prst="rect">
            <a:avLst/>
          </a:prstGeom>
          <a:noFill/>
        </p:spPr>
        <p:txBody>
          <a:bodyPr wrap="square">
            <a:spAutoFit/>
          </a:bodyPr>
          <a:lstStyle/>
          <a:p>
            <a:pPr marL="0" marR="0" algn="ctr">
              <a:lnSpc>
                <a:spcPct val="150000"/>
              </a:lnSpc>
              <a:spcBef>
                <a:spcPts val="100"/>
              </a:spcBef>
              <a:spcAft>
                <a:spcPts val="100"/>
              </a:spcAft>
            </a:pPr>
            <a:r>
              <a:rPr lang="en-US" sz="2000" b="1">
                <a:solidFill>
                  <a:srgbClr val="FF0000"/>
                </a:solidFill>
                <a:effectLst/>
                <a:latin typeface="+mj-lt"/>
                <a:ea typeface="Calibri" panose="020F0502020204030204" pitchFamily="34" charset="0"/>
                <a:cs typeface="Times New Roman" panose="02020603050405020304" pitchFamily="18" charset="0"/>
              </a:rPr>
              <a:t>LỊCH SỬ RA ĐỜI CỦA ĐỊNH LUẬT BẢO TOÀN KHỐI LƯỢNG</a:t>
            </a:r>
            <a:endParaRPr lang="en-US" sz="2000">
              <a:solidFill>
                <a:srgbClr val="FF0000"/>
              </a:solidFill>
              <a:effectLst/>
              <a:latin typeface="+mj-l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F717774-2B9B-0643-6345-E24AB55D1BD6}"/>
              </a:ext>
            </a:extLst>
          </p:cNvPr>
          <p:cNvSpPr txBox="1"/>
          <p:nvPr/>
        </p:nvSpPr>
        <p:spPr>
          <a:xfrm>
            <a:off x="412954" y="739969"/>
            <a:ext cx="5411023" cy="4253537"/>
          </a:xfrm>
          <a:prstGeom prst="rect">
            <a:avLst/>
          </a:prstGeom>
          <a:noFill/>
        </p:spPr>
        <p:txBody>
          <a:bodyPr wrap="square">
            <a:spAutoFit/>
          </a:bodyPr>
          <a:lstStyle/>
          <a:p>
            <a:pPr marL="0" marR="0" algn="just">
              <a:lnSpc>
                <a:spcPct val="150000"/>
              </a:lnSpc>
              <a:spcBef>
                <a:spcPts val="100"/>
              </a:spcBef>
              <a:spcAft>
                <a:spcPts val="100"/>
              </a:spcAft>
            </a:pPr>
            <a:r>
              <a:rPr lang="en-US">
                <a:effectLst/>
                <a:latin typeface="+mj-lt"/>
                <a:ea typeface="Calibri" panose="020F0502020204030204" pitchFamily="34" charset="0"/>
                <a:cs typeface="Times New Roman" panose="02020603050405020304" pitchFamily="18" charset="0"/>
              </a:rPr>
              <a:t>Khi cân bình nút kin đựng bột kim loại trước và sau khi nung, M.V. Lomonosov nhận thấy rằng khối lượng của chúng không thai đổi, mặc dù những chuyển hóa hóa học đã xảy ra với kim loại trong bình. Khi áp dụng các phương pháp định lượng nghiên cứu phản ứng hóa học, năm 1748, M.V. Lomonosov đã tìm ra được một trong những định luật quan trong nhất của tự nhiên, mang tên định luật bảo toàn khối lượng. Ông trình bày định luật đó như sau: “</a:t>
            </a:r>
            <a:r>
              <a:rPr lang="en-US" i="1">
                <a:effectLst/>
                <a:latin typeface="+mj-lt"/>
                <a:ea typeface="Calibri" panose="020F0502020204030204" pitchFamily="34" charset="0"/>
                <a:cs typeface="Times New Roman" panose="02020603050405020304" pitchFamily="18" charset="0"/>
              </a:rPr>
              <a:t>Tất cả những biến đổi xảy ra trong tự nhiên thực chất là nếu lấy đi bao nhiêu ở vật thể này, thì có bấy nhiêu được thêm vào ở vật thể khác. Như vậy, nếu ở đây giảm đi bao nhiêu vật chất, thì sẽ có từng đấy vật chất tăng lên ở chỗ khác</a:t>
            </a:r>
            <a:r>
              <a:rPr lang="en-US">
                <a:effectLst/>
                <a:latin typeface="+mj-lt"/>
                <a:ea typeface="Calibri" panose="020F0502020204030204" pitchFamily="34" charset="0"/>
                <a:cs typeface="Times New Roman" panose="02020603050405020304" pitchFamily="18" charset="0"/>
              </a:rPr>
              <a:t>”.  Cùng thời điểm đó A.L. Lavoisier cũng tiến hành được thí nghiệm độc lập chứng minh được sự bảo toàn khối lượng trong các phản ứng hóa học.</a:t>
            </a:r>
          </a:p>
        </p:txBody>
      </p:sp>
      <p:pic>
        <p:nvPicPr>
          <p:cNvPr id="18" name="Picture 17" descr="IMG_256">
            <a:extLst>
              <a:ext uri="{FF2B5EF4-FFF2-40B4-BE49-F238E27FC236}">
                <a16:creationId xmlns:a16="http://schemas.microsoft.com/office/drawing/2014/main" id="{BCA15985-A3E8-B327-0022-6F3329C4D45B}"/>
              </a:ext>
            </a:extLst>
          </p:cNvPr>
          <p:cNvPicPr>
            <a:picLocks noChangeAspect="1"/>
          </p:cNvPicPr>
          <p:nvPr/>
        </p:nvPicPr>
        <p:blipFill>
          <a:blip r:embed="rId3"/>
          <a:stretch>
            <a:fillRect/>
          </a:stretch>
        </p:blipFill>
        <p:spPr>
          <a:xfrm>
            <a:off x="6059770" y="1902541"/>
            <a:ext cx="2731836" cy="20504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8" name="TextBox 17">
            <a:extLst>
              <a:ext uri="{FF2B5EF4-FFF2-40B4-BE49-F238E27FC236}">
                <a16:creationId xmlns:a16="http://schemas.microsoft.com/office/drawing/2014/main" id="{344B0956-A79E-471D-099F-B70B251B562C}"/>
              </a:ext>
            </a:extLst>
          </p:cNvPr>
          <p:cNvSpPr txBox="1"/>
          <p:nvPr/>
        </p:nvSpPr>
        <p:spPr>
          <a:xfrm>
            <a:off x="2131143" y="275909"/>
            <a:ext cx="6714202" cy="2805320"/>
          </a:xfrm>
          <a:prstGeom prst="rect">
            <a:avLst/>
          </a:prstGeom>
          <a:noFill/>
        </p:spPr>
        <p:txBody>
          <a:bodyPr wrap="square">
            <a:spAutoFit/>
          </a:bodyPr>
          <a:lstStyle/>
          <a:p>
            <a:pPr algn="just">
              <a:lnSpc>
                <a:spcPct val="150000"/>
              </a:lnSpc>
            </a:pPr>
            <a:r>
              <a:rPr lang="fr-FR" sz="2000">
                <a:latin typeface="+mj-lt"/>
                <a:ea typeface="Calibri" panose="020F0502020204030204" pitchFamily="34" charset="0"/>
              </a:rPr>
              <a:t>Hãy q</a:t>
            </a:r>
            <a:r>
              <a:rPr lang="fr-FR" sz="2000">
                <a:effectLst/>
                <a:latin typeface="+mj-lt"/>
                <a:ea typeface="Calibri" panose="020F0502020204030204" pitchFamily="34" charset="0"/>
              </a:rPr>
              <a:t>uan sát hình ảnh sau kết hợp đọc thông tin trong sgk, hãy giải thích cơ sở của định luật bảo toàn khối lượng và </a:t>
            </a:r>
            <a:r>
              <a:rPr lang="fr-FR" sz="2000" b="1">
                <a:effectLst/>
                <a:latin typeface="+mj-lt"/>
                <a:ea typeface="Calibri" panose="020F0502020204030204" pitchFamily="34" charset="0"/>
              </a:rPr>
              <a:t>trả lời câu hỏi mục I.1 sgk trang 25: </a:t>
            </a:r>
            <a:r>
              <a:rPr lang="fr-FR" sz="2000">
                <a:effectLst/>
                <a:latin typeface="+mj-lt"/>
                <a:ea typeface="Calibri" panose="020F0502020204030204" pitchFamily="34" charset="0"/>
              </a:rPr>
              <a:t>sau khi đốt cháy than tổ ong (thành phần chính là carbon) thì thu được xỉ than. Xỉ than nặng hơn hay nhẹ hơn than tổ ong? Giải thích. </a:t>
            </a:r>
            <a:endParaRPr lang="en-US" sz="2000">
              <a:latin typeface="+mj-lt"/>
            </a:endParaRPr>
          </a:p>
        </p:txBody>
      </p:sp>
      <p:pic>
        <p:nvPicPr>
          <p:cNvPr id="2" name="Picture 1" descr="IMG_256">
            <a:extLst>
              <a:ext uri="{FF2B5EF4-FFF2-40B4-BE49-F238E27FC236}">
                <a16:creationId xmlns:a16="http://schemas.microsoft.com/office/drawing/2014/main" id="{FA6823D9-B874-4A54-9414-5A8A5FE986A3}"/>
              </a:ext>
            </a:extLst>
          </p:cNvPr>
          <p:cNvPicPr>
            <a:picLocks noChangeAspect="1"/>
          </p:cNvPicPr>
          <p:nvPr/>
        </p:nvPicPr>
        <p:blipFill>
          <a:blip r:embed="rId3"/>
          <a:stretch>
            <a:fillRect/>
          </a:stretch>
        </p:blipFill>
        <p:spPr>
          <a:xfrm>
            <a:off x="353009" y="3223228"/>
            <a:ext cx="3202305" cy="144526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BABFC99-9B87-EE79-0D98-722127833EED}"/>
              </a:ext>
            </a:extLst>
          </p:cNvPr>
          <p:cNvPicPr>
            <a:picLocks noChangeAspect="1"/>
          </p:cNvPicPr>
          <p:nvPr/>
        </p:nvPicPr>
        <p:blipFill>
          <a:blip r:embed="rId4"/>
          <a:stretch>
            <a:fillRect/>
          </a:stretch>
        </p:blipFill>
        <p:spPr>
          <a:xfrm>
            <a:off x="4024354" y="3370704"/>
            <a:ext cx="4820991" cy="1150307"/>
          </a:xfrm>
          <a:prstGeom prst="rect">
            <a:avLst/>
          </a:prstGeom>
          <a:ln>
            <a:noFill/>
          </a:ln>
          <a:effectLst>
            <a:outerShdw blurRad="292100" dist="139700" dir="2700000" algn="tl" rotWithShape="0">
              <a:srgbClr val="333333">
                <a:alpha val="65000"/>
              </a:srgbClr>
            </a:outerShdw>
          </a:effectLst>
        </p:spPr>
      </p:pic>
      <p:pic>
        <p:nvPicPr>
          <p:cNvPr id="4" name="Picture 6">
            <a:extLst>
              <a:ext uri="{FF2B5EF4-FFF2-40B4-BE49-F238E27FC236}">
                <a16:creationId xmlns:a16="http://schemas.microsoft.com/office/drawing/2014/main" id="{1B997D67-67A6-8AB1-84AE-EC27A79133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13406"/>
            <a:ext cx="1998406" cy="1291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20" name="Arrow: Pentagon 19">
            <a:extLst>
              <a:ext uri="{FF2B5EF4-FFF2-40B4-BE49-F238E27FC236}">
                <a16:creationId xmlns:a16="http://schemas.microsoft.com/office/drawing/2014/main" id="{250CD825-8ACE-637D-DFA3-63728D02ABC5}"/>
              </a:ext>
            </a:extLst>
          </p:cNvPr>
          <p:cNvSpPr/>
          <p:nvPr/>
        </p:nvSpPr>
        <p:spPr>
          <a:xfrm>
            <a:off x="0" y="1013238"/>
            <a:ext cx="1927041" cy="597005"/>
          </a:xfrm>
          <a:prstGeom prst="homePlate">
            <a:avLst/>
          </a:prstGeom>
          <a:solidFill>
            <a:schemeClr val="accent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2"/>
                </a:solidFill>
              </a:rPr>
              <a:t>Giải thích</a:t>
            </a:r>
          </a:p>
        </p:txBody>
      </p:sp>
      <p:sp>
        <p:nvSpPr>
          <p:cNvPr id="23" name="TextBox 22">
            <a:extLst>
              <a:ext uri="{FF2B5EF4-FFF2-40B4-BE49-F238E27FC236}">
                <a16:creationId xmlns:a16="http://schemas.microsoft.com/office/drawing/2014/main" id="{86E89E80-C543-B06F-33D7-5890FFF4B6D5}"/>
              </a:ext>
            </a:extLst>
          </p:cNvPr>
          <p:cNvSpPr txBox="1"/>
          <p:nvPr/>
        </p:nvSpPr>
        <p:spPr>
          <a:xfrm>
            <a:off x="2002612" y="139914"/>
            <a:ext cx="6703081" cy="2343655"/>
          </a:xfrm>
          <a:prstGeom prst="rect">
            <a:avLst/>
          </a:prstGeom>
          <a:noFill/>
        </p:spPr>
        <p:txBody>
          <a:bodyPr wrap="square">
            <a:spAutoFit/>
          </a:bodyPr>
          <a:lstStyle/>
          <a:p>
            <a:pPr marL="0" marR="0" algn="just">
              <a:lnSpc>
                <a:spcPct val="150000"/>
              </a:lnSpc>
              <a:spcBef>
                <a:spcPts val="100"/>
              </a:spcBef>
              <a:spcAft>
                <a:spcPts val="100"/>
              </a:spcAft>
            </a:pPr>
            <a:r>
              <a:rPr lang="en-US" sz="2000">
                <a:effectLst/>
                <a:latin typeface="+mj-lt"/>
                <a:ea typeface="Calibri" panose="020F0502020204030204" pitchFamily="34" charset="0"/>
                <a:cs typeface="Times New Roman" panose="02020603050405020304" pitchFamily="18" charset="0"/>
              </a:rPr>
              <a:t>Trong các phản ứng hóa học, chỉ có liên kết giữa các nguyên tử thay đổi, còn số nguyên tử của mỗi nguyên tố hóa học vẫn giữ nguyên, vì vậy tổng khối lượng của các chất tham gia phản ứng bằng tổng khối lượng của các sản phẩm.</a:t>
            </a:r>
          </a:p>
        </p:txBody>
      </p:sp>
      <p:sp>
        <p:nvSpPr>
          <p:cNvPr id="24" name="Arrow: Pentagon 23">
            <a:extLst>
              <a:ext uri="{FF2B5EF4-FFF2-40B4-BE49-F238E27FC236}">
                <a16:creationId xmlns:a16="http://schemas.microsoft.com/office/drawing/2014/main" id="{21CB7C79-7534-7732-DD8E-22A9084BAA80}"/>
              </a:ext>
            </a:extLst>
          </p:cNvPr>
          <p:cNvSpPr/>
          <p:nvPr/>
        </p:nvSpPr>
        <p:spPr>
          <a:xfrm>
            <a:off x="-1" y="2759114"/>
            <a:ext cx="2002613" cy="1230995"/>
          </a:xfrm>
          <a:prstGeom prst="homePlate">
            <a:avLst/>
          </a:prstGeom>
          <a:solidFill>
            <a:schemeClr val="accent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a:solidFill>
                  <a:schemeClr val="tx2"/>
                </a:solidFill>
                <a:effectLst/>
                <a:latin typeface="+mj-lt"/>
                <a:ea typeface="Calibri" panose="020F0502020204030204" pitchFamily="34" charset="0"/>
              </a:rPr>
              <a:t>Đáp án câu hỏi 1</a:t>
            </a:r>
            <a:endParaRPr lang="en-US" sz="2300" b="1">
              <a:solidFill>
                <a:schemeClr val="tx2"/>
              </a:solidFill>
              <a:latin typeface="+mj-lt"/>
            </a:endParaRPr>
          </a:p>
        </p:txBody>
      </p:sp>
      <p:sp>
        <p:nvSpPr>
          <p:cNvPr id="27" name="TextBox 26">
            <a:extLst>
              <a:ext uri="{FF2B5EF4-FFF2-40B4-BE49-F238E27FC236}">
                <a16:creationId xmlns:a16="http://schemas.microsoft.com/office/drawing/2014/main" id="{590C243B-DC71-CF10-802C-F3A6639621DC}"/>
              </a:ext>
            </a:extLst>
          </p:cNvPr>
          <p:cNvSpPr txBox="1"/>
          <p:nvPr/>
        </p:nvSpPr>
        <p:spPr>
          <a:xfrm>
            <a:off x="2002612" y="2571750"/>
            <a:ext cx="6892005" cy="2343655"/>
          </a:xfrm>
          <a:prstGeom prst="rect">
            <a:avLst/>
          </a:prstGeom>
          <a:noFill/>
        </p:spPr>
        <p:txBody>
          <a:bodyPr wrap="square">
            <a:spAutoFit/>
          </a:bodyPr>
          <a:lstStyle/>
          <a:p>
            <a:pPr marL="0" marR="0" algn="just">
              <a:lnSpc>
                <a:spcPct val="150000"/>
              </a:lnSpc>
              <a:spcBef>
                <a:spcPts val="100"/>
              </a:spcBef>
              <a:spcAft>
                <a:spcPts val="100"/>
              </a:spcAft>
            </a:pPr>
            <a:r>
              <a:rPr lang="en-US" sz="2000">
                <a:effectLst/>
                <a:latin typeface="+mj-lt"/>
                <a:ea typeface="Calibri" panose="020F0502020204030204" pitchFamily="34" charset="0"/>
                <a:cs typeface="Times New Roman" panose="02020603050405020304" pitchFamily="18" charset="0"/>
              </a:rPr>
              <a:t>Trong sơ đồ phản ứng, số nguyên tử C trước và sau phản ứng đều là 1, số nguyên tử O trước và sau phản ứng đều là 2, do đó khối lượn chúng khống thay đổi, nghĩa là khối lượng carbon di oxide bằng tổng khối lượng của carbon và oxygen.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4" grpId="0" animBg="1"/>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30" name="TextBox 29">
            <a:extLst>
              <a:ext uri="{FF2B5EF4-FFF2-40B4-BE49-F238E27FC236}">
                <a16:creationId xmlns:a16="http://schemas.microsoft.com/office/drawing/2014/main" id="{C6FB4CC2-AE6A-BCAC-E209-634A140D0A99}"/>
              </a:ext>
            </a:extLst>
          </p:cNvPr>
          <p:cNvSpPr txBox="1"/>
          <p:nvPr/>
        </p:nvSpPr>
        <p:spPr>
          <a:xfrm>
            <a:off x="834808" y="0"/>
            <a:ext cx="7474384" cy="658835"/>
          </a:xfrm>
          <a:prstGeom prst="rect">
            <a:avLst/>
          </a:prstGeom>
          <a:noFill/>
        </p:spPr>
        <p:txBody>
          <a:bodyPr wrap="square">
            <a:spAutoFit/>
          </a:bodyPr>
          <a:lstStyle/>
          <a:p>
            <a:pPr marR="0" lvl="0" algn="ctr">
              <a:lnSpc>
                <a:spcPct val="150000"/>
              </a:lnSpc>
              <a:spcBef>
                <a:spcPts val="100"/>
              </a:spcBef>
              <a:spcAft>
                <a:spcPts val="100"/>
              </a:spcAft>
            </a:pPr>
            <a:r>
              <a:rPr lang="en-US" sz="2800" b="1">
                <a:effectLst/>
                <a:latin typeface="+mj-lt"/>
                <a:ea typeface="Calibri" panose="020F0502020204030204" pitchFamily="34" charset="0"/>
                <a:cs typeface="Times New Roman" panose="02020603050405020304" pitchFamily="18" charset="0"/>
              </a:rPr>
              <a:t>2. Áp dụng định luật bảo toàn khối lượng  </a:t>
            </a:r>
            <a:endParaRPr lang="en-US" sz="2800">
              <a:effectLst/>
              <a:latin typeface="+mj-lt"/>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5FFACEB5-F1D1-8D54-7E46-B446143AA173}"/>
              </a:ext>
            </a:extLst>
          </p:cNvPr>
          <p:cNvSpPr/>
          <p:nvPr/>
        </p:nvSpPr>
        <p:spPr>
          <a:xfrm>
            <a:off x="0" y="907026"/>
            <a:ext cx="9144000" cy="1504335"/>
          </a:xfrm>
          <a:prstGeom prst="rect">
            <a:avLst/>
          </a:prstGeom>
          <a:solidFill>
            <a:schemeClr val="bg1">
              <a:lumMod val="60000"/>
              <a:lumOff val="40000"/>
            </a:schemeClr>
          </a:solidFill>
          <a:ln>
            <a:solidFill>
              <a:schemeClr val="bg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2"/>
                </a:solidFill>
                <a:effectLst/>
                <a:latin typeface="+mj-lt"/>
                <a:ea typeface="Calibri" panose="020F0502020204030204" pitchFamily="34" charset="0"/>
                <a:cs typeface="Times New Roman" panose="02020603050405020304" pitchFamily="18" charset="0"/>
              </a:rPr>
              <a:t>VD: Biết khối lượng barium chloride và sodium sulfate đã phản ứng lần lượt lad 20,8 gam và 14,2 gam, khối lượng của bari sulfate tạo thành là 23,3 gam. Khối lượng sodium chloride tạo thành là bao nhiêu?</a:t>
            </a:r>
          </a:p>
        </p:txBody>
      </p:sp>
      <p:sp>
        <p:nvSpPr>
          <p:cNvPr id="33" name="Arrow: Curved Right 32">
            <a:extLst>
              <a:ext uri="{FF2B5EF4-FFF2-40B4-BE49-F238E27FC236}">
                <a16:creationId xmlns:a16="http://schemas.microsoft.com/office/drawing/2014/main" id="{22F0CE62-6EF4-C701-4D6C-000114575343}"/>
              </a:ext>
            </a:extLst>
          </p:cNvPr>
          <p:cNvSpPr/>
          <p:nvPr/>
        </p:nvSpPr>
        <p:spPr>
          <a:xfrm>
            <a:off x="449826" y="3104535"/>
            <a:ext cx="1371600" cy="1356852"/>
          </a:xfrm>
          <a:prstGeom prst="curvedRight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22F3B81A-9296-C40E-B541-0F4D18D8A4D5}"/>
              </a:ext>
            </a:extLst>
          </p:cNvPr>
          <p:cNvSpPr txBox="1"/>
          <p:nvPr/>
        </p:nvSpPr>
        <p:spPr>
          <a:xfrm>
            <a:off x="2568062" y="3122970"/>
            <a:ext cx="6347337" cy="1471621"/>
          </a:xfrm>
          <a:prstGeom prst="rect">
            <a:avLst/>
          </a:prstGeom>
          <a:noFill/>
        </p:spPr>
        <p:txBody>
          <a:bodyPr wrap="square">
            <a:spAutoFit/>
          </a:bodyPr>
          <a:lstStyle/>
          <a:p>
            <a:pPr marL="0" marR="0" algn="just">
              <a:lnSpc>
                <a:spcPct val="150000"/>
              </a:lnSpc>
              <a:spcBef>
                <a:spcPts val="100"/>
              </a:spcBef>
              <a:spcAft>
                <a:spcPts val="100"/>
              </a:spcAft>
            </a:pPr>
            <a:r>
              <a:rPr lang="en-US" sz="2000">
                <a:effectLst/>
                <a:latin typeface="+mn-lt"/>
                <a:ea typeface="Calibri" panose="020F0502020204030204" pitchFamily="34" charset="0"/>
                <a:cs typeface="Times New Roman" panose="02020603050405020304" pitchFamily="18" charset="0"/>
              </a:rPr>
              <a:t>Theo định luật bảo toàn khối lượng ta có:</a:t>
            </a:r>
          </a:p>
          <a:p>
            <a:pPr marL="0" marR="0" algn="just">
              <a:lnSpc>
                <a:spcPct val="150000"/>
              </a:lnSpc>
              <a:spcBef>
                <a:spcPts val="100"/>
              </a:spcBef>
              <a:spcAft>
                <a:spcPts val="100"/>
              </a:spcAft>
            </a:pPr>
            <a:r>
              <a:rPr lang="en-US" sz="2000">
                <a:effectLst/>
                <a:latin typeface="+mn-lt"/>
                <a:ea typeface="Calibri" panose="020F0502020204030204" pitchFamily="34" charset="0"/>
                <a:cs typeface="Times New Roman" panose="02020603050405020304" pitchFamily="18" charset="0"/>
              </a:rPr>
              <a:t>m</a:t>
            </a:r>
            <a:r>
              <a:rPr lang="en-US" sz="2000" baseline="-25000">
                <a:effectLst/>
                <a:latin typeface="+mn-lt"/>
                <a:ea typeface="Calibri" panose="020F0502020204030204" pitchFamily="34" charset="0"/>
                <a:cs typeface="Times New Roman" panose="02020603050405020304" pitchFamily="18" charset="0"/>
              </a:rPr>
              <a:t>Bari chloride </a:t>
            </a:r>
            <a:r>
              <a:rPr lang="en-US" sz="2000">
                <a:effectLst/>
                <a:latin typeface="+mn-lt"/>
                <a:ea typeface="Calibri" panose="020F0502020204030204" pitchFamily="34" charset="0"/>
                <a:cs typeface="Times New Roman" panose="02020603050405020304" pitchFamily="18" charset="0"/>
              </a:rPr>
              <a:t>+ m</a:t>
            </a:r>
            <a:r>
              <a:rPr lang="en-US" sz="2000" baseline="-25000">
                <a:effectLst/>
                <a:latin typeface="+mn-lt"/>
                <a:ea typeface="Calibri" panose="020F0502020204030204" pitchFamily="34" charset="0"/>
                <a:cs typeface="Times New Roman" panose="02020603050405020304" pitchFamily="18" charset="0"/>
              </a:rPr>
              <a:t>Sodium sulfate </a:t>
            </a:r>
            <a:r>
              <a:rPr lang="en-US" sz="2000">
                <a:effectLst/>
                <a:latin typeface="+mn-lt"/>
                <a:ea typeface="Calibri" panose="020F0502020204030204" pitchFamily="34" charset="0"/>
                <a:cs typeface="Times New Roman" panose="02020603050405020304" pitchFamily="18" charset="0"/>
              </a:rPr>
              <a:t>= m</a:t>
            </a:r>
            <a:r>
              <a:rPr lang="en-US" sz="2000" baseline="-25000">
                <a:effectLst/>
                <a:latin typeface="+mn-lt"/>
                <a:ea typeface="Calibri" panose="020F0502020204030204" pitchFamily="34" charset="0"/>
                <a:cs typeface="Times New Roman" panose="02020603050405020304" pitchFamily="18" charset="0"/>
              </a:rPr>
              <a:t>Bari sulfate </a:t>
            </a:r>
            <a:r>
              <a:rPr lang="en-US" sz="2000">
                <a:effectLst/>
                <a:latin typeface="+mn-lt"/>
                <a:ea typeface="Calibri" panose="020F0502020204030204" pitchFamily="34" charset="0"/>
                <a:cs typeface="Times New Roman" panose="02020603050405020304" pitchFamily="18" charset="0"/>
              </a:rPr>
              <a:t>+ m</a:t>
            </a:r>
            <a:r>
              <a:rPr lang="en-US" sz="2000" baseline="-25000">
                <a:effectLst/>
                <a:latin typeface="+mn-lt"/>
                <a:ea typeface="Calibri" panose="020F0502020204030204" pitchFamily="34" charset="0"/>
                <a:cs typeface="Times New Roman" panose="02020603050405020304" pitchFamily="18" charset="0"/>
              </a:rPr>
              <a:t>Sodium chloride</a:t>
            </a:r>
            <a:endParaRPr lang="en-US" sz="2000">
              <a:effectLst/>
              <a:latin typeface="+mn-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en-US" sz="2000">
                <a:effectLst/>
                <a:latin typeface="+mn-lt"/>
                <a:ea typeface="Calibri" panose="020F0502020204030204" pitchFamily="34" charset="0"/>
                <a:cs typeface="Times New Roman" panose="02020603050405020304" pitchFamily="18" charset="0"/>
              </a:rPr>
              <a:t>20,8 + 14,2 -23,3 = 11,7 (g)</a:t>
            </a: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52"/>
          <p:cNvSpPr txBox="1">
            <a:spLocks noGrp="1"/>
          </p:cNvSpPr>
          <p:nvPr>
            <p:ph type="title"/>
          </p:nvPr>
        </p:nvSpPr>
        <p:spPr>
          <a:xfrm>
            <a:off x="3109918" y="1088145"/>
            <a:ext cx="5646793" cy="3279223"/>
          </a:xfrm>
          <a:prstGeom prst="rect">
            <a:avLst/>
          </a:prstGeom>
        </p:spPr>
        <p:txBody>
          <a:bodyPr spcFirstLastPara="1" wrap="square" lIns="91425" tIns="91425" rIns="91425" bIns="91425" anchor="ctr" anchorCtr="0">
            <a:noAutofit/>
          </a:bodyPr>
          <a:lstStyle/>
          <a:p>
            <a:pPr algn="just">
              <a:lnSpc>
                <a:spcPct val="150000"/>
              </a:lnSpc>
            </a:pPr>
            <a:r>
              <a:rPr lang="en-US" sz="2500">
                <a:solidFill>
                  <a:schemeClr val="accent1">
                    <a:lumMod val="10000"/>
                  </a:schemeClr>
                </a:solidFill>
                <a:effectLst/>
                <a:latin typeface="+mj-lt"/>
                <a:ea typeface="Calibri" panose="020F0502020204030204" pitchFamily="34" charset="0"/>
                <a:cs typeface="Times New Roman" panose="02020603050405020304" pitchFamily="18" charset="0"/>
              </a:rPr>
              <a:t>Tổng quát: </a:t>
            </a:r>
            <a:r>
              <a:rPr lang="en-US" sz="2500" b="0">
                <a:solidFill>
                  <a:schemeClr val="accent1">
                    <a:lumMod val="10000"/>
                  </a:schemeClr>
                </a:solidFill>
                <a:effectLst/>
                <a:latin typeface="+mj-lt"/>
                <a:ea typeface="Calibri" panose="020F0502020204030204" pitchFamily="34" charset="0"/>
                <a:cs typeface="Times New Roman" panose="02020603050405020304" pitchFamily="18" charset="0"/>
              </a:rPr>
              <a:t>Nếu trong phản ứng </a:t>
            </a:r>
            <a:r>
              <a:rPr lang="en-US" sz="2500" b="0">
                <a:solidFill>
                  <a:srgbClr val="FF0000"/>
                </a:solidFill>
                <a:effectLst/>
                <a:latin typeface="+mj-lt"/>
                <a:ea typeface="Calibri" panose="020F0502020204030204" pitchFamily="34" charset="0"/>
                <a:cs typeface="Times New Roman" panose="02020603050405020304" pitchFamily="18" charset="0"/>
              </a:rPr>
              <a:t>có n chất</a:t>
            </a:r>
            <a:r>
              <a:rPr lang="en-US" sz="2500" b="0">
                <a:solidFill>
                  <a:schemeClr val="accent1">
                    <a:lumMod val="10000"/>
                  </a:schemeClr>
                </a:solidFill>
                <a:effectLst/>
                <a:latin typeface="+mj-lt"/>
                <a:ea typeface="Calibri" panose="020F0502020204030204" pitchFamily="34" charset="0"/>
                <a:cs typeface="Times New Roman" panose="02020603050405020304" pitchFamily="18" charset="0"/>
              </a:rPr>
              <a:t>, khi biết khối lượng đã tham gia và tạo thành của </a:t>
            </a:r>
            <a:r>
              <a:rPr lang="en-US" sz="2500" b="0">
                <a:solidFill>
                  <a:srgbClr val="FF0000"/>
                </a:solidFill>
                <a:effectLst/>
                <a:latin typeface="+mj-lt"/>
                <a:ea typeface="Calibri" panose="020F0502020204030204" pitchFamily="34" charset="0"/>
                <a:cs typeface="Times New Roman" panose="02020603050405020304" pitchFamily="18" charset="0"/>
              </a:rPr>
              <a:t>(n-1) chất</a:t>
            </a:r>
            <a:r>
              <a:rPr lang="en-US" sz="2500" b="0">
                <a:solidFill>
                  <a:schemeClr val="accent1">
                    <a:lumMod val="10000"/>
                  </a:schemeClr>
                </a:solidFill>
                <a:effectLst/>
                <a:latin typeface="+mj-lt"/>
                <a:ea typeface="Calibri" panose="020F0502020204030204" pitchFamily="34" charset="0"/>
                <a:cs typeface="Times New Roman" panose="02020603050405020304" pitchFamily="18" charset="0"/>
              </a:rPr>
              <a:t>, ta sẽ xác định được </a:t>
            </a:r>
            <a:r>
              <a:rPr lang="en-US" sz="2500" b="0">
                <a:solidFill>
                  <a:srgbClr val="FF0000"/>
                </a:solidFill>
                <a:effectLst/>
                <a:latin typeface="+mj-lt"/>
                <a:ea typeface="Calibri" panose="020F0502020204030204" pitchFamily="34" charset="0"/>
                <a:cs typeface="Times New Roman" panose="02020603050405020304" pitchFamily="18" charset="0"/>
              </a:rPr>
              <a:t>khối lượng </a:t>
            </a:r>
            <a:r>
              <a:rPr lang="en-US" sz="2500" b="0">
                <a:solidFill>
                  <a:schemeClr val="accent1">
                    <a:lumMod val="10000"/>
                  </a:schemeClr>
                </a:solidFill>
                <a:effectLst/>
                <a:latin typeface="+mj-lt"/>
                <a:ea typeface="Calibri" panose="020F0502020204030204" pitchFamily="34" charset="0"/>
                <a:cs typeface="Times New Roman" panose="02020603050405020304" pitchFamily="18" charset="0"/>
              </a:rPr>
              <a:t>của chất còn lại.</a:t>
            </a:r>
            <a:endParaRPr sz="2500" b="0">
              <a:solidFill>
                <a:schemeClr val="accent1">
                  <a:lumMod val="10000"/>
                </a:schemeClr>
              </a:solidFill>
              <a:latin typeface="+mj-lt"/>
            </a:endParaRPr>
          </a:p>
        </p:txBody>
      </p:sp>
      <p:grpSp>
        <p:nvGrpSpPr>
          <p:cNvPr id="2010" name="Google Shape;2010;p52"/>
          <p:cNvGrpSpPr/>
          <p:nvPr/>
        </p:nvGrpSpPr>
        <p:grpSpPr>
          <a:xfrm>
            <a:off x="290135" y="2395655"/>
            <a:ext cx="2688188" cy="2552430"/>
            <a:chOff x="351263" y="1159886"/>
            <a:chExt cx="3627300" cy="3444114"/>
          </a:xfrm>
        </p:grpSpPr>
        <p:grpSp>
          <p:nvGrpSpPr>
            <p:cNvPr id="2011" name="Google Shape;2011;p52"/>
            <p:cNvGrpSpPr/>
            <p:nvPr/>
          </p:nvGrpSpPr>
          <p:grpSpPr>
            <a:xfrm rot="10800000" flipH="1">
              <a:off x="2327342" y="1246263"/>
              <a:ext cx="220252" cy="220285"/>
              <a:chOff x="5754625" y="613526"/>
              <a:chExt cx="327075" cy="327075"/>
            </a:xfrm>
          </p:grpSpPr>
          <p:sp>
            <p:nvSpPr>
              <p:cNvPr id="2012" name="Google Shape;2012;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4" name="Google Shape;2014;p52"/>
            <p:cNvGrpSpPr/>
            <p:nvPr/>
          </p:nvGrpSpPr>
          <p:grpSpPr>
            <a:xfrm rot="10800000" flipH="1">
              <a:off x="2781952" y="1867316"/>
              <a:ext cx="220252" cy="220187"/>
              <a:chOff x="5754625" y="613526"/>
              <a:chExt cx="327075" cy="327075"/>
            </a:xfrm>
          </p:grpSpPr>
          <p:sp>
            <p:nvSpPr>
              <p:cNvPr id="2015" name="Google Shape;2015;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52"/>
            <p:cNvGrpSpPr/>
            <p:nvPr/>
          </p:nvGrpSpPr>
          <p:grpSpPr>
            <a:xfrm>
              <a:off x="351263" y="2320925"/>
              <a:ext cx="3627300" cy="2283075"/>
              <a:chOff x="351263" y="2320925"/>
              <a:chExt cx="3627300" cy="2283075"/>
            </a:xfrm>
          </p:grpSpPr>
          <p:sp>
            <p:nvSpPr>
              <p:cNvPr id="2018" name="Google Shape;2018;p52"/>
              <p:cNvSpPr/>
              <p:nvPr/>
            </p:nvSpPr>
            <p:spPr>
              <a:xfrm>
                <a:off x="351263" y="4388600"/>
                <a:ext cx="36273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9" name="Google Shape;2019;p52"/>
              <p:cNvGrpSpPr/>
              <p:nvPr/>
            </p:nvGrpSpPr>
            <p:grpSpPr>
              <a:xfrm>
                <a:off x="503675" y="2320925"/>
                <a:ext cx="3322476" cy="2168836"/>
                <a:chOff x="713225" y="2435225"/>
                <a:chExt cx="3322476" cy="2168836"/>
              </a:xfrm>
            </p:grpSpPr>
            <p:sp>
              <p:nvSpPr>
                <p:cNvPr id="2020" name="Google Shape;2020;p52"/>
                <p:cNvSpPr/>
                <p:nvPr/>
              </p:nvSpPr>
              <p:spPr>
                <a:xfrm>
                  <a:off x="1884325" y="3266829"/>
                  <a:ext cx="291831" cy="668364"/>
                </a:xfrm>
                <a:custGeom>
                  <a:avLst/>
                  <a:gdLst/>
                  <a:ahLst/>
                  <a:cxnLst/>
                  <a:rect l="l" t="t" r="r" b="b"/>
                  <a:pathLst>
                    <a:path w="7890" h="18070" extrusionOk="0">
                      <a:moveTo>
                        <a:pt x="6634" y="1"/>
                      </a:moveTo>
                      <a:cubicBezTo>
                        <a:pt x="4712" y="1"/>
                        <a:pt x="2789" y="18"/>
                        <a:pt x="866" y="47"/>
                      </a:cubicBezTo>
                      <a:cubicBezTo>
                        <a:pt x="36" y="59"/>
                        <a:pt x="18" y="84"/>
                        <a:pt x="11" y="940"/>
                      </a:cubicBezTo>
                      <a:cubicBezTo>
                        <a:pt x="0" y="3010"/>
                        <a:pt x="7" y="5081"/>
                        <a:pt x="7" y="7151"/>
                      </a:cubicBezTo>
                      <a:lnTo>
                        <a:pt x="12" y="7151"/>
                      </a:lnTo>
                      <a:cubicBezTo>
                        <a:pt x="12" y="9183"/>
                        <a:pt x="9" y="11213"/>
                        <a:pt x="12" y="13244"/>
                      </a:cubicBezTo>
                      <a:cubicBezTo>
                        <a:pt x="14" y="14715"/>
                        <a:pt x="582" y="15961"/>
                        <a:pt x="1597" y="16994"/>
                      </a:cubicBezTo>
                      <a:cubicBezTo>
                        <a:pt x="2302" y="17712"/>
                        <a:pt x="3111" y="18070"/>
                        <a:pt x="3922" y="18070"/>
                      </a:cubicBezTo>
                      <a:cubicBezTo>
                        <a:pt x="4728" y="18070"/>
                        <a:pt x="5537" y="17716"/>
                        <a:pt x="6249" y="17010"/>
                      </a:cubicBezTo>
                      <a:cubicBezTo>
                        <a:pt x="7385" y="15885"/>
                        <a:pt x="7878" y="14485"/>
                        <a:pt x="7881" y="12907"/>
                      </a:cubicBezTo>
                      <a:cubicBezTo>
                        <a:pt x="7888" y="8925"/>
                        <a:pt x="7889" y="4943"/>
                        <a:pt x="7882" y="961"/>
                      </a:cubicBezTo>
                      <a:cubicBezTo>
                        <a:pt x="7880" y="29"/>
                        <a:pt x="7859" y="2"/>
                        <a:pt x="6958" y="1"/>
                      </a:cubicBezTo>
                      <a:cubicBezTo>
                        <a:pt x="6850" y="1"/>
                        <a:pt x="6742" y="1"/>
                        <a:pt x="66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2"/>
                <p:cNvSpPr/>
                <p:nvPr/>
              </p:nvSpPr>
              <p:spPr>
                <a:xfrm>
                  <a:off x="2618319" y="3266829"/>
                  <a:ext cx="291794" cy="668216"/>
                </a:xfrm>
                <a:custGeom>
                  <a:avLst/>
                  <a:gdLst/>
                  <a:ahLst/>
                  <a:cxnLst/>
                  <a:rect l="l" t="t" r="r" b="b"/>
                  <a:pathLst>
                    <a:path w="7889" h="18066" extrusionOk="0">
                      <a:moveTo>
                        <a:pt x="950" y="1"/>
                      </a:moveTo>
                      <a:cubicBezTo>
                        <a:pt x="21" y="1"/>
                        <a:pt x="12" y="47"/>
                        <a:pt x="9" y="1080"/>
                      </a:cubicBezTo>
                      <a:cubicBezTo>
                        <a:pt x="3" y="3071"/>
                        <a:pt x="7" y="5061"/>
                        <a:pt x="7" y="7053"/>
                      </a:cubicBezTo>
                      <a:lnTo>
                        <a:pt x="11" y="7053"/>
                      </a:lnTo>
                      <a:cubicBezTo>
                        <a:pt x="11" y="9083"/>
                        <a:pt x="19" y="11114"/>
                        <a:pt x="8" y="13144"/>
                      </a:cubicBezTo>
                      <a:cubicBezTo>
                        <a:pt x="1" y="14524"/>
                        <a:pt x="478" y="15719"/>
                        <a:pt x="1364" y="16749"/>
                      </a:cubicBezTo>
                      <a:cubicBezTo>
                        <a:pt x="2121" y="17626"/>
                        <a:pt x="3025" y="18065"/>
                        <a:pt x="3930" y="18065"/>
                      </a:cubicBezTo>
                      <a:cubicBezTo>
                        <a:pt x="4839" y="18065"/>
                        <a:pt x="5748" y="17622"/>
                        <a:pt x="6508" y="16737"/>
                      </a:cubicBezTo>
                      <a:cubicBezTo>
                        <a:pt x="7163" y="15971"/>
                        <a:pt x="7641" y="15101"/>
                        <a:pt x="7760" y="14074"/>
                      </a:cubicBezTo>
                      <a:cubicBezTo>
                        <a:pt x="7806" y="13679"/>
                        <a:pt x="7876" y="13284"/>
                        <a:pt x="7877" y="12888"/>
                      </a:cubicBezTo>
                      <a:cubicBezTo>
                        <a:pt x="7888" y="8947"/>
                        <a:pt x="7889" y="5005"/>
                        <a:pt x="7882" y="1063"/>
                      </a:cubicBezTo>
                      <a:cubicBezTo>
                        <a:pt x="7880" y="68"/>
                        <a:pt x="7862" y="55"/>
                        <a:pt x="6891" y="44"/>
                      </a:cubicBezTo>
                      <a:cubicBezTo>
                        <a:pt x="4941" y="20"/>
                        <a:pt x="2990" y="3"/>
                        <a:pt x="1040" y="1"/>
                      </a:cubicBezTo>
                      <a:cubicBezTo>
                        <a:pt x="1009" y="1"/>
                        <a:pt x="979" y="1"/>
                        <a:pt x="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2"/>
                <p:cNvSpPr/>
                <p:nvPr/>
              </p:nvSpPr>
              <p:spPr>
                <a:xfrm>
                  <a:off x="3293653" y="3269861"/>
                  <a:ext cx="291942" cy="664850"/>
                </a:xfrm>
                <a:custGeom>
                  <a:avLst/>
                  <a:gdLst/>
                  <a:ahLst/>
                  <a:cxnLst/>
                  <a:rect l="l" t="t" r="r" b="b"/>
                  <a:pathLst>
                    <a:path w="7893" h="17975" extrusionOk="0">
                      <a:moveTo>
                        <a:pt x="1479" y="1"/>
                      </a:moveTo>
                      <a:cubicBezTo>
                        <a:pt x="1252" y="1"/>
                        <a:pt x="1025" y="1"/>
                        <a:pt x="798" y="1"/>
                      </a:cubicBezTo>
                      <a:cubicBezTo>
                        <a:pt x="57" y="2"/>
                        <a:pt x="15" y="44"/>
                        <a:pt x="13" y="850"/>
                      </a:cubicBezTo>
                      <a:cubicBezTo>
                        <a:pt x="5" y="4910"/>
                        <a:pt x="1" y="8971"/>
                        <a:pt x="19" y="13031"/>
                      </a:cubicBezTo>
                      <a:cubicBezTo>
                        <a:pt x="25" y="14212"/>
                        <a:pt x="380" y="15298"/>
                        <a:pt x="1077" y="16271"/>
                      </a:cubicBezTo>
                      <a:cubicBezTo>
                        <a:pt x="1890" y="17405"/>
                        <a:pt x="2930" y="17975"/>
                        <a:pt x="3969" y="17975"/>
                      </a:cubicBezTo>
                      <a:cubicBezTo>
                        <a:pt x="4993" y="17975"/>
                        <a:pt x="6017" y="17420"/>
                        <a:pt x="6819" y="16307"/>
                      </a:cubicBezTo>
                      <a:cubicBezTo>
                        <a:pt x="7511" y="15345"/>
                        <a:pt x="7892" y="14278"/>
                        <a:pt x="7885" y="13078"/>
                      </a:cubicBezTo>
                      <a:cubicBezTo>
                        <a:pt x="7873" y="11088"/>
                        <a:pt x="7882" y="9098"/>
                        <a:pt x="7883" y="7107"/>
                      </a:cubicBezTo>
                      <a:cubicBezTo>
                        <a:pt x="7883" y="4997"/>
                        <a:pt x="7893" y="2887"/>
                        <a:pt x="7878" y="777"/>
                      </a:cubicBezTo>
                      <a:cubicBezTo>
                        <a:pt x="7872" y="68"/>
                        <a:pt x="7844" y="42"/>
                        <a:pt x="7128" y="34"/>
                      </a:cubicBezTo>
                      <a:cubicBezTo>
                        <a:pt x="5245" y="12"/>
                        <a:pt x="3361" y="1"/>
                        <a:pt x="14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2"/>
                <p:cNvSpPr/>
                <p:nvPr/>
              </p:nvSpPr>
              <p:spPr>
                <a:xfrm>
                  <a:off x="1202333" y="3269640"/>
                  <a:ext cx="293126" cy="665960"/>
                </a:xfrm>
                <a:custGeom>
                  <a:avLst/>
                  <a:gdLst/>
                  <a:ahLst/>
                  <a:cxnLst/>
                  <a:rect l="l" t="t" r="r" b="b"/>
                  <a:pathLst>
                    <a:path w="7925" h="18005" extrusionOk="0">
                      <a:moveTo>
                        <a:pt x="7043" y="1"/>
                      </a:moveTo>
                      <a:cubicBezTo>
                        <a:pt x="4974" y="2"/>
                        <a:pt x="2902" y="13"/>
                        <a:pt x="831" y="36"/>
                      </a:cubicBezTo>
                      <a:cubicBezTo>
                        <a:pt x="68" y="45"/>
                        <a:pt x="46" y="66"/>
                        <a:pt x="40" y="861"/>
                      </a:cubicBezTo>
                      <a:cubicBezTo>
                        <a:pt x="27" y="2932"/>
                        <a:pt x="36" y="5003"/>
                        <a:pt x="36" y="7073"/>
                      </a:cubicBezTo>
                      <a:lnTo>
                        <a:pt x="42" y="7073"/>
                      </a:lnTo>
                      <a:cubicBezTo>
                        <a:pt x="42" y="9144"/>
                        <a:pt x="0" y="11215"/>
                        <a:pt x="55" y="13285"/>
                      </a:cubicBezTo>
                      <a:cubicBezTo>
                        <a:pt x="104" y="15111"/>
                        <a:pt x="902" y="16580"/>
                        <a:pt x="2478" y="17559"/>
                      </a:cubicBezTo>
                      <a:cubicBezTo>
                        <a:pt x="2959" y="17858"/>
                        <a:pt x="3451" y="18005"/>
                        <a:pt x="3945" y="18005"/>
                      </a:cubicBezTo>
                      <a:cubicBezTo>
                        <a:pt x="4436" y="18005"/>
                        <a:pt x="4930" y="17859"/>
                        <a:pt x="5420" y="17574"/>
                      </a:cubicBezTo>
                      <a:cubicBezTo>
                        <a:pt x="6702" y="16824"/>
                        <a:pt x="7473" y="15671"/>
                        <a:pt x="7728" y="14248"/>
                      </a:cubicBezTo>
                      <a:cubicBezTo>
                        <a:pt x="7909" y="13240"/>
                        <a:pt x="7899" y="12189"/>
                        <a:pt x="7905" y="11158"/>
                      </a:cubicBezTo>
                      <a:cubicBezTo>
                        <a:pt x="7924" y="7733"/>
                        <a:pt x="7919" y="4308"/>
                        <a:pt x="7908" y="883"/>
                      </a:cubicBezTo>
                      <a:cubicBezTo>
                        <a:pt x="7905" y="19"/>
                        <a:pt x="7879" y="1"/>
                        <a:pt x="7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2"/>
                <p:cNvSpPr/>
                <p:nvPr/>
              </p:nvSpPr>
              <p:spPr>
                <a:xfrm>
                  <a:off x="3293542" y="2554284"/>
                  <a:ext cx="292053" cy="600603"/>
                </a:xfrm>
                <a:custGeom>
                  <a:avLst/>
                  <a:gdLst/>
                  <a:ahLst/>
                  <a:cxnLst/>
                  <a:rect l="l" t="t" r="r" b="b"/>
                  <a:pathLst>
                    <a:path w="7896" h="16238" extrusionOk="0">
                      <a:moveTo>
                        <a:pt x="3884" y="0"/>
                      </a:moveTo>
                      <a:cubicBezTo>
                        <a:pt x="2896" y="0"/>
                        <a:pt x="1909" y="2"/>
                        <a:pt x="921" y="7"/>
                      </a:cubicBezTo>
                      <a:cubicBezTo>
                        <a:pt x="33" y="13"/>
                        <a:pt x="19" y="28"/>
                        <a:pt x="12" y="965"/>
                      </a:cubicBezTo>
                      <a:cubicBezTo>
                        <a:pt x="1" y="2675"/>
                        <a:pt x="9" y="4385"/>
                        <a:pt x="9" y="6096"/>
                      </a:cubicBezTo>
                      <a:cubicBezTo>
                        <a:pt x="9" y="9119"/>
                        <a:pt x="4" y="12142"/>
                        <a:pt x="13" y="15165"/>
                      </a:cubicBezTo>
                      <a:cubicBezTo>
                        <a:pt x="16" y="16201"/>
                        <a:pt x="32" y="16215"/>
                        <a:pt x="1090" y="16222"/>
                      </a:cubicBezTo>
                      <a:cubicBezTo>
                        <a:pt x="2444" y="16232"/>
                        <a:pt x="3797" y="16238"/>
                        <a:pt x="5150" y="16238"/>
                      </a:cubicBezTo>
                      <a:cubicBezTo>
                        <a:pt x="5746" y="16238"/>
                        <a:pt x="6342" y="16237"/>
                        <a:pt x="6938" y="16234"/>
                      </a:cubicBezTo>
                      <a:cubicBezTo>
                        <a:pt x="7858" y="16230"/>
                        <a:pt x="7879" y="16210"/>
                        <a:pt x="7884" y="15301"/>
                      </a:cubicBezTo>
                      <a:cubicBezTo>
                        <a:pt x="7896" y="12915"/>
                        <a:pt x="7888" y="10528"/>
                        <a:pt x="7888" y="8142"/>
                      </a:cubicBezTo>
                      <a:cubicBezTo>
                        <a:pt x="7889" y="5715"/>
                        <a:pt x="7896" y="3289"/>
                        <a:pt x="7885" y="862"/>
                      </a:cubicBezTo>
                      <a:cubicBezTo>
                        <a:pt x="7881" y="29"/>
                        <a:pt x="7859" y="11"/>
                        <a:pt x="7006" y="7"/>
                      </a:cubicBezTo>
                      <a:cubicBezTo>
                        <a:pt x="5966" y="3"/>
                        <a:pt x="4925" y="0"/>
                        <a:pt x="3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2"/>
                <p:cNvSpPr/>
                <p:nvPr/>
              </p:nvSpPr>
              <p:spPr>
                <a:xfrm>
                  <a:off x="1201075" y="2554395"/>
                  <a:ext cx="294310" cy="600455"/>
                </a:xfrm>
                <a:custGeom>
                  <a:avLst/>
                  <a:gdLst/>
                  <a:ahLst/>
                  <a:cxnLst/>
                  <a:rect l="l" t="t" r="r" b="b"/>
                  <a:pathLst>
                    <a:path w="7957" h="16234" extrusionOk="0">
                      <a:moveTo>
                        <a:pt x="4435" y="0"/>
                      </a:moveTo>
                      <a:cubicBezTo>
                        <a:pt x="3378" y="0"/>
                        <a:pt x="2322" y="1"/>
                        <a:pt x="1266" y="1"/>
                      </a:cubicBezTo>
                      <a:cubicBezTo>
                        <a:pt x="1257" y="1"/>
                        <a:pt x="1249" y="1"/>
                        <a:pt x="1241" y="1"/>
                      </a:cubicBezTo>
                      <a:cubicBezTo>
                        <a:pt x="1115" y="1"/>
                        <a:pt x="1002" y="1"/>
                        <a:pt x="901" y="1"/>
                      </a:cubicBezTo>
                      <a:cubicBezTo>
                        <a:pt x="0" y="1"/>
                        <a:pt x="69" y="61"/>
                        <a:pt x="67" y="1259"/>
                      </a:cubicBezTo>
                      <a:cubicBezTo>
                        <a:pt x="65" y="3526"/>
                        <a:pt x="67" y="5793"/>
                        <a:pt x="67" y="8061"/>
                      </a:cubicBezTo>
                      <a:cubicBezTo>
                        <a:pt x="68" y="8061"/>
                        <a:pt x="68" y="8061"/>
                        <a:pt x="68" y="8061"/>
                      </a:cubicBezTo>
                      <a:lnTo>
                        <a:pt x="68" y="8061"/>
                      </a:lnTo>
                      <a:cubicBezTo>
                        <a:pt x="68" y="10487"/>
                        <a:pt x="61" y="12913"/>
                        <a:pt x="73" y="15339"/>
                      </a:cubicBezTo>
                      <a:cubicBezTo>
                        <a:pt x="77" y="16199"/>
                        <a:pt x="100" y="16224"/>
                        <a:pt x="939" y="16228"/>
                      </a:cubicBezTo>
                      <a:cubicBezTo>
                        <a:pt x="1661" y="16232"/>
                        <a:pt x="2382" y="16234"/>
                        <a:pt x="3104" y="16234"/>
                      </a:cubicBezTo>
                      <a:cubicBezTo>
                        <a:pt x="4411" y="16234"/>
                        <a:pt x="5719" y="16228"/>
                        <a:pt x="7026" y="16216"/>
                      </a:cubicBezTo>
                      <a:cubicBezTo>
                        <a:pt x="7910" y="16207"/>
                        <a:pt x="7925" y="16181"/>
                        <a:pt x="7942" y="15239"/>
                      </a:cubicBezTo>
                      <a:cubicBezTo>
                        <a:pt x="7956" y="14483"/>
                        <a:pt x="7946" y="13728"/>
                        <a:pt x="7946" y="12971"/>
                      </a:cubicBezTo>
                      <a:cubicBezTo>
                        <a:pt x="7947" y="9033"/>
                        <a:pt x="7950" y="5096"/>
                        <a:pt x="7946" y="1158"/>
                      </a:cubicBezTo>
                      <a:cubicBezTo>
                        <a:pt x="7945" y="7"/>
                        <a:pt x="7936" y="3"/>
                        <a:pt x="6755" y="1"/>
                      </a:cubicBezTo>
                      <a:cubicBezTo>
                        <a:pt x="5982" y="0"/>
                        <a:pt x="5208" y="0"/>
                        <a:pt x="4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2"/>
                <p:cNvSpPr/>
                <p:nvPr/>
              </p:nvSpPr>
              <p:spPr>
                <a:xfrm>
                  <a:off x="2618393" y="2554284"/>
                  <a:ext cx="291905" cy="600122"/>
                </a:xfrm>
                <a:custGeom>
                  <a:avLst/>
                  <a:gdLst/>
                  <a:ahLst/>
                  <a:cxnLst/>
                  <a:rect l="l" t="t" r="r" b="b"/>
                  <a:pathLst>
                    <a:path w="7892" h="16225" extrusionOk="0">
                      <a:moveTo>
                        <a:pt x="3864" y="0"/>
                      </a:moveTo>
                      <a:cubicBezTo>
                        <a:pt x="2899" y="0"/>
                        <a:pt x="1935" y="2"/>
                        <a:pt x="970" y="6"/>
                      </a:cubicBezTo>
                      <a:cubicBezTo>
                        <a:pt x="31" y="10"/>
                        <a:pt x="10" y="23"/>
                        <a:pt x="9" y="897"/>
                      </a:cubicBezTo>
                      <a:cubicBezTo>
                        <a:pt x="2" y="5707"/>
                        <a:pt x="1" y="10518"/>
                        <a:pt x="10" y="15328"/>
                      </a:cubicBezTo>
                      <a:cubicBezTo>
                        <a:pt x="12" y="16178"/>
                        <a:pt x="39" y="16200"/>
                        <a:pt x="888" y="16208"/>
                      </a:cubicBezTo>
                      <a:cubicBezTo>
                        <a:pt x="2152" y="16219"/>
                        <a:pt x="3416" y="16225"/>
                        <a:pt x="4681" y="16225"/>
                      </a:cubicBezTo>
                      <a:cubicBezTo>
                        <a:pt x="5404" y="16225"/>
                        <a:pt x="6128" y="16223"/>
                        <a:pt x="6851" y="16220"/>
                      </a:cubicBezTo>
                      <a:cubicBezTo>
                        <a:pt x="7864" y="16216"/>
                        <a:pt x="7877" y="16199"/>
                        <a:pt x="7882" y="15116"/>
                      </a:cubicBezTo>
                      <a:cubicBezTo>
                        <a:pt x="7890" y="12770"/>
                        <a:pt x="7884" y="10426"/>
                        <a:pt x="7885" y="8079"/>
                      </a:cubicBezTo>
                      <a:cubicBezTo>
                        <a:pt x="7885" y="5694"/>
                        <a:pt x="7892" y="3309"/>
                        <a:pt x="7880" y="924"/>
                      </a:cubicBezTo>
                      <a:cubicBezTo>
                        <a:pt x="7876" y="25"/>
                        <a:pt x="7856" y="11"/>
                        <a:pt x="6933" y="7"/>
                      </a:cubicBezTo>
                      <a:cubicBezTo>
                        <a:pt x="5910" y="3"/>
                        <a:pt x="4887" y="0"/>
                        <a:pt x="3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2"/>
                <p:cNvSpPr/>
                <p:nvPr/>
              </p:nvSpPr>
              <p:spPr>
                <a:xfrm>
                  <a:off x="1884251" y="2554284"/>
                  <a:ext cx="292127" cy="600159"/>
                </a:xfrm>
                <a:custGeom>
                  <a:avLst/>
                  <a:gdLst/>
                  <a:ahLst/>
                  <a:cxnLst/>
                  <a:rect l="l" t="t" r="r" b="b"/>
                  <a:pathLst>
                    <a:path w="7898" h="16226" extrusionOk="0">
                      <a:moveTo>
                        <a:pt x="4031" y="1"/>
                      </a:moveTo>
                      <a:cubicBezTo>
                        <a:pt x="3008" y="1"/>
                        <a:pt x="1985" y="3"/>
                        <a:pt x="961" y="7"/>
                      </a:cubicBezTo>
                      <a:cubicBezTo>
                        <a:pt x="24" y="10"/>
                        <a:pt x="12" y="23"/>
                        <a:pt x="9" y="1027"/>
                      </a:cubicBezTo>
                      <a:cubicBezTo>
                        <a:pt x="3" y="3373"/>
                        <a:pt x="7" y="5718"/>
                        <a:pt x="7" y="8064"/>
                      </a:cubicBezTo>
                      <a:lnTo>
                        <a:pt x="8" y="8064"/>
                      </a:lnTo>
                      <a:cubicBezTo>
                        <a:pt x="8" y="10489"/>
                        <a:pt x="0" y="12914"/>
                        <a:pt x="13" y="15339"/>
                      </a:cubicBezTo>
                      <a:cubicBezTo>
                        <a:pt x="17" y="16190"/>
                        <a:pt x="40" y="16214"/>
                        <a:pt x="891" y="16219"/>
                      </a:cubicBezTo>
                      <a:cubicBezTo>
                        <a:pt x="1676" y="16223"/>
                        <a:pt x="2461" y="16225"/>
                        <a:pt x="3247" y="16225"/>
                      </a:cubicBezTo>
                      <a:cubicBezTo>
                        <a:pt x="4489" y="16225"/>
                        <a:pt x="5731" y="16220"/>
                        <a:pt x="6973" y="16208"/>
                      </a:cubicBezTo>
                      <a:cubicBezTo>
                        <a:pt x="7848" y="16200"/>
                        <a:pt x="7873" y="16166"/>
                        <a:pt x="7882" y="15225"/>
                      </a:cubicBezTo>
                      <a:cubicBezTo>
                        <a:pt x="7897" y="13913"/>
                        <a:pt x="7887" y="12601"/>
                        <a:pt x="7887" y="11290"/>
                      </a:cubicBezTo>
                      <a:cubicBezTo>
                        <a:pt x="7887" y="7870"/>
                        <a:pt x="7891" y="4452"/>
                        <a:pt x="7885" y="1032"/>
                      </a:cubicBezTo>
                      <a:cubicBezTo>
                        <a:pt x="7883" y="25"/>
                        <a:pt x="7868" y="11"/>
                        <a:pt x="6925" y="7"/>
                      </a:cubicBezTo>
                      <a:cubicBezTo>
                        <a:pt x="5960" y="3"/>
                        <a:pt x="4996" y="1"/>
                        <a:pt x="4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2"/>
                <p:cNvSpPr/>
                <p:nvPr/>
              </p:nvSpPr>
              <p:spPr>
                <a:xfrm>
                  <a:off x="1244349" y="2719281"/>
                  <a:ext cx="210052" cy="1171949"/>
                </a:xfrm>
                <a:custGeom>
                  <a:avLst/>
                  <a:gdLst/>
                  <a:ahLst/>
                  <a:cxnLst/>
                  <a:rect l="l" t="t" r="r" b="b"/>
                  <a:pathLst>
                    <a:path w="5679" h="31685" extrusionOk="0">
                      <a:moveTo>
                        <a:pt x="0" y="0"/>
                      </a:moveTo>
                      <a:lnTo>
                        <a:pt x="0" y="28845"/>
                      </a:lnTo>
                      <a:cubicBezTo>
                        <a:pt x="0" y="30413"/>
                        <a:pt x="1271" y="31684"/>
                        <a:pt x="2839" y="31684"/>
                      </a:cubicBezTo>
                      <a:cubicBezTo>
                        <a:pt x="4407" y="31684"/>
                        <a:pt x="5677" y="30413"/>
                        <a:pt x="5678" y="28845"/>
                      </a:cubicBezTo>
                      <a:lnTo>
                        <a:pt x="56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2"/>
                <p:cNvSpPr/>
                <p:nvPr/>
              </p:nvSpPr>
              <p:spPr>
                <a:xfrm>
                  <a:off x="1238505" y="2713363"/>
                  <a:ext cx="221740" cy="1183711"/>
                </a:xfrm>
                <a:custGeom>
                  <a:avLst/>
                  <a:gdLst/>
                  <a:ahLst/>
                  <a:cxnLst/>
                  <a:rect l="l" t="t" r="r" b="b"/>
                  <a:pathLst>
                    <a:path w="5995" h="32003" extrusionOk="0">
                      <a:moveTo>
                        <a:pt x="5677" y="318"/>
                      </a:moveTo>
                      <a:lnTo>
                        <a:pt x="5677" y="29005"/>
                      </a:lnTo>
                      <a:cubicBezTo>
                        <a:pt x="5677" y="30484"/>
                        <a:pt x="4476" y="31686"/>
                        <a:pt x="2997" y="31686"/>
                      </a:cubicBezTo>
                      <a:cubicBezTo>
                        <a:pt x="1519" y="31686"/>
                        <a:pt x="317" y="30483"/>
                        <a:pt x="317" y="29005"/>
                      </a:cubicBezTo>
                      <a:lnTo>
                        <a:pt x="317" y="318"/>
                      </a:lnTo>
                      <a:close/>
                      <a:moveTo>
                        <a:pt x="0" y="0"/>
                      </a:moveTo>
                      <a:lnTo>
                        <a:pt x="0" y="29004"/>
                      </a:lnTo>
                      <a:cubicBezTo>
                        <a:pt x="0" y="30657"/>
                        <a:pt x="1344" y="32002"/>
                        <a:pt x="2997" y="32002"/>
                      </a:cubicBezTo>
                      <a:cubicBezTo>
                        <a:pt x="4649" y="32002"/>
                        <a:pt x="5994" y="30657"/>
                        <a:pt x="5994" y="29004"/>
                      </a:cubicBezTo>
                      <a:lnTo>
                        <a:pt x="59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2"/>
                <p:cNvSpPr/>
                <p:nvPr/>
              </p:nvSpPr>
              <p:spPr>
                <a:xfrm>
                  <a:off x="1925268" y="2719281"/>
                  <a:ext cx="210052" cy="1171949"/>
                </a:xfrm>
                <a:custGeom>
                  <a:avLst/>
                  <a:gdLst/>
                  <a:ahLst/>
                  <a:cxnLst/>
                  <a:rect l="l" t="t" r="r" b="b"/>
                  <a:pathLst>
                    <a:path w="5679" h="31685" extrusionOk="0">
                      <a:moveTo>
                        <a:pt x="0" y="0"/>
                      </a:moveTo>
                      <a:lnTo>
                        <a:pt x="0" y="28845"/>
                      </a:lnTo>
                      <a:cubicBezTo>
                        <a:pt x="0" y="30413"/>
                        <a:pt x="1271" y="31684"/>
                        <a:pt x="2839" y="31684"/>
                      </a:cubicBezTo>
                      <a:cubicBezTo>
                        <a:pt x="4407" y="31684"/>
                        <a:pt x="5677" y="30413"/>
                        <a:pt x="5678" y="28845"/>
                      </a:cubicBezTo>
                      <a:lnTo>
                        <a:pt x="56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2"/>
                <p:cNvSpPr/>
                <p:nvPr/>
              </p:nvSpPr>
              <p:spPr>
                <a:xfrm>
                  <a:off x="1919388" y="2713363"/>
                  <a:ext cx="221777" cy="1183711"/>
                </a:xfrm>
                <a:custGeom>
                  <a:avLst/>
                  <a:gdLst/>
                  <a:ahLst/>
                  <a:cxnLst/>
                  <a:rect l="l" t="t" r="r" b="b"/>
                  <a:pathLst>
                    <a:path w="5996" h="32003" extrusionOk="0">
                      <a:moveTo>
                        <a:pt x="5679" y="318"/>
                      </a:moveTo>
                      <a:lnTo>
                        <a:pt x="5679" y="29005"/>
                      </a:lnTo>
                      <a:cubicBezTo>
                        <a:pt x="5679" y="30484"/>
                        <a:pt x="4477" y="31686"/>
                        <a:pt x="2998" y="31686"/>
                      </a:cubicBezTo>
                      <a:cubicBezTo>
                        <a:pt x="1520" y="31686"/>
                        <a:pt x="318" y="30483"/>
                        <a:pt x="318" y="29005"/>
                      </a:cubicBezTo>
                      <a:lnTo>
                        <a:pt x="318" y="318"/>
                      </a:lnTo>
                      <a:close/>
                      <a:moveTo>
                        <a:pt x="0" y="0"/>
                      </a:moveTo>
                      <a:lnTo>
                        <a:pt x="0" y="29004"/>
                      </a:lnTo>
                      <a:cubicBezTo>
                        <a:pt x="0" y="30657"/>
                        <a:pt x="1345" y="32002"/>
                        <a:pt x="2998" y="32002"/>
                      </a:cubicBezTo>
                      <a:cubicBezTo>
                        <a:pt x="4651" y="32002"/>
                        <a:pt x="5995" y="30657"/>
                        <a:pt x="5995" y="29004"/>
                      </a:cubicBezTo>
                      <a:lnTo>
                        <a:pt x="5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2"/>
                <p:cNvSpPr/>
                <p:nvPr/>
              </p:nvSpPr>
              <p:spPr>
                <a:xfrm>
                  <a:off x="2659263" y="2719281"/>
                  <a:ext cx="210052" cy="1171949"/>
                </a:xfrm>
                <a:custGeom>
                  <a:avLst/>
                  <a:gdLst/>
                  <a:ahLst/>
                  <a:cxnLst/>
                  <a:rect l="l" t="t" r="r" b="b"/>
                  <a:pathLst>
                    <a:path w="5679" h="31685" extrusionOk="0">
                      <a:moveTo>
                        <a:pt x="1" y="0"/>
                      </a:moveTo>
                      <a:lnTo>
                        <a:pt x="1" y="28845"/>
                      </a:lnTo>
                      <a:cubicBezTo>
                        <a:pt x="1" y="30413"/>
                        <a:pt x="1272" y="31684"/>
                        <a:pt x="2840" y="31684"/>
                      </a:cubicBezTo>
                      <a:cubicBezTo>
                        <a:pt x="4407" y="31684"/>
                        <a:pt x="5679" y="30413"/>
                        <a:pt x="5679" y="28845"/>
                      </a:cubicBezTo>
                      <a:lnTo>
                        <a:pt x="56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2"/>
                <p:cNvSpPr/>
                <p:nvPr/>
              </p:nvSpPr>
              <p:spPr>
                <a:xfrm>
                  <a:off x="2653419" y="2713363"/>
                  <a:ext cx="221740" cy="1183711"/>
                </a:xfrm>
                <a:custGeom>
                  <a:avLst/>
                  <a:gdLst/>
                  <a:ahLst/>
                  <a:cxnLst/>
                  <a:rect l="l" t="t" r="r" b="b"/>
                  <a:pathLst>
                    <a:path w="5995" h="32003" extrusionOk="0">
                      <a:moveTo>
                        <a:pt x="5679" y="318"/>
                      </a:moveTo>
                      <a:lnTo>
                        <a:pt x="5679" y="29005"/>
                      </a:lnTo>
                      <a:cubicBezTo>
                        <a:pt x="5679" y="30484"/>
                        <a:pt x="4476" y="31686"/>
                        <a:pt x="2998" y="31686"/>
                      </a:cubicBezTo>
                      <a:cubicBezTo>
                        <a:pt x="1519" y="31686"/>
                        <a:pt x="318" y="30483"/>
                        <a:pt x="318" y="29005"/>
                      </a:cubicBezTo>
                      <a:lnTo>
                        <a:pt x="318" y="318"/>
                      </a:lnTo>
                      <a:close/>
                      <a:moveTo>
                        <a:pt x="1" y="0"/>
                      </a:moveTo>
                      <a:lnTo>
                        <a:pt x="1" y="29004"/>
                      </a:lnTo>
                      <a:cubicBezTo>
                        <a:pt x="1" y="30657"/>
                        <a:pt x="1346" y="32002"/>
                        <a:pt x="2998" y="32002"/>
                      </a:cubicBezTo>
                      <a:cubicBezTo>
                        <a:pt x="4651" y="32002"/>
                        <a:pt x="5995" y="30657"/>
                        <a:pt x="5995" y="29004"/>
                      </a:cubicBezTo>
                      <a:lnTo>
                        <a:pt x="5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2"/>
                <p:cNvSpPr/>
                <p:nvPr/>
              </p:nvSpPr>
              <p:spPr>
                <a:xfrm>
                  <a:off x="3334560" y="2719281"/>
                  <a:ext cx="210052" cy="1171949"/>
                </a:xfrm>
                <a:custGeom>
                  <a:avLst/>
                  <a:gdLst/>
                  <a:ahLst/>
                  <a:cxnLst/>
                  <a:rect l="l" t="t" r="r" b="b"/>
                  <a:pathLst>
                    <a:path w="5679" h="31685" extrusionOk="0">
                      <a:moveTo>
                        <a:pt x="1" y="0"/>
                      </a:moveTo>
                      <a:lnTo>
                        <a:pt x="1" y="28845"/>
                      </a:lnTo>
                      <a:cubicBezTo>
                        <a:pt x="1" y="30413"/>
                        <a:pt x="1272" y="31684"/>
                        <a:pt x="2840" y="31684"/>
                      </a:cubicBezTo>
                      <a:cubicBezTo>
                        <a:pt x="4408" y="31684"/>
                        <a:pt x="5679" y="30413"/>
                        <a:pt x="5679" y="28845"/>
                      </a:cubicBezTo>
                      <a:lnTo>
                        <a:pt x="56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2"/>
                <p:cNvSpPr/>
                <p:nvPr/>
              </p:nvSpPr>
              <p:spPr>
                <a:xfrm>
                  <a:off x="3328679" y="2713363"/>
                  <a:ext cx="221777" cy="1183711"/>
                </a:xfrm>
                <a:custGeom>
                  <a:avLst/>
                  <a:gdLst/>
                  <a:ahLst/>
                  <a:cxnLst/>
                  <a:rect l="l" t="t" r="r" b="b"/>
                  <a:pathLst>
                    <a:path w="5996" h="32003" extrusionOk="0">
                      <a:moveTo>
                        <a:pt x="5680" y="318"/>
                      </a:moveTo>
                      <a:lnTo>
                        <a:pt x="5680" y="29005"/>
                      </a:lnTo>
                      <a:cubicBezTo>
                        <a:pt x="5680" y="30484"/>
                        <a:pt x="4477" y="31686"/>
                        <a:pt x="2999" y="31686"/>
                      </a:cubicBezTo>
                      <a:cubicBezTo>
                        <a:pt x="1520" y="31686"/>
                        <a:pt x="319" y="30483"/>
                        <a:pt x="319" y="29005"/>
                      </a:cubicBezTo>
                      <a:lnTo>
                        <a:pt x="319" y="318"/>
                      </a:lnTo>
                      <a:close/>
                      <a:moveTo>
                        <a:pt x="1" y="0"/>
                      </a:moveTo>
                      <a:lnTo>
                        <a:pt x="1" y="29004"/>
                      </a:lnTo>
                      <a:cubicBezTo>
                        <a:pt x="1" y="30657"/>
                        <a:pt x="1346" y="32002"/>
                        <a:pt x="2999" y="32002"/>
                      </a:cubicBezTo>
                      <a:cubicBezTo>
                        <a:pt x="4652" y="32002"/>
                        <a:pt x="5996" y="30657"/>
                        <a:pt x="5995" y="29004"/>
                      </a:cubicBezTo>
                      <a:lnTo>
                        <a:pt x="5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2"/>
                <p:cNvSpPr/>
                <p:nvPr/>
              </p:nvSpPr>
              <p:spPr>
                <a:xfrm>
                  <a:off x="734196" y="4404939"/>
                  <a:ext cx="3280347" cy="177503"/>
                </a:xfrm>
                <a:custGeom>
                  <a:avLst/>
                  <a:gdLst/>
                  <a:ahLst/>
                  <a:cxnLst/>
                  <a:rect l="l" t="t" r="r" b="b"/>
                  <a:pathLst>
                    <a:path w="88688" h="4799" extrusionOk="0">
                      <a:moveTo>
                        <a:pt x="38531" y="0"/>
                      </a:moveTo>
                      <a:cubicBezTo>
                        <a:pt x="38105" y="0"/>
                        <a:pt x="37679" y="0"/>
                        <a:pt x="37252" y="1"/>
                      </a:cubicBezTo>
                      <a:cubicBezTo>
                        <a:pt x="26653" y="4"/>
                        <a:pt x="16054" y="74"/>
                        <a:pt x="5454" y="113"/>
                      </a:cubicBezTo>
                      <a:cubicBezTo>
                        <a:pt x="5416" y="114"/>
                        <a:pt x="5379" y="114"/>
                        <a:pt x="5343" y="114"/>
                      </a:cubicBezTo>
                      <a:cubicBezTo>
                        <a:pt x="5278" y="114"/>
                        <a:pt x="5217" y="113"/>
                        <a:pt x="5158" y="113"/>
                      </a:cubicBezTo>
                      <a:cubicBezTo>
                        <a:pt x="4232" y="113"/>
                        <a:pt x="4130" y="148"/>
                        <a:pt x="4171" y="1327"/>
                      </a:cubicBezTo>
                      <a:cubicBezTo>
                        <a:pt x="4185" y="1728"/>
                        <a:pt x="4191" y="2141"/>
                        <a:pt x="3779" y="2384"/>
                      </a:cubicBezTo>
                      <a:cubicBezTo>
                        <a:pt x="3511" y="2542"/>
                        <a:pt x="3234" y="2615"/>
                        <a:pt x="2958" y="2615"/>
                      </a:cubicBezTo>
                      <a:cubicBezTo>
                        <a:pt x="2696" y="2615"/>
                        <a:pt x="2434" y="2550"/>
                        <a:pt x="2179" y="2431"/>
                      </a:cubicBezTo>
                      <a:cubicBezTo>
                        <a:pt x="1706" y="2213"/>
                        <a:pt x="1474" y="1809"/>
                        <a:pt x="1513" y="1268"/>
                      </a:cubicBezTo>
                      <a:cubicBezTo>
                        <a:pt x="1529" y="1030"/>
                        <a:pt x="1540" y="785"/>
                        <a:pt x="1503" y="553"/>
                      </a:cubicBezTo>
                      <a:cubicBezTo>
                        <a:pt x="1482" y="418"/>
                        <a:pt x="1387" y="243"/>
                        <a:pt x="1275" y="183"/>
                      </a:cubicBezTo>
                      <a:cubicBezTo>
                        <a:pt x="1141" y="113"/>
                        <a:pt x="1001" y="81"/>
                        <a:pt x="865" y="81"/>
                      </a:cubicBezTo>
                      <a:cubicBezTo>
                        <a:pt x="455" y="81"/>
                        <a:pt x="83" y="375"/>
                        <a:pt x="56" y="823"/>
                      </a:cubicBezTo>
                      <a:cubicBezTo>
                        <a:pt x="5" y="1618"/>
                        <a:pt x="0" y="2417"/>
                        <a:pt x="25" y="3213"/>
                      </a:cubicBezTo>
                      <a:cubicBezTo>
                        <a:pt x="66" y="4590"/>
                        <a:pt x="32" y="4750"/>
                        <a:pt x="737" y="4750"/>
                      </a:cubicBezTo>
                      <a:cubicBezTo>
                        <a:pt x="951" y="4750"/>
                        <a:pt x="1233" y="4736"/>
                        <a:pt x="1606" y="4736"/>
                      </a:cubicBezTo>
                      <a:cubicBezTo>
                        <a:pt x="1609" y="4736"/>
                        <a:pt x="1612" y="4736"/>
                        <a:pt x="1615" y="4736"/>
                      </a:cubicBezTo>
                      <a:cubicBezTo>
                        <a:pt x="9297" y="4740"/>
                        <a:pt x="16979" y="4740"/>
                        <a:pt x="24660" y="4740"/>
                      </a:cubicBezTo>
                      <a:cubicBezTo>
                        <a:pt x="31244" y="4740"/>
                        <a:pt x="37828" y="4740"/>
                        <a:pt x="44412" y="4740"/>
                      </a:cubicBezTo>
                      <a:cubicBezTo>
                        <a:pt x="44412" y="4759"/>
                        <a:pt x="44412" y="4780"/>
                        <a:pt x="44413" y="4797"/>
                      </a:cubicBezTo>
                      <a:cubicBezTo>
                        <a:pt x="46299" y="4797"/>
                        <a:pt x="48185" y="4799"/>
                        <a:pt x="50070" y="4799"/>
                      </a:cubicBezTo>
                      <a:cubicBezTo>
                        <a:pt x="51013" y="4799"/>
                        <a:pt x="51956" y="4798"/>
                        <a:pt x="52899" y="4797"/>
                      </a:cubicBezTo>
                      <a:cubicBezTo>
                        <a:pt x="63300" y="4784"/>
                        <a:pt x="73701" y="4769"/>
                        <a:pt x="84102" y="4753"/>
                      </a:cubicBezTo>
                      <a:cubicBezTo>
                        <a:pt x="85056" y="4752"/>
                        <a:pt x="86010" y="4739"/>
                        <a:pt x="86965" y="4739"/>
                      </a:cubicBezTo>
                      <a:cubicBezTo>
                        <a:pt x="87286" y="4739"/>
                        <a:pt x="87606" y="4740"/>
                        <a:pt x="87927" y="4744"/>
                      </a:cubicBezTo>
                      <a:cubicBezTo>
                        <a:pt x="87935" y="4744"/>
                        <a:pt x="87942" y="4744"/>
                        <a:pt x="87950" y="4744"/>
                      </a:cubicBezTo>
                      <a:cubicBezTo>
                        <a:pt x="88374" y="4744"/>
                        <a:pt x="88608" y="4603"/>
                        <a:pt x="88613" y="4153"/>
                      </a:cubicBezTo>
                      <a:cubicBezTo>
                        <a:pt x="88628" y="3041"/>
                        <a:pt x="88687" y="1927"/>
                        <a:pt x="88641" y="817"/>
                      </a:cubicBezTo>
                      <a:cubicBezTo>
                        <a:pt x="88615" y="214"/>
                        <a:pt x="88382" y="119"/>
                        <a:pt x="87767" y="116"/>
                      </a:cubicBezTo>
                      <a:cubicBezTo>
                        <a:pt x="87764" y="116"/>
                        <a:pt x="87762" y="116"/>
                        <a:pt x="87759" y="116"/>
                      </a:cubicBezTo>
                      <a:cubicBezTo>
                        <a:pt x="87189" y="116"/>
                        <a:pt x="87129" y="468"/>
                        <a:pt x="87149" y="907"/>
                      </a:cubicBezTo>
                      <a:cubicBezTo>
                        <a:pt x="87155" y="1026"/>
                        <a:pt x="87171" y="1145"/>
                        <a:pt x="87165" y="1265"/>
                      </a:cubicBezTo>
                      <a:cubicBezTo>
                        <a:pt x="87127" y="2170"/>
                        <a:pt x="86684" y="2590"/>
                        <a:pt x="85767" y="2590"/>
                      </a:cubicBezTo>
                      <a:cubicBezTo>
                        <a:pt x="85749" y="2590"/>
                        <a:pt x="85730" y="2590"/>
                        <a:pt x="85711" y="2589"/>
                      </a:cubicBezTo>
                      <a:cubicBezTo>
                        <a:pt x="84816" y="2574"/>
                        <a:pt x="84519" y="2239"/>
                        <a:pt x="84504" y="1222"/>
                      </a:cubicBezTo>
                      <a:cubicBezTo>
                        <a:pt x="84502" y="1101"/>
                        <a:pt x="84515" y="982"/>
                        <a:pt x="84510" y="863"/>
                      </a:cubicBezTo>
                      <a:cubicBezTo>
                        <a:pt x="84483" y="161"/>
                        <a:pt x="84478" y="133"/>
                        <a:pt x="83755" y="120"/>
                      </a:cubicBezTo>
                      <a:cubicBezTo>
                        <a:pt x="82162" y="91"/>
                        <a:pt x="80568" y="79"/>
                        <a:pt x="78974" y="74"/>
                      </a:cubicBezTo>
                      <a:cubicBezTo>
                        <a:pt x="65493" y="47"/>
                        <a:pt x="52013" y="0"/>
                        <a:pt x="38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2"/>
                <p:cNvSpPr/>
                <p:nvPr/>
              </p:nvSpPr>
              <p:spPr>
                <a:xfrm>
                  <a:off x="769814" y="3174140"/>
                  <a:ext cx="3212623" cy="76934"/>
                </a:xfrm>
                <a:custGeom>
                  <a:avLst/>
                  <a:gdLst/>
                  <a:ahLst/>
                  <a:cxnLst/>
                  <a:rect l="l" t="t" r="r" b="b"/>
                  <a:pathLst>
                    <a:path w="86857" h="2080" extrusionOk="0">
                      <a:moveTo>
                        <a:pt x="85542" y="0"/>
                      </a:moveTo>
                      <a:cubicBezTo>
                        <a:pt x="85402" y="0"/>
                        <a:pt x="85262" y="4"/>
                        <a:pt x="85123" y="4"/>
                      </a:cubicBezTo>
                      <a:lnTo>
                        <a:pt x="2051" y="4"/>
                      </a:lnTo>
                      <a:cubicBezTo>
                        <a:pt x="1859" y="4"/>
                        <a:pt x="1668" y="1"/>
                        <a:pt x="1477" y="1"/>
                      </a:cubicBezTo>
                      <a:cubicBezTo>
                        <a:pt x="1349" y="1"/>
                        <a:pt x="1222" y="3"/>
                        <a:pt x="1094" y="8"/>
                      </a:cubicBezTo>
                      <a:cubicBezTo>
                        <a:pt x="305" y="39"/>
                        <a:pt x="14" y="297"/>
                        <a:pt x="8" y="948"/>
                      </a:cubicBezTo>
                      <a:cubicBezTo>
                        <a:pt x="1" y="1581"/>
                        <a:pt x="342" y="1980"/>
                        <a:pt x="1008" y="2054"/>
                      </a:cubicBezTo>
                      <a:cubicBezTo>
                        <a:pt x="1181" y="2074"/>
                        <a:pt x="1356" y="2079"/>
                        <a:pt x="1531" y="2079"/>
                      </a:cubicBezTo>
                      <a:cubicBezTo>
                        <a:pt x="1715" y="2079"/>
                        <a:pt x="1900" y="2073"/>
                        <a:pt x="2084" y="2073"/>
                      </a:cubicBezTo>
                      <a:cubicBezTo>
                        <a:pt x="8417" y="2039"/>
                        <a:pt x="14751" y="1990"/>
                        <a:pt x="21086" y="1974"/>
                      </a:cubicBezTo>
                      <a:cubicBezTo>
                        <a:pt x="29864" y="1953"/>
                        <a:pt x="38641" y="1930"/>
                        <a:pt x="47419" y="1930"/>
                      </a:cubicBezTo>
                      <a:cubicBezTo>
                        <a:pt x="49598" y="1930"/>
                        <a:pt x="51777" y="1931"/>
                        <a:pt x="53955" y="1934"/>
                      </a:cubicBezTo>
                      <a:cubicBezTo>
                        <a:pt x="64234" y="1950"/>
                        <a:pt x="74513" y="2026"/>
                        <a:pt x="84792" y="2072"/>
                      </a:cubicBezTo>
                      <a:cubicBezTo>
                        <a:pt x="84946" y="2073"/>
                        <a:pt x="85102" y="2076"/>
                        <a:pt x="85257" y="2076"/>
                      </a:cubicBezTo>
                      <a:cubicBezTo>
                        <a:pt x="85502" y="2076"/>
                        <a:pt x="85745" y="2067"/>
                        <a:pt x="85982" y="2023"/>
                      </a:cubicBezTo>
                      <a:cubicBezTo>
                        <a:pt x="86499" y="1925"/>
                        <a:pt x="86856" y="1366"/>
                        <a:pt x="86800" y="859"/>
                      </a:cubicBezTo>
                      <a:cubicBezTo>
                        <a:pt x="86739" y="326"/>
                        <a:pt x="86439" y="53"/>
                        <a:pt x="85839" y="10"/>
                      </a:cubicBezTo>
                      <a:cubicBezTo>
                        <a:pt x="85741" y="2"/>
                        <a:pt x="85642" y="0"/>
                        <a:pt x="85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2"/>
                <p:cNvSpPr/>
                <p:nvPr/>
              </p:nvSpPr>
              <p:spPr>
                <a:xfrm>
                  <a:off x="809057" y="3271156"/>
                  <a:ext cx="59846" cy="1208936"/>
                </a:xfrm>
                <a:custGeom>
                  <a:avLst/>
                  <a:gdLst/>
                  <a:ahLst/>
                  <a:cxnLst/>
                  <a:rect l="l" t="t" r="r" b="b"/>
                  <a:pathLst>
                    <a:path w="1618" h="32685" extrusionOk="0">
                      <a:moveTo>
                        <a:pt x="729" y="1"/>
                      </a:moveTo>
                      <a:cubicBezTo>
                        <a:pt x="217" y="1"/>
                        <a:pt x="134" y="179"/>
                        <a:pt x="131" y="998"/>
                      </a:cubicBezTo>
                      <a:cubicBezTo>
                        <a:pt x="86" y="11070"/>
                        <a:pt x="46" y="21142"/>
                        <a:pt x="8" y="31216"/>
                      </a:cubicBezTo>
                      <a:cubicBezTo>
                        <a:pt x="7" y="31493"/>
                        <a:pt x="1" y="31778"/>
                        <a:pt x="57" y="32047"/>
                      </a:cubicBezTo>
                      <a:cubicBezTo>
                        <a:pt x="145" y="32457"/>
                        <a:pt x="470" y="32684"/>
                        <a:pt x="892" y="32684"/>
                      </a:cubicBezTo>
                      <a:cubicBezTo>
                        <a:pt x="944" y="32684"/>
                        <a:pt x="998" y="32681"/>
                        <a:pt x="1052" y="32674"/>
                      </a:cubicBezTo>
                      <a:cubicBezTo>
                        <a:pt x="1514" y="32615"/>
                        <a:pt x="1618" y="32315"/>
                        <a:pt x="1597" y="31909"/>
                      </a:cubicBezTo>
                      <a:cubicBezTo>
                        <a:pt x="1584" y="31631"/>
                        <a:pt x="1596" y="31351"/>
                        <a:pt x="1596" y="31073"/>
                      </a:cubicBezTo>
                      <a:lnTo>
                        <a:pt x="1596" y="16261"/>
                      </a:lnTo>
                      <a:cubicBezTo>
                        <a:pt x="1588" y="16261"/>
                        <a:pt x="1580" y="16261"/>
                        <a:pt x="1570" y="16262"/>
                      </a:cubicBezTo>
                      <a:cubicBezTo>
                        <a:pt x="1570" y="11325"/>
                        <a:pt x="1570" y="6388"/>
                        <a:pt x="1570" y="1452"/>
                      </a:cubicBezTo>
                      <a:cubicBezTo>
                        <a:pt x="1570" y="1173"/>
                        <a:pt x="1561" y="894"/>
                        <a:pt x="1564" y="616"/>
                      </a:cubicBezTo>
                      <a:cubicBezTo>
                        <a:pt x="1569" y="235"/>
                        <a:pt x="1416" y="40"/>
                        <a:pt x="1007" y="12"/>
                      </a:cubicBezTo>
                      <a:cubicBezTo>
                        <a:pt x="903" y="5"/>
                        <a:pt x="810" y="1"/>
                        <a:pt x="7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2"/>
                <p:cNvSpPr/>
                <p:nvPr/>
              </p:nvSpPr>
              <p:spPr>
                <a:xfrm>
                  <a:off x="3882402" y="3270416"/>
                  <a:ext cx="57109" cy="1209417"/>
                </a:xfrm>
                <a:custGeom>
                  <a:avLst/>
                  <a:gdLst/>
                  <a:ahLst/>
                  <a:cxnLst/>
                  <a:rect l="l" t="t" r="r" b="b"/>
                  <a:pathLst>
                    <a:path w="1544" h="32698" extrusionOk="0">
                      <a:moveTo>
                        <a:pt x="611" y="1"/>
                      </a:moveTo>
                      <a:cubicBezTo>
                        <a:pt x="195" y="1"/>
                        <a:pt x="45" y="266"/>
                        <a:pt x="23" y="883"/>
                      </a:cubicBezTo>
                      <a:cubicBezTo>
                        <a:pt x="14" y="1161"/>
                        <a:pt x="21" y="1440"/>
                        <a:pt x="21" y="1718"/>
                      </a:cubicBezTo>
                      <a:lnTo>
                        <a:pt x="21" y="16283"/>
                      </a:lnTo>
                      <a:cubicBezTo>
                        <a:pt x="14" y="16283"/>
                        <a:pt x="7" y="16283"/>
                        <a:pt x="1" y="16284"/>
                      </a:cubicBezTo>
                      <a:cubicBezTo>
                        <a:pt x="1" y="21379"/>
                        <a:pt x="1" y="26472"/>
                        <a:pt x="1" y="31566"/>
                      </a:cubicBezTo>
                      <a:cubicBezTo>
                        <a:pt x="1" y="31765"/>
                        <a:pt x="6" y="31964"/>
                        <a:pt x="12" y="32162"/>
                      </a:cubicBezTo>
                      <a:cubicBezTo>
                        <a:pt x="26" y="32575"/>
                        <a:pt x="294" y="32698"/>
                        <a:pt x="647" y="32698"/>
                      </a:cubicBezTo>
                      <a:cubicBezTo>
                        <a:pt x="648" y="32698"/>
                        <a:pt x="650" y="32698"/>
                        <a:pt x="651" y="32698"/>
                      </a:cubicBezTo>
                      <a:cubicBezTo>
                        <a:pt x="1171" y="32696"/>
                        <a:pt x="1458" y="32448"/>
                        <a:pt x="1508" y="31917"/>
                      </a:cubicBezTo>
                      <a:cubicBezTo>
                        <a:pt x="1544" y="31562"/>
                        <a:pt x="1525" y="31202"/>
                        <a:pt x="1524" y="30844"/>
                      </a:cubicBezTo>
                      <a:cubicBezTo>
                        <a:pt x="1507" y="21014"/>
                        <a:pt x="1488" y="11184"/>
                        <a:pt x="1470" y="1355"/>
                      </a:cubicBezTo>
                      <a:cubicBezTo>
                        <a:pt x="1469" y="1076"/>
                        <a:pt x="1515" y="783"/>
                        <a:pt x="1443" y="524"/>
                      </a:cubicBezTo>
                      <a:cubicBezTo>
                        <a:pt x="1392" y="341"/>
                        <a:pt x="1202" y="104"/>
                        <a:pt x="1033" y="63"/>
                      </a:cubicBezTo>
                      <a:cubicBezTo>
                        <a:pt x="869" y="22"/>
                        <a:pt x="729"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2"/>
                <p:cNvSpPr/>
                <p:nvPr/>
              </p:nvSpPr>
              <p:spPr>
                <a:xfrm>
                  <a:off x="3253449" y="2457750"/>
                  <a:ext cx="365584" cy="74567"/>
                </a:xfrm>
                <a:custGeom>
                  <a:avLst/>
                  <a:gdLst/>
                  <a:ahLst/>
                  <a:cxnLst/>
                  <a:rect l="l" t="t" r="r" b="b"/>
                  <a:pathLst>
                    <a:path w="9884" h="2016" extrusionOk="0">
                      <a:moveTo>
                        <a:pt x="2796" y="1"/>
                      </a:moveTo>
                      <a:cubicBezTo>
                        <a:pt x="2302" y="1"/>
                        <a:pt x="1808" y="3"/>
                        <a:pt x="1314" y="8"/>
                      </a:cubicBezTo>
                      <a:cubicBezTo>
                        <a:pt x="278" y="21"/>
                        <a:pt x="0" y="376"/>
                        <a:pt x="171" y="1379"/>
                      </a:cubicBezTo>
                      <a:cubicBezTo>
                        <a:pt x="238" y="1765"/>
                        <a:pt x="402" y="2013"/>
                        <a:pt x="808" y="2013"/>
                      </a:cubicBezTo>
                      <a:cubicBezTo>
                        <a:pt x="828" y="2013"/>
                        <a:pt x="848" y="2012"/>
                        <a:pt x="869" y="2011"/>
                      </a:cubicBezTo>
                      <a:cubicBezTo>
                        <a:pt x="900" y="2009"/>
                        <a:pt x="931" y="2008"/>
                        <a:pt x="961" y="2008"/>
                      </a:cubicBezTo>
                      <a:cubicBezTo>
                        <a:pt x="1049" y="2008"/>
                        <a:pt x="1138" y="2014"/>
                        <a:pt x="1226" y="2014"/>
                      </a:cubicBezTo>
                      <a:cubicBezTo>
                        <a:pt x="2399" y="2015"/>
                        <a:pt x="3572" y="2016"/>
                        <a:pt x="4745" y="2016"/>
                      </a:cubicBezTo>
                      <a:cubicBezTo>
                        <a:pt x="6111" y="2016"/>
                        <a:pt x="7477" y="2014"/>
                        <a:pt x="8842" y="2007"/>
                      </a:cubicBezTo>
                      <a:cubicBezTo>
                        <a:pt x="9146" y="2006"/>
                        <a:pt x="9671" y="1968"/>
                        <a:pt x="9710" y="1835"/>
                      </a:cubicBezTo>
                      <a:cubicBezTo>
                        <a:pt x="9848" y="1366"/>
                        <a:pt x="9884" y="840"/>
                        <a:pt x="9832" y="350"/>
                      </a:cubicBezTo>
                      <a:cubicBezTo>
                        <a:pt x="9799" y="47"/>
                        <a:pt x="9562" y="7"/>
                        <a:pt x="9319" y="7"/>
                      </a:cubicBezTo>
                      <a:cubicBezTo>
                        <a:pt x="9233" y="7"/>
                        <a:pt x="9147" y="12"/>
                        <a:pt x="9068" y="12"/>
                      </a:cubicBezTo>
                      <a:cubicBezTo>
                        <a:pt x="9062" y="12"/>
                        <a:pt x="9057" y="12"/>
                        <a:pt x="9051" y="12"/>
                      </a:cubicBezTo>
                      <a:cubicBezTo>
                        <a:pt x="8469" y="9"/>
                        <a:pt x="7887" y="8"/>
                        <a:pt x="7305" y="8"/>
                      </a:cubicBezTo>
                      <a:cubicBezTo>
                        <a:pt x="6578" y="8"/>
                        <a:pt x="5850" y="9"/>
                        <a:pt x="5123" y="9"/>
                      </a:cubicBezTo>
                      <a:lnTo>
                        <a:pt x="5123" y="5"/>
                      </a:lnTo>
                      <a:cubicBezTo>
                        <a:pt x="4347" y="5"/>
                        <a:pt x="3571" y="1"/>
                        <a:pt x="2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2"/>
                <p:cNvSpPr/>
                <p:nvPr/>
              </p:nvSpPr>
              <p:spPr>
                <a:xfrm>
                  <a:off x="2583034" y="2457898"/>
                  <a:ext cx="361997" cy="74567"/>
                </a:xfrm>
                <a:custGeom>
                  <a:avLst/>
                  <a:gdLst/>
                  <a:ahLst/>
                  <a:cxnLst/>
                  <a:rect l="l" t="t" r="r" b="b"/>
                  <a:pathLst>
                    <a:path w="9787" h="2016" extrusionOk="0">
                      <a:moveTo>
                        <a:pt x="2532" y="0"/>
                      </a:moveTo>
                      <a:cubicBezTo>
                        <a:pt x="1983" y="0"/>
                        <a:pt x="1433" y="3"/>
                        <a:pt x="884" y="12"/>
                      </a:cubicBezTo>
                      <a:cubicBezTo>
                        <a:pt x="93" y="26"/>
                        <a:pt x="0" y="165"/>
                        <a:pt x="12" y="1052"/>
                      </a:cubicBezTo>
                      <a:cubicBezTo>
                        <a:pt x="22" y="1870"/>
                        <a:pt x="105" y="1999"/>
                        <a:pt x="854" y="2003"/>
                      </a:cubicBezTo>
                      <a:cubicBezTo>
                        <a:pt x="2224" y="2011"/>
                        <a:pt x="3595" y="2015"/>
                        <a:pt x="4965" y="2015"/>
                      </a:cubicBezTo>
                      <a:cubicBezTo>
                        <a:pt x="6292" y="2015"/>
                        <a:pt x="7619" y="2011"/>
                        <a:pt x="8946" y="2004"/>
                      </a:cubicBezTo>
                      <a:cubicBezTo>
                        <a:pt x="9637" y="2000"/>
                        <a:pt x="9780" y="1795"/>
                        <a:pt x="9784" y="1019"/>
                      </a:cubicBezTo>
                      <a:cubicBezTo>
                        <a:pt x="9787" y="258"/>
                        <a:pt x="9624" y="23"/>
                        <a:pt x="8977" y="12"/>
                      </a:cubicBezTo>
                      <a:cubicBezTo>
                        <a:pt x="8415" y="4"/>
                        <a:pt x="7853" y="1"/>
                        <a:pt x="7291" y="1"/>
                      </a:cubicBezTo>
                      <a:cubicBezTo>
                        <a:pt x="6504" y="1"/>
                        <a:pt x="5717" y="6"/>
                        <a:pt x="4930" y="6"/>
                      </a:cubicBezTo>
                      <a:cubicBezTo>
                        <a:pt x="4131" y="6"/>
                        <a:pt x="3332" y="0"/>
                        <a:pt x="2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2"/>
                <p:cNvSpPr/>
                <p:nvPr/>
              </p:nvSpPr>
              <p:spPr>
                <a:xfrm>
                  <a:off x="1849077" y="2457898"/>
                  <a:ext cx="362034" cy="74567"/>
                </a:xfrm>
                <a:custGeom>
                  <a:avLst/>
                  <a:gdLst/>
                  <a:ahLst/>
                  <a:cxnLst/>
                  <a:rect l="l" t="t" r="r" b="b"/>
                  <a:pathLst>
                    <a:path w="9788" h="2016" extrusionOk="0">
                      <a:moveTo>
                        <a:pt x="4811" y="0"/>
                      </a:moveTo>
                      <a:cubicBezTo>
                        <a:pt x="3504" y="0"/>
                        <a:pt x="2197" y="4"/>
                        <a:pt x="891" y="12"/>
                      </a:cubicBezTo>
                      <a:cubicBezTo>
                        <a:pt x="90" y="17"/>
                        <a:pt x="1" y="157"/>
                        <a:pt x="9" y="1044"/>
                      </a:cubicBezTo>
                      <a:cubicBezTo>
                        <a:pt x="17" y="1898"/>
                        <a:pt x="95" y="1995"/>
                        <a:pt x="962" y="2006"/>
                      </a:cubicBezTo>
                      <a:cubicBezTo>
                        <a:pt x="1496" y="2013"/>
                        <a:pt x="2030" y="2015"/>
                        <a:pt x="2564" y="2015"/>
                      </a:cubicBezTo>
                      <a:cubicBezTo>
                        <a:pt x="3339" y="2015"/>
                        <a:pt x="4115" y="2011"/>
                        <a:pt x="4890" y="2010"/>
                      </a:cubicBezTo>
                      <a:cubicBezTo>
                        <a:pt x="5676" y="2010"/>
                        <a:pt x="6463" y="2015"/>
                        <a:pt x="7250" y="2015"/>
                      </a:cubicBezTo>
                      <a:cubicBezTo>
                        <a:pt x="7812" y="2015"/>
                        <a:pt x="8374" y="2012"/>
                        <a:pt x="8936" y="2004"/>
                      </a:cubicBezTo>
                      <a:cubicBezTo>
                        <a:pt x="9639" y="1993"/>
                        <a:pt x="9775" y="1807"/>
                        <a:pt x="9781" y="1027"/>
                      </a:cubicBezTo>
                      <a:cubicBezTo>
                        <a:pt x="9787" y="264"/>
                        <a:pt x="9623" y="15"/>
                        <a:pt x="8983" y="12"/>
                      </a:cubicBezTo>
                      <a:cubicBezTo>
                        <a:pt x="7592" y="4"/>
                        <a:pt x="6201" y="0"/>
                        <a:pt x="4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2"/>
                <p:cNvSpPr/>
                <p:nvPr/>
              </p:nvSpPr>
              <p:spPr>
                <a:xfrm>
                  <a:off x="1168453" y="2457861"/>
                  <a:ext cx="362145" cy="74530"/>
                </a:xfrm>
                <a:custGeom>
                  <a:avLst/>
                  <a:gdLst/>
                  <a:ahLst/>
                  <a:cxnLst/>
                  <a:rect l="l" t="t" r="r" b="b"/>
                  <a:pathLst>
                    <a:path w="9791" h="2015" extrusionOk="0">
                      <a:moveTo>
                        <a:pt x="7228" y="1"/>
                      </a:moveTo>
                      <a:cubicBezTo>
                        <a:pt x="6472" y="1"/>
                        <a:pt x="5715" y="5"/>
                        <a:pt x="4959" y="5"/>
                      </a:cubicBezTo>
                      <a:cubicBezTo>
                        <a:pt x="4959" y="7"/>
                        <a:pt x="4959" y="7"/>
                        <a:pt x="4959" y="7"/>
                      </a:cubicBezTo>
                      <a:cubicBezTo>
                        <a:pt x="4159" y="7"/>
                        <a:pt x="3359" y="1"/>
                        <a:pt x="2559" y="1"/>
                      </a:cubicBezTo>
                      <a:cubicBezTo>
                        <a:pt x="1971" y="1"/>
                        <a:pt x="1382" y="5"/>
                        <a:pt x="794" y="15"/>
                      </a:cubicBezTo>
                      <a:cubicBezTo>
                        <a:pt x="86" y="28"/>
                        <a:pt x="0" y="173"/>
                        <a:pt x="1" y="1013"/>
                      </a:cubicBezTo>
                      <a:cubicBezTo>
                        <a:pt x="3" y="1855"/>
                        <a:pt x="86" y="1997"/>
                        <a:pt x="805" y="2002"/>
                      </a:cubicBezTo>
                      <a:cubicBezTo>
                        <a:pt x="2199" y="2011"/>
                        <a:pt x="3593" y="2015"/>
                        <a:pt x="4987" y="2015"/>
                      </a:cubicBezTo>
                      <a:cubicBezTo>
                        <a:pt x="6291" y="2015"/>
                        <a:pt x="7594" y="2011"/>
                        <a:pt x="8898" y="2005"/>
                      </a:cubicBezTo>
                      <a:cubicBezTo>
                        <a:pt x="9628" y="2002"/>
                        <a:pt x="9758" y="1829"/>
                        <a:pt x="9774" y="1058"/>
                      </a:cubicBezTo>
                      <a:cubicBezTo>
                        <a:pt x="9790" y="257"/>
                        <a:pt x="9613" y="22"/>
                        <a:pt x="8886" y="11"/>
                      </a:cubicBezTo>
                      <a:cubicBezTo>
                        <a:pt x="8333" y="3"/>
                        <a:pt x="7781" y="1"/>
                        <a:pt x="7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2"/>
                <p:cNvSpPr/>
                <p:nvPr/>
              </p:nvSpPr>
              <p:spPr>
                <a:xfrm>
                  <a:off x="727502" y="4172257"/>
                  <a:ext cx="3293922" cy="414963"/>
                </a:xfrm>
                <a:custGeom>
                  <a:avLst/>
                  <a:gdLst/>
                  <a:ahLst/>
                  <a:cxnLst/>
                  <a:rect l="l" t="t" r="r" b="b"/>
                  <a:pathLst>
                    <a:path w="89055" h="11219" extrusionOk="0">
                      <a:moveTo>
                        <a:pt x="87086" y="1"/>
                      </a:moveTo>
                      <a:lnTo>
                        <a:pt x="84980" y="2381"/>
                      </a:lnTo>
                      <a:lnTo>
                        <a:pt x="84705" y="6044"/>
                      </a:lnTo>
                      <a:lnTo>
                        <a:pt x="74357" y="6044"/>
                      </a:lnTo>
                      <a:cubicBezTo>
                        <a:pt x="74357" y="6044"/>
                        <a:pt x="70419" y="7967"/>
                        <a:pt x="58881" y="9157"/>
                      </a:cubicBezTo>
                      <a:cubicBezTo>
                        <a:pt x="50988" y="9972"/>
                        <a:pt x="26335" y="10101"/>
                        <a:pt x="11550" y="10101"/>
                      </a:cubicBezTo>
                      <a:cubicBezTo>
                        <a:pt x="4724" y="10101"/>
                        <a:pt x="1" y="10073"/>
                        <a:pt x="1" y="10073"/>
                      </a:cubicBezTo>
                      <a:lnTo>
                        <a:pt x="1" y="10073"/>
                      </a:lnTo>
                      <a:lnTo>
                        <a:pt x="116" y="11219"/>
                      </a:lnTo>
                      <a:lnTo>
                        <a:pt x="89055" y="11219"/>
                      </a:lnTo>
                      <a:lnTo>
                        <a:pt x="88849" y="6342"/>
                      </a:lnTo>
                      <a:lnTo>
                        <a:pt x="87270" y="6067"/>
                      </a:lnTo>
                      <a:lnTo>
                        <a:pt x="87086" y="1"/>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2"/>
                <p:cNvSpPr/>
                <p:nvPr/>
              </p:nvSpPr>
              <p:spPr>
                <a:xfrm>
                  <a:off x="1191866" y="3466925"/>
                  <a:ext cx="315023" cy="475511"/>
                </a:xfrm>
                <a:custGeom>
                  <a:avLst/>
                  <a:gdLst/>
                  <a:ahLst/>
                  <a:cxnLst/>
                  <a:rect l="l" t="t" r="r" b="b"/>
                  <a:pathLst>
                    <a:path w="8517" h="12856" extrusionOk="0">
                      <a:moveTo>
                        <a:pt x="8516" y="0"/>
                      </a:moveTo>
                      <a:cubicBezTo>
                        <a:pt x="8516" y="0"/>
                        <a:pt x="8104" y="1168"/>
                        <a:pt x="5220" y="3091"/>
                      </a:cubicBezTo>
                      <a:cubicBezTo>
                        <a:pt x="3093" y="4508"/>
                        <a:pt x="1302" y="4694"/>
                        <a:pt x="508" y="4694"/>
                      </a:cubicBezTo>
                      <a:cubicBezTo>
                        <a:pt x="225" y="4694"/>
                        <a:pt x="69" y="4671"/>
                        <a:pt x="69" y="4671"/>
                      </a:cubicBezTo>
                      <a:lnTo>
                        <a:pt x="0" y="8722"/>
                      </a:lnTo>
                      <a:cubicBezTo>
                        <a:pt x="0" y="8722"/>
                        <a:pt x="1227" y="12855"/>
                        <a:pt x="4244" y="12855"/>
                      </a:cubicBezTo>
                      <a:cubicBezTo>
                        <a:pt x="4338" y="12855"/>
                        <a:pt x="4434" y="12851"/>
                        <a:pt x="4532" y="12843"/>
                      </a:cubicBezTo>
                      <a:cubicBezTo>
                        <a:pt x="7761" y="12569"/>
                        <a:pt x="8447" y="8997"/>
                        <a:pt x="8447" y="8997"/>
                      </a:cubicBezTo>
                      <a:lnTo>
                        <a:pt x="8516"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2"/>
                <p:cNvSpPr/>
                <p:nvPr/>
              </p:nvSpPr>
              <p:spPr>
                <a:xfrm>
                  <a:off x="1870048" y="3466925"/>
                  <a:ext cx="315060" cy="475511"/>
                </a:xfrm>
                <a:custGeom>
                  <a:avLst/>
                  <a:gdLst/>
                  <a:ahLst/>
                  <a:cxnLst/>
                  <a:rect l="l" t="t" r="r" b="b"/>
                  <a:pathLst>
                    <a:path w="8518" h="12856" extrusionOk="0">
                      <a:moveTo>
                        <a:pt x="8517" y="0"/>
                      </a:moveTo>
                      <a:lnTo>
                        <a:pt x="8517" y="0"/>
                      </a:lnTo>
                      <a:cubicBezTo>
                        <a:pt x="8517" y="0"/>
                        <a:pt x="8106" y="1168"/>
                        <a:pt x="5221" y="3091"/>
                      </a:cubicBezTo>
                      <a:cubicBezTo>
                        <a:pt x="3095" y="4508"/>
                        <a:pt x="1304" y="4694"/>
                        <a:pt x="510" y="4694"/>
                      </a:cubicBezTo>
                      <a:cubicBezTo>
                        <a:pt x="227" y="4694"/>
                        <a:pt x="70" y="4671"/>
                        <a:pt x="70" y="4671"/>
                      </a:cubicBezTo>
                      <a:lnTo>
                        <a:pt x="0" y="8722"/>
                      </a:lnTo>
                      <a:cubicBezTo>
                        <a:pt x="0" y="8722"/>
                        <a:pt x="1227" y="12855"/>
                        <a:pt x="4245" y="12855"/>
                      </a:cubicBezTo>
                      <a:cubicBezTo>
                        <a:pt x="4339" y="12855"/>
                        <a:pt x="4435" y="12851"/>
                        <a:pt x="4533" y="12843"/>
                      </a:cubicBezTo>
                      <a:cubicBezTo>
                        <a:pt x="7762" y="12569"/>
                        <a:pt x="8449" y="8997"/>
                        <a:pt x="8449" y="8997"/>
                      </a:cubicBezTo>
                      <a:lnTo>
                        <a:pt x="8517"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2"/>
                <p:cNvSpPr/>
                <p:nvPr/>
              </p:nvSpPr>
              <p:spPr>
                <a:xfrm>
                  <a:off x="2606742" y="3466925"/>
                  <a:ext cx="315023" cy="475511"/>
                </a:xfrm>
                <a:custGeom>
                  <a:avLst/>
                  <a:gdLst/>
                  <a:ahLst/>
                  <a:cxnLst/>
                  <a:rect l="l" t="t" r="r" b="b"/>
                  <a:pathLst>
                    <a:path w="8517" h="12856" extrusionOk="0">
                      <a:moveTo>
                        <a:pt x="8517" y="0"/>
                      </a:moveTo>
                      <a:cubicBezTo>
                        <a:pt x="8517" y="0"/>
                        <a:pt x="8104" y="1168"/>
                        <a:pt x="5220" y="3091"/>
                      </a:cubicBezTo>
                      <a:cubicBezTo>
                        <a:pt x="3093" y="4508"/>
                        <a:pt x="1302" y="4694"/>
                        <a:pt x="508" y="4694"/>
                      </a:cubicBezTo>
                      <a:cubicBezTo>
                        <a:pt x="225" y="4694"/>
                        <a:pt x="68" y="4671"/>
                        <a:pt x="68" y="4671"/>
                      </a:cubicBezTo>
                      <a:lnTo>
                        <a:pt x="1" y="8722"/>
                      </a:lnTo>
                      <a:cubicBezTo>
                        <a:pt x="1" y="8722"/>
                        <a:pt x="1228" y="12855"/>
                        <a:pt x="4244" y="12855"/>
                      </a:cubicBezTo>
                      <a:cubicBezTo>
                        <a:pt x="4339" y="12855"/>
                        <a:pt x="4435" y="12851"/>
                        <a:pt x="4533" y="12843"/>
                      </a:cubicBezTo>
                      <a:cubicBezTo>
                        <a:pt x="7761" y="12569"/>
                        <a:pt x="8448" y="8997"/>
                        <a:pt x="8448" y="8997"/>
                      </a:cubicBezTo>
                      <a:lnTo>
                        <a:pt x="8517"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2"/>
                <p:cNvSpPr/>
                <p:nvPr/>
              </p:nvSpPr>
              <p:spPr>
                <a:xfrm>
                  <a:off x="3279857" y="3466925"/>
                  <a:ext cx="315023" cy="475511"/>
                </a:xfrm>
                <a:custGeom>
                  <a:avLst/>
                  <a:gdLst/>
                  <a:ahLst/>
                  <a:cxnLst/>
                  <a:rect l="l" t="t" r="r" b="b"/>
                  <a:pathLst>
                    <a:path w="8517" h="12856" extrusionOk="0">
                      <a:moveTo>
                        <a:pt x="8516" y="0"/>
                      </a:moveTo>
                      <a:lnTo>
                        <a:pt x="8516" y="0"/>
                      </a:lnTo>
                      <a:cubicBezTo>
                        <a:pt x="8516" y="0"/>
                        <a:pt x="8105" y="1168"/>
                        <a:pt x="5221" y="3091"/>
                      </a:cubicBezTo>
                      <a:cubicBezTo>
                        <a:pt x="3094" y="4508"/>
                        <a:pt x="1303" y="4694"/>
                        <a:pt x="509" y="4694"/>
                      </a:cubicBezTo>
                      <a:cubicBezTo>
                        <a:pt x="226" y="4694"/>
                        <a:pt x="69" y="4671"/>
                        <a:pt x="69" y="4671"/>
                      </a:cubicBezTo>
                      <a:lnTo>
                        <a:pt x="0" y="8722"/>
                      </a:lnTo>
                      <a:cubicBezTo>
                        <a:pt x="0" y="8722"/>
                        <a:pt x="1227" y="12855"/>
                        <a:pt x="4245" y="12855"/>
                      </a:cubicBezTo>
                      <a:cubicBezTo>
                        <a:pt x="4339" y="12855"/>
                        <a:pt x="4435" y="12851"/>
                        <a:pt x="4533" y="12843"/>
                      </a:cubicBezTo>
                      <a:cubicBezTo>
                        <a:pt x="7761" y="12569"/>
                        <a:pt x="8449" y="8997"/>
                        <a:pt x="8449" y="8997"/>
                      </a:cubicBezTo>
                      <a:lnTo>
                        <a:pt x="8516" y="0"/>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2"/>
                <p:cNvSpPr/>
                <p:nvPr/>
              </p:nvSpPr>
              <p:spPr>
                <a:xfrm>
                  <a:off x="766448" y="3223924"/>
                  <a:ext cx="3216026" cy="113478"/>
                </a:xfrm>
                <a:custGeom>
                  <a:avLst/>
                  <a:gdLst/>
                  <a:ahLst/>
                  <a:cxnLst/>
                  <a:rect l="l" t="t" r="r" b="b"/>
                  <a:pathLst>
                    <a:path w="86949" h="3068" extrusionOk="0">
                      <a:moveTo>
                        <a:pt x="47" y="1"/>
                      </a:moveTo>
                      <a:cubicBezTo>
                        <a:pt x="0" y="709"/>
                        <a:pt x="985" y="1213"/>
                        <a:pt x="985" y="1213"/>
                      </a:cubicBezTo>
                      <a:lnTo>
                        <a:pt x="1123" y="3067"/>
                      </a:lnTo>
                      <a:lnTo>
                        <a:pt x="3046" y="3067"/>
                      </a:lnTo>
                      <a:lnTo>
                        <a:pt x="3114" y="938"/>
                      </a:lnTo>
                      <a:lnTo>
                        <a:pt x="84086" y="938"/>
                      </a:lnTo>
                      <a:lnTo>
                        <a:pt x="84018" y="2450"/>
                      </a:lnTo>
                      <a:lnTo>
                        <a:pt x="86010" y="2450"/>
                      </a:lnTo>
                      <a:lnTo>
                        <a:pt x="86215" y="1098"/>
                      </a:lnTo>
                      <a:lnTo>
                        <a:pt x="86948" y="1"/>
                      </a:ln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2"/>
                <p:cNvSpPr/>
                <p:nvPr/>
              </p:nvSpPr>
              <p:spPr>
                <a:xfrm>
                  <a:off x="713225" y="2435225"/>
                  <a:ext cx="3322476" cy="2168836"/>
                </a:xfrm>
                <a:custGeom>
                  <a:avLst/>
                  <a:gdLst/>
                  <a:ahLst/>
                  <a:cxnLst/>
                  <a:rect l="l" t="t" r="r" b="b"/>
                  <a:pathLst>
                    <a:path w="89827" h="58637" extrusionOk="0">
                      <a:moveTo>
                        <a:pt x="71476" y="610"/>
                      </a:moveTo>
                      <a:cubicBezTo>
                        <a:pt x="72252" y="610"/>
                        <a:pt x="73027" y="614"/>
                        <a:pt x="73803" y="614"/>
                      </a:cubicBezTo>
                      <a:lnTo>
                        <a:pt x="73803" y="618"/>
                      </a:lnTo>
                      <a:cubicBezTo>
                        <a:pt x="74530" y="618"/>
                        <a:pt x="75258" y="617"/>
                        <a:pt x="75985" y="617"/>
                      </a:cubicBezTo>
                      <a:cubicBezTo>
                        <a:pt x="76567" y="617"/>
                        <a:pt x="77149" y="618"/>
                        <a:pt x="77731" y="621"/>
                      </a:cubicBezTo>
                      <a:cubicBezTo>
                        <a:pt x="77737" y="621"/>
                        <a:pt x="77742" y="621"/>
                        <a:pt x="77748" y="621"/>
                      </a:cubicBezTo>
                      <a:cubicBezTo>
                        <a:pt x="77827" y="621"/>
                        <a:pt x="77913" y="616"/>
                        <a:pt x="77999" y="616"/>
                      </a:cubicBezTo>
                      <a:cubicBezTo>
                        <a:pt x="78242" y="616"/>
                        <a:pt x="78479" y="656"/>
                        <a:pt x="78512" y="959"/>
                      </a:cubicBezTo>
                      <a:cubicBezTo>
                        <a:pt x="78564" y="1449"/>
                        <a:pt x="78527" y="1975"/>
                        <a:pt x="78390" y="2444"/>
                      </a:cubicBezTo>
                      <a:cubicBezTo>
                        <a:pt x="78351" y="2577"/>
                        <a:pt x="77826" y="2615"/>
                        <a:pt x="77522" y="2616"/>
                      </a:cubicBezTo>
                      <a:cubicBezTo>
                        <a:pt x="76157" y="2623"/>
                        <a:pt x="74791" y="2625"/>
                        <a:pt x="73425" y="2625"/>
                      </a:cubicBezTo>
                      <a:cubicBezTo>
                        <a:pt x="72252" y="2625"/>
                        <a:pt x="71079" y="2624"/>
                        <a:pt x="69906" y="2623"/>
                      </a:cubicBezTo>
                      <a:cubicBezTo>
                        <a:pt x="69818" y="2623"/>
                        <a:pt x="69729" y="2617"/>
                        <a:pt x="69641" y="2617"/>
                      </a:cubicBezTo>
                      <a:cubicBezTo>
                        <a:pt x="69611" y="2617"/>
                        <a:pt x="69580" y="2618"/>
                        <a:pt x="69549" y="2620"/>
                      </a:cubicBezTo>
                      <a:cubicBezTo>
                        <a:pt x="69528" y="2621"/>
                        <a:pt x="69506" y="2622"/>
                        <a:pt x="69486" y="2622"/>
                      </a:cubicBezTo>
                      <a:cubicBezTo>
                        <a:pt x="69082" y="2622"/>
                        <a:pt x="68918" y="2374"/>
                        <a:pt x="68851" y="1988"/>
                      </a:cubicBezTo>
                      <a:cubicBezTo>
                        <a:pt x="68680" y="985"/>
                        <a:pt x="68957" y="630"/>
                        <a:pt x="69994" y="617"/>
                      </a:cubicBezTo>
                      <a:cubicBezTo>
                        <a:pt x="70488" y="612"/>
                        <a:pt x="70982" y="610"/>
                        <a:pt x="71476" y="610"/>
                      </a:cubicBezTo>
                      <a:close/>
                      <a:moveTo>
                        <a:pt x="53086" y="613"/>
                      </a:moveTo>
                      <a:cubicBezTo>
                        <a:pt x="53886" y="613"/>
                        <a:pt x="54685" y="619"/>
                        <a:pt x="55484" y="619"/>
                      </a:cubicBezTo>
                      <a:cubicBezTo>
                        <a:pt x="56271" y="619"/>
                        <a:pt x="57058" y="614"/>
                        <a:pt x="57845" y="614"/>
                      </a:cubicBezTo>
                      <a:cubicBezTo>
                        <a:pt x="58407" y="614"/>
                        <a:pt x="58969" y="617"/>
                        <a:pt x="59531" y="625"/>
                      </a:cubicBezTo>
                      <a:cubicBezTo>
                        <a:pt x="60178" y="635"/>
                        <a:pt x="60341" y="870"/>
                        <a:pt x="60338" y="1632"/>
                      </a:cubicBezTo>
                      <a:cubicBezTo>
                        <a:pt x="60334" y="2407"/>
                        <a:pt x="60192" y="2612"/>
                        <a:pt x="59500" y="2616"/>
                      </a:cubicBezTo>
                      <a:cubicBezTo>
                        <a:pt x="58130" y="2624"/>
                        <a:pt x="56759" y="2628"/>
                        <a:pt x="55389" y="2628"/>
                      </a:cubicBezTo>
                      <a:cubicBezTo>
                        <a:pt x="54062" y="2628"/>
                        <a:pt x="52735" y="2624"/>
                        <a:pt x="51408" y="2616"/>
                      </a:cubicBezTo>
                      <a:cubicBezTo>
                        <a:pt x="50659" y="2611"/>
                        <a:pt x="50576" y="2483"/>
                        <a:pt x="50566" y="1665"/>
                      </a:cubicBezTo>
                      <a:cubicBezTo>
                        <a:pt x="50554" y="777"/>
                        <a:pt x="50647" y="639"/>
                        <a:pt x="51438" y="625"/>
                      </a:cubicBezTo>
                      <a:cubicBezTo>
                        <a:pt x="51987" y="616"/>
                        <a:pt x="52537" y="613"/>
                        <a:pt x="53086" y="613"/>
                      </a:cubicBezTo>
                      <a:close/>
                      <a:moveTo>
                        <a:pt x="19535" y="613"/>
                      </a:moveTo>
                      <a:cubicBezTo>
                        <a:pt x="20088" y="613"/>
                        <a:pt x="20641" y="615"/>
                        <a:pt x="21194" y="623"/>
                      </a:cubicBezTo>
                      <a:cubicBezTo>
                        <a:pt x="21921" y="634"/>
                        <a:pt x="22097" y="870"/>
                        <a:pt x="22081" y="1671"/>
                      </a:cubicBezTo>
                      <a:cubicBezTo>
                        <a:pt x="22065" y="2441"/>
                        <a:pt x="21935" y="2614"/>
                        <a:pt x="21205" y="2618"/>
                      </a:cubicBezTo>
                      <a:cubicBezTo>
                        <a:pt x="19922" y="2624"/>
                        <a:pt x="18639" y="2628"/>
                        <a:pt x="17356" y="2628"/>
                      </a:cubicBezTo>
                      <a:cubicBezTo>
                        <a:pt x="15941" y="2628"/>
                        <a:pt x="14527" y="2624"/>
                        <a:pt x="13113" y="2614"/>
                      </a:cubicBezTo>
                      <a:cubicBezTo>
                        <a:pt x="12394" y="2610"/>
                        <a:pt x="12311" y="2468"/>
                        <a:pt x="12309" y="1626"/>
                      </a:cubicBezTo>
                      <a:cubicBezTo>
                        <a:pt x="12307" y="786"/>
                        <a:pt x="12394" y="641"/>
                        <a:pt x="13102" y="627"/>
                      </a:cubicBezTo>
                      <a:cubicBezTo>
                        <a:pt x="13671" y="617"/>
                        <a:pt x="14240" y="614"/>
                        <a:pt x="14809" y="614"/>
                      </a:cubicBezTo>
                      <a:cubicBezTo>
                        <a:pt x="15628" y="614"/>
                        <a:pt x="16448" y="620"/>
                        <a:pt x="17267" y="620"/>
                      </a:cubicBezTo>
                      <a:lnTo>
                        <a:pt x="17267" y="617"/>
                      </a:lnTo>
                      <a:cubicBezTo>
                        <a:pt x="18023" y="617"/>
                        <a:pt x="18779" y="613"/>
                        <a:pt x="19535" y="613"/>
                      </a:cubicBezTo>
                      <a:close/>
                      <a:moveTo>
                        <a:pt x="35521" y="613"/>
                      </a:moveTo>
                      <a:cubicBezTo>
                        <a:pt x="36912" y="613"/>
                        <a:pt x="38303" y="617"/>
                        <a:pt x="39694" y="625"/>
                      </a:cubicBezTo>
                      <a:cubicBezTo>
                        <a:pt x="40333" y="630"/>
                        <a:pt x="40498" y="878"/>
                        <a:pt x="40491" y="1640"/>
                      </a:cubicBezTo>
                      <a:cubicBezTo>
                        <a:pt x="40485" y="2421"/>
                        <a:pt x="40349" y="2606"/>
                        <a:pt x="39646" y="2617"/>
                      </a:cubicBezTo>
                      <a:cubicBezTo>
                        <a:pt x="39084" y="2625"/>
                        <a:pt x="38522" y="2628"/>
                        <a:pt x="37960" y="2628"/>
                      </a:cubicBezTo>
                      <a:cubicBezTo>
                        <a:pt x="37173" y="2628"/>
                        <a:pt x="36386" y="2623"/>
                        <a:pt x="35600" y="2623"/>
                      </a:cubicBezTo>
                      <a:cubicBezTo>
                        <a:pt x="34790" y="2623"/>
                        <a:pt x="33979" y="2628"/>
                        <a:pt x="33169" y="2628"/>
                      </a:cubicBezTo>
                      <a:cubicBezTo>
                        <a:pt x="32670" y="2628"/>
                        <a:pt x="32171" y="2626"/>
                        <a:pt x="31672" y="2620"/>
                      </a:cubicBezTo>
                      <a:cubicBezTo>
                        <a:pt x="30805" y="2609"/>
                        <a:pt x="30728" y="2511"/>
                        <a:pt x="30720" y="1657"/>
                      </a:cubicBezTo>
                      <a:cubicBezTo>
                        <a:pt x="30711" y="771"/>
                        <a:pt x="30799" y="631"/>
                        <a:pt x="31601" y="625"/>
                      </a:cubicBezTo>
                      <a:cubicBezTo>
                        <a:pt x="32907" y="617"/>
                        <a:pt x="34214" y="613"/>
                        <a:pt x="35521" y="613"/>
                      </a:cubicBezTo>
                      <a:close/>
                      <a:moveTo>
                        <a:pt x="55373" y="3219"/>
                      </a:moveTo>
                      <a:cubicBezTo>
                        <a:pt x="56396" y="3219"/>
                        <a:pt x="57419" y="3222"/>
                        <a:pt x="58442" y="3226"/>
                      </a:cubicBezTo>
                      <a:cubicBezTo>
                        <a:pt x="59366" y="3230"/>
                        <a:pt x="59386" y="3244"/>
                        <a:pt x="59390" y="4143"/>
                      </a:cubicBezTo>
                      <a:cubicBezTo>
                        <a:pt x="59402" y="6528"/>
                        <a:pt x="59395" y="8913"/>
                        <a:pt x="59395" y="11298"/>
                      </a:cubicBezTo>
                      <a:cubicBezTo>
                        <a:pt x="59394" y="13645"/>
                        <a:pt x="59400" y="15989"/>
                        <a:pt x="59390" y="18335"/>
                      </a:cubicBezTo>
                      <a:cubicBezTo>
                        <a:pt x="59386" y="19418"/>
                        <a:pt x="59374" y="19434"/>
                        <a:pt x="58360" y="19439"/>
                      </a:cubicBezTo>
                      <a:cubicBezTo>
                        <a:pt x="57637" y="19442"/>
                        <a:pt x="56914" y="19444"/>
                        <a:pt x="56190" y="19444"/>
                      </a:cubicBezTo>
                      <a:cubicBezTo>
                        <a:pt x="54926" y="19444"/>
                        <a:pt x="53662" y="19438"/>
                        <a:pt x="52397" y="19427"/>
                      </a:cubicBezTo>
                      <a:cubicBezTo>
                        <a:pt x="51547" y="19419"/>
                        <a:pt x="51522" y="19397"/>
                        <a:pt x="51520" y="18547"/>
                      </a:cubicBezTo>
                      <a:cubicBezTo>
                        <a:pt x="51511" y="13737"/>
                        <a:pt x="51511" y="8927"/>
                        <a:pt x="51518" y="4116"/>
                      </a:cubicBezTo>
                      <a:cubicBezTo>
                        <a:pt x="51519" y="3241"/>
                        <a:pt x="51540" y="3229"/>
                        <a:pt x="52479" y="3225"/>
                      </a:cubicBezTo>
                      <a:cubicBezTo>
                        <a:pt x="53444" y="3221"/>
                        <a:pt x="54408" y="3219"/>
                        <a:pt x="55373" y="3219"/>
                      </a:cubicBezTo>
                      <a:close/>
                      <a:moveTo>
                        <a:pt x="35693" y="3220"/>
                      </a:moveTo>
                      <a:cubicBezTo>
                        <a:pt x="36657" y="3220"/>
                        <a:pt x="37622" y="3222"/>
                        <a:pt x="38587" y="3226"/>
                      </a:cubicBezTo>
                      <a:cubicBezTo>
                        <a:pt x="39529" y="3230"/>
                        <a:pt x="39544" y="3243"/>
                        <a:pt x="39546" y="4251"/>
                      </a:cubicBezTo>
                      <a:cubicBezTo>
                        <a:pt x="39554" y="7670"/>
                        <a:pt x="39549" y="11089"/>
                        <a:pt x="39549" y="14508"/>
                      </a:cubicBezTo>
                      <a:cubicBezTo>
                        <a:pt x="39548" y="15820"/>
                        <a:pt x="39558" y="17132"/>
                        <a:pt x="39544" y="18443"/>
                      </a:cubicBezTo>
                      <a:cubicBezTo>
                        <a:pt x="39534" y="19385"/>
                        <a:pt x="39510" y="19420"/>
                        <a:pt x="38634" y="19427"/>
                      </a:cubicBezTo>
                      <a:cubicBezTo>
                        <a:pt x="37392" y="19439"/>
                        <a:pt x="36150" y="19444"/>
                        <a:pt x="34909" y="19444"/>
                      </a:cubicBezTo>
                      <a:cubicBezTo>
                        <a:pt x="34123" y="19444"/>
                        <a:pt x="33337" y="19442"/>
                        <a:pt x="32552" y="19438"/>
                      </a:cubicBezTo>
                      <a:cubicBezTo>
                        <a:pt x="31702" y="19433"/>
                        <a:pt x="31680" y="19408"/>
                        <a:pt x="31674" y="18558"/>
                      </a:cubicBezTo>
                      <a:cubicBezTo>
                        <a:pt x="31662" y="16133"/>
                        <a:pt x="31670" y="13707"/>
                        <a:pt x="31670" y="11283"/>
                      </a:cubicBezTo>
                      <a:lnTo>
                        <a:pt x="31668" y="11283"/>
                      </a:lnTo>
                      <a:cubicBezTo>
                        <a:pt x="31668" y="8937"/>
                        <a:pt x="31663" y="6592"/>
                        <a:pt x="31671" y="4246"/>
                      </a:cubicBezTo>
                      <a:cubicBezTo>
                        <a:pt x="31674" y="3242"/>
                        <a:pt x="31686" y="3230"/>
                        <a:pt x="32623" y="3226"/>
                      </a:cubicBezTo>
                      <a:cubicBezTo>
                        <a:pt x="33646" y="3222"/>
                        <a:pt x="34669" y="3220"/>
                        <a:pt x="35693" y="3220"/>
                      </a:cubicBezTo>
                      <a:close/>
                      <a:moveTo>
                        <a:pt x="17792" y="3223"/>
                      </a:moveTo>
                      <a:cubicBezTo>
                        <a:pt x="18510" y="3223"/>
                        <a:pt x="19228" y="3223"/>
                        <a:pt x="19946" y="3224"/>
                      </a:cubicBezTo>
                      <a:cubicBezTo>
                        <a:pt x="21127" y="3226"/>
                        <a:pt x="21135" y="3229"/>
                        <a:pt x="21136" y="4380"/>
                      </a:cubicBezTo>
                      <a:cubicBezTo>
                        <a:pt x="21140" y="8319"/>
                        <a:pt x="21137" y="12255"/>
                        <a:pt x="21137" y="16194"/>
                      </a:cubicBezTo>
                      <a:cubicBezTo>
                        <a:pt x="21137" y="16950"/>
                        <a:pt x="21147" y="17706"/>
                        <a:pt x="21133" y="18461"/>
                      </a:cubicBezTo>
                      <a:cubicBezTo>
                        <a:pt x="21116" y="19403"/>
                        <a:pt x="21101" y="19430"/>
                        <a:pt x="20216" y="19439"/>
                      </a:cubicBezTo>
                      <a:cubicBezTo>
                        <a:pt x="18888" y="19450"/>
                        <a:pt x="17559" y="19456"/>
                        <a:pt x="16231" y="19456"/>
                      </a:cubicBezTo>
                      <a:cubicBezTo>
                        <a:pt x="15531" y="19456"/>
                        <a:pt x="14831" y="19455"/>
                        <a:pt x="14130" y="19451"/>
                      </a:cubicBezTo>
                      <a:cubicBezTo>
                        <a:pt x="13291" y="19446"/>
                        <a:pt x="13268" y="19422"/>
                        <a:pt x="13263" y="18562"/>
                      </a:cubicBezTo>
                      <a:cubicBezTo>
                        <a:pt x="13251" y="16136"/>
                        <a:pt x="13259" y="13709"/>
                        <a:pt x="13259" y="11283"/>
                      </a:cubicBezTo>
                      <a:lnTo>
                        <a:pt x="13257" y="11283"/>
                      </a:lnTo>
                      <a:cubicBezTo>
                        <a:pt x="13257" y="9015"/>
                        <a:pt x="13255" y="6748"/>
                        <a:pt x="13258" y="4481"/>
                      </a:cubicBezTo>
                      <a:cubicBezTo>
                        <a:pt x="13260" y="3290"/>
                        <a:pt x="13192" y="3223"/>
                        <a:pt x="14077" y="3223"/>
                      </a:cubicBezTo>
                      <a:cubicBezTo>
                        <a:pt x="14188" y="3223"/>
                        <a:pt x="14314" y="3224"/>
                        <a:pt x="14457" y="3224"/>
                      </a:cubicBezTo>
                      <a:cubicBezTo>
                        <a:pt x="15568" y="3224"/>
                        <a:pt x="16680" y="3223"/>
                        <a:pt x="17792" y="3223"/>
                      </a:cubicBezTo>
                      <a:close/>
                      <a:moveTo>
                        <a:pt x="73728" y="3219"/>
                      </a:moveTo>
                      <a:cubicBezTo>
                        <a:pt x="74742" y="3219"/>
                        <a:pt x="75756" y="3221"/>
                        <a:pt x="76770" y="3226"/>
                      </a:cubicBezTo>
                      <a:cubicBezTo>
                        <a:pt x="77623" y="3230"/>
                        <a:pt x="77645" y="3248"/>
                        <a:pt x="77649" y="4081"/>
                      </a:cubicBezTo>
                      <a:cubicBezTo>
                        <a:pt x="77660" y="6508"/>
                        <a:pt x="77653" y="8934"/>
                        <a:pt x="77653" y="11361"/>
                      </a:cubicBezTo>
                      <a:cubicBezTo>
                        <a:pt x="77652" y="13747"/>
                        <a:pt x="77660" y="16134"/>
                        <a:pt x="77647" y="18521"/>
                      </a:cubicBezTo>
                      <a:cubicBezTo>
                        <a:pt x="77644" y="19429"/>
                        <a:pt x="77622" y="19449"/>
                        <a:pt x="76702" y="19453"/>
                      </a:cubicBezTo>
                      <a:cubicBezTo>
                        <a:pt x="76106" y="19456"/>
                        <a:pt x="75510" y="19457"/>
                        <a:pt x="74914" y="19457"/>
                      </a:cubicBezTo>
                      <a:cubicBezTo>
                        <a:pt x="73560" y="19457"/>
                        <a:pt x="72207" y="19451"/>
                        <a:pt x="70854" y="19441"/>
                      </a:cubicBezTo>
                      <a:cubicBezTo>
                        <a:pt x="69796" y="19434"/>
                        <a:pt x="69780" y="19421"/>
                        <a:pt x="69777" y="18384"/>
                      </a:cubicBezTo>
                      <a:cubicBezTo>
                        <a:pt x="69769" y="15361"/>
                        <a:pt x="69774" y="12338"/>
                        <a:pt x="69773" y="9315"/>
                      </a:cubicBezTo>
                      <a:cubicBezTo>
                        <a:pt x="69773" y="7604"/>
                        <a:pt x="69765" y="5894"/>
                        <a:pt x="69776" y="4184"/>
                      </a:cubicBezTo>
                      <a:cubicBezTo>
                        <a:pt x="69782" y="3247"/>
                        <a:pt x="69796" y="3232"/>
                        <a:pt x="70685" y="3226"/>
                      </a:cubicBezTo>
                      <a:cubicBezTo>
                        <a:pt x="71699" y="3221"/>
                        <a:pt x="72713" y="3219"/>
                        <a:pt x="73728" y="3219"/>
                      </a:cubicBezTo>
                      <a:close/>
                      <a:moveTo>
                        <a:pt x="87072" y="19977"/>
                      </a:moveTo>
                      <a:cubicBezTo>
                        <a:pt x="87171" y="19977"/>
                        <a:pt x="87270" y="19979"/>
                        <a:pt x="87368" y="19987"/>
                      </a:cubicBezTo>
                      <a:cubicBezTo>
                        <a:pt x="87968" y="20030"/>
                        <a:pt x="88269" y="20303"/>
                        <a:pt x="88329" y="20836"/>
                      </a:cubicBezTo>
                      <a:cubicBezTo>
                        <a:pt x="88386" y="21343"/>
                        <a:pt x="88029" y="21903"/>
                        <a:pt x="87511" y="22001"/>
                      </a:cubicBezTo>
                      <a:cubicBezTo>
                        <a:pt x="87273" y="22045"/>
                        <a:pt x="87027" y="22054"/>
                        <a:pt x="86780" y="22054"/>
                      </a:cubicBezTo>
                      <a:cubicBezTo>
                        <a:pt x="86627" y="22054"/>
                        <a:pt x="86473" y="22050"/>
                        <a:pt x="86321" y="22050"/>
                      </a:cubicBezTo>
                      <a:cubicBezTo>
                        <a:pt x="76042" y="22003"/>
                        <a:pt x="65763" y="21928"/>
                        <a:pt x="55484" y="21911"/>
                      </a:cubicBezTo>
                      <a:cubicBezTo>
                        <a:pt x="53354" y="21908"/>
                        <a:pt x="51223" y="21907"/>
                        <a:pt x="49093" y="21907"/>
                      </a:cubicBezTo>
                      <a:cubicBezTo>
                        <a:pt x="40267" y="21907"/>
                        <a:pt x="31441" y="21931"/>
                        <a:pt x="22616" y="21952"/>
                      </a:cubicBezTo>
                      <a:cubicBezTo>
                        <a:pt x="16281" y="21968"/>
                        <a:pt x="9946" y="22017"/>
                        <a:pt x="3613" y="22050"/>
                      </a:cubicBezTo>
                      <a:cubicBezTo>
                        <a:pt x="3427" y="22051"/>
                        <a:pt x="3241" y="22057"/>
                        <a:pt x="3055" y="22057"/>
                      </a:cubicBezTo>
                      <a:cubicBezTo>
                        <a:pt x="2882" y="22057"/>
                        <a:pt x="2709" y="22052"/>
                        <a:pt x="2538" y="22032"/>
                      </a:cubicBezTo>
                      <a:cubicBezTo>
                        <a:pt x="1872" y="21958"/>
                        <a:pt x="1531" y="21559"/>
                        <a:pt x="1537" y="20925"/>
                      </a:cubicBezTo>
                      <a:cubicBezTo>
                        <a:pt x="1544" y="20274"/>
                        <a:pt x="1835" y="20016"/>
                        <a:pt x="2623" y="19986"/>
                      </a:cubicBezTo>
                      <a:cubicBezTo>
                        <a:pt x="2749" y="19980"/>
                        <a:pt x="2875" y="19979"/>
                        <a:pt x="3001" y="19979"/>
                      </a:cubicBezTo>
                      <a:cubicBezTo>
                        <a:pt x="3194" y="19979"/>
                        <a:pt x="3387" y="19982"/>
                        <a:pt x="3581" y="19982"/>
                      </a:cubicBezTo>
                      <a:lnTo>
                        <a:pt x="44938" y="19982"/>
                      </a:lnTo>
                      <a:cubicBezTo>
                        <a:pt x="58843" y="19982"/>
                        <a:pt x="72747" y="19982"/>
                        <a:pt x="86652" y="19981"/>
                      </a:cubicBezTo>
                      <a:cubicBezTo>
                        <a:pt x="86792" y="19981"/>
                        <a:pt x="86932" y="19977"/>
                        <a:pt x="87072" y="19977"/>
                      </a:cubicBezTo>
                      <a:close/>
                      <a:moveTo>
                        <a:pt x="71208" y="22567"/>
                      </a:moveTo>
                      <a:cubicBezTo>
                        <a:pt x="73103" y="22567"/>
                        <a:pt x="74999" y="22579"/>
                        <a:pt x="76895" y="22600"/>
                      </a:cubicBezTo>
                      <a:cubicBezTo>
                        <a:pt x="77612" y="22609"/>
                        <a:pt x="77639" y="22634"/>
                        <a:pt x="77645" y="23343"/>
                      </a:cubicBezTo>
                      <a:cubicBezTo>
                        <a:pt x="77660" y="25453"/>
                        <a:pt x="77650" y="27563"/>
                        <a:pt x="77650" y="29673"/>
                      </a:cubicBezTo>
                      <a:cubicBezTo>
                        <a:pt x="77649" y="31664"/>
                        <a:pt x="77640" y="33654"/>
                        <a:pt x="77653" y="35645"/>
                      </a:cubicBezTo>
                      <a:cubicBezTo>
                        <a:pt x="77660" y="36845"/>
                        <a:pt x="77279" y="37912"/>
                        <a:pt x="76587" y="38874"/>
                      </a:cubicBezTo>
                      <a:cubicBezTo>
                        <a:pt x="75785" y="39987"/>
                        <a:pt x="74761" y="40541"/>
                        <a:pt x="73736" y="40541"/>
                      </a:cubicBezTo>
                      <a:cubicBezTo>
                        <a:pt x="72698" y="40541"/>
                        <a:pt x="71658" y="39972"/>
                        <a:pt x="70845" y="38837"/>
                      </a:cubicBezTo>
                      <a:cubicBezTo>
                        <a:pt x="70148" y="37865"/>
                        <a:pt x="69792" y="36778"/>
                        <a:pt x="69787" y="35598"/>
                      </a:cubicBezTo>
                      <a:cubicBezTo>
                        <a:pt x="69768" y="31537"/>
                        <a:pt x="69772" y="27477"/>
                        <a:pt x="69781" y="23416"/>
                      </a:cubicBezTo>
                      <a:cubicBezTo>
                        <a:pt x="69782" y="22610"/>
                        <a:pt x="69824" y="22569"/>
                        <a:pt x="70566" y="22567"/>
                      </a:cubicBezTo>
                      <a:cubicBezTo>
                        <a:pt x="70780" y="22567"/>
                        <a:pt x="70994" y="22567"/>
                        <a:pt x="71208" y="22567"/>
                      </a:cubicBezTo>
                      <a:close/>
                      <a:moveTo>
                        <a:pt x="52457" y="22485"/>
                      </a:moveTo>
                      <a:cubicBezTo>
                        <a:pt x="52486" y="22485"/>
                        <a:pt x="52516" y="22485"/>
                        <a:pt x="52547" y="22485"/>
                      </a:cubicBezTo>
                      <a:cubicBezTo>
                        <a:pt x="54497" y="22487"/>
                        <a:pt x="56449" y="22504"/>
                        <a:pt x="58399" y="22528"/>
                      </a:cubicBezTo>
                      <a:cubicBezTo>
                        <a:pt x="59370" y="22539"/>
                        <a:pt x="59388" y="22552"/>
                        <a:pt x="59389" y="23547"/>
                      </a:cubicBezTo>
                      <a:cubicBezTo>
                        <a:pt x="59397" y="27488"/>
                        <a:pt x="59396" y="31430"/>
                        <a:pt x="59385" y="35372"/>
                      </a:cubicBezTo>
                      <a:cubicBezTo>
                        <a:pt x="59384" y="35767"/>
                        <a:pt x="59314" y="36163"/>
                        <a:pt x="59268" y="36558"/>
                      </a:cubicBezTo>
                      <a:cubicBezTo>
                        <a:pt x="59148" y="37584"/>
                        <a:pt x="58672" y="38455"/>
                        <a:pt x="58016" y="39219"/>
                      </a:cubicBezTo>
                      <a:cubicBezTo>
                        <a:pt x="57256" y="40106"/>
                        <a:pt x="56347" y="40549"/>
                        <a:pt x="55438" y="40549"/>
                      </a:cubicBezTo>
                      <a:cubicBezTo>
                        <a:pt x="54533" y="40549"/>
                        <a:pt x="53629" y="40110"/>
                        <a:pt x="52872" y="39232"/>
                      </a:cubicBezTo>
                      <a:cubicBezTo>
                        <a:pt x="51986" y="38202"/>
                        <a:pt x="51508" y="37007"/>
                        <a:pt x="51516" y="35628"/>
                      </a:cubicBezTo>
                      <a:cubicBezTo>
                        <a:pt x="51526" y="33598"/>
                        <a:pt x="51519" y="31567"/>
                        <a:pt x="51519" y="29537"/>
                      </a:cubicBezTo>
                      <a:lnTo>
                        <a:pt x="51515" y="29537"/>
                      </a:lnTo>
                      <a:cubicBezTo>
                        <a:pt x="51515" y="27545"/>
                        <a:pt x="51511" y="25555"/>
                        <a:pt x="51517" y="23563"/>
                      </a:cubicBezTo>
                      <a:cubicBezTo>
                        <a:pt x="51520" y="22531"/>
                        <a:pt x="51529" y="22485"/>
                        <a:pt x="52457" y="22485"/>
                      </a:cubicBezTo>
                      <a:close/>
                      <a:moveTo>
                        <a:pt x="38296" y="22485"/>
                      </a:moveTo>
                      <a:cubicBezTo>
                        <a:pt x="38404" y="22485"/>
                        <a:pt x="38512" y="22485"/>
                        <a:pt x="38620" y="22485"/>
                      </a:cubicBezTo>
                      <a:cubicBezTo>
                        <a:pt x="39521" y="22485"/>
                        <a:pt x="39542" y="22512"/>
                        <a:pt x="39543" y="23445"/>
                      </a:cubicBezTo>
                      <a:cubicBezTo>
                        <a:pt x="39551" y="27426"/>
                        <a:pt x="39550" y="31409"/>
                        <a:pt x="39542" y="35390"/>
                      </a:cubicBezTo>
                      <a:cubicBezTo>
                        <a:pt x="39539" y="36969"/>
                        <a:pt x="39047" y="38368"/>
                        <a:pt x="37911" y="39494"/>
                      </a:cubicBezTo>
                      <a:cubicBezTo>
                        <a:pt x="37199" y="40199"/>
                        <a:pt x="36391" y="40553"/>
                        <a:pt x="35584" y="40553"/>
                      </a:cubicBezTo>
                      <a:cubicBezTo>
                        <a:pt x="34773" y="40553"/>
                        <a:pt x="33964" y="40195"/>
                        <a:pt x="33259" y="39477"/>
                      </a:cubicBezTo>
                      <a:cubicBezTo>
                        <a:pt x="32244" y="38445"/>
                        <a:pt x="31676" y="37198"/>
                        <a:pt x="31674" y="35728"/>
                      </a:cubicBezTo>
                      <a:cubicBezTo>
                        <a:pt x="31671" y="33696"/>
                        <a:pt x="31673" y="31666"/>
                        <a:pt x="31673" y="29635"/>
                      </a:cubicBezTo>
                      <a:lnTo>
                        <a:pt x="31670" y="29635"/>
                      </a:lnTo>
                      <a:cubicBezTo>
                        <a:pt x="31670" y="27565"/>
                        <a:pt x="31662" y="25493"/>
                        <a:pt x="31673" y="23423"/>
                      </a:cubicBezTo>
                      <a:cubicBezTo>
                        <a:pt x="31678" y="22568"/>
                        <a:pt x="31698" y="22542"/>
                        <a:pt x="32528" y="22530"/>
                      </a:cubicBezTo>
                      <a:cubicBezTo>
                        <a:pt x="34451" y="22502"/>
                        <a:pt x="36373" y="22485"/>
                        <a:pt x="38296" y="22485"/>
                      </a:cubicBezTo>
                      <a:close/>
                      <a:moveTo>
                        <a:pt x="20267" y="22562"/>
                      </a:moveTo>
                      <a:cubicBezTo>
                        <a:pt x="21104" y="22562"/>
                        <a:pt x="21129" y="22579"/>
                        <a:pt x="21132" y="23443"/>
                      </a:cubicBezTo>
                      <a:cubicBezTo>
                        <a:pt x="21143" y="26868"/>
                        <a:pt x="21148" y="30293"/>
                        <a:pt x="21129" y="33718"/>
                      </a:cubicBezTo>
                      <a:cubicBezTo>
                        <a:pt x="21123" y="34750"/>
                        <a:pt x="21134" y="35800"/>
                        <a:pt x="20952" y="36808"/>
                      </a:cubicBezTo>
                      <a:cubicBezTo>
                        <a:pt x="20697" y="38231"/>
                        <a:pt x="19926" y="39384"/>
                        <a:pt x="18644" y="40134"/>
                      </a:cubicBezTo>
                      <a:cubicBezTo>
                        <a:pt x="18154" y="40420"/>
                        <a:pt x="17659" y="40565"/>
                        <a:pt x="17167" y="40565"/>
                      </a:cubicBezTo>
                      <a:cubicBezTo>
                        <a:pt x="16674" y="40565"/>
                        <a:pt x="16183" y="40419"/>
                        <a:pt x="15702" y="40120"/>
                      </a:cubicBezTo>
                      <a:cubicBezTo>
                        <a:pt x="14126" y="39143"/>
                        <a:pt x="13328" y="37672"/>
                        <a:pt x="13280" y="35845"/>
                      </a:cubicBezTo>
                      <a:cubicBezTo>
                        <a:pt x="13224" y="33776"/>
                        <a:pt x="13266" y="31704"/>
                        <a:pt x="13266" y="29633"/>
                      </a:cubicBezTo>
                      <a:lnTo>
                        <a:pt x="13260" y="29633"/>
                      </a:lnTo>
                      <a:cubicBezTo>
                        <a:pt x="13260" y="27563"/>
                        <a:pt x="13251" y="25492"/>
                        <a:pt x="13264" y="23422"/>
                      </a:cubicBezTo>
                      <a:cubicBezTo>
                        <a:pt x="13271" y="22627"/>
                        <a:pt x="13292" y="22605"/>
                        <a:pt x="14055" y="22597"/>
                      </a:cubicBezTo>
                      <a:cubicBezTo>
                        <a:pt x="16126" y="22573"/>
                        <a:pt x="18196" y="22562"/>
                        <a:pt x="20267" y="22562"/>
                      </a:cubicBezTo>
                      <a:close/>
                      <a:moveTo>
                        <a:pt x="44719" y="22468"/>
                      </a:moveTo>
                      <a:cubicBezTo>
                        <a:pt x="45844" y="22468"/>
                        <a:pt x="46969" y="22470"/>
                        <a:pt x="48094" y="22470"/>
                      </a:cubicBezTo>
                      <a:cubicBezTo>
                        <a:pt x="48704" y="22470"/>
                        <a:pt x="49313" y="22482"/>
                        <a:pt x="49923" y="22482"/>
                      </a:cubicBezTo>
                      <a:cubicBezTo>
                        <a:pt x="50030" y="22482"/>
                        <a:pt x="50138" y="22482"/>
                        <a:pt x="50246" y="22481"/>
                      </a:cubicBezTo>
                      <a:cubicBezTo>
                        <a:pt x="50251" y="22481"/>
                        <a:pt x="50256" y="22481"/>
                        <a:pt x="50261" y="22481"/>
                      </a:cubicBezTo>
                      <a:cubicBezTo>
                        <a:pt x="50689" y="22481"/>
                        <a:pt x="50917" y="22650"/>
                        <a:pt x="50900" y="23110"/>
                      </a:cubicBezTo>
                      <a:cubicBezTo>
                        <a:pt x="50888" y="23428"/>
                        <a:pt x="50902" y="23747"/>
                        <a:pt x="50902" y="24066"/>
                      </a:cubicBezTo>
                      <a:cubicBezTo>
                        <a:pt x="50900" y="27811"/>
                        <a:pt x="50900" y="31557"/>
                        <a:pt x="50893" y="35302"/>
                      </a:cubicBezTo>
                      <a:cubicBezTo>
                        <a:pt x="50889" y="36916"/>
                        <a:pt x="51356" y="38365"/>
                        <a:pt x="52417" y="39592"/>
                      </a:cubicBezTo>
                      <a:cubicBezTo>
                        <a:pt x="53299" y="40613"/>
                        <a:pt x="54368" y="41125"/>
                        <a:pt x="55438" y="41125"/>
                      </a:cubicBezTo>
                      <a:cubicBezTo>
                        <a:pt x="56491" y="41125"/>
                        <a:pt x="57544" y="40629"/>
                        <a:pt x="58419" y="39635"/>
                      </a:cubicBezTo>
                      <a:cubicBezTo>
                        <a:pt x="59459" y="38453"/>
                        <a:pt x="59960" y="37068"/>
                        <a:pt x="59951" y="35477"/>
                      </a:cubicBezTo>
                      <a:cubicBezTo>
                        <a:pt x="59929" y="31611"/>
                        <a:pt x="59938" y="27747"/>
                        <a:pt x="59941" y="23882"/>
                      </a:cubicBezTo>
                      <a:cubicBezTo>
                        <a:pt x="59942" y="22575"/>
                        <a:pt x="59820" y="22526"/>
                        <a:pt x="61037" y="22526"/>
                      </a:cubicBezTo>
                      <a:cubicBezTo>
                        <a:pt x="61121" y="22526"/>
                        <a:pt x="61212" y="22526"/>
                        <a:pt x="61309" y="22526"/>
                      </a:cubicBezTo>
                      <a:cubicBezTo>
                        <a:pt x="61736" y="22526"/>
                        <a:pt x="62163" y="22526"/>
                        <a:pt x="62589" y="22526"/>
                      </a:cubicBezTo>
                      <a:cubicBezTo>
                        <a:pt x="63056" y="22526"/>
                        <a:pt x="63523" y="22526"/>
                        <a:pt x="63990" y="22526"/>
                      </a:cubicBezTo>
                      <a:cubicBezTo>
                        <a:pt x="65407" y="22526"/>
                        <a:pt x="66824" y="22527"/>
                        <a:pt x="68242" y="22536"/>
                      </a:cubicBezTo>
                      <a:cubicBezTo>
                        <a:pt x="69209" y="22542"/>
                        <a:pt x="69224" y="22561"/>
                        <a:pt x="69225" y="23554"/>
                      </a:cubicBezTo>
                      <a:cubicBezTo>
                        <a:pt x="69231" y="27538"/>
                        <a:pt x="69235" y="31522"/>
                        <a:pt x="69220" y="35506"/>
                      </a:cubicBezTo>
                      <a:cubicBezTo>
                        <a:pt x="69214" y="37233"/>
                        <a:pt x="69808" y="38707"/>
                        <a:pt x="71017" y="39917"/>
                      </a:cubicBezTo>
                      <a:cubicBezTo>
                        <a:pt x="71820" y="40719"/>
                        <a:pt x="72773" y="41119"/>
                        <a:pt x="73727" y="41119"/>
                      </a:cubicBezTo>
                      <a:cubicBezTo>
                        <a:pt x="74681" y="41119"/>
                        <a:pt x="75637" y="40718"/>
                        <a:pt x="76444" y="39917"/>
                      </a:cubicBezTo>
                      <a:cubicBezTo>
                        <a:pt x="77696" y="38676"/>
                        <a:pt x="78271" y="37143"/>
                        <a:pt x="78272" y="35391"/>
                      </a:cubicBezTo>
                      <a:cubicBezTo>
                        <a:pt x="78275" y="31726"/>
                        <a:pt x="78268" y="28060"/>
                        <a:pt x="78266" y="24394"/>
                      </a:cubicBezTo>
                      <a:cubicBezTo>
                        <a:pt x="78265" y="24195"/>
                        <a:pt x="78264" y="23996"/>
                        <a:pt x="78266" y="23797"/>
                      </a:cubicBezTo>
                      <a:cubicBezTo>
                        <a:pt x="78276" y="22607"/>
                        <a:pt x="78276" y="22602"/>
                        <a:pt x="79409" y="22599"/>
                      </a:cubicBezTo>
                      <a:cubicBezTo>
                        <a:pt x="80187" y="22596"/>
                        <a:pt x="80964" y="22595"/>
                        <a:pt x="81740" y="22595"/>
                      </a:cubicBezTo>
                      <a:cubicBezTo>
                        <a:pt x="82517" y="22595"/>
                        <a:pt x="83294" y="22596"/>
                        <a:pt x="84072" y="22600"/>
                      </a:cubicBezTo>
                      <a:cubicBezTo>
                        <a:pt x="85089" y="22606"/>
                        <a:pt x="85097" y="22614"/>
                        <a:pt x="85101" y="23672"/>
                      </a:cubicBezTo>
                      <a:cubicBezTo>
                        <a:pt x="85106" y="24827"/>
                        <a:pt x="85095" y="25983"/>
                        <a:pt x="85094" y="27138"/>
                      </a:cubicBezTo>
                      <a:cubicBezTo>
                        <a:pt x="85089" y="35226"/>
                        <a:pt x="85088" y="43314"/>
                        <a:pt x="85082" y="51403"/>
                      </a:cubicBezTo>
                      <a:cubicBezTo>
                        <a:pt x="85081" y="52647"/>
                        <a:pt x="85161" y="52753"/>
                        <a:pt x="84365" y="52753"/>
                      </a:cubicBezTo>
                      <a:cubicBezTo>
                        <a:pt x="84200" y="52753"/>
                        <a:pt x="83998" y="52749"/>
                        <a:pt x="83750" y="52749"/>
                      </a:cubicBezTo>
                      <a:cubicBezTo>
                        <a:pt x="83745" y="52749"/>
                        <a:pt x="83741" y="52749"/>
                        <a:pt x="83736" y="52749"/>
                      </a:cubicBezTo>
                      <a:cubicBezTo>
                        <a:pt x="75966" y="52751"/>
                        <a:pt x="68197" y="52751"/>
                        <a:pt x="60428" y="52751"/>
                      </a:cubicBezTo>
                      <a:cubicBezTo>
                        <a:pt x="55248" y="52751"/>
                        <a:pt x="50068" y="52751"/>
                        <a:pt x="44889" y="52751"/>
                      </a:cubicBezTo>
                      <a:cubicBezTo>
                        <a:pt x="39169" y="52751"/>
                        <a:pt x="33449" y="52751"/>
                        <a:pt x="27729" y="52751"/>
                      </a:cubicBezTo>
                      <a:cubicBezTo>
                        <a:pt x="20580" y="52751"/>
                        <a:pt x="13430" y="52751"/>
                        <a:pt x="6281" y="52748"/>
                      </a:cubicBezTo>
                      <a:cubicBezTo>
                        <a:pt x="5963" y="52748"/>
                        <a:pt x="5711" y="52755"/>
                        <a:pt x="5510" y="52755"/>
                      </a:cubicBezTo>
                      <a:cubicBezTo>
                        <a:pt x="4647" y="52755"/>
                        <a:pt x="4748" y="52622"/>
                        <a:pt x="4744" y="51218"/>
                      </a:cubicBezTo>
                      <a:cubicBezTo>
                        <a:pt x="4728" y="42133"/>
                        <a:pt x="4714" y="33050"/>
                        <a:pt x="4703" y="23966"/>
                      </a:cubicBezTo>
                      <a:cubicBezTo>
                        <a:pt x="4701" y="22675"/>
                        <a:pt x="4624" y="22596"/>
                        <a:pt x="5543" y="22596"/>
                      </a:cubicBezTo>
                      <a:cubicBezTo>
                        <a:pt x="5669" y="22596"/>
                        <a:pt x="5815" y="22598"/>
                        <a:pt x="5982" y="22598"/>
                      </a:cubicBezTo>
                      <a:cubicBezTo>
                        <a:pt x="6001" y="22598"/>
                        <a:pt x="6020" y="22598"/>
                        <a:pt x="6039" y="22598"/>
                      </a:cubicBezTo>
                      <a:cubicBezTo>
                        <a:pt x="7086" y="22596"/>
                        <a:pt x="8133" y="22593"/>
                        <a:pt x="9180" y="22593"/>
                      </a:cubicBezTo>
                      <a:cubicBezTo>
                        <a:pt x="10046" y="22593"/>
                        <a:pt x="10911" y="22595"/>
                        <a:pt x="11777" y="22600"/>
                      </a:cubicBezTo>
                      <a:cubicBezTo>
                        <a:pt x="12616" y="22604"/>
                        <a:pt x="12641" y="22621"/>
                        <a:pt x="12642" y="23471"/>
                      </a:cubicBezTo>
                      <a:cubicBezTo>
                        <a:pt x="12648" y="27415"/>
                        <a:pt x="12643" y="31360"/>
                        <a:pt x="12636" y="35304"/>
                      </a:cubicBezTo>
                      <a:cubicBezTo>
                        <a:pt x="12634" y="36963"/>
                        <a:pt x="13125" y="38443"/>
                        <a:pt x="14244" y="39682"/>
                      </a:cubicBezTo>
                      <a:cubicBezTo>
                        <a:pt x="15113" y="40644"/>
                        <a:pt x="16148" y="41124"/>
                        <a:pt x="17183" y="41124"/>
                      </a:cubicBezTo>
                      <a:cubicBezTo>
                        <a:pt x="18237" y="41124"/>
                        <a:pt x="19290" y="40626"/>
                        <a:pt x="20165" y="39631"/>
                      </a:cubicBezTo>
                      <a:cubicBezTo>
                        <a:pt x="21175" y="38483"/>
                        <a:pt x="21697" y="37140"/>
                        <a:pt x="21692" y="35592"/>
                      </a:cubicBezTo>
                      <a:cubicBezTo>
                        <a:pt x="21680" y="31687"/>
                        <a:pt x="21682" y="27783"/>
                        <a:pt x="21686" y="23878"/>
                      </a:cubicBezTo>
                      <a:cubicBezTo>
                        <a:pt x="21687" y="22535"/>
                        <a:pt x="21552" y="22526"/>
                        <a:pt x="22912" y="22526"/>
                      </a:cubicBezTo>
                      <a:cubicBezTo>
                        <a:pt x="22930" y="22526"/>
                        <a:pt x="22949" y="22526"/>
                        <a:pt x="22968" y="22526"/>
                      </a:cubicBezTo>
                      <a:cubicBezTo>
                        <a:pt x="22998" y="22526"/>
                        <a:pt x="23029" y="22526"/>
                        <a:pt x="23060" y="22526"/>
                      </a:cubicBezTo>
                      <a:cubicBezTo>
                        <a:pt x="24324" y="22525"/>
                        <a:pt x="25587" y="22523"/>
                        <a:pt x="26851" y="22523"/>
                      </a:cubicBezTo>
                      <a:cubicBezTo>
                        <a:pt x="27898" y="22523"/>
                        <a:pt x="28945" y="22524"/>
                        <a:pt x="29993" y="22528"/>
                      </a:cubicBezTo>
                      <a:cubicBezTo>
                        <a:pt x="31038" y="22532"/>
                        <a:pt x="31053" y="22544"/>
                        <a:pt x="31054" y="23578"/>
                      </a:cubicBezTo>
                      <a:cubicBezTo>
                        <a:pt x="31058" y="27482"/>
                        <a:pt x="31053" y="31387"/>
                        <a:pt x="31047" y="35292"/>
                      </a:cubicBezTo>
                      <a:cubicBezTo>
                        <a:pt x="31044" y="36994"/>
                        <a:pt x="31552" y="38507"/>
                        <a:pt x="32726" y="39760"/>
                      </a:cubicBezTo>
                      <a:cubicBezTo>
                        <a:pt x="33580" y="40671"/>
                        <a:pt x="34588" y="41127"/>
                        <a:pt x="35594" y="41127"/>
                      </a:cubicBezTo>
                      <a:cubicBezTo>
                        <a:pt x="36611" y="41127"/>
                        <a:pt x="37628" y="40661"/>
                        <a:pt x="38485" y="39729"/>
                      </a:cubicBezTo>
                      <a:cubicBezTo>
                        <a:pt x="39582" y="38536"/>
                        <a:pt x="40113" y="37122"/>
                        <a:pt x="40105" y="35487"/>
                      </a:cubicBezTo>
                      <a:cubicBezTo>
                        <a:pt x="40085" y="31662"/>
                        <a:pt x="40096" y="27837"/>
                        <a:pt x="40095" y="24012"/>
                      </a:cubicBezTo>
                      <a:cubicBezTo>
                        <a:pt x="40095" y="23773"/>
                        <a:pt x="40087" y="23534"/>
                        <a:pt x="40097" y="23296"/>
                      </a:cubicBezTo>
                      <a:cubicBezTo>
                        <a:pt x="40128" y="22522"/>
                        <a:pt x="40134" y="22486"/>
                        <a:pt x="40922" y="22480"/>
                      </a:cubicBezTo>
                      <a:cubicBezTo>
                        <a:pt x="42188" y="22470"/>
                        <a:pt x="43453" y="22468"/>
                        <a:pt x="44719" y="22468"/>
                      </a:cubicBezTo>
                      <a:close/>
                      <a:moveTo>
                        <a:pt x="86296" y="22581"/>
                      </a:moveTo>
                      <a:cubicBezTo>
                        <a:pt x="86414" y="22581"/>
                        <a:pt x="86554" y="22602"/>
                        <a:pt x="86718" y="22643"/>
                      </a:cubicBezTo>
                      <a:cubicBezTo>
                        <a:pt x="86887" y="22685"/>
                        <a:pt x="87077" y="22922"/>
                        <a:pt x="87128" y="23104"/>
                      </a:cubicBezTo>
                      <a:cubicBezTo>
                        <a:pt x="87200" y="23363"/>
                        <a:pt x="87155" y="23657"/>
                        <a:pt x="87155" y="23935"/>
                      </a:cubicBezTo>
                      <a:cubicBezTo>
                        <a:pt x="87173" y="33764"/>
                        <a:pt x="87192" y="43594"/>
                        <a:pt x="87209" y="53424"/>
                      </a:cubicBezTo>
                      <a:cubicBezTo>
                        <a:pt x="87210" y="53782"/>
                        <a:pt x="87228" y="54142"/>
                        <a:pt x="87193" y="54498"/>
                      </a:cubicBezTo>
                      <a:cubicBezTo>
                        <a:pt x="87143" y="55028"/>
                        <a:pt x="86856" y="55276"/>
                        <a:pt x="86336" y="55278"/>
                      </a:cubicBezTo>
                      <a:cubicBezTo>
                        <a:pt x="86335" y="55278"/>
                        <a:pt x="86333" y="55278"/>
                        <a:pt x="86332" y="55278"/>
                      </a:cubicBezTo>
                      <a:cubicBezTo>
                        <a:pt x="85979" y="55278"/>
                        <a:pt x="85711" y="55156"/>
                        <a:pt x="85697" y="54743"/>
                      </a:cubicBezTo>
                      <a:cubicBezTo>
                        <a:pt x="85691" y="54544"/>
                        <a:pt x="85686" y="54345"/>
                        <a:pt x="85686" y="54146"/>
                      </a:cubicBezTo>
                      <a:cubicBezTo>
                        <a:pt x="85686" y="49053"/>
                        <a:pt x="85686" y="43959"/>
                        <a:pt x="85686" y="38864"/>
                      </a:cubicBezTo>
                      <a:lnTo>
                        <a:pt x="85706" y="38864"/>
                      </a:lnTo>
                      <a:lnTo>
                        <a:pt x="85706" y="24299"/>
                      </a:lnTo>
                      <a:cubicBezTo>
                        <a:pt x="85706" y="24020"/>
                        <a:pt x="85699" y="23741"/>
                        <a:pt x="85708" y="23463"/>
                      </a:cubicBezTo>
                      <a:cubicBezTo>
                        <a:pt x="85730" y="22846"/>
                        <a:pt x="85880" y="22581"/>
                        <a:pt x="86296" y="22581"/>
                      </a:cubicBezTo>
                      <a:close/>
                      <a:moveTo>
                        <a:pt x="3319" y="22601"/>
                      </a:moveTo>
                      <a:cubicBezTo>
                        <a:pt x="3401" y="22601"/>
                        <a:pt x="3493" y="22606"/>
                        <a:pt x="3598" y="22613"/>
                      </a:cubicBezTo>
                      <a:cubicBezTo>
                        <a:pt x="4007" y="22641"/>
                        <a:pt x="4160" y="22836"/>
                        <a:pt x="4155" y="23215"/>
                      </a:cubicBezTo>
                      <a:cubicBezTo>
                        <a:pt x="4152" y="23495"/>
                        <a:pt x="4161" y="23774"/>
                        <a:pt x="4161" y="24052"/>
                      </a:cubicBezTo>
                      <a:cubicBezTo>
                        <a:pt x="4161" y="28989"/>
                        <a:pt x="4161" y="33925"/>
                        <a:pt x="4161" y="38862"/>
                      </a:cubicBezTo>
                      <a:lnTo>
                        <a:pt x="4187" y="38862"/>
                      </a:lnTo>
                      <a:cubicBezTo>
                        <a:pt x="4187" y="43800"/>
                        <a:pt x="4187" y="48737"/>
                        <a:pt x="4187" y="53673"/>
                      </a:cubicBezTo>
                      <a:cubicBezTo>
                        <a:pt x="4187" y="53952"/>
                        <a:pt x="4175" y="54231"/>
                        <a:pt x="4188" y="54509"/>
                      </a:cubicBezTo>
                      <a:cubicBezTo>
                        <a:pt x="4208" y="54915"/>
                        <a:pt x="4105" y="55215"/>
                        <a:pt x="3643" y="55275"/>
                      </a:cubicBezTo>
                      <a:cubicBezTo>
                        <a:pt x="3589" y="55282"/>
                        <a:pt x="3536" y="55285"/>
                        <a:pt x="3485" y="55285"/>
                      </a:cubicBezTo>
                      <a:cubicBezTo>
                        <a:pt x="3062" y="55285"/>
                        <a:pt x="2736" y="55058"/>
                        <a:pt x="2648" y="54647"/>
                      </a:cubicBezTo>
                      <a:cubicBezTo>
                        <a:pt x="2591" y="54379"/>
                        <a:pt x="2597" y="54093"/>
                        <a:pt x="2599" y="53816"/>
                      </a:cubicBezTo>
                      <a:cubicBezTo>
                        <a:pt x="2637" y="43743"/>
                        <a:pt x="2677" y="33671"/>
                        <a:pt x="2722" y="23598"/>
                      </a:cubicBezTo>
                      <a:cubicBezTo>
                        <a:pt x="2725" y="22780"/>
                        <a:pt x="2808" y="22601"/>
                        <a:pt x="3319" y="22601"/>
                      </a:cubicBezTo>
                      <a:close/>
                      <a:moveTo>
                        <a:pt x="39501" y="53257"/>
                      </a:moveTo>
                      <a:cubicBezTo>
                        <a:pt x="52847" y="53257"/>
                        <a:pt x="66194" y="53303"/>
                        <a:pt x="79541" y="53331"/>
                      </a:cubicBezTo>
                      <a:cubicBezTo>
                        <a:pt x="81134" y="53335"/>
                        <a:pt x="82728" y="53347"/>
                        <a:pt x="84321" y="53377"/>
                      </a:cubicBezTo>
                      <a:cubicBezTo>
                        <a:pt x="85044" y="53390"/>
                        <a:pt x="85049" y="53417"/>
                        <a:pt x="85077" y="54119"/>
                      </a:cubicBezTo>
                      <a:cubicBezTo>
                        <a:pt x="85081" y="54240"/>
                        <a:pt x="85068" y="54359"/>
                        <a:pt x="85070" y="54479"/>
                      </a:cubicBezTo>
                      <a:cubicBezTo>
                        <a:pt x="85085" y="55495"/>
                        <a:pt x="85382" y="55831"/>
                        <a:pt x="86278" y="55846"/>
                      </a:cubicBezTo>
                      <a:cubicBezTo>
                        <a:pt x="86296" y="55847"/>
                        <a:pt x="86313" y="55847"/>
                        <a:pt x="86331" y="55847"/>
                      </a:cubicBezTo>
                      <a:cubicBezTo>
                        <a:pt x="87249" y="55847"/>
                        <a:pt x="87693" y="55427"/>
                        <a:pt x="87731" y="54521"/>
                      </a:cubicBezTo>
                      <a:cubicBezTo>
                        <a:pt x="87736" y="54402"/>
                        <a:pt x="87721" y="54282"/>
                        <a:pt x="87716" y="54163"/>
                      </a:cubicBezTo>
                      <a:cubicBezTo>
                        <a:pt x="87695" y="53725"/>
                        <a:pt x="87756" y="53373"/>
                        <a:pt x="88328" y="53373"/>
                      </a:cubicBezTo>
                      <a:cubicBezTo>
                        <a:pt x="88329" y="53373"/>
                        <a:pt x="88331" y="53373"/>
                        <a:pt x="88333" y="53373"/>
                      </a:cubicBezTo>
                      <a:cubicBezTo>
                        <a:pt x="88948" y="53375"/>
                        <a:pt x="89182" y="53471"/>
                        <a:pt x="89207" y="54074"/>
                      </a:cubicBezTo>
                      <a:cubicBezTo>
                        <a:pt x="89252" y="55183"/>
                        <a:pt x="89194" y="56298"/>
                        <a:pt x="89180" y="57409"/>
                      </a:cubicBezTo>
                      <a:cubicBezTo>
                        <a:pt x="89174" y="57859"/>
                        <a:pt x="88941" y="58001"/>
                        <a:pt x="88516" y="58001"/>
                      </a:cubicBezTo>
                      <a:cubicBezTo>
                        <a:pt x="88508" y="58001"/>
                        <a:pt x="88501" y="58001"/>
                        <a:pt x="88493" y="58001"/>
                      </a:cubicBezTo>
                      <a:cubicBezTo>
                        <a:pt x="88171" y="57997"/>
                        <a:pt x="87848" y="57996"/>
                        <a:pt x="87526" y="57996"/>
                      </a:cubicBezTo>
                      <a:cubicBezTo>
                        <a:pt x="86574" y="57996"/>
                        <a:pt x="85621" y="58008"/>
                        <a:pt x="84668" y="58009"/>
                      </a:cubicBezTo>
                      <a:cubicBezTo>
                        <a:pt x="74267" y="58026"/>
                        <a:pt x="63867" y="58040"/>
                        <a:pt x="53466" y="58053"/>
                      </a:cubicBezTo>
                      <a:cubicBezTo>
                        <a:pt x="52335" y="58055"/>
                        <a:pt x="51203" y="58055"/>
                        <a:pt x="50071" y="58055"/>
                      </a:cubicBezTo>
                      <a:cubicBezTo>
                        <a:pt x="48374" y="58055"/>
                        <a:pt x="46676" y="58054"/>
                        <a:pt x="44979" y="58054"/>
                      </a:cubicBezTo>
                      <a:lnTo>
                        <a:pt x="44979" y="57995"/>
                      </a:lnTo>
                      <a:cubicBezTo>
                        <a:pt x="37846" y="57995"/>
                        <a:pt x="30713" y="57996"/>
                        <a:pt x="23580" y="57996"/>
                      </a:cubicBezTo>
                      <a:cubicBezTo>
                        <a:pt x="16448" y="57996"/>
                        <a:pt x="9315" y="57995"/>
                        <a:pt x="2181" y="57992"/>
                      </a:cubicBezTo>
                      <a:cubicBezTo>
                        <a:pt x="2178" y="57992"/>
                        <a:pt x="2175" y="57992"/>
                        <a:pt x="2172" y="57992"/>
                      </a:cubicBezTo>
                      <a:cubicBezTo>
                        <a:pt x="1799" y="57992"/>
                        <a:pt x="1517" y="58006"/>
                        <a:pt x="1303" y="58006"/>
                      </a:cubicBezTo>
                      <a:cubicBezTo>
                        <a:pt x="599" y="58006"/>
                        <a:pt x="632" y="57846"/>
                        <a:pt x="591" y="56469"/>
                      </a:cubicBezTo>
                      <a:cubicBezTo>
                        <a:pt x="567" y="55673"/>
                        <a:pt x="572" y="54874"/>
                        <a:pt x="623" y="54079"/>
                      </a:cubicBezTo>
                      <a:cubicBezTo>
                        <a:pt x="650" y="53631"/>
                        <a:pt x="1021" y="53337"/>
                        <a:pt x="1431" y="53337"/>
                      </a:cubicBezTo>
                      <a:cubicBezTo>
                        <a:pt x="1567" y="53337"/>
                        <a:pt x="1708" y="53370"/>
                        <a:pt x="1842" y="53440"/>
                      </a:cubicBezTo>
                      <a:cubicBezTo>
                        <a:pt x="1954" y="53499"/>
                        <a:pt x="2048" y="53674"/>
                        <a:pt x="2069" y="53809"/>
                      </a:cubicBezTo>
                      <a:cubicBezTo>
                        <a:pt x="2107" y="54043"/>
                        <a:pt x="2096" y="54286"/>
                        <a:pt x="2079" y="54524"/>
                      </a:cubicBezTo>
                      <a:cubicBezTo>
                        <a:pt x="2040" y="55065"/>
                        <a:pt x="2272" y="55469"/>
                        <a:pt x="2745" y="55688"/>
                      </a:cubicBezTo>
                      <a:cubicBezTo>
                        <a:pt x="3000" y="55807"/>
                        <a:pt x="3261" y="55871"/>
                        <a:pt x="3522" y="55871"/>
                      </a:cubicBezTo>
                      <a:cubicBezTo>
                        <a:pt x="3799" y="55871"/>
                        <a:pt x="4076" y="55799"/>
                        <a:pt x="4345" y="55640"/>
                      </a:cubicBezTo>
                      <a:cubicBezTo>
                        <a:pt x="4758" y="55397"/>
                        <a:pt x="4751" y="54985"/>
                        <a:pt x="4738" y="54583"/>
                      </a:cubicBezTo>
                      <a:cubicBezTo>
                        <a:pt x="4696" y="53404"/>
                        <a:pt x="4798" y="53369"/>
                        <a:pt x="5724" y="53369"/>
                      </a:cubicBezTo>
                      <a:cubicBezTo>
                        <a:pt x="5783" y="53369"/>
                        <a:pt x="5844" y="53370"/>
                        <a:pt x="5909" y="53370"/>
                      </a:cubicBezTo>
                      <a:cubicBezTo>
                        <a:pt x="5945" y="53370"/>
                        <a:pt x="5982" y="53370"/>
                        <a:pt x="6020" y="53369"/>
                      </a:cubicBezTo>
                      <a:cubicBezTo>
                        <a:pt x="16619" y="53330"/>
                        <a:pt x="27219" y="53260"/>
                        <a:pt x="37819" y="53258"/>
                      </a:cubicBezTo>
                      <a:cubicBezTo>
                        <a:pt x="38380" y="53257"/>
                        <a:pt x="38941" y="53257"/>
                        <a:pt x="39501" y="53257"/>
                      </a:cubicBezTo>
                      <a:close/>
                      <a:moveTo>
                        <a:pt x="56947" y="0"/>
                      </a:moveTo>
                      <a:cubicBezTo>
                        <a:pt x="56898" y="0"/>
                        <a:pt x="56849" y="0"/>
                        <a:pt x="56800" y="1"/>
                      </a:cubicBezTo>
                      <a:cubicBezTo>
                        <a:pt x="54887" y="7"/>
                        <a:pt x="52976" y="27"/>
                        <a:pt x="51064" y="64"/>
                      </a:cubicBezTo>
                      <a:cubicBezTo>
                        <a:pt x="50283" y="80"/>
                        <a:pt x="50163" y="165"/>
                        <a:pt x="50077" y="949"/>
                      </a:cubicBezTo>
                      <a:cubicBezTo>
                        <a:pt x="50013" y="1532"/>
                        <a:pt x="50082" y="2133"/>
                        <a:pt x="50122" y="2725"/>
                      </a:cubicBezTo>
                      <a:cubicBezTo>
                        <a:pt x="50133" y="2862"/>
                        <a:pt x="50243" y="3086"/>
                        <a:pt x="50346" y="3109"/>
                      </a:cubicBezTo>
                      <a:cubicBezTo>
                        <a:pt x="51081" y="3281"/>
                        <a:pt x="50928" y="3854"/>
                        <a:pt x="50928" y="4344"/>
                      </a:cubicBezTo>
                      <a:cubicBezTo>
                        <a:pt x="50925" y="8329"/>
                        <a:pt x="50914" y="12313"/>
                        <a:pt x="50906" y="16297"/>
                      </a:cubicBezTo>
                      <a:cubicBezTo>
                        <a:pt x="50904" y="17133"/>
                        <a:pt x="50898" y="17970"/>
                        <a:pt x="50899" y="18807"/>
                      </a:cubicBezTo>
                      <a:cubicBezTo>
                        <a:pt x="50900" y="19180"/>
                        <a:pt x="50766" y="19423"/>
                        <a:pt x="50352" y="19423"/>
                      </a:cubicBezTo>
                      <a:cubicBezTo>
                        <a:pt x="47125" y="19423"/>
                        <a:pt x="43898" y="19422"/>
                        <a:pt x="40671" y="19421"/>
                      </a:cubicBezTo>
                      <a:cubicBezTo>
                        <a:pt x="40278" y="19421"/>
                        <a:pt x="40093" y="19221"/>
                        <a:pt x="40099" y="18830"/>
                      </a:cubicBezTo>
                      <a:cubicBezTo>
                        <a:pt x="40103" y="18591"/>
                        <a:pt x="40094" y="18352"/>
                        <a:pt x="40094" y="18113"/>
                      </a:cubicBezTo>
                      <a:cubicBezTo>
                        <a:pt x="40088" y="13571"/>
                        <a:pt x="40081" y="9030"/>
                        <a:pt x="40082" y="4487"/>
                      </a:cubicBezTo>
                      <a:cubicBezTo>
                        <a:pt x="40082" y="3930"/>
                        <a:pt x="39871" y="3263"/>
                        <a:pt x="40736" y="3070"/>
                      </a:cubicBezTo>
                      <a:cubicBezTo>
                        <a:pt x="40848" y="3045"/>
                        <a:pt x="40944" y="2740"/>
                        <a:pt x="40966" y="2555"/>
                      </a:cubicBezTo>
                      <a:cubicBezTo>
                        <a:pt x="41014" y="2161"/>
                        <a:pt x="41037" y="1760"/>
                        <a:pt x="41022" y="1364"/>
                      </a:cubicBezTo>
                      <a:cubicBezTo>
                        <a:pt x="40978" y="247"/>
                        <a:pt x="40796" y="63"/>
                        <a:pt x="39675" y="59"/>
                      </a:cubicBezTo>
                      <a:cubicBezTo>
                        <a:pt x="38322" y="54"/>
                        <a:pt x="36968" y="52"/>
                        <a:pt x="35614" y="52"/>
                      </a:cubicBezTo>
                      <a:cubicBezTo>
                        <a:pt x="34260" y="52"/>
                        <a:pt x="32906" y="54"/>
                        <a:pt x="31552" y="58"/>
                      </a:cubicBezTo>
                      <a:cubicBezTo>
                        <a:pt x="30388" y="62"/>
                        <a:pt x="30228" y="199"/>
                        <a:pt x="30162" y="1325"/>
                      </a:cubicBezTo>
                      <a:cubicBezTo>
                        <a:pt x="30134" y="1796"/>
                        <a:pt x="30215" y="2276"/>
                        <a:pt x="30280" y="2748"/>
                      </a:cubicBezTo>
                      <a:cubicBezTo>
                        <a:pt x="30300" y="2887"/>
                        <a:pt x="30412" y="3103"/>
                        <a:pt x="30517" y="3126"/>
                      </a:cubicBezTo>
                      <a:cubicBezTo>
                        <a:pt x="31190" y="3273"/>
                        <a:pt x="31083" y="3788"/>
                        <a:pt x="31082" y="4249"/>
                      </a:cubicBezTo>
                      <a:cubicBezTo>
                        <a:pt x="31076" y="8991"/>
                        <a:pt x="31070" y="13732"/>
                        <a:pt x="31053" y="18473"/>
                      </a:cubicBezTo>
                      <a:cubicBezTo>
                        <a:pt x="31050" y="19409"/>
                        <a:pt x="31027" y="19434"/>
                        <a:pt x="30133" y="19439"/>
                      </a:cubicBezTo>
                      <a:cubicBezTo>
                        <a:pt x="28878" y="19445"/>
                        <a:pt x="27623" y="19448"/>
                        <a:pt x="26368" y="19448"/>
                      </a:cubicBezTo>
                      <a:cubicBezTo>
                        <a:pt x="25113" y="19448"/>
                        <a:pt x="23858" y="19445"/>
                        <a:pt x="22602" y="19439"/>
                      </a:cubicBezTo>
                      <a:cubicBezTo>
                        <a:pt x="21708" y="19434"/>
                        <a:pt x="21687" y="19410"/>
                        <a:pt x="21685" y="18471"/>
                      </a:cubicBezTo>
                      <a:cubicBezTo>
                        <a:pt x="21672" y="13690"/>
                        <a:pt x="21671" y="8909"/>
                        <a:pt x="21667" y="4127"/>
                      </a:cubicBezTo>
                      <a:cubicBezTo>
                        <a:pt x="21665" y="3696"/>
                        <a:pt x="21606" y="3258"/>
                        <a:pt x="22222" y="3129"/>
                      </a:cubicBezTo>
                      <a:cubicBezTo>
                        <a:pt x="22369" y="3098"/>
                        <a:pt x="22529" y="2762"/>
                        <a:pt x="22548" y="2554"/>
                      </a:cubicBezTo>
                      <a:cubicBezTo>
                        <a:pt x="22595" y="2002"/>
                        <a:pt x="22621" y="1437"/>
                        <a:pt x="22558" y="888"/>
                      </a:cubicBezTo>
                      <a:cubicBezTo>
                        <a:pt x="22483" y="218"/>
                        <a:pt x="22317" y="94"/>
                        <a:pt x="21620" y="66"/>
                      </a:cubicBezTo>
                      <a:cubicBezTo>
                        <a:pt x="20683" y="29"/>
                        <a:pt x="19745" y="5"/>
                        <a:pt x="18808" y="5"/>
                      </a:cubicBezTo>
                      <a:cubicBezTo>
                        <a:pt x="18750" y="5"/>
                        <a:pt x="18692" y="5"/>
                        <a:pt x="18634" y="6"/>
                      </a:cubicBezTo>
                      <a:cubicBezTo>
                        <a:pt x="16682" y="12"/>
                        <a:pt x="14731" y="31"/>
                        <a:pt x="12779" y="69"/>
                      </a:cubicBezTo>
                      <a:cubicBezTo>
                        <a:pt x="12522" y="74"/>
                        <a:pt x="12199" y="147"/>
                        <a:pt x="12023" y="312"/>
                      </a:cubicBezTo>
                      <a:cubicBezTo>
                        <a:pt x="11628" y="681"/>
                        <a:pt x="11580" y="2826"/>
                        <a:pt x="12029" y="3026"/>
                      </a:cubicBezTo>
                      <a:cubicBezTo>
                        <a:pt x="12853" y="3393"/>
                        <a:pt x="12668" y="4012"/>
                        <a:pt x="12668" y="4609"/>
                      </a:cubicBezTo>
                      <a:cubicBezTo>
                        <a:pt x="12666" y="9152"/>
                        <a:pt x="12654" y="13693"/>
                        <a:pt x="12645" y="18235"/>
                      </a:cubicBezTo>
                      <a:cubicBezTo>
                        <a:pt x="12645" y="18435"/>
                        <a:pt x="12635" y="18634"/>
                        <a:pt x="12641" y="18833"/>
                      </a:cubicBezTo>
                      <a:cubicBezTo>
                        <a:pt x="12654" y="19276"/>
                        <a:pt x="12433" y="19455"/>
                        <a:pt x="12030" y="19455"/>
                      </a:cubicBezTo>
                      <a:cubicBezTo>
                        <a:pt x="12013" y="19455"/>
                        <a:pt x="11994" y="19455"/>
                        <a:pt x="11976" y="19454"/>
                      </a:cubicBezTo>
                      <a:cubicBezTo>
                        <a:pt x="11898" y="19451"/>
                        <a:pt x="11821" y="19450"/>
                        <a:pt x="11743" y="19450"/>
                      </a:cubicBezTo>
                      <a:cubicBezTo>
                        <a:pt x="11542" y="19450"/>
                        <a:pt x="11340" y="19457"/>
                        <a:pt x="11138" y="19457"/>
                      </a:cubicBezTo>
                      <a:cubicBezTo>
                        <a:pt x="9415" y="19457"/>
                        <a:pt x="7691" y="19454"/>
                        <a:pt x="5968" y="19454"/>
                      </a:cubicBezTo>
                      <a:cubicBezTo>
                        <a:pt x="4783" y="19454"/>
                        <a:pt x="3598" y="19456"/>
                        <a:pt x="2413" y="19460"/>
                      </a:cubicBezTo>
                      <a:cubicBezTo>
                        <a:pt x="1332" y="19463"/>
                        <a:pt x="677" y="20362"/>
                        <a:pt x="998" y="21393"/>
                      </a:cubicBezTo>
                      <a:cubicBezTo>
                        <a:pt x="1078" y="21652"/>
                        <a:pt x="1199" y="21980"/>
                        <a:pt x="1405" y="22103"/>
                      </a:cubicBezTo>
                      <a:cubicBezTo>
                        <a:pt x="2163" y="22557"/>
                        <a:pt x="2121" y="23248"/>
                        <a:pt x="2120" y="23978"/>
                      </a:cubicBezTo>
                      <a:cubicBezTo>
                        <a:pt x="2104" y="31030"/>
                        <a:pt x="2103" y="38083"/>
                        <a:pt x="2098" y="45135"/>
                      </a:cubicBezTo>
                      <a:cubicBezTo>
                        <a:pt x="2096" y="47405"/>
                        <a:pt x="2101" y="49677"/>
                        <a:pt x="2089" y="51947"/>
                      </a:cubicBezTo>
                      <a:cubicBezTo>
                        <a:pt x="2086" y="52694"/>
                        <a:pt x="2067" y="52694"/>
                        <a:pt x="1327" y="52796"/>
                      </a:cubicBezTo>
                      <a:cubicBezTo>
                        <a:pt x="260" y="52943"/>
                        <a:pt x="145" y="52966"/>
                        <a:pt x="80" y="54017"/>
                      </a:cubicBezTo>
                      <a:cubicBezTo>
                        <a:pt x="1" y="55280"/>
                        <a:pt x="105" y="56554"/>
                        <a:pt x="91" y="57823"/>
                      </a:cubicBezTo>
                      <a:cubicBezTo>
                        <a:pt x="84" y="58385"/>
                        <a:pt x="346" y="58573"/>
                        <a:pt x="820" y="58573"/>
                      </a:cubicBezTo>
                      <a:cubicBezTo>
                        <a:pt x="845" y="58573"/>
                        <a:pt x="871" y="58572"/>
                        <a:pt x="898" y="58571"/>
                      </a:cubicBezTo>
                      <a:cubicBezTo>
                        <a:pt x="966" y="58569"/>
                        <a:pt x="1034" y="58568"/>
                        <a:pt x="1103" y="58568"/>
                      </a:cubicBezTo>
                      <a:cubicBezTo>
                        <a:pt x="1273" y="58568"/>
                        <a:pt x="1443" y="58574"/>
                        <a:pt x="1614" y="58574"/>
                      </a:cubicBezTo>
                      <a:cubicBezTo>
                        <a:pt x="6912" y="58592"/>
                        <a:pt x="12212" y="58621"/>
                        <a:pt x="17510" y="58625"/>
                      </a:cubicBezTo>
                      <a:cubicBezTo>
                        <a:pt x="21160" y="58628"/>
                        <a:pt x="24809" y="58629"/>
                        <a:pt x="28459" y="58629"/>
                      </a:cubicBezTo>
                      <a:cubicBezTo>
                        <a:pt x="33933" y="58629"/>
                        <a:pt x="39407" y="58627"/>
                        <a:pt x="44881" y="58627"/>
                      </a:cubicBezTo>
                      <a:cubicBezTo>
                        <a:pt x="44881" y="58631"/>
                        <a:pt x="44881" y="58634"/>
                        <a:pt x="44883" y="58636"/>
                      </a:cubicBezTo>
                      <a:cubicBezTo>
                        <a:pt x="45976" y="58636"/>
                        <a:pt x="47068" y="58637"/>
                        <a:pt x="48161" y="58637"/>
                      </a:cubicBezTo>
                      <a:cubicBezTo>
                        <a:pt x="48980" y="58637"/>
                        <a:pt x="49800" y="58636"/>
                        <a:pt x="50619" y="58635"/>
                      </a:cubicBezTo>
                      <a:cubicBezTo>
                        <a:pt x="63089" y="58616"/>
                        <a:pt x="75561" y="58595"/>
                        <a:pt x="88031" y="58573"/>
                      </a:cubicBezTo>
                      <a:cubicBezTo>
                        <a:pt x="88389" y="58573"/>
                        <a:pt x="88747" y="58569"/>
                        <a:pt x="89106" y="58561"/>
                      </a:cubicBezTo>
                      <a:cubicBezTo>
                        <a:pt x="89527" y="58550"/>
                        <a:pt x="89770" y="58369"/>
                        <a:pt x="89770" y="57908"/>
                      </a:cubicBezTo>
                      <a:cubicBezTo>
                        <a:pt x="89770" y="56633"/>
                        <a:pt x="89827" y="55359"/>
                        <a:pt x="89782" y="54087"/>
                      </a:cubicBezTo>
                      <a:cubicBezTo>
                        <a:pt x="89749" y="53073"/>
                        <a:pt x="89570" y="52940"/>
                        <a:pt x="88588" y="52801"/>
                      </a:cubicBezTo>
                      <a:cubicBezTo>
                        <a:pt x="87732" y="52681"/>
                        <a:pt x="87731" y="52681"/>
                        <a:pt x="87711" y="51799"/>
                      </a:cubicBezTo>
                      <a:cubicBezTo>
                        <a:pt x="87708" y="51679"/>
                        <a:pt x="87709" y="51560"/>
                        <a:pt x="87709" y="51439"/>
                      </a:cubicBezTo>
                      <a:cubicBezTo>
                        <a:pt x="87700" y="42276"/>
                        <a:pt x="87693" y="33113"/>
                        <a:pt x="87677" y="23949"/>
                      </a:cubicBezTo>
                      <a:cubicBezTo>
                        <a:pt x="87676" y="23265"/>
                        <a:pt x="87677" y="22673"/>
                        <a:pt x="88348" y="22186"/>
                      </a:cubicBezTo>
                      <a:cubicBezTo>
                        <a:pt x="88988" y="21721"/>
                        <a:pt x="89006" y="20949"/>
                        <a:pt x="88740" y="20217"/>
                      </a:cubicBezTo>
                      <a:cubicBezTo>
                        <a:pt x="88485" y="19512"/>
                        <a:pt x="87920" y="19447"/>
                        <a:pt x="87291" y="19447"/>
                      </a:cubicBezTo>
                      <a:cubicBezTo>
                        <a:pt x="87252" y="19447"/>
                        <a:pt x="87213" y="19448"/>
                        <a:pt x="87173" y="19448"/>
                      </a:cubicBezTo>
                      <a:cubicBezTo>
                        <a:pt x="86070" y="19457"/>
                        <a:pt x="84967" y="19460"/>
                        <a:pt x="83864" y="19460"/>
                      </a:cubicBezTo>
                      <a:cubicBezTo>
                        <a:pt x="82457" y="19460"/>
                        <a:pt x="81050" y="19456"/>
                        <a:pt x="79642" y="19455"/>
                      </a:cubicBezTo>
                      <a:cubicBezTo>
                        <a:pt x="79363" y="19455"/>
                        <a:pt x="79085" y="19450"/>
                        <a:pt x="78806" y="19446"/>
                      </a:cubicBezTo>
                      <a:cubicBezTo>
                        <a:pt x="78473" y="19442"/>
                        <a:pt x="78286" y="19285"/>
                        <a:pt x="78279" y="18940"/>
                      </a:cubicBezTo>
                      <a:cubicBezTo>
                        <a:pt x="78275" y="18701"/>
                        <a:pt x="78266" y="18462"/>
                        <a:pt x="78266" y="18224"/>
                      </a:cubicBezTo>
                      <a:cubicBezTo>
                        <a:pt x="78256" y="13642"/>
                        <a:pt x="78247" y="9059"/>
                        <a:pt x="78239" y="4478"/>
                      </a:cubicBezTo>
                      <a:cubicBezTo>
                        <a:pt x="78238" y="4238"/>
                        <a:pt x="78228" y="3998"/>
                        <a:pt x="78252" y="3761"/>
                      </a:cubicBezTo>
                      <a:cubicBezTo>
                        <a:pt x="78266" y="3608"/>
                        <a:pt x="78301" y="3354"/>
                        <a:pt x="78383" y="3328"/>
                      </a:cubicBezTo>
                      <a:cubicBezTo>
                        <a:pt x="79422" y="3009"/>
                        <a:pt x="79146" y="2112"/>
                        <a:pt x="79158" y="1432"/>
                      </a:cubicBezTo>
                      <a:cubicBezTo>
                        <a:pt x="79178" y="240"/>
                        <a:pt x="78945" y="60"/>
                        <a:pt x="77761" y="56"/>
                      </a:cubicBezTo>
                      <a:cubicBezTo>
                        <a:pt x="76490" y="51"/>
                        <a:pt x="75220" y="50"/>
                        <a:pt x="73949" y="50"/>
                      </a:cubicBezTo>
                      <a:cubicBezTo>
                        <a:pt x="72592" y="50"/>
                        <a:pt x="71234" y="52"/>
                        <a:pt x="69876" y="55"/>
                      </a:cubicBezTo>
                      <a:cubicBezTo>
                        <a:pt x="68478" y="58"/>
                        <a:pt x="68291" y="245"/>
                        <a:pt x="68294" y="1611"/>
                      </a:cubicBezTo>
                      <a:cubicBezTo>
                        <a:pt x="68294" y="1929"/>
                        <a:pt x="68293" y="2256"/>
                        <a:pt x="68363" y="2563"/>
                      </a:cubicBezTo>
                      <a:cubicBezTo>
                        <a:pt x="68410" y="2775"/>
                        <a:pt x="68547" y="3099"/>
                        <a:pt x="68699" y="3133"/>
                      </a:cubicBezTo>
                      <a:cubicBezTo>
                        <a:pt x="69228" y="3253"/>
                        <a:pt x="69250" y="3594"/>
                        <a:pt x="69249" y="4017"/>
                      </a:cubicBezTo>
                      <a:cubicBezTo>
                        <a:pt x="69237" y="8879"/>
                        <a:pt x="69238" y="13739"/>
                        <a:pt x="69224" y="18600"/>
                      </a:cubicBezTo>
                      <a:cubicBezTo>
                        <a:pt x="69221" y="19390"/>
                        <a:pt x="69184" y="19429"/>
                        <a:pt x="68416" y="19435"/>
                      </a:cubicBezTo>
                      <a:cubicBezTo>
                        <a:pt x="67142" y="19442"/>
                        <a:pt x="65867" y="19446"/>
                        <a:pt x="64592" y="19446"/>
                      </a:cubicBezTo>
                      <a:cubicBezTo>
                        <a:pt x="63317" y="19446"/>
                        <a:pt x="62042" y="19442"/>
                        <a:pt x="60767" y="19435"/>
                      </a:cubicBezTo>
                      <a:cubicBezTo>
                        <a:pt x="59985" y="19430"/>
                        <a:pt x="59978" y="19396"/>
                        <a:pt x="59941" y="18615"/>
                      </a:cubicBezTo>
                      <a:cubicBezTo>
                        <a:pt x="59935" y="18496"/>
                        <a:pt x="59938" y="18377"/>
                        <a:pt x="59938" y="18257"/>
                      </a:cubicBezTo>
                      <a:cubicBezTo>
                        <a:pt x="59933" y="13635"/>
                        <a:pt x="59926" y="9013"/>
                        <a:pt x="59926" y="4392"/>
                      </a:cubicBezTo>
                      <a:cubicBezTo>
                        <a:pt x="59926" y="3866"/>
                        <a:pt x="59759" y="3254"/>
                        <a:pt x="60560" y="3083"/>
                      </a:cubicBezTo>
                      <a:cubicBezTo>
                        <a:pt x="60676" y="3057"/>
                        <a:pt x="60791" y="2759"/>
                        <a:pt x="60805" y="2579"/>
                      </a:cubicBezTo>
                      <a:cubicBezTo>
                        <a:pt x="60847" y="2065"/>
                        <a:pt x="60884" y="1542"/>
                        <a:pt x="60837" y="1031"/>
                      </a:cubicBezTo>
                      <a:cubicBezTo>
                        <a:pt x="60761" y="211"/>
                        <a:pt x="60611" y="91"/>
                        <a:pt x="59786" y="61"/>
                      </a:cubicBezTo>
                      <a:cubicBezTo>
                        <a:pt x="58839" y="28"/>
                        <a:pt x="57893" y="0"/>
                        <a:pt x="56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2"/>
                <p:cNvSpPr/>
                <p:nvPr/>
              </p:nvSpPr>
              <p:spPr>
                <a:xfrm>
                  <a:off x="2710045" y="4437487"/>
                  <a:ext cx="1095940" cy="17310"/>
                </a:xfrm>
                <a:custGeom>
                  <a:avLst/>
                  <a:gdLst/>
                  <a:ahLst/>
                  <a:cxnLst/>
                  <a:rect l="l" t="t" r="r" b="b"/>
                  <a:pathLst>
                    <a:path w="29630" h="468" extrusionOk="0">
                      <a:moveTo>
                        <a:pt x="19711" y="0"/>
                      </a:moveTo>
                      <a:cubicBezTo>
                        <a:pt x="12974" y="0"/>
                        <a:pt x="5730" y="190"/>
                        <a:pt x="0" y="210"/>
                      </a:cubicBezTo>
                      <a:cubicBezTo>
                        <a:pt x="5339" y="316"/>
                        <a:pt x="12217" y="468"/>
                        <a:pt x="18708" y="468"/>
                      </a:cubicBezTo>
                      <a:cubicBezTo>
                        <a:pt x="22632" y="468"/>
                        <a:pt x="26415" y="412"/>
                        <a:pt x="29629" y="258"/>
                      </a:cubicBezTo>
                      <a:lnTo>
                        <a:pt x="29629" y="210"/>
                      </a:lnTo>
                      <a:cubicBezTo>
                        <a:pt x="26660" y="53"/>
                        <a:pt x="23255" y="0"/>
                        <a:pt x="19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2"/>
                <p:cNvSpPr/>
                <p:nvPr/>
              </p:nvSpPr>
              <p:spPr>
                <a:xfrm>
                  <a:off x="2554924" y="4520706"/>
                  <a:ext cx="389996" cy="18198"/>
                </a:xfrm>
                <a:custGeom>
                  <a:avLst/>
                  <a:gdLst/>
                  <a:ahLst/>
                  <a:cxnLst/>
                  <a:rect l="l" t="t" r="r" b="b"/>
                  <a:pathLst>
                    <a:path w="10544" h="492" extrusionOk="0">
                      <a:moveTo>
                        <a:pt x="6853" y="1"/>
                      </a:moveTo>
                      <a:cubicBezTo>
                        <a:pt x="4575" y="1"/>
                        <a:pt x="2244" y="225"/>
                        <a:pt x="0" y="232"/>
                      </a:cubicBezTo>
                      <a:cubicBezTo>
                        <a:pt x="1974" y="349"/>
                        <a:pt x="4272" y="492"/>
                        <a:pt x="6501" y="492"/>
                      </a:cubicBezTo>
                      <a:cubicBezTo>
                        <a:pt x="7909" y="492"/>
                        <a:pt x="9289" y="435"/>
                        <a:pt x="10544" y="278"/>
                      </a:cubicBezTo>
                      <a:cubicBezTo>
                        <a:pt x="9345" y="68"/>
                        <a:pt x="8107" y="1"/>
                        <a:pt x="6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2"/>
                <p:cNvSpPr/>
                <p:nvPr/>
              </p:nvSpPr>
              <p:spPr>
                <a:xfrm>
                  <a:off x="3632375" y="4533356"/>
                  <a:ext cx="250072" cy="18346"/>
                </a:xfrm>
                <a:custGeom>
                  <a:avLst/>
                  <a:gdLst/>
                  <a:ahLst/>
                  <a:cxnLst/>
                  <a:rect l="l" t="t" r="r" b="b"/>
                  <a:pathLst>
                    <a:path w="6761" h="496" extrusionOk="0">
                      <a:moveTo>
                        <a:pt x="2115" y="1"/>
                      </a:moveTo>
                      <a:cubicBezTo>
                        <a:pt x="1407" y="1"/>
                        <a:pt x="703" y="58"/>
                        <a:pt x="0" y="218"/>
                      </a:cubicBezTo>
                      <a:cubicBezTo>
                        <a:pt x="749" y="428"/>
                        <a:pt x="1541" y="496"/>
                        <a:pt x="2351" y="496"/>
                      </a:cubicBezTo>
                      <a:cubicBezTo>
                        <a:pt x="3814" y="496"/>
                        <a:pt x="5333" y="274"/>
                        <a:pt x="6761" y="266"/>
                      </a:cubicBezTo>
                      <a:cubicBezTo>
                        <a:pt x="5757" y="66"/>
                        <a:pt x="4476" y="139"/>
                        <a:pt x="3381" y="52"/>
                      </a:cubicBezTo>
                      <a:cubicBezTo>
                        <a:pt x="2958" y="21"/>
                        <a:pt x="2536" y="1"/>
                        <a:pt x="2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2"/>
                <p:cNvSpPr/>
                <p:nvPr/>
              </p:nvSpPr>
              <p:spPr>
                <a:xfrm>
                  <a:off x="1477844" y="4510387"/>
                  <a:ext cx="281327" cy="18346"/>
                </a:xfrm>
                <a:custGeom>
                  <a:avLst/>
                  <a:gdLst/>
                  <a:ahLst/>
                  <a:cxnLst/>
                  <a:rect l="l" t="t" r="r" b="b"/>
                  <a:pathLst>
                    <a:path w="7606" h="496" extrusionOk="0">
                      <a:moveTo>
                        <a:pt x="4958" y="0"/>
                      </a:moveTo>
                      <a:cubicBezTo>
                        <a:pt x="3313" y="0"/>
                        <a:pt x="1611" y="223"/>
                        <a:pt x="0" y="231"/>
                      </a:cubicBezTo>
                      <a:cubicBezTo>
                        <a:pt x="1144" y="432"/>
                        <a:pt x="2567" y="357"/>
                        <a:pt x="3803" y="444"/>
                      </a:cubicBezTo>
                      <a:cubicBezTo>
                        <a:pt x="4278" y="475"/>
                        <a:pt x="4752" y="495"/>
                        <a:pt x="5226" y="495"/>
                      </a:cubicBezTo>
                      <a:cubicBezTo>
                        <a:pt x="6021" y="495"/>
                        <a:pt x="6814" y="438"/>
                        <a:pt x="7605" y="278"/>
                      </a:cubicBezTo>
                      <a:cubicBezTo>
                        <a:pt x="6757" y="68"/>
                        <a:pt x="5866" y="0"/>
                        <a:pt x="4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2"/>
                <p:cNvSpPr/>
                <p:nvPr/>
              </p:nvSpPr>
              <p:spPr>
                <a:xfrm>
                  <a:off x="817785" y="4078496"/>
                  <a:ext cx="36803" cy="367693"/>
                </a:xfrm>
                <a:custGeom>
                  <a:avLst/>
                  <a:gdLst/>
                  <a:ahLst/>
                  <a:cxnLst/>
                  <a:rect l="l" t="t" r="r" b="b"/>
                  <a:pathLst>
                    <a:path w="995" h="9941" extrusionOk="0">
                      <a:moveTo>
                        <a:pt x="591" y="1"/>
                      </a:moveTo>
                      <a:lnTo>
                        <a:pt x="591" y="1"/>
                      </a:lnTo>
                      <a:cubicBezTo>
                        <a:pt x="1" y="3171"/>
                        <a:pt x="533" y="6662"/>
                        <a:pt x="543" y="9941"/>
                      </a:cubicBezTo>
                      <a:cubicBezTo>
                        <a:pt x="735" y="6906"/>
                        <a:pt x="995" y="3057"/>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2"/>
                <p:cNvSpPr/>
                <p:nvPr/>
              </p:nvSpPr>
              <p:spPr>
                <a:xfrm>
                  <a:off x="3894793" y="3363326"/>
                  <a:ext cx="36951" cy="413002"/>
                </a:xfrm>
                <a:custGeom>
                  <a:avLst/>
                  <a:gdLst/>
                  <a:ahLst/>
                  <a:cxnLst/>
                  <a:rect l="l" t="t" r="r" b="b"/>
                  <a:pathLst>
                    <a:path w="999" h="11166" extrusionOk="0">
                      <a:moveTo>
                        <a:pt x="455" y="0"/>
                      </a:moveTo>
                      <a:cubicBezTo>
                        <a:pt x="264" y="3487"/>
                        <a:pt x="0" y="7637"/>
                        <a:pt x="406" y="11165"/>
                      </a:cubicBezTo>
                      <a:cubicBezTo>
                        <a:pt x="998" y="7585"/>
                        <a:pt x="464" y="3687"/>
                        <a:pt x="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2"/>
                <p:cNvSpPr/>
                <p:nvPr/>
              </p:nvSpPr>
              <p:spPr>
                <a:xfrm>
                  <a:off x="3900452" y="3826286"/>
                  <a:ext cx="19160" cy="108706"/>
                </a:xfrm>
                <a:custGeom>
                  <a:avLst/>
                  <a:gdLst/>
                  <a:ahLst/>
                  <a:cxnLst/>
                  <a:rect l="l" t="t" r="r" b="b"/>
                  <a:pathLst>
                    <a:path w="518" h="2939" extrusionOk="0">
                      <a:moveTo>
                        <a:pt x="302" y="1"/>
                      </a:moveTo>
                      <a:cubicBezTo>
                        <a:pt x="154" y="111"/>
                        <a:pt x="149" y="1131"/>
                        <a:pt x="87" y="1470"/>
                      </a:cubicBezTo>
                      <a:cubicBezTo>
                        <a:pt x="1" y="1976"/>
                        <a:pt x="3" y="2461"/>
                        <a:pt x="253" y="2938"/>
                      </a:cubicBezTo>
                      <a:cubicBezTo>
                        <a:pt x="415" y="2909"/>
                        <a:pt x="487" y="2353"/>
                        <a:pt x="515" y="2205"/>
                      </a:cubicBezTo>
                      <a:cubicBezTo>
                        <a:pt x="517" y="1472"/>
                        <a:pt x="382" y="734"/>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2"/>
                <p:cNvSpPr/>
                <p:nvPr/>
              </p:nvSpPr>
              <p:spPr>
                <a:xfrm>
                  <a:off x="884953" y="3203360"/>
                  <a:ext cx="691703" cy="18161"/>
                </a:xfrm>
                <a:custGeom>
                  <a:avLst/>
                  <a:gdLst/>
                  <a:ahLst/>
                  <a:cxnLst/>
                  <a:rect l="l" t="t" r="r" b="b"/>
                  <a:pathLst>
                    <a:path w="18701" h="491" extrusionOk="0">
                      <a:moveTo>
                        <a:pt x="12461" y="0"/>
                      </a:moveTo>
                      <a:cubicBezTo>
                        <a:pt x="8317" y="0"/>
                        <a:pt x="3825" y="226"/>
                        <a:pt x="294" y="226"/>
                      </a:cubicBezTo>
                      <a:cubicBezTo>
                        <a:pt x="229" y="226"/>
                        <a:pt x="164" y="226"/>
                        <a:pt x="99" y="226"/>
                      </a:cubicBezTo>
                      <a:lnTo>
                        <a:pt x="99" y="226"/>
                      </a:lnTo>
                      <a:cubicBezTo>
                        <a:pt x="1" y="352"/>
                        <a:pt x="9403" y="400"/>
                        <a:pt x="9399" y="440"/>
                      </a:cubicBezTo>
                      <a:cubicBezTo>
                        <a:pt x="10554" y="470"/>
                        <a:pt x="11708" y="490"/>
                        <a:pt x="12862" y="490"/>
                      </a:cubicBezTo>
                      <a:cubicBezTo>
                        <a:pt x="14809" y="490"/>
                        <a:pt x="16755" y="433"/>
                        <a:pt x="18700" y="273"/>
                      </a:cubicBezTo>
                      <a:cubicBezTo>
                        <a:pt x="16863" y="67"/>
                        <a:pt x="14713" y="0"/>
                        <a:pt x="1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2"/>
                <p:cNvSpPr/>
                <p:nvPr/>
              </p:nvSpPr>
              <p:spPr>
                <a:xfrm>
                  <a:off x="1675352" y="3203767"/>
                  <a:ext cx="83814" cy="17754"/>
                </a:xfrm>
                <a:custGeom>
                  <a:avLst/>
                  <a:gdLst/>
                  <a:ahLst/>
                  <a:cxnLst/>
                  <a:rect l="l" t="t" r="r" b="b"/>
                  <a:pathLst>
                    <a:path w="2266" h="480" extrusionOk="0">
                      <a:moveTo>
                        <a:pt x="1686" y="1"/>
                      </a:moveTo>
                      <a:cubicBezTo>
                        <a:pt x="1127" y="1"/>
                        <a:pt x="562" y="135"/>
                        <a:pt x="1" y="215"/>
                      </a:cubicBezTo>
                      <a:cubicBezTo>
                        <a:pt x="56" y="351"/>
                        <a:pt x="862" y="370"/>
                        <a:pt x="1133" y="429"/>
                      </a:cubicBezTo>
                      <a:cubicBezTo>
                        <a:pt x="1277" y="460"/>
                        <a:pt x="1417" y="480"/>
                        <a:pt x="1555" y="480"/>
                      </a:cubicBezTo>
                      <a:cubicBezTo>
                        <a:pt x="1799" y="480"/>
                        <a:pt x="2034" y="420"/>
                        <a:pt x="2265" y="262"/>
                      </a:cubicBezTo>
                      <a:cubicBezTo>
                        <a:pt x="2246" y="105"/>
                        <a:pt x="1819" y="27"/>
                        <a:pt x="1699" y="1"/>
                      </a:cubicBezTo>
                      <a:cubicBezTo>
                        <a:pt x="1695" y="1"/>
                        <a:pt x="1690" y="1"/>
                        <a:pt x="1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2"/>
                <p:cNvSpPr/>
                <p:nvPr/>
              </p:nvSpPr>
              <p:spPr>
                <a:xfrm>
                  <a:off x="1212800" y="2615201"/>
                  <a:ext cx="24708" cy="277998"/>
                </a:xfrm>
                <a:custGeom>
                  <a:avLst/>
                  <a:gdLst/>
                  <a:ahLst/>
                  <a:cxnLst/>
                  <a:rect l="l" t="t" r="r" b="b"/>
                  <a:pathLst>
                    <a:path w="668" h="7516" extrusionOk="0">
                      <a:moveTo>
                        <a:pt x="305" y="1"/>
                      </a:moveTo>
                      <a:lnTo>
                        <a:pt x="305" y="1"/>
                      </a:lnTo>
                      <a:cubicBezTo>
                        <a:pt x="179" y="2422"/>
                        <a:pt x="1" y="5042"/>
                        <a:pt x="273" y="7516"/>
                      </a:cubicBezTo>
                      <a:cubicBezTo>
                        <a:pt x="667" y="5104"/>
                        <a:pt x="311" y="2483"/>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2"/>
                <p:cNvSpPr/>
                <p:nvPr/>
              </p:nvSpPr>
              <p:spPr>
                <a:xfrm>
                  <a:off x="1471039" y="2582283"/>
                  <a:ext cx="19640" cy="62879"/>
                </a:xfrm>
                <a:custGeom>
                  <a:avLst/>
                  <a:gdLst/>
                  <a:ahLst/>
                  <a:cxnLst/>
                  <a:rect l="l" t="t" r="r" b="b"/>
                  <a:pathLst>
                    <a:path w="531" h="1700" extrusionOk="0">
                      <a:moveTo>
                        <a:pt x="201" y="0"/>
                      </a:moveTo>
                      <a:cubicBezTo>
                        <a:pt x="87" y="153"/>
                        <a:pt x="107" y="610"/>
                        <a:pt x="58" y="850"/>
                      </a:cubicBezTo>
                      <a:cubicBezTo>
                        <a:pt x="1" y="1145"/>
                        <a:pt x="5" y="1427"/>
                        <a:pt x="169" y="1700"/>
                      </a:cubicBezTo>
                      <a:cubicBezTo>
                        <a:pt x="530" y="1336"/>
                        <a:pt x="229" y="491"/>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2"/>
                <p:cNvSpPr/>
                <p:nvPr/>
              </p:nvSpPr>
              <p:spPr>
                <a:xfrm>
                  <a:off x="1212800" y="3324749"/>
                  <a:ext cx="24745" cy="461419"/>
                </a:xfrm>
                <a:custGeom>
                  <a:avLst/>
                  <a:gdLst/>
                  <a:ahLst/>
                  <a:cxnLst/>
                  <a:rect l="l" t="t" r="r" b="b"/>
                  <a:pathLst>
                    <a:path w="669" h="12475" extrusionOk="0">
                      <a:moveTo>
                        <a:pt x="305" y="1"/>
                      </a:moveTo>
                      <a:lnTo>
                        <a:pt x="305" y="1"/>
                      </a:lnTo>
                      <a:cubicBezTo>
                        <a:pt x="192" y="3575"/>
                        <a:pt x="1" y="8895"/>
                        <a:pt x="273" y="12474"/>
                      </a:cubicBezTo>
                      <a:cubicBezTo>
                        <a:pt x="668" y="8933"/>
                        <a:pt x="295" y="3663"/>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2"/>
                <p:cNvSpPr/>
                <p:nvPr/>
              </p:nvSpPr>
              <p:spPr>
                <a:xfrm>
                  <a:off x="1894681" y="2582283"/>
                  <a:ext cx="24745" cy="522522"/>
                </a:xfrm>
                <a:custGeom>
                  <a:avLst/>
                  <a:gdLst/>
                  <a:ahLst/>
                  <a:cxnLst/>
                  <a:rect l="l" t="t" r="r" b="b"/>
                  <a:pathLst>
                    <a:path w="669" h="14127" extrusionOk="0">
                      <a:moveTo>
                        <a:pt x="304" y="0"/>
                      </a:moveTo>
                      <a:lnTo>
                        <a:pt x="304" y="0"/>
                      </a:lnTo>
                      <a:cubicBezTo>
                        <a:pt x="191" y="4060"/>
                        <a:pt x="0" y="10068"/>
                        <a:pt x="272" y="14127"/>
                      </a:cubicBezTo>
                      <a:cubicBezTo>
                        <a:pt x="668" y="10105"/>
                        <a:pt x="295" y="415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2"/>
                <p:cNvSpPr/>
                <p:nvPr/>
              </p:nvSpPr>
              <p:spPr>
                <a:xfrm>
                  <a:off x="1894644" y="3373165"/>
                  <a:ext cx="24708" cy="247520"/>
                </a:xfrm>
                <a:custGeom>
                  <a:avLst/>
                  <a:gdLst/>
                  <a:ahLst/>
                  <a:cxnLst/>
                  <a:rect l="l" t="t" r="r" b="b"/>
                  <a:pathLst>
                    <a:path w="668" h="6692" extrusionOk="0">
                      <a:moveTo>
                        <a:pt x="305" y="1"/>
                      </a:moveTo>
                      <a:cubicBezTo>
                        <a:pt x="179" y="2148"/>
                        <a:pt x="0" y="4494"/>
                        <a:pt x="273" y="6692"/>
                      </a:cubicBezTo>
                      <a:cubicBezTo>
                        <a:pt x="667" y="4556"/>
                        <a:pt x="312" y="2208"/>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2"/>
                <p:cNvSpPr/>
                <p:nvPr/>
              </p:nvSpPr>
              <p:spPr>
                <a:xfrm>
                  <a:off x="2149739" y="3620641"/>
                  <a:ext cx="20158" cy="84073"/>
                </a:xfrm>
                <a:custGeom>
                  <a:avLst/>
                  <a:gdLst/>
                  <a:ahLst/>
                  <a:cxnLst/>
                  <a:rect l="l" t="t" r="r" b="b"/>
                  <a:pathLst>
                    <a:path w="545" h="2273" extrusionOk="0">
                      <a:moveTo>
                        <a:pt x="378" y="1"/>
                      </a:moveTo>
                      <a:cubicBezTo>
                        <a:pt x="0" y="601"/>
                        <a:pt x="327" y="1567"/>
                        <a:pt x="346" y="2272"/>
                      </a:cubicBezTo>
                      <a:cubicBezTo>
                        <a:pt x="473" y="1975"/>
                        <a:pt x="432" y="1495"/>
                        <a:pt x="489" y="1136"/>
                      </a:cubicBezTo>
                      <a:cubicBezTo>
                        <a:pt x="545" y="749"/>
                        <a:pt x="544" y="371"/>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2"/>
                <p:cNvSpPr/>
                <p:nvPr/>
              </p:nvSpPr>
              <p:spPr>
                <a:xfrm>
                  <a:off x="2139383" y="2613685"/>
                  <a:ext cx="23968" cy="105599"/>
                </a:xfrm>
                <a:custGeom>
                  <a:avLst/>
                  <a:gdLst/>
                  <a:ahLst/>
                  <a:cxnLst/>
                  <a:rect l="l" t="t" r="r" b="b"/>
                  <a:pathLst>
                    <a:path w="648" h="2855" extrusionOk="0">
                      <a:moveTo>
                        <a:pt x="293" y="1"/>
                      </a:moveTo>
                      <a:lnTo>
                        <a:pt x="293" y="1"/>
                      </a:lnTo>
                      <a:cubicBezTo>
                        <a:pt x="166" y="759"/>
                        <a:pt x="0" y="2103"/>
                        <a:pt x="262" y="2854"/>
                      </a:cubicBezTo>
                      <a:cubicBezTo>
                        <a:pt x="647" y="2013"/>
                        <a:pt x="307" y="927"/>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2"/>
                <p:cNvSpPr/>
                <p:nvPr/>
              </p:nvSpPr>
              <p:spPr>
                <a:xfrm>
                  <a:off x="2628231" y="2615238"/>
                  <a:ext cx="24745" cy="466893"/>
                </a:xfrm>
                <a:custGeom>
                  <a:avLst/>
                  <a:gdLst/>
                  <a:ahLst/>
                  <a:cxnLst/>
                  <a:rect l="l" t="t" r="r" b="b"/>
                  <a:pathLst>
                    <a:path w="669" h="12623" extrusionOk="0">
                      <a:moveTo>
                        <a:pt x="305" y="0"/>
                      </a:moveTo>
                      <a:cubicBezTo>
                        <a:pt x="192" y="3618"/>
                        <a:pt x="0" y="8999"/>
                        <a:pt x="273" y="12622"/>
                      </a:cubicBezTo>
                      <a:cubicBezTo>
                        <a:pt x="668" y="9037"/>
                        <a:pt x="295" y="3705"/>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2"/>
                <p:cNvSpPr/>
                <p:nvPr/>
              </p:nvSpPr>
              <p:spPr>
                <a:xfrm>
                  <a:off x="2628231" y="3336770"/>
                  <a:ext cx="24745" cy="489567"/>
                </a:xfrm>
                <a:custGeom>
                  <a:avLst/>
                  <a:gdLst/>
                  <a:ahLst/>
                  <a:cxnLst/>
                  <a:rect l="l" t="t" r="r" b="b"/>
                  <a:pathLst>
                    <a:path w="669" h="13236" extrusionOk="0">
                      <a:moveTo>
                        <a:pt x="305" y="1"/>
                      </a:moveTo>
                      <a:lnTo>
                        <a:pt x="305" y="1"/>
                      </a:lnTo>
                      <a:cubicBezTo>
                        <a:pt x="192" y="3798"/>
                        <a:pt x="0" y="9435"/>
                        <a:pt x="273" y="13236"/>
                      </a:cubicBezTo>
                      <a:cubicBezTo>
                        <a:pt x="668" y="9473"/>
                        <a:pt x="295" y="3886"/>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2"/>
                <p:cNvSpPr/>
                <p:nvPr/>
              </p:nvSpPr>
              <p:spPr>
                <a:xfrm>
                  <a:off x="2879554" y="2594230"/>
                  <a:ext cx="24560" cy="144547"/>
                </a:xfrm>
                <a:custGeom>
                  <a:avLst/>
                  <a:gdLst/>
                  <a:ahLst/>
                  <a:cxnLst/>
                  <a:rect l="l" t="t" r="r" b="b"/>
                  <a:pathLst>
                    <a:path w="664" h="3908" extrusionOk="0">
                      <a:moveTo>
                        <a:pt x="305" y="1"/>
                      </a:moveTo>
                      <a:lnTo>
                        <a:pt x="305" y="1"/>
                      </a:lnTo>
                      <a:cubicBezTo>
                        <a:pt x="180" y="1220"/>
                        <a:pt x="1" y="2646"/>
                        <a:pt x="274" y="3908"/>
                      </a:cubicBezTo>
                      <a:cubicBezTo>
                        <a:pt x="664" y="2708"/>
                        <a:pt x="315" y="1279"/>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2"/>
                <p:cNvSpPr/>
                <p:nvPr/>
              </p:nvSpPr>
              <p:spPr>
                <a:xfrm>
                  <a:off x="3302308" y="2602848"/>
                  <a:ext cx="20898" cy="349865"/>
                </a:xfrm>
                <a:custGeom>
                  <a:avLst/>
                  <a:gdLst/>
                  <a:ahLst/>
                  <a:cxnLst/>
                  <a:rect l="l" t="t" r="r" b="b"/>
                  <a:pathLst>
                    <a:path w="565" h="9459" extrusionOk="0">
                      <a:moveTo>
                        <a:pt x="200" y="1"/>
                      </a:moveTo>
                      <a:cubicBezTo>
                        <a:pt x="118" y="1"/>
                        <a:pt x="86" y="4729"/>
                        <a:pt x="59" y="4729"/>
                      </a:cubicBezTo>
                      <a:cubicBezTo>
                        <a:pt x="59" y="4729"/>
                        <a:pt x="59" y="4729"/>
                        <a:pt x="59" y="4729"/>
                      </a:cubicBezTo>
                      <a:lnTo>
                        <a:pt x="59" y="4729"/>
                      </a:lnTo>
                      <a:cubicBezTo>
                        <a:pt x="5" y="6309"/>
                        <a:pt x="1" y="7885"/>
                        <a:pt x="170" y="9458"/>
                      </a:cubicBezTo>
                      <a:cubicBezTo>
                        <a:pt x="565" y="6797"/>
                        <a:pt x="194" y="2772"/>
                        <a:pt x="202" y="2"/>
                      </a:cubicBezTo>
                      <a:cubicBezTo>
                        <a:pt x="201" y="1"/>
                        <a:pt x="201"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2"/>
                <p:cNvSpPr/>
                <p:nvPr/>
              </p:nvSpPr>
              <p:spPr>
                <a:xfrm>
                  <a:off x="3298536" y="3315577"/>
                  <a:ext cx="24745" cy="470629"/>
                </a:xfrm>
                <a:custGeom>
                  <a:avLst/>
                  <a:gdLst/>
                  <a:ahLst/>
                  <a:cxnLst/>
                  <a:rect l="l" t="t" r="r" b="b"/>
                  <a:pathLst>
                    <a:path w="669" h="12724" extrusionOk="0">
                      <a:moveTo>
                        <a:pt x="304" y="0"/>
                      </a:moveTo>
                      <a:lnTo>
                        <a:pt x="304" y="0"/>
                      </a:lnTo>
                      <a:cubicBezTo>
                        <a:pt x="191" y="3647"/>
                        <a:pt x="0" y="9070"/>
                        <a:pt x="272" y="12723"/>
                      </a:cubicBezTo>
                      <a:cubicBezTo>
                        <a:pt x="668" y="9109"/>
                        <a:pt x="295" y="3735"/>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2"/>
                <p:cNvSpPr/>
                <p:nvPr/>
              </p:nvSpPr>
              <p:spPr>
                <a:xfrm>
                  <a:off x="3552632" y="3484383"/>
                  <a:ext cx="24634" cy="178317"/>
                </a:xfrm>
                <a:custGeom>
                  <a:avLst/>
                  <a:gdLst/>
                  <a:ahLst/>
                  <a:cxnLst/>
                  <a:rect l="l" t="t" r="r" b="b"/>
                  <a:pathLst>
                    <a:path w="666" h="4821" extrusionOk="0">
                      <a:moveTo>
                        <a:pt x="391" y="0"/>
                      </a:moveTo>
                      <a:cubicBezTo>
                        <a:pt x="0" y="1507"/>
                        <a:pt x="351" y="3237"/>
                        <a:pt x="360" y="4820"/>
                      </a:cubicBezTo>
                      <a:cubicBezTo>
                        <a:pt x="486" y="3297"/>
                        <a:pt x="665" y="157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2"/>
                <p:cNvSpPr/>
                <p:nvPr/>
              </p:nvSpPr>
              <p:spPr>
                <a:xfrm>
                  <a:off x="3552558" y="2799985"/>
                  <a:ext cx="24708" cy="258099"/>
                </a:xfrm>
                <a:custGeom>
                  <a:avLst/>
                  <a:gdLst/>
                  <a:ahLst/>
                  <a:cxnLst/>
                  <a:rect l="l" t="t" r="r" b="b"/>
                  <a:pathLst>
                    <a:path w="668" h="6978" extrusionOk="0">
                      <a:moveTo>
                        <a:pt x="393" y="1"/>
                      </a:moveTo>
                      <a:lnTo>
                        <a:pt x="393" y="1"/>
                      </a:lnTo>
                      <a:cubicBezTo>
                        <a:pt x="0" y="2231"/>
                        <a:pt x="355" y="4675"/>
                        <a:pt x="362" y="6978"/>
                      </a:cubicBezTo>
                      <a:cubicBezTo>
                        <a:pt x="489" y="4735"/>
                        <a:pt x="667" y="2294"/>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74" name="Google Shape;2074;p52"/>
            <p:cNvGrpSpPr/>
            <p:nvPr/>
          </p:nvGrpSpPr>
          <p:grpSpPr>
            <a:xfrm rot="10800000" flipH="1">
              <a:off x="1982783" y="1826636"/>
              <a:ext cx="144502" cy="144436"/>
              <a:chOff x="5754625" y="613526"/>
              <a:chExt cx="327075" cy="327075"/>
            </a:xfrm>
          </p:grpSpPr>
          <p:sp>
            <p:nvSpPr>
              <p:cNvPr id="2075" name="Google Shape;2075;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52"/>
            <p:cNvGrpSpPr/>
            <p:nvPr/>
          </p:nvGrpSpPr>
          <p:grpSpPr>
            <a:xfrm rot="10800000" flipH="1">
              <a:off x="2944808" y="1159886"/>
              <a:ext cx="144502" cy="144436"/>
              <a:chOff x="5754625" y="613526"/>
              <a:chExt cx="327075" cy="327075"/>
            </a:xfrm>
          </p:grpSpPr>
          <p:sp>
            <p:nvSpPr>
              <p:cNvPr id="2078" name="Google Shape;2078;p52"/>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2"/>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split dir="in"/>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9144001" cy="51435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028950"/>
            <a:ext cx="650781" cy="650781"/>
          </a:xfrm>
          <a:prstGeom prst="rect">
            <a:avLst/>
          </a:prstGeom>
        </p:spPr>
      </p:pic>
      <p:grpSp>
        <p:nvGrpSpPr>
          <p:cNvPr id="9" name="Group 8"/>
          <p:cNvGrpSpPr/>
          <p:nvPr/>
        </p:nvGrpSpPr>
        <p:grpSpPr>
          <a:xfrm>
            <a:off x="2247900" y="896470"/>
            <a:ext cx="4651300" cy="14859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4854969" y="4195238"/>
              <a:ext cx="9149121" cy="2396092"/>
            </a:xfrm>
            <a:prstGeom prst="rect">
              <a:avLst/>
            </a:prstGeom>
          </p:spPr>
          <p:txBody>
            <a:bodyPr wrap="square">
              <a:spAutoFit/>
            </a:bodyPr>
            <a:lstStyle/>
            <a:p>
              <a:pPr defTabSz="457200">
                <a:lnSpc>
                  <a:spcPct val="150000"/>
                </a:lnSpc>
                <a:buClrTx/>
                <a:defRPr/>
              </a:pPr>
              <a:r>
                <a:rPr lang="en-US" sz="3500" b="1" kern="1200">
                  <a:solidFill>
                    <a:prstClr val="black"/>
                  </a:solidFill>
                  <a:latin typeface="Arial" panose="020B0604020202020204" pitchFamily="34" charset="0"/>
                  <a:ea typeface="Times New Roman" panose="02020603050405020304" pitchFamily="18" charset="0"/>
                  <a:cs typeface="+mn-cs"/>
                </a:rPr>
                <a:t>LUYỆN TẬP</a:t>
              </a:r>
            </a:p>
          </p:txBody>
        </p:sp>
      </p:grpSp>
      <p:pic>
        <p:nvPicPr>
          <p:cNvPr id="2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489" flipH="1" flipV="1">
            <a:off x="6577651" y="842839"/>
            <a:ext cx="477690" cy="505249"/>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29610" y="751944"/>
            <a:ext cx="650781" cy="650781"/>
          </a:xfrm>
          <a:prstGeom prst="rect">
            <a:avLst/>
          </a:prstGeom>
        </p:spPr>
      </p:pic>
      <p:pic>
        <p:nvPicPr>
          <p:cNvPr id="10" name="Picture 9"/>
          <p:cNvPicPr>
            <a:picLocks noChangeAspect="1"/>
          </p:cNvPicPr>
          <p:nvPr/>
        </p:nvPicPr>
        <p:blipFill>
          <a:blip r:embed="rId8"/>
          <a:stretch>
            <a:fillRect/>
          </a:stretch>
        </p:blipFill>
        <p:spPr>
          <a:xfrm>
            <a:off x="2657004" y="3471779"/>
            <a:ext cx="3920068" cy="1432684"/>
          </a:xfrm>
          <a:prstGeom prst="rect">
            <a:avLst/>
          </a:prstGeom>
        </p:spPr>
      </p:pic>
    </p:spTree>
    <p:extLst>
      <p:ext uri="{BB962C8B-B14F-4D97-AF65-F5344CB8AC3E}">
        <p14:creationId xmlns:p14="http://schemas.microsoft.com/office/powerpoint/2010/main" val="10039044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Ĩ THUẬT DẠY HỌC KHĂN TRẢI BÀN VÀ KĨ THUẬT DẠY HỌC CÁC MẢNH GHÉP">
            <a:extLst>
              <a:ext uri="{FF2B5EF4-FFF2-40B4-BE49-F238E27FC236}">
                <a16:creationId xmlns:a16="http://schemas.microsoft.com/office/drawing/2014/main" id="{97A2F044-7D2C-44BB-8C2F-BAFDC501F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558" y="467610"/>
            <a:ext cx="6400800" cy="422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84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grpSp>
        <p:nvGrpSpPr>
          <p:cNvPr id="1896" name="Google Shape;1896;p48"/>
          <p:cNvGrpSpPr/>
          <p:nvPr/>
        </p:nvGrpSpPr>
        <p:grpSpPr>
          <a:xfrm>
            <a:off x="425416" y="3749355"/>
            <a:ext cx="575604" cy="908384"/>
            <a:chOff x="7539365" y="3401217"/>
            <a:chExt cx="796243" cy="1256583"/>
          </a:xfrm>
        </p:grpSpPr>
        <p:sp>
          <p:nvSpPr>
            <p:cNvPr id="1897" name="Google Shape;1897;p48"/>
            <p:cNvSpPr/>
            <p:nvPr/>
          </p:nvSpPr>
          <p:spPr>
            <a:xfrm>
              <a:off x="7543800" y="4495800"/>
              <a:ext cx="771600" cy="1620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8"/>
            <p:cNvGrpSpPr/>
            <p:nvPr/>
          </p:nvGrpSpPr>
          <p:grpSpPr>
            <a:xfrm>
              <a:off x="7539365" y="3401217"/>
              <a:ext cx="796243" cy="1191649"/>
              <a:chOff x="1994175" y="4146838"/>
              <a:chExt cx="610944" cy="914332"/>
            </a:xfrm>
          </p:grpSpPr>
          <p:sp>
            <p:nvSpPr>
              <p:cNvPr id="1899" name="Google Shape;1899;p48"/>
              <p:cNvSpPr/>
              <p:nvPr/>
            </p:nvSpPr>
            <p:spPr>
              <a:xfrm>
                <a:off x="1998011" y="4150674"/>
                <a:ext cx="603272" cy="906660"/>
              </a:xfrm>
              <a:custGeom>
                <a:avLst/>
                <a:gdLst/>
                <a:ahLst/>
                <a:cxnLst/>
                <a:rect l="l" t="t" r="r" b="b"/>
                <a:pathLst>
                  <a:path w="50952" h="76576" extrusionOk="0">
                    <a:moveTo>
                      <a:pt x="25470" y="0"/>
                    </a:moveTo>
                    <a:cubicBezTo>
                      <a:pt x="25470" y="0"/>
                      <a:pt x="0" y="37037"/>
                      <a:pt x="0" y="51105"/>
                    </a:cubicBezTo>
                    <a:cubicBezTo>
                      <a:pt x="0" y="65174"/>
                      <a:pt x="11402" y="76575"/>
                      <a:pt x="25470" y="76575"/>
                    </a:cubicBezTo>
                    <a:cubicBezTo>
                      <a:pt x="39539" y="76575"/>
                      <a:pt x="50952" y="65174"/>
                      <a:pt x="50952" y="51105"/>
                    </a:cubicBezTo>
                    <a:cubicBezTo>
                      <a:pt x="50952" y="37037"/>
                      <a:pt x="25470" y="0"/>
                      <a:pt x="25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8"/>
              <p:cNvSpPr/>
              <p:nvPr/>
            </p:nvSpPr>
            <p:spPr>
              <a:xfrm>
                <a:off x="1994175" y="4146838"/>
                <a:ext cx="610944" cy="914332"/>
              </a:xfrm>
              <a:custGeom>
                <a:avLst/>
                <a:gdLst/>
                <a:ahLst/>
                <a:cxnLst/>
                <a:rect l="l" t="t" r="r" b="b"/>
                <a:pathLst>
                  <a:path w="51600" h="77224" extrusionOk="0">
                    <a:moveTo>
                      <a:pt x="25794" y="899"/>
                    </a:moveTo>
                    <a:cubicBezTo>
                      <a:pt x="27069" y="2776"/>
                      <a:pt x="32695" y="11147"/>
                      <a:pt x="38257" y="20766"/>
                    </a:cubicBezTo>
                    <a:cubicBezTo>
                      <a:pt x="46562" y="35131"/>
                      <a:pt x="50952" y="45735"/>
                      <a:pt x="50952" y="51429"/>
                    </a:cubicBezTo>
                    <a:cubicBezTo>
                      <a:pt x="50952" y="65295"/>
                      <a:pt x="39667" y="76576"/>
                      <a:pt x="25794" y="76576"/>
                    </a:cubicBezTo>
                    <a:cubicBezTo>
                      <a:pt x="11928" y="76576"/>
                      <a:pt x="648" y="65295"/>
                      <a:pt x="648" y="51429"/>
                    </a:cubicBezTo>
                    <a:cubicBezTo>
                      <a:pt x="648" y="45735"/>
                      <a:pt x="5036" y="35131"/>
                      <a:pt x="13338" y="20766"/>
                    </a:cubicBezTo>
                    <a:cubicBezTo>
                      <a:pt x="18897" y="11147"/>
                      <a:pt x="24521" y="2776"/>
                      <a:pt x="25794" y="899"/>
                    </a:cubicBezTo>
                    <a:close/>
                    <a:moveTo>
                      <a:pt x="25794" y="0"/>
                    </a:moveTo>
                    <a:cubicBezTo>
                      <a:pt x="25688" y="0"/>
                      <a:pt x="25588" y="53"/>
                      <a:pt x="25528" y="141"/>
                    </a:cubicBezTo>
                    <a:cubicBezTo>
                      <a:pt x="25464" y="234"/>
                      <a:pt x="19081" y="9536"/>
                      <a:pt x="12779" y="20439"/>
                    </a:cubicBezTo>
                    <a:cubicBezTo>
                      <a:pt x="4300" y="35111"/>
                      <a:pt x="1" y="45537"/>
                      <a:pt x="1" y="51429"/>
                    </a:cubicBezTo>
                    <a:cubicBezTo>
                      <a:pt x="1" y="58320"/>
                      <a:pt x="2683" y="64797"/>
                      <a:pt x="7555" y="69668"/>
                    </a:cubicBezTo>
                    <a:cubicBezTo>
                      <a:pt x="12426" y="74540"/>
                      <a:pt x="18904" y="77223"/>
                      <a:pt x="25794" y="77223"/>
                    </a:cubicBezTo>
                    <a:cubicBezTo>
                      <a:pt x="32686" y="77223"/>
                      <a:pt x="39165" y="74540"/>
                      <a:pt x="44040" y="69669"/>
                    </a:cubicBezTo>
                    <a:cubicBezTo>
                      <a:pt x="48915" y="64797"/>
                      <a:pt x="51600" y="58319"/>
                      <a:pt x="51600" y="51429"/>
                    </a:cubicBezTo>
                    <a:cubicBezTo>
                      <a:pt x="51600" y="45537"/>
                      <a:pt x="47299" y="35111"/>
                      <a:pt x="38815" y="20439"/>
                    </a:cubicBezTo>
                    <a:cubicBezTo>
                      <a:pt x="32511" y="9536"/>
                      <a:pt x="26125" y="234"/>
                      <a:pt x="26061" y="140"/>
                    </a:cubicBezTo>
                    <a:cubicBezTo>
                      <a:pt x="26000" y="53"/>
                      <a:pt x="25901" y="0"/>
                      <a:pt x="257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8"/>
              <p:cNvSpPr/>
              <p:nvPr/>
            </p:nvSpPr>
            <p:spPr>
              <a:xfrm>
                <a:off x="2299587" y="4150674"/>
                <a:ext cx="301719" cy="906660"/>
              </a:xfrm>
              <a:custGeom>
                <a:avLst/>
                <a:gdLst/>
                <a:ahLst/>
                <a:cxnLst/>
                <a:rect l="l" t="t" r="r" b="b"/>
                <a:pathLst>
                  <a:path w="25483" h="76576" extrusionOk="0">
                    <a:moveTo>
                      <a:pt x="1" y="0"/>
                    </a:moveTo>
                    <a:lnTo>
                      <a:pt x="1" y="76575"/>
                    </a:lnTo>
                    <a:cubicBezTo>
                      <a:pt x="14070" y="76575"/>
                      <a:pt x="25483" y="65174"/>
                      <a:pt x="25483" y="51105"/>
                    </a:cubicBezTo>
                    <a:cubicBezTo>
                      <a:pt x="25483" y="37037"/>
                      <a:pt x="1" y="0"/>
                      <a:pt x="1" y="0"/>
                    </a:cubicBezTo>
                    <a:close/>
                  </a:path>
                </a:pathLst>
              </a:custGeom>
              <a:solidFill>
                <a:srgbClr val="0E0E0E">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8"/>
              <p:cNvSpPr/>
              <p:nvPr/>
            </p:nvSpPr>
            <p:spPr>
              <a:xfrm>
                <a:off x="2078423" y="4486884"/>
                <a:ext cx="200570" cy="488755"/>
              </a:xfrm>
              <a:custGeom>
                <a:avLst/>
                <a:gdLst/>
                <a:ahLst/>
                <a:cxnLst/>
                <a:rect l="l" t="t" r="r" b="b"/>
                <a:pathLst>
                  <a:path w="16940" h="41280" extrusionOk="0">
                    <a:moveTo>
                      <a:pt x="11403" y="1"/>
                    </a:moveTo>
                    <a:cubicBezTo>
                      <a:pt x="9992" y="1617"/>
                      <a:pt x="8705" y="3337"/>
                      <a:pt x="7504" y="5114"/>
                    </a:cubicBezTo>
                    <a:cubicBezTo>
                      <a:pt x="5709" y="7789"/>
                      <a:pt x="4117" y="10614"/>
                      <a:pt x="2942" y="13619"/>
                    </a:cubicBezTo>
                    <a:cubicBezTo>
                      <a:pt x="2552" y="14602"/>
                      <a:pt x="2195" y="15663"/>
                      <a:pt x="1918" y="16685"/>
                    </a:cubicBezTo>
                    <a:cubicBezTo>
                      <a:pt x="1" y="23158"/>
                      <a:pt x="1581" y="29869"/>
                      <a:pt x="5986" y="34961"/>
                    </a:cubicBezTo>
                    <a:cubicBezTo>
                      <a:pt x="8457" y="37790"/>
                      <a:pt x="11606" y="40280"/>
                      <a:pt x="15327" y="41131"/>
                    </a:cubicBezTo>
                    <a:cubicBezTo>
                      <a:pt x="15802" y="41226"/>
                      <a:pt x="16286" y="41279"/>
                      <a:pt x="16768" y="41279"/>
                    </a:cubicBezTo>
                    <a:cubicBezTo>
                      <a:pt x="16825" y="41279"/>
                      <a:pt x="16882" y="41278"/>
                      <a:pt x="16939" y="41277"/>
                    </a:cubicBezTo>
                    <a:lnTo>
                      <a:pt x="16939" y="41212"/>
                    </a:lnTo>
                    <a:cubicBezTo>
                      <a:pt x="15878" y="41146"/>
                      <a:pt x="14846" y="40840"/>
                      <a:pt x="13879" y="40406"/>
                    </a:cubicBezTo>
                    <a:cubicBezTo>
                      <a:pt x="10978" y="39105"/>
                      <a:pt x="8500" y="36976"/>
                      <a:pt x="6481" y="34545"/>
                    </a:cubicBezTo>
                    <a:cubicBezTo>
                      <a:pt x="1972" y="29054"/>
                      <a:pt x="462" y="22886"/>
                      <a:pt x="2532" y="16023"/>
                    </a:cubicBezTo>
                    <a:cubicBezTo>
                      <a:pt x="3350" y="13208"/>
                      <a:pt x="4584" y="10523"/>
                      <a:pt x="6010" y="7966"/>
                    </a:cubicBezTo>
                    <a:cubicBezTo>
                      <a:pt x="7591" y="5177"/>
                      <a:pt x="9397" y="2508"/>
                      <a:pt x="11451" y="44"/>
                    </a:cubicBezTo>
                    <a:lnTo>
                      <a:pt x="114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8"/>
              <p:cNvSpPr/>
              <p:nvPr/>
            </p:nvSpPr>
            <p:spPr>
              <a:xfrm>
                <a:off x="2325033" y="4296684"/>
                <a:ext cx="71218" cy="118803"/>
              </a:xfrm>
              <a:custGeom>
                <a:avLst/>
                <a:gdLst/>
                <a:ahLst/>
                <a:cxnLst/>
                <a:rect l="l" t="t" r="r" b="b"/>
                <a:pathLst>
                  <a:path w="6015" h="10034" extrusionOk="0">
                    <a:moveTo>
                      <a:pt x="0" y="1"/>
                    </a:moveTo>
                    <a:lnTo>
                      <a:pt x="0" y="1"/>
                    </a:lnTo>
                    <a:cubicBezTo>
                      <a:pt x="817" y="1779"/>
                      <a:pt x="1778" y="3476"/>
                      <a:pt x="2776" y="5155"/>
                    </a:cubicBezTo>
                    <a:cubicBezTo>
                      <a:pt x="3786" y="6828"/>
                      <a:pt x="4829" y="8475"/>
                      <a:pt x="6014" y="10034"/>
                    </a:cubicBezTo>
                    <a:cubicBezTo>
                      <a:pt x="5198" y="8255"/>
                      <a:pt x="4238" y="6557"/>
                      <a:pt x="3238" y="4878"/>
                    </a:cubicBezTo>
                    <a:cubicBezTo>
                      <a:pt x="2228" y="3207"/>
                      <a:pt x="1183" y="1559"/>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8"/>
              <p:cNvSpPr/>
              <p:nvPr/>
            </p:nvSpPr>
            <p:spPr>
              <a:xfrm>
                <a:off x="2450463" y="4560143"/>
                <a:ext cx="85284" cy="253684"/>
              </a:xfrm>
              <a:custGeom>
                <a:avLst/>
                <a:gdLst/>
                <a:ahLst/>
                <a:cxnLst/>
                <a:rect l="l" t="t" r="r" b="b"/>
                <a:pathLst>
                  <a:path w="7203" h="21426" extrusionOk="0">
                    <a:moveTo>
                      <a:pt x="0" y="0"/>
                    </a:moveTo>
                    <a:cubicBezTo>
                      <a:pt x="3351" y="5584"/>
                      <a:pt x="6437" y="11998"/>
                      <a:pt x="6938" y="18563"/>
                    </a:cubicBezTo>
                    <a:cubicBezTo>
                      <a:pt x="6997" y="19514"/>
                      <a:pt x="6990" y="20467"/>
                      <a:pt x="6930" y="21426"/>
                    </a:cubicBezTo>
                    <a:cubicBezTo>
                      <a:pt x="7109" y="20483"/>
                      <a:pt x="7189" y="19520"/>
                      <a:pt x="7203" y="18555"/>
                    </a:cubicBezTo>
                    <a:cubicBezTo>
                      <a:pt x="7170" y="12092"/>
                      <a:pt x="3878" y="5064"/>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4" name="Table 3">
            <a:extLst>
              <a:ext uri="{FF2B5EF4-FFF2-40B4-BE49-F238E27FC236}">
                <a16:creationId xmlns:a16="http://schemas.microsoft.com/office/drawing/2014/main" id="{AC8F46B9-6305-AB1A-C734-091107385964}"/>
              </a:ext>
            </a:extLst>
          </p:cNvPr>
          <p:cNvGraphicFramePr>
            <a:graphicFrameLocks noGrp="1"/>
          </p:cNvGraphicFramePr>
          <p:nvPr>
            <p:extLst>
              <p:ext uri="{D42A27DB-BD31-4B8C-83A1-F6EECF244321}">
                <p14:modId xmlns:p14="http://schemas.microsoft.com/office/powerpoint/2010/main" val="2065248129"/>
              </p:ext>
            </p:extLst>
          </p:nvPr>
        </p:nvGraphicFramePr>
        <p:xfrm>
          <a:off x="425416" y="485761"/>
          <a:ext cx="8246177" cy="4400707"/>
        </p:xfrm>
        <a:graphic>
          <a:graphicData uri="http://schemas.openxmlformats.org/drawingml/2006/table">
            <a:tbl>
              <a:tblPr firstRow="1" firstCol="1" bandRow="1">
                <a:tableStyleId>{93296810-A885-4BE3-A3E7-6D5BEEA58F35}</a:tableStyleId>
              </a:tblPr>
              <a:tblGrid>
                <a:gridCol w="8246177">
                  <a:extLst>
                    <a:ext uri="{9D8B030D-6E8A-4147-A177-3AD203B41FA5}">
                      <a16:colId xmlns:a16="http://schemas.microsoft.com/office/drawing/2014/main" val="1174478589"/>
                    </a:ext>
                  </a:extLst>
                </a:gridCol>
              </a:tblGrid>
              <a:tr h="4400707">
                <a:tc>
                  <a:txBody>
                    <a:bodyPr/>
                    <a:lstStyle/>
                    <a:p>
                      <a:pPr marL="0" marR="0" algn="just">
                        <a:lnSpc>
                          <a:spcPct val="150000"/>
                        </a:lnSpc>
                        <a:spcBef>
                          <a:spcPts val="100"/>
                        </a:spcBef>
                        <a:spcAft>
                          <a:spcPts val="100"/>
                        </a:spcAft>
                      </a:pPr>
                      <a:endParaRPr lang="en-US" sz="1500" b="1" dirty="0">
                        <a:solidFill>
                          <a:schemeClr val="tx1"/>
                        </a:solidFill>
                        <a:effectLst/>
                      </a:endParaRPr>
                    </a:p>
                    <a:p>
                      <a:pPr marL="0" marR="0" algn="just">
                        <a:lnSpc>
                          <a:spcPct val="150000"/>
                        </a:lnSpc>
                        <a:spcBef>
                          <a:spcPts val="100"/>
                        </a:spcBef>
                        <a:spcAft>
                          <a:spcPts val="100"/>
                        </a:spcAft>
                      </a:pPr>
                      <a:r>
                        <a:rPr lang="en-US" sz="1500" b="1" dirty="0" err="1">
                          <a:solidFill>
                            <a:schemeClr val="tx1"/>
                          </a:solidFill>
                          <a:effectLst/>
                        </a:rPr>
                        <a:t>Nhóm</a:t>
                      </a:r>
                      <a:r>
                        <a:rPr lang="en-US" sz="1500" b="1" dirty="0">
                          <a:solidFill>
                            <a:schemeClr val="tx1"/>
                          </a:solidFill>
                          <a:effectLst/>
                        </a:rPr>
                        <a:t> 1: </a:t>
                      </a:r>
                      <a:r>
                        <a:rPr lang="en-US" sz="1500" b="0" dirty="0">
                          <a:solidFill>
                            <a:schemeClr val="tx1"/>
                          </a:solidFill>
                          <a:effectLst/>
                        </a:rPr>
                        <a:t>Sau </a:t>
                      </a:r>
                      <a:r>
                        <a:rPr lang="en-US" sz="1500" b="0" dirty="0" err="1">
                          <a:solidFill>
                            <a:schemeClr val="tx1"/>
                          </a:solidFill>
                          <a:effectLst/>
                        </a:rPr>
                        <a:t>khi</a:t>
                      </a:r>
                      <a:r>
                        <a:rPr lang="en-US" sz="1500" b="0" dirty="0">
                          <a:solidFill>
                            <a:schemeClr val="tx1"/>
                          </a:solidFill>
                          <a:effectLst/>
                        </a:rPr>
                        <a:t> </a:t>
                      </a:r>
                      <a:r>
                        <a:rPr lang="en-US" sz="1500" b="0" dirty="0" err="1">
                          <a:solidFill>
                            <a:schemeClr val="tx1"/>
                          </a:solidFill>
                          <a:effectLst/>
                        </a:rPr>
                        <a:t>đốt</a:t>
                      </a:r>
                      <a:r>
                        <a:rPr lang="en-US" sz="1500" b="0" dirty="0">
                          <a:solidFill>
                            <a:schemeClr val="tx1"/>
                          </a:solidFill>
                          <a:effectLst/>
                        </a:rPr>
                        <a:t> </a:t>
                      </a:r>
                      <a:r>
                        <a:rPr lang="en-US" sz="1500" b="0" dirty="0" err="1">
                          <a:solidFill>
                            <a:schemeClr val="tx1"/>
                          </a:solidFill>
                          <a:effectLst/>
                        </a:rPr>
                        <a:t>cháy</a:t>
                      </a:r>
                      <a:r>
                        <a:rPr lang="en-US" sz="1500" b="0" dirty="0">
                          <a:solidFill>
                            <a:schemeClr val="tx1"/>
                          </a:solidFill>
                          <a:effectLst/>
                        </a:rPr>
                        <a:t> than </a:t>
                      </a:r>
                      <a:r>
                        <a:rPr lang="en-US" sz="1500" b="0" dirty="0" err="1">
                          <a:solidFill>
                            <a:schemeClr val="tx1"/>
                          </a:solidFill>
                          <a:effectLst/>
                        </a:rPr>
                        <a:t>tổ</a:t>
                      </a:r>
                      <a:r>
                        <a:rPr lang="en-US" sz="1500" b="0" dirty="0">
                          <a:solidFill>
                            <a:schemeClr val="tx1"/>
                          </a:solidFill>
                          <a:effectLst/>
                        </a:rPr>
                        <a:t> </a:t>
                      </a:r>
                      <a:r>
                        <a:rPr lang="en-US" sz="1500" b="0" dirty="0" err="1">
                          <a:solidFill>
                            <a:schemeClr val="tx1"/>
                          </a:solidFill>
                          <a:effectLst/>
                        </a:rPr>
                        <a:t>ong</a:t>
                      </a:r>
                      <a:r>
                        <a:rPr lang="en-US" sz="1500" b="0" dirty="0">
                          <a:solidFill>
                            <a:schemeClr val="tx1"/>
                          </a:solidFill>
                          <a:effectLst/>
                        </a:rPr>
                        <a:t> ( </a:t>
                      </a:r>
                      <a:r>
                        <a:rPr lang="en-US" sz="1500" b="0" dirty="0" err="1">
                          <a:solidFill>
                            <a:schemeClr val="tx1"/>
                          </a:solidFill>
                          <a:effectLst/>
                        </a:rPr>
                        <a:t>thành</a:t>
                      </a:r>
                      <a:r>
                        <a:rPr lang="en-US" sz="1500" b="0" dirty="0">
                          <a:solidFill>
                            <a:schemeClr val="tx1"/>
                          </a:solidFill>
                          <a:effectLst/>
                        </a:rPr>
                        <a:t> </a:t>
                      </a:r>
                      <a:r>
                        <a:rPr lang="en-US" sz="1500" b="0" dirty="0" err="1">
                          <a:solidFill>
                            <a:schemeClr val="tx1"/>
                          </a:solidFill>
                          <a:effectLst/>
                        </a:rPr>
                        <a:t>phần</a:t>
                      </a:r>
                      <a:r>
                        <a:rPr lang="en-US" sz="1500" b="0" dirty="0">
                          <a:solidFill>
                            <a:schemeClr val="tx1"/>
                          </a:solidFill>
                          <a:effectLst/>
                        </a:rPr>
                        <a:t> </a:t>
                      </a:r>
                      <a:r>
                        <a:rPr lang="en-US" sz="1500" b="0" dirty="0" err="1">
                          <a:solidFill>
                            <a:schemeClr val="tx1"/>
                          </a:solidFill>
                          <a:effectLst/>
                        </a:rPr>
                        <a:t>chính</a:t>
                      </a:r>
                      <a:r>
                        <a:rPr lang="en-US" sz="1500" b="0" dirty="0">
                          <a:solidFill>
                            <a:schemeClr val="tx1"/>
                          </a:solidFill>
                          <a:effectLst/>
                        </a:rPr>
                        <a:t> </a:t>
                      </a:r>
                      <a:r>
                        <a:rPr lang="en-US" sz="1500" b="0" dirty="0" err="1">
                          <a:solidFill>
                            <a:schemeClr val="tx1"/>
                          </a:solidFill>
                          <a:effectLst/>
                        </a:rPr>
                        <a:t>là</a:t>
                      </a:r>
                      <a:r>
                        <a:rPr lang="en-US" sz="1500" b="0" dirty="0">
                          <a:solidFill>
                            <a:schemeClr val="tx1"/>
                          </a:solidFill>
                          <a:effectLst/>
                        </a:rPr>
                        <a:t> carbon) </a:t>
                      </a:r>
                      <a:r>
                        <a:rPr lang="en-US" sz="1500" b="0" dirty="0" err="1">
                          <a:solidFill>
                            <a:schemeClr val="tx1"/>
                          </a:solidFill>
                          <a:effectLst/>
                        </a:rPr>
                        <a:t>thì</a:t>
                      </a:r>
                      <a:r>
                        <a:rPr lang="en-US" sz="1500" b="0" dirty="0">
                          <a:solidFill>
                            <a:schemeClr val="tx1"/>
                          </a:solidFill>
                          <a:effectLst/>
                        </a:rPr>
                        <a:t> </a:t>
                      </a:r>
                      <a:r>
                        <a:rPr lang="en-US" sz="1500" b="0" dirty="0" err="1">
                          <a:solidFill>
                            <a:schemeClr val="tx1"/>
                          </a:solidFill>
                          <a:effectLst/>
                        </a:rPr>
                        <a:t>thu</a:t>
                      </a:r>
                      <a:r>
                        <a:rPr lang="en-US" sz="1500" b="0" dirty="0">
                          <a:solidFill>
                            <a:schemeClr val="tx1"/>
                          </a:solidFill>
                          <a:effectLst/>
                        </a:rPr>
                        <a:t> </a:t>
                      </a:r>
                      <a:r>
                        <a:rPr lang="en-US" sz="1500" b="0" dirty="0" err="1">
                          <a:solidFill>
                            <a:schemeClr val="tx1"/>
                          </a:solidFill>
                          <a:effectLst/>
                        </a:rPr>
                        <a:t>được</a:t>
                      </a:r>
                      <a:r>
                        <a:rPr lang="en-US" sz="1500" b="0" dirty="0">
                          <a:solidFill>
                            <a:schemeClr val="tx1"/>
                          </a:solidFill>
                          <a:effectLst/>
                        </a:rPr>
                        <a:t> </a:t>
                      </a:r>
                      <a:r>
                        <a:rPr lang="en-US" sz="1500" b="0" dirty="0" err="1">
                          <a:solidFill>
                            <a:schemeClr val="tx1"/>
                          </a:solidFill>
                          <a:effectLst/>
                        </a:rPr>
                        <a:t>xỉ</a:t>
                      </a:r>
                      <a:r>
                        <a:rPr lang="en-US" sz="1500" b="0" dirty="0">
                          <a:solidFill>
                            <a:schemeClr val="tx1"/>
                          </a:solidFill>
                          <a:effectLst/>
                        </a:rPr>
                        <a:t> than. </a:t>
                      </a:r>
                      <a:r>
                        <a:rPr lang="en-US" sz="1500" b="0" dirty="0" err="1">
                          <a:solidFill>
                            <a:schemeClr val="tx1"/>
                          </a:solidFill>
                          <a:effectLst/>
                        </a:rPr>
                        <a:t>Xỉ</a:t>
                      </a:r>
                      <a:r>
                        <a:rPr lang="en-US" sz="1500" b="0" dirty="0">
                          <a:solidFill>
                            <a:schemeClr val="tx1"/>
                          </a:solidFill>
                          <a:effectLst/>
                        </a:rPr>
                        <a:t> than </a:t>
                      </a:r>
                      <a:r>
                        <a:rPr lang="en-US" sz="1500" b="0" dirty="0" err="1">
                          <a:solidFill>
                            <a:schemeClr val="tx1"/>
                          </a:solidFill>
                          <a:effectLst/>
                        </a:rPr>
                        <a:t>nặng</a:t>
                      </a:r>
                      <a:r>
                        <a:rPr lang="en-US" sz="1500" b="0" dirty="0">
                          <a:solidFill>
                            <a:schemeClr val="tx1"/>
                          </a:solidFill>
                          <a:effectLst/>
                        </a:rPr>
                        <a:t> </a:t>
                      </a:r>
                      <a:r>
                        <a:rPr lang="en-US" sz="1500" b="0" dirty="0" err="1">
                          <a:solidFill>
                            <a:schemeClr val="tx1"/>
                          </a:solidFill>
                          <a:effectLst/>
                        </a:rPr>
                        <a:t>hơn</a:t>
                      </a:r>
                      <a:r>
                        <a:rPr lang="en-US" sz="1500" b="0" dirty="0">
                          <a:solidFill>
                            <a:schemeClr val="tx1"/>
                          </a:solidFill>
                          <a:effectLst/>
                        </a:rPr>
                        <a:t> hay </a:t>
                      </a:r>
                      <a:r>
                        <a:rPr lang="en-US" sz="1500" b="0" dirty="0" err="1">
                          <a:solidFill>
                            <a:schemeClr val="tx1"/>
                          </a:solidFill>
                          <a:effectLst/>
                        </a:rPr>
                        <a:t>nhẹ</a:t>
                      </a:r>
                      <a:r>
                        <a:rPr lang="en-US" sz="1500" b="0" dirty="0">
                          <a:solidFill>
                            <a:schemeClr val="tx1"/>
                          </a:solidFill>
                          <a:effectLst/>
                        </a:rPr>
                        <a:t> </a:t>
                      </a:r>
                      <a:r>
                        <a:rPr lang="en-US" sz="1500" b="0" dirty="0" err="1">
                          <a:solidFill>
                            <a:schemeClr val="tx1"/>
                          </a:solidFill>
                          <a:effectLst/>
                        </a:rPr>
                        <a:t>hơn</a:t>
                      </a:r>
                      <a:r>
                        <a:rPr lang="en-US" sz="1500" b="0" dirty="0">
                          <a:solidFill>
                            <a:schemeClr val="tx1"/>
                          </a:solidFill>
                          <a:effectLst/>
                        </a:rPr>
                        <a:t> than </a:t>
                      </a:r>
                      <a:r>
                        <a:rPr lang="en-US" sz="1500" b="0" dirty="0" err="1">
                          <a:solidFill>
                            <a:schemeClr val="tx1"/>
                          </a:solidFill>
                          <a:effectLst/>
                        </a:rPr>
                        <a:t>tổ</a:t>
                      </a:r>
                      <a:r>
                        <a:rPr lang="en-US" sz="1500" b="0" dirty="0">
                          <a:solidFill>
                            <a:schemeClr val="tx1"/>
                          </a:solidFill>
                          <a:effectLst/>
                        </a:rPr>
                        <a:t> </a:t>
                      </a:r>
                      <a:r>
                        <a:rPr lang="en-US" sz="1500" b="0" dirty="0" err="1">
                          <a:solidFill>
                            <a:schemeClr val="tx1"/>
                          </a:solidFill>
                          <a:effectLst/>
                        </a:rPr>
                        <a:t>ong</a:t>
                      </a:r>
                      <a:r>
                        <a:rPr lang="en-US" sz="1500" b="0" dirty="0">
                          <a:solidFill>
                            <a:schemeClr val="tx1"/>
                          </a:solidFill>
                          <a:effectLst/>
                        </a:rPr>
                        <a:t>? </a:t>
                      </a:r>
                      <a:r>
                        <a:rPr lang="en-US" sz="1500" b="0" dirty="0" err="1">
                          <a:solidFill>
                            <a:schemeClr val="tx1"/>
                          </a:solidFill>
                          <a:effectLst/>
                        </a:rPr>
                        <a:t>Giải</a:t>
                      </a:r>
                      <a:r>
                        <a:rPr lang="en-US" sz="1500" b="0" dirty="0">
                          <a:solidFill>
                            <a:schemeClr val="tx1"/>
                          </a:solidFill>
                          <a:effectLst/>
                        </a:rPr>
                        <a:t> </a:t>
                      </a:r>
                      <a:r>
                        <a:rPr lang="en-US" sz="1500" b="0" dirty="0" err="1">
                          <a:solidFill>
                            <a:schemeClr val="tx1"/>
                          </a:solidFill>
                          <a:effectLst/>
                        </a:rPr>
                        <a:t>thích</a:t>
                      </a:r>
                      <a:r>
                        <a:rPr lang="en-US" sz="1500" b="0" dirty="0">
                          <a:solidFill>
                            <a:schemeClr val="tx1"/>
                          </a:solidFill>
                          <a:effectLst/>
                        </a:rPr>
                        <a:t>.</a:t>
                      </a:r>
                    </a:p>
                    <a:p>
                      <a:pPr marL="0" marR="0" algn="just">
                        <a:lnSpc>
                          <a:spcPct val="150000"/>
                        </a:lnSpc>
                        <a:spcBef>
                          <a:spcPts val="100"/>
                        </a:spcBef>
                        <a:spcAft>
                          <a:spcPts val="100"/>
                        </a:spcAft>
                      </a:pPr>
                      <a:r>
                        <a:rPr lang="en-US" sz="1500" b="1" dirty="0" err="1">
                          <a:solidFill>
                            <a:schemeClr val="tx1"/>
                          </a:solidFill>
                          <a:effectLst/>
                        </a:rPr>
                        <a:t>Nhóm</a:t>
                      </a:r>
                      <a:r>
                        <a:rPr lang="en-US" sz="1500" b="1" dirty="0">
                          <a:solidFill>
                            <a:schemeClr val="tx1"/>
                          </a:solidFill>
                          <a:effectLst/>
                        </a:rPr>
                        <a:t> 2:  </a:t>
                      </a:r>
                      <a:r>
                        <a:rPr lang="en-US" sz="1500" b="0" dirty="0" err="1">
                          <a:solidFill>
                            <a:schemeClr val="tx1"/>
                          </a:solidFill>
                          <a:effectLst/>
                        </a:rPr>
                        <a:t>Vôi</a:t>
                      </a:r>
                      <a:r>
                        <a:rPr lang="en-US" sz="1500" b="0" dirty="0">
                          <a:solidFill>
                            <a:schemeClr val="tx1"/>
                          </a:solidFill>
                          <a:effectLst/>
                        </a:rPr>
                        <a:t> </a:t>
                      </a:r>
                      <a:r>
                        <a:rPr lang="en-US" sz="1500" b="0" dirty="0" err="1">
                          <a:solidFill>
                            <a:schemeClr val="tx1"/>
                          </a:solidFill>
                          <a:effectLst/>
                        </a:rPr>
                        <a:t>sống</a:t>
                      </a:r>
                      <a:r>
                        <a:rPr lang="en-US" sz="1500" b="0" dirty="0">
                          <a:solidFill>
                            <a:schemeClr val="tx1"/>
                          </a:solidFill>
                          <a:effectLst/>
                        </a:rPr>
                        <a:t> (calcium oxide) </a:t>
                      </a:r>
                      <a:r>
                        <a:rPr lang="en-US" sz="1500" b="0" dirty="0" err="1">
                          <a:solidFill>
                            <a:schemeClr val="tx1"/>
                          </a:solidFill>
                          <a:effectLst/>
                        </a:rPr>
                        <a:t>phản</a:t>
                      </a:r>
                      <a:r>
                        <a:rPr lang="en-US" sz="1500" b="0" dirty="0">
                          <a:solidFill>
                            <a:schemeClr val="tx1"/>
                          </a:solidFill>
                          <a:effectLst/>
                        </a:rPr>
                        <a:t> </a:t>
                      </a:r>
                      <a:r>
                        <a:rPr lang="en-US" sz="1500" b="0" dirty="0" err="1">
                          <a:solidFill>
                            <a:schemeClr val="tx1"/>
                          </a:solidFill>
                          <a:effectLst/>
                        </a:rPr>
                        <a:t>ứng</a:t>
                      </a:r>
                      <a:r>
                        <a:rPr lang="en-US" sz="1500" b="0" dirty="0">
                          <a:solidFill>
                            <a:schemeClr val="tx1"/>
                          </a:solidFill>
                          <a:effectLst/>
                        </a:rPr>
                        <a:t> </a:t>
                      </a:r>
                      <a:r>
                        <a:rPr lang="en-US" sz="1500" b="0" dirty="0" err="1">
                          <a:solidFill>
                            <a:schemeClr val="tx1"/>
                          </a:solidFill>
                          <a:effectLst/>
                        </a:rPr>
                        <a:t>với</a:t>
                      </a:r>
                      <a:r>
                        <a:rPr lang="en-US" sz="1500" b="0" dirty="0">
                          <a:solidFill>
                            <a:schemeClr val="tx1"/>
                          </a:solidFill>
                          <a:effectLst/>
                        </a:rPr>
                        <a:t> </a:t>
                      </a:r>
                      <a:r>
                        <a:rPr lang="en-US" sz="1500" b="0" dirty="0" err="1">
                          <a:solidFill>
                            <a:schemeClr val="tx1"/>
                          </a:solidFill>
                          <a:effectLst/>
                        </a:rPr>
                        <a:t>một</a:t>
                      </a:r>
                      <a:r>
                        <a:rPr lang="en-US" sz="1500" b="0" dirty="0">
                          <a:solidFill>
                            <a:schemeClr val="tx1"/>
                          </a:solidFill>
                          <a:effectLst/>
                        </a:rPr>
                        <a:t> </a:t>
                      </a:r>
                      <a:r>
                        <a:rPr lang="en-US" sz="1500" b="0" dirty="0" err="1">
                          <a:solidFill>
                            <a:schemeClr val="tx1"/>
                          </a:solidFill>
                          <a:effectLst/>
                        </a:rPr>
                        <a:t>số</a:t>
                      </a:r>
                      <a:r>
                        <a:rPr lang="en-US" sz="1500" b="0" dirty="0">
                          <a:solidFill>
                            <a:schemeClr val="tx1"/>
                          </a:solidFill>
                          <a:effectLst/>
                        </a:rPr>
                        <a:t> </a:t>
                      </a:r>
                      <a:r>
                        <a:rPr lang="en-US" sz="1500" b="0" dirty="0" err="1">
                          <a:solidFill>
                            <a:schemeClr val="tx1"/>
                          </a:solidFill>
                          <a:effectLst/>
                        </a:rPr>
                        <a:t>chất</a:t>
                      </a:r>
                      <a:r>
                        <a:rPr lang="en-US" sz="1500" b="0" dirty="0">
                          <a:solidFill>
                            <a:schemeClr val="tx1"/>
                          </a:solidFill>
                          <a:effectLst/>
                        </a:rPr>
                        <a:t> </a:t>
                      </a:r>
                      <a:r>
                        <a:rPr lang="en-US" sz="1500" b="0" dirty="0" err="1">
                          <a:solidFill>
                            <a:schemeClr val="tx1"/>
                          </a:solidFill>
                          <a:effectLst/>
                        </a:rPr>
                        <a:t>có</a:t>
                      </a:r>
                      <a:r>
                        <a:rPr lang="en-US" sz="1500" b="0" dirty="0">
                          <a:solidFill>
                            <a:schemeClr val="tx1"/>
                          </a:solidFill>
                          <a:effectLst/>
                        </a:rPr>
                        <a:t> </a:t>
                      </a:r>
                      <a:r>
                        <a:rPr lang="en-US" sz="1500" b="0" dirty="0" err="1">
                          <a:solidFill>
                            <a:schemeClr val="tx1"/>
                          </a:solidFill>
                          <a:effectLst/>
                        </a:rPr>
                        <a:t>mặt</a:t>
                      </a:r>
                      <a:r>
                        <a:rPr lang="en-US" sz="1500" b="0" dirty="0">
                          <a:solidFill>
                            <a:schemeClr val="tx1"/>
                          </a:solidFill>
                          <a:effectLst/>
                        </a:rPr>
                        <a:t> </a:t>
                      </a:r>
                      <a:r>
                        <a:rPr lang="en-US" sz="1500" b="0" dirty="0" err="1">
                          <a:solidFill>
                            <a:schemeClr val="tx1"/>
                          </a:solidFill>
                          <a:effectLst/>
                        </a:rPr>
                        <a:t>trong</a:t>
                      </a:r>
                      <a:r>
                        <a:rPr lang="en-US" sz="1500" b="0" dirty="0">
                          <a:solidFill>
                            <a:schemeClr val="tx1"/>
                          </a:solidFill>
                          <a:effectLst/>
                        </a:rPr>
                        <a:t> </a:t>
                      </a:r>
                      <a:r>
                        <a:rPr lang="en-US" sz="1500" b="0" dirty="0" err="1">
                          <a:solidFill>
                            <a:schemeClr val="tx1"/>
                          </a:solidFill>
                          <a:effectLst/>
                        </a:rPr>
                        <a:t>không</a:t>
                      </a:r>
                      <a:r>
                        <a:rPr lang="en-US" sz="1500" b="0" dirty="0">
                          <a:solidFill>
                            <a:schemeClr val="tx1"/>
                          </a:solidFill>
                          <a:effectLst/>
                        </a:rPr>
                        <a:t> </a:t>
                      </a:r>
                      <a:r>
                        <a:rPr lang="en-US" sz="1500" b="0" dirty="0" err="1">
                          <a:solidFill>
                            <a:schemeClr val="tx1"/>
                          </a:solidFill>
                          <a:effectLst/>
                        </a:rPr>
                        <a:t>khí</a:t>
                      </a:r>
                      <a:r>
                        <a:rPr lang="en-US" sz="1500" b="0" dirty="0">
                          <a:solidFill>
                            <a:schemeClr val="tx1"/>
                          </a:solidFill>
                          <a:effectLst/>
                        </a:rPr>
                        <a:t> </a:t>
                      </a:r>
                      <a:r>
                        <a:rPr lang="en-US" sz="1500" b="0" dirty="0" err="1">
                          <a:solidFill>
                            <a:schemeClr val="tx1"/>
                          </a:solidFill>
                          <a:effectLst/>
                        </a:rPr>
                        <a:t>như</a:t>
                      </a:r>
                      <a:r>
                        <a:rPr lang="en-US" sz="1500" b="0" dirty="0">
                          <a:solidFill>
                            <a:schemeClr val="tx1"/>
                          </a:solidFill>
                          <a:effectLst/>
                        </a:rPr>
                        <a:t> </a:t>
                      </a:r>
                      <a:r>
                        <a:rPr lang="en-US" sz="1500" b="0" dirty="0" err="1">
                          <a:solidFill>
                            <a:schemeClr val="tx1"/>
                          </a:solidFill>
                          <a:effectLst/>
                        </a:rPr>
                        <a:t>sau</a:t>
                      </a:r>
                      <a:r>
                        <a:rPr lang="en-US" sz="1500" b="0" dirty="0">
                          <a:solidFill>
                            <a:schemeClr val="tx1"/>
                          </a:solidFill>
                          <a:effectLst/>
                        </a:rPr>
                        <a:t>:</a:t>
                      </a:r>
                    </a:p>
                    <a:p>
                      <a:pPr marL="0" marR="0" algn="just">
                        <a:lnSpc>
                          <a:spcPct val="150000"/>
                        </a:lnSpc>
                        <a:spcBef>
                          <a:spcPts val="100"/>
                        </a:spcBef>
                        <a:spcAft>
                          <a:spcPts val="100"/>
                        </a:spcAft>
                      </a:pPr>
                      <a:r>
                        <a:rPr lang="en-US" sz="1500" b="0" dirty="0">
                          <a:solidFill>
                            <a:schemeClr val="tx1"/>
                          </a:solidFill>
                          <a:effectLst/>
                        </a:rPr>
                        <a:t>Calcium oxide + Carbon dioxide → Calcium carbonate</a:t>
                      </a:r>
                    </a:p>
                    <a:p>
                      <a:pPr marL="0" marR="0" algn="just">
                        <a:lnSpc>
                          <a:spcPct val="150000"/>
                        </a:lnSpc>
                        <a:spcBef>
                          <a:spcPts val="100"/>
                        </a:spcBef>
                        <a:spcAft>
                          <a:spcPts val="100"/>
                        </a:spcAft>
                      </a:pPr>
                      <a:r>
                        <a:rPr lang="en-US" sz="1500" b="0" dirty="0">
                          <a:solidFill>
                            <a:schemeClr val="tx1"/>
                          </a:solidFill>
                          <a:effectLst/>
                        </a:rPr>
                        <a:t>Calcium oxide + </a:t>
                      </a:r>
                      <a:r>
                        <a:rPr lang="en-US" sz="1500" b="0" dirty="0" err="1">
                          <a:solidFill>
                            <a:schemeClr val="tx1"/>
                          </a:solidFill>
                          <a:effectLst/>
                        </a:rPr>
                        <a:t>nước</a:t>
                      </a:r>
                      <a:r>
                        <a:rPr lang="en-US" sz="1500" b="0" dirty="0">
                          <a:solidFill>
                            <a:schemeClr val="tx1"/>
                          </a:solidFill>
                          <a:effectLst/>
                        </a:rPr>
                        <a:t> → Calcium hydroxide</a:t>
                      </a:r>
                    </a:p>
                    <a:p>
                      <a:pPr marL="0" marR="0" algn="just">
                        <a:lnSpc>
                          <a:spcPct val="150000"/>
                        </a:lnSpc>
                        <a:spcBef>
                          <a:spcPts val="100"/>
                        </a:spcBef>
                        <a:spcAft>
                          <a:spcPts val="100"/>
                        </a:spcAft>
                      </a:pPr>
                      <a:r>
                        <a:rPr lang="en-US" sz="1500" b="0" dirty="0" err="1">
                          <a:solidFill>
                            <a:schemeClr val="tx1"/>
                          </a:solidFill>
                          <a:effectLst/>
                        </a:rPr>
                        <a:t>Khi</a:t>
                      </a:r>
                      <a:r>
                        <a:rPr lang="en-US" sz="1500" b="0" dirty="0">
                          <a:solidFill>
                            <a:schemeClr val="tx1"/>
                          </a:solidFill>
                          <a:effectLst/>
                        </a:rPr>
                        <a:t> </a:t>
                      </a:r>
                      <a:r>
                        <a:rPr lang="en-US" sz="1500" b="0" dirty="0" err="1">
                          <a:solidFill>
                            <a:schemeClr val="tx1"/>
                          </a:solidFill>
                          <a:effectLst/>
                        </a:rPr>
                        <a:t>làm</a:t>
                      </a:r>
                      <a:r>
                        <a:rPr lang="en-US" sz="1500" b="0" dirty="0">
                          <a:solidFill>
                            <a:schemeClr val="tx1"/>
                          </a:solidFill>
                          <a:effectLst/>
                        </a:rPr>
                        <a:t> </a:t>
                      </a:r>
                      <a:r>
                        <a:rPr lang="en-US" sz="1500" b="0" dirty="0" err="1">
                          <a:solidFill>
                            <a:schemeClr val="tx1"/>
                          </a:solidFill>
                          <a:effectLst/>
                        </a:rPr>
                        <a:t>thí</a:t>
                      </a:r>
                      <a:r>
                        <a:rPr lang="en-US" sz="1500" b="0" dirty="0">
                          <a:solidFill>
                            <a:schemeClr val="tx1"/>
                          </a:solidFill>
                          <a:effectLst/>
                        </a:rPr>
                        <a:t> </a:t>
                      </a:r>
                      <a:r>
                        <a:rPr lang="en-US" sz="1500" b="0" dirty="0" err="1">
                          <a:solidFill>
                            <a:schemeClr val="tx1"/>
                          </a:solidFill>
                          <a:effectLst/>
                        </a:rPr>
                        <a:t>nghiệm</a:t>
                      </a:r>
                      <a:r>
                        <a:rPr lang="en-US" sz="1500" b="0" dirty="0">
                          <a:solidFill>
                            <a:schemeClr val="tx1"/>
                          </a:solidFill>
                          <a:effectLst/>
                        </a:rPr>
                        <a:t>, </a:t>
                      </a:r>
                      <a:r>
                        <a:rPr lang="en-US" sz="1500" b="0" dirty="0" err="1">
                          <a:solidFill>
                            <a:schemeClr val="tx1"/>
                          </a:solidFill>
                          <a:effectLst/>
                        </a:rPr>
                        <a:t>một</a:t>
                      </a:r>
                      <a:r>
                        <a:rPr lang="en-US" sz="1500" b="0" dirty="0">
                          <a:solidFill>
                            <a:schemeClr val="tx1"/>
                          </a:solidFill>
                          <a:effectLst/>
                        </a:rPr>
                        <a:t> </a:t>
                      </a:r>
                      <a:r>
                        <a:rPr lang="en-US" sz="1500" b="0" dirty="0" err="1">
                          <a:solidFill>
                            <a:schemeClr val="tx1"/>
                          </a:solidFill>
                          <a:effectLst/>
                        </a:rPr>
                        <a:t>học</a:t>
                      </a:r>
                      <a:r>
                        <a:rPr lang="en-US" sz="1500" b="0" dirty="0">
                          <a:solidFill>
                            <a:schemeClr val="tx1"/>
                          </a:solidFill>
                          <a:effectLst/>
                        </a:rPr>
                        <a:t> </a:t>
                      </a:r>
                      <a:r>
                        <a:rPr lang="en-US" sz="1500" b="0" dirty="0" err="1">
                          <a:solidFill>
                            <a:schemeClr val="tx1"/>
                          </a:solidFill>
                          <a:effectLst/>
                        </a:rPr>
                        <a:t>sinh</a:t>
                      </a:r>
                      <a:r>
                        <a:rPr lang="en-US" sz="1500" b="0" dirty="0">
                          <a:solidFill>
                            <a:schemeClr val="tx1"/>
                          </a:solidFill>
                          <a:effectLst/>
                        </a:rPr>
                        <a:t> </a:t>
                      </a:r>
                      <a:r>
                        <a:rPr lang="en-US" sz="1500" b="0" dirty="0" err="1">
                          <a:solidFill>
                            <a:schemeClr val="tx1"/>
                          </a:solidFill>
                          <a:effectLst/>
                        </a:rPr>
                        <a:t>quên</a:t>
                      </a:r>
                      <a:r>
                        <a:rPr lang="en-US" sz="1500" b="0" dirty="0">
                          <a:solidFill>
                            <a:schemeClr val="tx1"/>
                          </a:solidFill>
                          <a:effectLst/>
                        </a:rPr>
                        <a:t> </a:t>
                      </a:r>
                      <a:r>
                        <a:rPr lang="en-US" sz="1500" b="0" dirty="0" err="1">
                          <a:solidFill>
                            <a:schemeClr val="tx1"/>
                          </a:solidFill>
                          <a:effectLst/>
                        </a:rPr>
                        <a:t>đậy</a:t>
                      </a:r>
                      <a:r>
                        <a:rPr lang="en-US" sz="1500" b="0" dirty="0">
                          <a:solidFill>
                            <a:schemeClr val="tx1"/>
                          </a:solidFill>
                          <a:effectLst/>
                        </a:rPr>
                        <a:t> </a:t>
                      </a:r>
                      <a:r>
                        <a:rPr lang="en-US" sz="1500" b="0" dirty="0" err="1">
                          <a:solidFill>
                            <a:schemeClr val="tx1"/>
                          </a:solidFill>
                          <a:effectLst/>
                        </a:rPr>
                        <a:t>nắp</a:t>
                      </a:r>
                      <a:r>
                        <a:rPr lang="en-US" sz="1500" b="0" dirty="0">
                          <a:solidFill>
                            <a:schemeClr val="tx1"/>
                          </a:solidFill>
                          <a:effectLst/>
                        </a:rPr>
                        <a:t> </a:t>
                      </a:r>
                      <a:r>
                        <a:rPr lang="en-US" sz="1500" b="0" dirty="0" err="1">
                          <a:solidFill>
                            <a:schemeClr val="tx1"/>
                          </a:solidFill>
                          <a:effectLst/>
                        </a:rPr>
                        <a:t>lọ</a:t>
                      </a:r>
                      <a:r>
                        <a:rPr lang="en-US" sz="1500" b="0" dirty="0">
                          <a:solidFill>
                            <a:schemeClr val="tx1"/>
                          </a:solidFill>
                          <a:effectLst/>
                        </a:rPr>
                        <a:t> </a:t>
                      </a:r>
                      <a:r>
                        <a:rPr lang="en-US" sz="1500" b="0" dirty="0" err="1">
                          <a:solidFill>
                            <a:schemeClr val="tx1"/>
                          </a:solidFill>
                          <a:effectLst/>
                        </a:rPr>
                        <a:t>đựng</a:t>
                      </a:r>
                      <a:r>
                        <a:rPr lang="en-US" sz="1500" b="0" dirty="0">
                          <a:solidFill>
                            <a:schemeClr val="tx1"/>
                          </a:solidFill>
                          <a:effectLst/>
                        </a:rPr>
                        <a:t> </a:t>
                      </a:r>
                      <a:r>
                        <a:rPr lang="en-US" sz="1500" b="0" dirty="0" err="1">
                          <a:solidFill>
                            <a:schemeClr val="tx1"/>
                          </a:solidFill>
                          <a:effectLst/>
                        </a:rPr>
                        <a:t>vôi</a:t>
                      </a:r>
                      <a:r>
                        <a:rPr lang="en-US" sz="1500" b="0" dirty="0">
                          <a:solidFill>
                            <a:schemeClr val="tx1"/>
                          </a:solidFill>
                          <a:effectLst/>
                        </a:rPr>
                        <a:t> </a:t>
                      </a:r>
                      <a:r>
                        <a:rPr lang="en-US" sz="1500" b="0" dirty="0" err="1">
                          <a:solidFill>
                            <a:schemeClr val="tx1"/>
                          </a:solidFill>
                          <a:effectLst/>
                        </a:rPr>
                        <a:t>sống</a:t>
                      </a:r>
                      <a:r>
                        <a:rPr lang="en-US" sz="1500" b="0" dirty="0">
                          <a:solidFill>
                            <a:schemeClr val="tx1"/>
                          </a:solidFill>
                          <a:effectLst/>
                        </a:rPr>
                        <a:t>, </a:t>
                      </a:r>
                      <a:r>
                        <a:rPr lang="en-US" sz="1500" b="0" dirty="0" err="1">
                          <a:solidFill>
                            <a:schemeClr val="tx1"/>
                          </a:solidFill>
                          <a:effectLst/>
                        </a:rPr>
                        <a:t>sau</a:t>
                      </a:r>
                      <a:r>
                        <a:rPr lang="en-US" sz="1500" b="0" dirty="0">
                          <a:solidFill>
                            <a:schemeClr val="tx1"/>
                          </a:solidFill>
                          <a:effectLst/>
                        </a:rPr>
                        <a:t> </a:t>
                      </a:r>
                      <a:r>
                        <a:rPr lang="en-US" sz="1500" b="0" dirty="0" err="1">
                          <a:solidFill>
                            <a:schemeClr val="tx1"/>
                          </a:solidFill>
                          <a:effectLst/>
                        </a:rPr>
                        <a:t>một</a:t>
                      </a:r>
                      <a:r>
                        <a:rPr lang="en-US" sz="1500" b="0" dirty="0">
                          <a:solidFill>
                            <a:schemeClr val="tx1"/>
                          </a:solidFill>
                          <a:effectLst/>
                        </a:rPr>
                        <a:t> </a:t>
                      </a:r>
                      <a:r>
                        <a:rPr lang="en-US" sz="1500" b="0" dirty="0" err="1">
                          <a:solidFill>
                            <a:schemeClr val="tx1"/>
                          </a:solidFill>
                          <a:effectLst/>
                        </a:rPr>
                        <a:t>thời</a:t>
                      </a:r>
                      <a:r>
                        <a:rPr lang="en-US" sz="1500" b="0" dirty="0">
                          <a:solidFill>
                            <a:schemeClr val="tx1"/>
                          </a:solidFill>
                          <a:effectLst/>
                        </a:rPr>
                        <a:t> </a:t>
                      </a:r>
                      <a:r>
                        <a:rPr lang="en-US" sz="1500" b="0" dirty="0" err="1">
                          <a:solidFill>
                            <a:schemeClr val="tx1"/>
                          </a:solidFill>
                          <a:effectLst/>
                        </a:rPr>
                        <a:t>gian</a:t>
                      </a:r>
                      <a:r>
                        <a:rPr lang="en-US" sz="1500" b="0" dirty="0">
                          <a:solidFill>
                            <a:schemeClr val="tx1"/>
                          </a:solidFill>
                          <a:effectLst/>
                        </a:rPr>
                        <a:t> </a:t>
                      </a:r>
                      <a:r>
                        <a:rPr lang="en-US" sz="1500" b="0" dirty="0" err="1">
                          <a:solidFill>
                            <a:schemeClr val="tx1"/>
                          </a:solidFill>
                          <a:effectLst/>
                        </a:rPr>
                        <a:t>khối</a:t>
                      </a:r>
                      <a:r>
                        <a:rPr lang="en-US" sz="1500" b="0" dirty="0">
                          <a:solidFill>
                            <a:schemeClr val="tx1"/>
                          </a:solidFill>
                          <a:effectLst/>
                        </a:rPr>
                        <a:t> </a:t>
                      </a:r>
                      <a:r>
                        <a:rPr lang="en-US" sz="1500" b="0" dirty="0" err="1">
                          <a:solidFill>
                            <a:schemeClr val="tx1"/>
                          </a:solidFill>
                          <a:effectLst/>
                        </a:rPr>
                        <a:t>lượng</a:t>
                      </a:r>
                      <a:r>
                        <a:rPr lang="en-US" sz="1500" b="0" dirty="0">
                          <a:solidFill>
                            <a:schemeClr val="tx1"/>
                          </a:solidFill>
                          <a:effectLst/>
                        </a:rPr>
                        <a:t> </a:t>
                      </a:r>
                      <a:r>
                        <a:rPr lang="en-US" sz="1500" b="0" dirty="0" err="1">
                          <a:solidFill>
                            <a:schemeClr val="tx1"/>
                          </a:solidFill>
                          <a:effectLst/>
                        </a:rPr>
                        <a:t>của</a:t>
                      </a:r>
                      <a:r>
                        <a:rPr lang="en-US" sz="1500" b="0" dirty="0">
                          <a:solidFill>
                            <a:schemeClr val="tx1"/>
                          </a:solidFill>
                          <a:effectLst/>
                        </a:rPr>
                        <a:t> </a:t>
                      </a:r>
                      <a:r>
                        <a:rPr lang="en-US" sz="1500" b="0" dirty="0" err="1">
                          <a:solidFill>
                            <a:schemeClr val="tx1"/>
                          </a:solidFill>
                          <a:effectLst/>
                        </a:rPr>
                        <a:t>lọ</a:t>
                      </a:r>
                      <a:r>
                        <a:rPr lang="en-US" sz="1500" b="0" dirty="0">
                          <a:solidFill>
                            <a:schemeClr val="tx1"/>
                          </a:solidFill>
                          <a:effectLst/>
                        </a:rPr>
                        <a:t> </a:t>
                      </a:r>
                      <a:r>
                        <a:rPr lang="en-US" sz="1500" b="0" dirty="0" err="1">
                          <a:solidFill>
                            <a:schemeClr val="tx1"/>
                          </a:solidFill>
                          <a:effectLst/>
                        </a:rPr>
                        <a:t>sẽ</a:t>
                      </a:r>
                      <a:r>
                        <a:rPr lang="en-US" sz="1500" b="0" dirty="0">
                          <a:solidFill>
                            <a:schemeClr val="tx1"/>
                          </a:solidFill>
                          <a:effectLst/>
                        </a:rPr>
                        <a:t> </a:t>
                      </a:r>
                      <a:r>
                        <a:rPr lang="en-US" sz="1500" b="0" dirty="0" err="1">
                          <a:solidFill>
                            <a:schemeClr val="tx1"/>
                          </a:solidFill>
                          <a:effectLst/>
                        </a:rPr>
                        <a:t>thay</a:t>
                      </a:r>
                      <a:r>
                        <a:rPr lang="en-US" sz="1500" b="0" dirty="0">
                          <a:solidFill>
                            <a:schemeClr val="tx1"/>
                          </a:solidFill>
                          <a:effectLst/>
                        </a:rPr>
                        <a:t> </a:t>
                      </a:r>
                      <a:r>
                        <a:rPr lang="en-US" sz="1500" b="0" dirty="0" err="1">
                          <a:solidFill>
                            <a:schemeClr val="tx1"/>
                          </a:solidFill>
                          <a:effectLst/>
                        </a:rPr>
                        <a:t>đổi</a:t>
                      </a:r>
                      <a:r>
                        <a:rPr lang="en-US" sz="1500" b="0" dirty="0">
                          <a:solidFill>
                            <a:schemeClr val="tx1"/>
                          </a:solidFill>
                          <a:effectLst/>
                        </a:rPr>
                        <a:t> </a:t>
                      </a:r>
                      <a:r>
                        <a:rPr lang="en-US" sz="1500" b="0" dirty="0" err="1">
                          <a:solidFill>
                            <a:schemeClr val="tx1"/>
                          </a:solidFill>
                          <a:effectLst/>
                        </a:rPr>
                        <a:t>như</a:t>
                      </a:r>
                      <a:r>
                        <a:rPr lang="en-US" sz="1500" b="0" dirty="0">
                          <a:solidFill>
                            <a:schemeClr val="tx1"/>
                          </a:solidFill>
                          <a:effectLst/>
                        </a:rPr>
                        <a:t> </a:t>
                      </a:r>
                      <a:r>
                        <a:rPr lang="en-US" sz="1500" b="0" dirty="0" err="1">
                          <a:solidFill>
                            <a:schemeClr val="tx1"/>
                          </a:solidFill>
                          <a:effectLst/>
                        </a:rPr>
                        <a:t>thế</a:t>
                      </a:r>
                      <a:r>
                        <a:rPr lang="en-US" sz="1500" b="0" dirty="0">
                          <a:solidFill>
                            <a:schemeClr val="tx1"/>
                          </a:solidFill>
                          <a:effectLst/>
                        </a:rPr>
                        <a:t> </a:t>
                      </a:r>
                      <a:r>
                        <a:rPr lang="en-US" sz="1500" b="0" dirty="0" err="1">
                          <a:solidFill>
                            <a:schemeClr val="tx1"/>
                          </a:solidFill>
                          <a:effectLst/>
                        </a:rPr>
                        <a:t>nào</a:t>
                      </a:r>
                      <a:r>
                        <a:rPr lang="en-US" sz="1500" b="0" dirty="0">
                          <a:solidFill>
                            <a:schemeClr val="tx1"/>
                          </a:solidFill>
                          <a:effectLst/>
                        </a:rPr>
                        <a:t>?</a:t>
                      </a:r>
                    </a:p>
                    <a:p>
                      <a:pPr marL="0" marR="0" algn="just">
                        <a:lnSpc>
                          <a:spcPct val="150000"/>
                        </a:lnSpc>
                        <a:spcBef>
                          <a:spcPts val="100"/>
                        </a:spcBef>
                        <a:spcAft>
                          <a:spcPts val="100"/>
                        </a:spcAft>
                      </a:pPr>
                      <a:r>
                        <a:rPr lang="en-US" sz="1500" b="1" dirty="0" err="1">
                          <a:solidFill>
                            <a:schemeClr val="tx1"/>
                          </a:solidFill>
                          <a:effectLst/>
                        </a:rPr>
                        <a:t>Nhóm</a:t>
                      </a:r>
                      <a:r>
                        <a:rPr lang="en-US" sz="1500" b="1" dirty="0">
                          <a:solidFill>
                            <a:schemeClr val="tx1"/>
                          </a:solidFill>
                          <a:effectLst/>
                        </a:rPr>
                        <a:t> 3: </a:t>
                      </a:r>
                      <a:r>
                        <a:rPr lang="en-US" sz="1500" b="0" dirty="0">
                          <a:solidFill>
                            <a:schemeClr val="tx1"/>
                          </a:solidFill>
                          <a:effectLst/>
                        </a:rPr>
                        <a:t>Cho 5,6 gam </a:t>
                      </a:r>
                      <a:r>
                        <a:rPr lang="en-US" sz="1500" b="0" dirty="0" err="1">
                          <a:solidFill>
                            <a:schemeClr val="tx1"/>
                          </a:solidFill>
                          <a:effectLst/>
                        </a:rPr>
                        <a:t>sắt</a:t>
                      </a:r>
                      <a:r>
                        <a:rPr lang="en-US" sz="1500" b="0" dirty="0">
                          <a:solidFill>
                            <a:schemeClr val="tx1"/>
                          </a:solidFill>
                          <a:effectLst/>
                        </a:rPr>
                        <a:t> (iron) </a:t>
                      </a:r>
                      <a:r>
                        <a:rPr lang="en-US" sz="1500" b="0" dirty="0" err="1">
                          <a:solidFill>
                            <a:schemeClr val="tx1"/>
                          </a:solidFill>
                          <a:effectLst/>
                        </a:rPr>
                        <a:t>tác</a:t>
                      </a:r>
                      <a:r>
                        <a:rPr lang="en-US" sz="1500" b="0" dirty="0">
                          <a:solidFill>
                            <a:schemeClr val="tx1"/>
                          </a:solidFill>
                          <a:effectLst/>
                        </a:rPr>
                        <a:t> </a:t>
                      </a:r>
                      <a:r>
                        <a:rPr lang="en-US" sz="1500" b="0" dirty="0" err="1">
                          <a:solidFill>
                            <a:schemeClr val="tx1"/>
                          </a:solidFill>
                          <a:effectLst/>
                        </a:rPr>
                        <a:t>dụng</a:t>
                      </a:r>
                      <a:r>
                        <a:rPr lang="en-US" sz="1500" b="0" dirty="0">
                          <a:solidFill>
                            <a:schemeClr val="tx1"/>
                          </a:solidFill>
                          <a:effectLst/>
                        </a:rPr>
                        <a:t> </a:t>
                      </a:r>
                      <a:r>
                        <a:rPr lang="en-US" sz="1500" b="0" dirty="0" err="1">
                          <a:solidFill>
                            <a:schemeClr val="tx1"/>
                          </a:solidFill>
                          <a:effectLst/>
                        </a:rPr>
                        <a:t>vừa</a:t>
                      </a:r>
                      <a:r>
                        <a:rPr lang="en-US" sz="1500" b="0" dirty="0">
                          <a:solidFill>
                            <a:schemeClr val="tx1"/>
                          </a:solidFill>
                          <a:effectLst/>
                        </a:rPr>
                        <a:t> </a:t>
                      </a:r>
                      <a:r>
                        <a:rPr lang="en-US" sz="1500" b="0" dirty="0" err="1">
                          <a:solidFill>
                            <a:schemeClr val="tx1"/>
                          </a:solidFill>
                          <a:effectLst/>
                        </a:rPr>
                        <a:t>đủ</a:t>
                      </a:r>
                      <a:r>
                        <a:rPr lang="en-US" sz="1500" b="0" dirty="0">
                          <a:solidFill>
                            <a:schemeClr val="tx1"/>
                          </a:solidFill>
                          <a:effectLst/>
                        </a:rPr>
                        <a:t> </a:t>
                      </a:r>
                      <a:r>
                        <a:rPr lang="en-US" sz="1500" b="0" dirty="0" err="1">
                          <a:solidFill>
                            <a:schemeClr val="tx1"/>
                          </a:solidFill>
                          <a:effectLst/>
                        </a:rPr>
                        <a:t>với</a:t>
                      </a:r>
                      <a:r>
                        <a:rPr lang="en-US" sz="1500" b="0" dirty="0">
                          <a:solidFill>
                            <a:schemeClr val="tx1"/>
                          </a:solidFill>
                          <a:effectLst/>
                        </a:rPr>
                        <a:t> 7,3g hydrochloric acid, </a:t>
                      </a:r>
                      <a:r>
                        <a:rPr lang="en-US" sz="1500" b="0" dirty="0" err="1">
                          <a:solidFill>
                            <a:schemeClr val="tx1"/>
                          </a:solidFill>
                          <a:effectLst/>
                        </a:rPr>
                        <a:t>thu</a:t>
                      </a:r>
                      <a:r>
                        <a:rPr lang="en-US" sz="1500" b="0" dirty="0">
                          <a:solidFill>
                            <a:schemeClr val="tx1"/>
                          </a:solidFill>
                          <a:effectLst/>
                        </a:rPr>
                        <a:t> </a:t>
                      </a:r>
                      <a:r>
                        <a:rPr lang="en-US" sz="1500" b="0" dirty="0" err="1">
                          <a:solidFill>
                            <a:schemeClr val="tx1"/>
                          </a:solidFill>
                          <a:effectLst/>
                        </a:rPr>
                        <a:t>được</a:t>
                      </a:r>
                      <a:r>
                        <a:rPr lang="en-US" sz="1500" b="0" dirty="0">
                          <a:solidFill>
                            <a:schemeClr val="tx1"/>
                          </a:solidFill>
                          <a:effectLst/>
                        </a:rPr>
                        <a:t> 12,7 gam iron (II) chloride </a:t>
                      </a:r>
                      <a:r>
                        <a:rPr lang="en-US" sz="1500" b="0" dirty="0" err="1">
                          <a:solidFill>
                            <a:schemeClr val="tx1"/>
                          </a:solidFill>
                          <a:effectLst/>
                        </a:rPr>
                        <a:t>và</a:t>
                      </a:r>
                      <a:r>
                        <a:rPr lang="en-US" sz="1500" b="0" dirty="0">
                          <a:solidFill>
                            <a:schemeClr val="tx1"/>
                          </a:solidFill>
                          <a:effectLst/>
                        </a:rPr>
                        <a:t> </a:t>
                      </a:r>
                      <a:r>
                        <a:rPr lang="en-US" sz="1500" b="0" dirty="0" err="1">
                          <a:solidFill>
                            <a:schemeClr val="tx1"/>
                          </a:solidFill>
                          <a:effectLst/>
                        </a:rPr>
                        <a:t>khí</a:t>
                      </a:r>
                      <a:r>
                        <a:rPr lang="en-US" sz="1500" b="0" dirty="0">
                          <a:solidFill>
                            <a:schemeClr val="tx1"/>
                          </a:solidFill>
                          <a:effectLst/>
                        </a:rPr>
                        <a:t> hydrogen. </a:t>
                      </a:r>
                      <a:r>
                        <a:rPr lang="en-US" sz="1500" b="0" dirty="0" err="1">
                          <a:solidFill>
                            <a:schemeClr val="tx1"/>
                          </a:solidFill>
                          <a:effectLst/>
                        </a:rPr>
                        <a:t>Tính</a:t>
                      </a:r>
                      <a:r>
                        <a:rPr lang="en-US" sz="1500" b="0" dirty="0">
                          <a:solidFill>
                            <a:schemeClr val="tx1"/>
                          </a:solidFill>
                          <a:effectLst/>
                        </a:rPr>
                        <a:t> </a:t>
                      </a:r>
                      <a:r>
                        <a:rPr lang="en-US" sz="1500" b="0" dirty="0" err="1">
                          <a:solidFill>
                            <a:schemeClr val="tx1"/>
                          </a:solidFill>
                          <a:effectLst/>
                        </a:rPr>
                        <a:t>khối</a:t>
                      </a:r>
                      <a:r>
                        <a:rPr lang="en-US" sz="1500" b="0" dirty="0">
                          <a:solidFill>
                            <a:schemeClr val="tx1"/>
                          </a:solidFill>
                          <a:effectLst/>
                        </a:rPr>
                        <a:t> </a:t>
                      </a:r>
                      <a:r>
                        <a:rPr lang="en-US" sz="1500" b="0" dirty="0" err="1">
                          <a:solidFill>
                            <a:schemeClr val="tx1"/>
                          </a:solidFill>
                          <a:effectLst/>
                        </a:rPr>
                        <a:t>lượng</a:t>
                      </a:r>
                      <a:r>
                        <a:rPr lang="en-US" sz="1500" b="0" dirty="0">
                          <a:solidFill>
                            <a:schemeClr val="tx1"/>
                          </a:solidFill>
                          <a:effectLst/>
                        </a:rPr>
                        <a:t> hydrogen </a:t>
                      </a:r>
                      <a:r>
                        <a:rPr lang="en-US" sz="1500" b="0" dirty="0" err="1">
                          <a:solidFill>
                            <a:schemeClr val="tx1"/>
                          </a:solidFill>
                          <a:effectLst/>
                        </a:rPr>
                        <a:t>tạo</a:t>
                      </a:r>
                      <a:r>
                        <a:rPr lang="en-US" sz="1500" b="0" dirty="0">
                          <a:solidFill>
                            <a:schemeClr val="tx1"/>
                          </a:solidFill>
                          <a:effectLst/>
                        </a:rPr>
                        <a:t> </a:t>
                      </a:r>
                      <a:r>
                        <a:rPr lang="en-US" sz="1500" b="0" dirty="0" err="1">
                          <a:solidFill>
                            <a:schemeClr val="tx1"/>
                          </a:solidFill>
                          <a:effectLst/>
                        </a:rPr>
                        <a:t>thành</a:t>
                      </a:r>
                      <a:r>
                        <a:rPr lang="en-US" sz="1500" b="0" dirty="0">
                          <a:solidFill>
                            <a:schemeClr val="tx1"/>
                          </a:solidFill>
                          <a:effectLst/>
                        </a:rPr>
                        <a:t>.</a:t>
                      </a:r>
                    </a:p>
                    <a:p>
                      <a:pPr marL="0" marR="0" algn="just">
                        <a:lnSpc>
                          <a:spcPct val="150000"/>
                        </a:lnSpc>
                        <a:spcBef>
                          <a:spcPts val="100"/>
                        </a:spcBef>
                        <a:spcAft>
                          <a:spcPts val="100"/>
                        </a:spcAft>
                      </a:pPr>
                      <a:r>
                        <a:rPr lang="en-US" sz="1500" b="1" dirty="0" err="1">
                          <a:solidFill>
                            <a:schemeClr val="tx1"/>
                          </a:solidFill>
                          <a:effectLst/>
                        </a:rPr>
                        <a:t>Nhóm</a:t>
                      </a:r>
                      <a:r>
                        <a:rPr lang="en-US" sz="1500" b="1" dirty="0">
                          <a:solidFill>
                            <a:schemeClr val="tx1"/>
                          </a:solidFill>
                          <a:effectLst/>
                        </a:rPr>
                        <a:t> 4: </a:t>
                      </a:r>
                      <a:r>
                        <a:rPr lang="en-US" sz="1500" b="0" dirty="0" err="1">
                          <a:solidFill>
                            <a:schemeClr val="tx1"/>
                          </a:solidFill>
                          <a:effectLst/>
                        </a:rPr>
                        <a:t>Đốt</a:t>
                      </a:r>
                      <a:r>
                        <a:rPr lang="en-US" sz="1500" b="0" dirty="0">
                          <a:solidFill>
                            <a:schemeClr val="tx1"/>
                          </a:solidFill>
                          <a:effectLst/>
                        </a:rPr>
                        <a:t> </a:t>
                      </a:r>
                      <a:r>
                        <a:rPr lang="en-US" sz="1500" b="0" dirty="0" err="1">
                          <a:solidFill>
                            <a:schemeClr val="tx1"/>
                          </a:solidFill>
                          <a:effectLst/>
                        </a:rPr>
                        <a:t>cháy</a:t>
                      </a:r>
                      <a:r>
                        <a:rPr lang="en-US" sz="1500" b="0" dirty="0">
                          <a:solidFill>
                            <a:schemeClr val="tx1"/>
                          </a:solidFill>
                          <a:effectLst/>
                        </a:rPr>
                        <a:t> </a:t>
                      </a:r>
                      <a:r>
                        <a:rPr lang="en-US" sz="1500" b="0" dirty="0" err="1">
                          <a:solidFill>
                            <a:schemeClr val="tx1"/>
                          </a:solidFill>
                          <a:effectLst/>
                        </a:rPr>
                        <a:t>hoàn</a:t>
                      </a:r>
                      <a:r>
                        <a:rPr lang="en-US" sz="1500" b="0" dirty="0">
                          <a:solidFill>
                            <a:schemeClr val="tx1"/>
                          </a:solidFill>
                          <a:effectLst/>
                        </a:rPr>
                        <a:t> </a:t>
                      </a:r>
                      <a:r>
                        <a:rPr lang="en-US" sz="1500" b="0" dirty="0" err="1">
                          <a:solidFill>
                            <a:schemeClr val="tx1"/>
                          </a:solidFill>
                          <a:effectLst/>
                        </a:rPr>
                        <a:t>toàn</a:t>
                      </a:r>
                      <a:r>
                        <a:rPr lang="en-US" sz="1500" b="0" dirty="0">
                          <a:solidFill>
                            <a:schemeClr val="tx1"/>
                          </a:solidFill>
                          <a:effectLst/>
                        </a:rPr>
                        <a:t> 12 gam </a:t>
                      </a:r>
                      <a:r>
                        <a:rPr lang="en-US" sz="1500" b="0" dirty="0" err="1">
                          <a:solidFill>
                            <a:schemeClr val="tx1"/>
                          </a:solidFill>
                          <a:effectLst/>
                        </a:rPr>
                        <a:t>carcon</a:t>
                      </a:r>
                      <a:r>
                        <a:rPr lang="en-US" sz="1500" b="0" dirty="0">
                          <a:solidFill>
                            <a:schemeClr val="tx1"/>
                          </a:solidFill>
                          <a:effectLst/>
                        </a:rPr>
                        <a:t> </a:t>
                      </a:r>
                      <a:r>
                        <a:rPr lang="en-US" sz="1500" b="0" dirty="0" err="1">
                          <a:solidFill>
                            <a:schemeClr val="tx1"/>
                          </a:solidFill>
                          <a:effectLst/>
                        </a:rPr>
                        <a:t>trong</a:t>
                      </a:r>
                      <a:r>
                        <a:rPr lang="en-US" sz="1500" b="0" dirty="0">
                          <a:solidFill>
                            <a:schemeClr val="tx1"/>
                          </a:solidFill>
                          <a:effectLst/>
                        </a:rPr>
                        <a:t> </a:t>
                      </a:r>
                      <a:r>
                        <a:rPr lang="en-US" sz="1500" b="0" dirty="0" err="1">
                          <a:solidFill>
                            <a:schemeClr val="tx1"/>
                          </a:solidFill>
                          <a:effectLst/>
                        </a:rPr>
                        <a:t>không</a:t>
                      </a:r>
                      <a:r>
                        <a:rPr lang="en-US" sz="1500" b="0" dirty="0">
                          <a:solidFill>
                            <a:schemeClr val="tx1"/>
                          </a:solidFill>
                          <a:effectLst/>
                        </a:rPr>
                        <a:t> </a:t>
                      </a:r>
                      <a:r>
                        <a:rPr lang="en-US" sz="1500" b="0" dirty="0" err="1">
                          <a:solidFill>
                            <a:schemeClr val="tx1"/>
                          </a:solidFill>
                          <a:effectLst/>
                        </a:rPr>
                        <a:t>khí</a:t>
                      </a:r>
                      <a:r>
                        <a:rPr lang="en-US" sz="1500" b="0" dirty="0">
                          <a:solidFill>
                            <a:schemeClr val="tx1"/>
                          </a:solidFill>
                          <a:effectLst/>
                        </a:rPr>
                        <a:t> </a:t>
                      </a:r>
                      <a:r>
                        <a:rPr lang="en-US" sz="1500" b="0" dirty="0" err="1">
                          <a:solidFill>
                            <a:schemeClr val="tx1"/>
                          </a:solidFill>
                          <a:effectLst/>
                        </a:rPr>
                        <a:t>thu</a:t>
                      </a:r>
                      <a:r>
                        <a:rPr lang="en-US" sz="1500" b="0" dirty="0">
                          <a:solidFill>
                            <a:schemeClr val="tx1"/>
                          </a:solidFill>
                          <a:effectLst/>
                        </a:rPr>
                        <a:t> </a:t>
                      </a:r>
                      <a:r>
                        <a:rPr lang="en-US" sz="1500" b="0" dirty="0" err="1">
                          <a:solidFill>
                            <a:schemeClr val="tx1"/>
                          </a:solidFill>
                          <a:effectLst/>
                        </a:rPr>
                        <a:t>được</a:t>
                      </a:r>
                      <a:r>
                        <a:rPr lang="en-US" sz="1500" b="0" dirty="0">
                          <a:solidFill>
                            <a:schemeClr val="tx1"/>
                          </a:solidFill>
                          <a:effectLst/>
                        </a:rPr>
                        <a:t> 44g </a:t>
                      </a:r>
                      <a:r>
                        <a:rPr lang="en-US" sz="1500" b="0" dirty="0" err="1">
                          <a:solidFill>
                            <a:schemeClr val="tx1"/>
                          </a:solidFill>
                          <a:effectLst/>
                        </a:rPr>
                        <a:t>khí</a:t>
                      </a:r>
                      <a:r>
                        <a:rPr lang="en-US" sz="1500" b="0" dirty="0">
                          <a:solidFill>
                            <a:schemeClr val="tx1"/>
                          </a:solidFill>
                          <a:effectLst/>
                        </a:rPr>
                        <a:t> carbon dioxide. </a:t>
                      </a:r>
                      <a:r>
                        <a:rPr lang="en-US" sz="1500" b="0" dirty="0" err="1">
                          <a:solidFill>
                            <a:schemeClr val="tx1"/>
                          </a:solidFill>
                          <a:effectLst/>
                        </a:rPr>
                        <a:t>Tính</a:t>
                      </a:r>
                      <a:r>
                        <a:rPr lang="en-US" sz="1500" b="0" dirty="0">
                          <a:solidFill>
                            <a:schemeClr val="tx1"/>
                          </a:solidFill>
                          <a:effectLst/>
                        </a:rPr>
                        <a:t> </a:t>
                      </a:r>
                      <a:r>
                        <a:rPr lang="en-US" sz="1500" b="0" dirty="0" err="1">
                          <a:solidFill>
                            <a:schemeClr val="tx1"/>
                          </a:solidFill>
                          <a:effectLst/>
                        </a:rPr>
                        <a:t>khối</a:t>
                      </a:r>
                      <a:r>
                        <a:rPr lang="en-US" sz="1500" b="0" dirty="0">
                          <a:solidFill>
                            <a:schemeClr val="tx1"/>
                          </a:solidFill>
                          <a:effectLst/>
                        </a:rPr>
                        <a:t> </a:t>
                      </a:r>
                      <a:r>
                        <a:rPr lang="en-US" sz="1500" b="0" dirty="0" err="1">
                          <a:solidFill>
                            <a:schemeClr val="tx1"/>
                          </a:solidFill>
                          <a:effectLst/>
                        </a:rPr>
                        <a:t>lượng</a:t>
                      </a:r>
                      <a:r>
                        <a:rPr lang="en-US" sz="1500" b="0" dirty="0">
                          <a:solidFill>
                            <a:schemeClr val="tx1"/>
                          </a:solidFill>
                          <a:effectLst/>
                        </a:rPr>
                        <a:t> </a:t>
                      </a:r>
                      <a:r>
                        <a:rPr lang="en-US" sz="1500" b="0" dirty="0" err="1">
                          <a:solidFill>
                            <a:schemeClr val="tx1"/>
                          </a:solidFill>
                          <a:effectLst/>
                        </a:rPr>
                        <a:t>khí</a:t>
                      </a:r>
                      <a:r>
                        <a:rPr lang="en-US" sz="1500" b="0" dirty="0">
                          <a:solidFill>
                            <a:schemeClr val="tx1"/>
                          </a:solidFill>
                          <a:effectLst/>
                        </a:rPr>
                        <a:t> oxygen </a:t>
                      </a:r>
                      <a:r>
                        <a:rPr lang="en-US" sz="1500" b="0" dirty="0" err="1">
                          <a:solidFill>
                            <a:schemeClr val="tx1"/>
                          </a:solidFill>
                          <a:effectLst/>
                        </a:rPr>
                        <a:t>đã</a:t>
                      </a:r>
                      <a:r>
                        <a:rPr lang="en-US" sz="1500" b="0" dirty="0">
                          <a:solidFill>
                            <a:schemeClr val="tx1"/>
                          </a:solidFill>
                          <a:effectLst/>
                        </a:rPr>
                        <a:t> </a:t>
                      </a:r>
                      <a:r>
                        <a:rPr lang="en-US" sz="1500" b="0" dirty="0" err="1">
                          <a:solidFill>
                            <a:schemeClr val="tx1"/>
                          </a:solidFill>
                          <a:effectLst/>
                        </a:rPr>
                        <a:t>tham</a:t>
                      </a:r>
                      <a:r>
                        <a:rPr lang="en-US" sz="1500" b="0" dirty="0">
                          <a:solidFill>
                            <a:schemeClr val="tx1"/>
                          </a:solidFill>
                          <a:effectLst/>
                        </a:rPr>
                        <a:t> </a:t>
                      </a:r>
                      <a:r>
                        <a:rPr lang="en-US" sz="1500" b="0" dirty="0" err="1">
                          <a:solidFill>
                            <a:schemeClr val="tx1"/>
                          </a:solidFill>
                          <a:effectLst/>
                        </a:rPr>
                        <a:t>gia</a:t>
                      </a:r>
                      <a:r>
                        <a:rPr lang="en-US" sz="1500" b="0" dirty="0">
                          <a:solidFill>
                            <a:schemeClr val="tx1"/>
                          </a:solidFill>
                          <a:effectLst/>
                        </a:rPr>
                        <a:t> </a:t>
                      </a:r>
                      <a:r>
                        <a:rPr lang="en-US" sz="1500" b="0" dirty="0" err="1">
                          <a:solidFill>
                            <a:schemeClr val="tx1"/>
                          </a:solidFill>
                          <a:effectLst/>
                        </a:rPr>
                        <a:t>phản</a:t>
                      </a:r>
                      <a:r>
                        <a:rPr lang="en-US" sz="1500" b="0" dirty="0">
                          <a:solidFill>
                            <a:schemeClr val="tx1"/>
                          </a:solidFill>
                          <a:effectLst/>
                        </a:rPr>
                        <a:t> </a:t>
                      </a:r>
                      <a:r>
                        <a:rPr lang="en-US" sz="1500" b="0" dirty="0" err="1">
                          <a:solidFill>
                            <a:schemeClr val="tx1"/>
                          </a:solidFill>
                          <a:effectLst/>
                        </a:rPr>
                        <a:t>ứng</a:t>
                      </a:r>
                      <a:r>
                        <a:rPr lang="en-US" sz="1500" b="0" dirty="0">
                          <a:solidFill>
                            <a:schemeClr val="tx1"/>
                          </a:solidFill>
                          <a:effectLst/>
                        </a:rPr>
                        <a:t>.</a:t>
                      </a:r>
                      <a:endParaRPr lang="en-US"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486" marR="54486" marT="0" marB="0"/>
                </a:tc>
                <a:extLst>
                  <a:ext uri="{0D108BD9-81ED-4DB2-BD59-A6C34878D82A}">
                    <a16:rowId xmlns:a16="http://schemas.microsoft.com/office/drawing/2014/main" val="394345255"/>
                  </a:ext>
                </a:extLst>
              </a:tr>
            </a:tbl>
          </a:graphicData>
        </a:graphic>
      </p:graphicFrame>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grpSp>
        <p:nvGrpSpPr>
          <p:cNvPr id="1896" name="Google Shape;1896;p48"/>
          <p:cNvGrpSpPr/>
          <p:nvPr/>
        </p:nvGrpSpPr>
        <p:grpSpPr>
          <a:xfrm>
            <a:off x="425416" y="3749355"/>
            <a:ext cx="575604" cy="908384"/>
            <a:chOff x="7539365" y="3401217"/>
            <a:chExt cx="796243" cy="1256583"/>
          </a:xfrm>
        </p:grpSpPr>
        <p:sp>
          <p:nvSpPr>
            <p:cNvPr id="1897" name="Google Shape;1897;p48"/>
            <p:cNvSpPr/>
            <p:nvPr/>
          </p:nvSpPr>
          <p:spPr>
            <a:xfrm>
              <a:off x="7543800" y="4495800"/>
              <a:ext cx="771600" cy="1620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98" name="Google Shape;1898;p48"/>
            <p:cNvGrpSpPr/>
            <p:nvPr/>
          </p:nvGrpSpPr>
          <p:grpSpPr>
            <a:xfrm>
              <a:off x="7539365" y="3401217"/>
              <a:ext cx="796243" cy="1191649"/>
              <a:chOff x="1994175" y="4146838"/>
              <a:chExt cx="610944" cy="914332"/>
            </a:xfrm>
          </p:grpSpPr>
          <p:sp>
            <p:nvSpPr>
              <p:cNvPr id="1899" name="Google Shape;1899;p48"/>
              <p:cNvSpPr/>
              <p:nvPr/>
            </p:nvSpPr>
            <p:spPr>
              <a:xfrm>
                <a:off x="1998011" y="4150674"/>
                <a:ext cx="603272" cy="906660"/>
              </a:xfrm>
              <a:custGeom>
                <a:avLst/>
                <a:gdLst/>
                <a:ahLst/>
                <a:cxnLst/>
                <a:rect l="l" t="t" r="r" b="b"/>
                <a:pathLst>
                  <a:path w="50952" h="76576" extrusionOk="0">
                    <a:moveTo>
                      <a:pt x="25470" y="0"/>
                    </a:moveTo>
                    <a:cubicBezTo>
                      <a:pt x="25470" y="0"/>
                      <a:pt x="0" y="37037"/>
                      <a:pt x="0" y="51105"/>
                    </a:cubicBezTo>
                    <a:cubicBezTo>
                      <a:pt x="0" y="65174"/>
                      <a:pt x="11402" y="76575"/>
                      <a:pt x="25470" y="76575"/>
                    </a:cubicBezTo>
                    <a:cubicBezTo>
                      <a:pt x="39539" y="76575"/>
                      <a:pt x="50952" y="65174"/>
                      <a:pt x="50952" y="51105"/>
                    </a:cubicBezTo>
                    <a:cubicBezTo>
                      <a:pt x="50952" y="37037"/>
                      <a:pt x="25470" y="0"/>
                      <a:pt x="254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48"/>
              <p:cNvSpPr/>
              <p:nvPr/>
            </p:nvSpPr>
            <p:spPr>
              <a:xfrm>
                <a:off x="1994175" y="4146838"/>
                <a:ext cx="610944" cy="914332"/>
              </a:xfrm>
              <a:custGeom>
                <a:avLst/>
                <a:gdLst/>
                <a:ahLst/>
                <a:cxnLst/>
                <a:rect l="l" t="t" r="r" b="b"/>
                <a:pathLst>
                  <a:path w="51600" h="77224" extrusionOk="0">
                    <a:moveTo>
                      <a:pt x="25794" y="899"/>
                    </a:moveTo>
                    <a:cubicBezTo>
                      <a:pt x="27069" y="2776"/>
                      <a:pt x="32695" y="11147"/>
                      <a:pt x="38257" y="20766"/>
                    </a:cubicBezTo>
                    <a:cubicBezTo>
                      <a:pt x="46562" y="35131"/>
                      <a:pt x="50952" y="45735"/>
                      <a:pt x="50952" y="51429"/>
                    </a:cubicBezTo>
                    <a:cubicBezTo>
                      <a:pt x="50952" y="65295"/>
                      <a:pt x="39667" y="76576"/>
                      <a:pt x="25794" y="76576"/>
                    </a:cubicBezTo>
                    <a:cubicBezTo>
                      <a:pt x="11928" y="76576"/>
                      <a:pt x="648" y="65295"/>
                      <a:pt x="648" y="51429"/>
                    </a:cubicBezTo>
                    <a:cubicBezTo>
                      <a:pt x="648" y="45735"/>
                      <a:pt x="5036" y="35131"/>
                      <a:pt x="13338" y="20766"/>
                    </a:cubicBezTo>
                    <a:cubicBezTo>
                      <a:pt x="18897" y="11147"/>
                      <a:pt x="24521" y="2776"/>
                      <a:pt x="25794" y="899"/>
                    </a:cubicBezTo>
                    <a:close/>
                    <a:moveTo>
                      <a:pt x="25794" y="0"/>
                    </a:moveTo>
                    <a:cubicBezTo>
                      <a:pt x="25688" y="0"/>
                      <a:pt x="25588" y="53"/>
                      <a:pt x="25528" y="141"/>
                    </a:cubicBezTo>
                    <a:cubicBezTo>
                      <a:pt x="25464" y="234"/>
                      <a:pt x="19081" y="9536"/>
                      <a:pt x="12779" y="20439"/>
                    </a:cubicBezTo>
                    <a:cubicBezTo>
                      <a:pt x="4300" y="35111"/>
                      <a:pt x="1" y="45537"/>
                      <a:pt x="1" y="51429"/>
                    </a:cubicBezTo>
                    <a:cubicBezTo>
                      <a:pt x="1" y="58320"/>
                      <a:pt x="2683" y="64797"/>
                      <a:pt x="7555" y="69668"/>
                    </a:cubicBezTo>
                    <a:cubicBezTo>
                      <a:pt x="12426" y="74540"/>
                      <a:pt x="18904" y="77223"/>
                      <a:pt x="25794" y="77223"/>
                    </a:cubicBezTo>
                    <a:cubicBezTo>
                      <a:pt x="32686" y="77223"/>
                      <a:pt x="39165" y="74540"/>
                      <a:pt x="44040" y="69669"/>
                    </a:cubicBezTo>
                    <a:cubicBezTo>
                      <a:pt x="48915" y="64797"/>
                      <a:pt x="51600" y="58319"/>
                      <a:pt x="51600" y="51429"/>
                    </a:cubicBezTo>
                    <a:cubicBezTo>
                      <a:pt x="51600" y="45537"/>
                      <a:pt x="47299" y="35111"/>
                      <a:pt x="38815" y="20439"/>
                    </a:cubicBezTo>
                    <a:cubicBezTo>
                      <a:pt x="32511" y="9536"/>
                      <a:pt x="26125" y="234"/>
                      <a:pt x="26061" y="140"/>
                    </a:cubicBezTo>
                    <a:cubicBezTo>
                      <a:pt x="26000" y="53"/>
                      <a:pt x="25901" y="0"/>
                      <a:pt x="257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48"/>
              <p:cNvSpPr/>
              <p:nvPr/>
            </p:nvSpPr>
            <p:spPr>
              <a:xfrm>
                <a:off x="2299587" y="4150674"/>
                <a:ext cx="301719" cy="906660"/>
              </a:xfrm>
              <a:custGeom>
                <a:avLst/>
                <a:gdLst/>
                <a:ahLst/>
                <a:cxnLst/>
                <a:rect l="l" t="t" r="r" b="b"/>
                <a:pathLst>
                  <a:path w="25483" h="76576" extrusionOk="0">
                    <a:moveTo>
                      <a:pt x="1" y="0"/>
                    </a:moveTo>
                    <a:lnTo>
                      <a:pt x="1" y="76575"/>
                    </a:lnTo>
                    <a:cubicBezTo>
                      <a:pt x="14070" y="76575"/>
                      <a:pt x="25483" y="65174"/>
                      <a:pt x="25483" y="51105"/>
                    </a:cubicBezTo>
                    <a:cubicBezTo>
                      <a:pt x="25483" y="37037"/>
                      <a:pt x="1" y="0"/>
                      <a:pt x="1" y="0"/>
                    </a:cubicBez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48"/>
              <p:cNvSpPr/>
              <p:nvPr/>
            </p:nvSpPr>
            <p:spPr>
              <a:xfrm>
                <a:off x="2078423" y="4486884"/>
                <a:ext cx="200570" cy="488755"/>
              </a:xfrm>
              <a:custGeom>
                <a:avLst/>
                <a:gdLst/>
                <a:ahLst/>
                <a:cxnLst/>
                <a:rect l="l" t="t" r="r" b="b"/>
                <a:pathLst>
                  <a:path w="16940" h="41280" extrusionOk="0">
                    <a:moveTo>
                      <a:pt x="11403" y="1"/>
                    </a:moveTo>
                    <a:cubicBezTo>
                      <a:pt x="9992" y="1617"/>
                      <a:pt x="8705" y="3337"/>
                      <a:pt x="7504" y="5114"/>
                    </a:cubicBezTo>
                    <a:cubicBezTo>
                      <a:pt x="5709" y="7789"/>
                      <a:pt x="4117" y="10614"/>
                      <a:pt x="2942" y="13619"/>
                    </a:cubicBezTo>
                    <a:cubicBezTo>
                      <a:pt x="2552" y="14602"/>
                      <a:pt x="2195" y="15663"/>
                      <a:pt x="1918" y="16685"/>
                    </a:cubicBezTo>
                    <a:cubicBezTo>
                      <a:pt x="1" y="23158"/>
                      <a:pt x="1581" y="29869"/>
                      <a:pt x="5986" y="34961"/>
                    </a:cubicBezTo>
                    <a:cubicBezTo>
                      <a:pt x="8457" y="37790"/>
                      <a:pt x="11606" y="40280"/>
                      <a:pt x="15327" y="41131"/>
                    </a:cubicBezTo>
                    <a:cubicBezTo>
                      <a:pt x="15802" y="41226"/>
                      <a:pt x="16286" y="41279"/>
                      <a:pt x="16768" y="41279"/>
                    </a:cubicBezTo>
                    <a:cubicBezTo>
                      <a:pt x="16825" y="41279"/>
                      <a:pt x="16882" y="41278"/>
                      <a:pt x="16939" y="41277"/>
                    </a:cubicBezTo>
                    <a:lnTo>
                      <a:pt x="16939" y="41212"/>
                    </a:lnTo>
                    <a:cubicBezTo>
                      <a:pt x="15878" y="41146"/>
                      <a:pt x="14846" y="40840"/>
                      <a:pt x="13879" y="40406"/>
                    </a:cubicBezTo>
                    <a:cubicBezTo>
                      <a:pt x="10978" y="39105"/>
                      <a:pt x="8500" y="36976"/>
                      <a:pt x="6481" y="34545"/>
                    </a:cubicBezTo>
                    <a:cubicBezTo>
                      <a:pt x="1972" y="29054"/>
                      <a:pt x="462" y="22886"/>
                      <a:pt x="2532" y="16023"/>
                    </a:cubicBezTo>
                    <a:cubicBezTo>
                      <a:pt x="3350" y="13208"/>
                      <a:pt x="4584" y="10523"/>
                      <a:pt x="6010" y="7966"/>
                    </a:cubicBezTo>
                    <a:cubicBezTo>
                      <a:pt x="7591" y="5177"/>
                      <a:pt x="9397" y="2508"/>
                      <a:pt x="11451" y="44"/>
                    </a:cubicBezTo>
                    <a:lnTo>
                      <a:pt x="114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48"/>
              <p:cNvSpPr/>
              <p:nvPr/>
            </p:nvSpPr>
            <p:spPr>
              <a:xfrm>
                <a:off x="2325033" y="4296684"/>
                <a:ext cx="71218" cy="118803"/>
              </a:xfrm>
              <a:custGeom>
                <a:avLst/>
                <a:gdLst/>
                <a:ahLst/>
                <a:cxnLst/>
                <a:rect l="l" t="t" r="r" b="b"/>
                <a:pathLst>
                  <a:path w="6015" h="10034" extrusionOk="0">
                    <a:moveTo>
                      <a:pt x="0" y="1"/>
                    </a:moveTo>
                    <a:lnTo>
                      <a:pt x="0" y="1"/>
                    </a:lnTo>
                    <a:cubicBezTo>
                      <a:pt x="817" y="1779"/>
                      <a:pt x="1778" y="3476"/>
                      <a:pt x="2776" y="5155"/>
                    </a:cubicBezTo>
                    <a:cubicBezTo>
                      <a:pt x="3786" y="6828"/>
                      <a:pt x="4829" y="8475"/>
                      <a:pt x="6014" y="10034"/>
                    </a:cubicBezTo>
                    <a:cubicBezTo>
                      <a:pt x="5198" y="8255"/>
                      <a:pt x="4238" y="6557"/>
                      <a:pt x="3238" y="4878"/>
                    </a:cubicBezTo>
                    <a:cubicBezTo>
                      <a:pt x="2228" y="3207"/>
                      <a:pt x="1183" y="1559"/>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48"/>
              <p:cNvSpPr/>
              <p:nvPr/>
            </p:nvSpPr>
            <p:spPr>
              <a:xfrm>
                <a:off x="2450463" y="4560143"/>
                <a:ext cx="85284" cy="253684"/>
              </a:xfrm>
              <a:custGeom>
                <a:avLst/>
                <a:gdLst/>
                <a:ahLst/>
                <a:cxnLst/>
                <a:rect l="l" t="t" r="r" b="b"/>
                <a:pathLst>
                  <a:path w="7203" h="21426" extrusionOk="0">
                    <a:moveTo>
                      <a:pt x="0" y="0"/>
                    </a:moveTo>
                    <a:cubicBezTo>
                      <a:pt x="3351" y="5584"/>
                      <a:pt x="6437" y="11998"/>
                      <a:pt x="6938" y="18563"/>
                    </a:cubicBezTo>
                    <a:cubicBezTo>
                      <a:pt x="6997" y="19514"/>
                      <a:pt x="6990" y="20467"/>
                      <a:pt x="6930" y="21426"/>
                    </a:cubicBezTo>
                    <a:cubicBezTo>
                      <a:pt x="7109" y="20483"/>
                      <a:pt x="7189" y="19520"/>
                      <a:pt x="7203" y="18555"/>
                    </a:cubicBezTo>
                    <a:cubicBezTo>
                      <a:pt x="7170" y="12092"/>
                      <a:pt x="3878" y="5064"/>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2" name="Table 1">
            <a:extLst>
              <a:ext uri="{FF2B5EF4-FFF2-40B4-BE49-F238E27FC236}">
                <a16:creationId xmlns:a16="http://schemas.microsoft.com/office/drawing/2014/main" id="{B3CE938F-0556-036F-FBF7-43D85DD00D2F}"/>
              </a:ext>
            </a:extLst>
          </p:cNvPr>
          <p:cNvGraphicFramePr>
            <a:graphicFrameLocks noGrp="1"/>
          </p:cNvGraphicFramePr>
          <p:nvPr>
            <p:extLst>
              <p:ext uri="{D42A27DB-BD31-4B8C-83A1-F6EECF244321}">
                <p14:modId xmlns:p14="http://schemas.microsoft.com/office/powerpoint/2010/main" val="2401847832"/>
              </p:ext>
            </p:extLst>
          </p:nvPr>
        </p:nvGraphicFramePr>
        <p:xfrm>
          <a:off x="828209" y="237673"/>
          <a:ext cx="7921475" cy="4668154"/>
        </p:xfrm>
        <a:graphic>
          <a:graphicData uri="http://schemas.openxmlformats.org/drawingml/2006/table">
            <a:tbl>
              <a:tblPr firstRow="1" firstCol="1" bandRow="1">
                <a:tableStyleId>{7DF18680-E054-41AD-8BC1-D1AEF772440D}</a:tableStyleId>
              </a:tblPr>
              <a:tblGrid>
                <a:gridCol w="7921475">
                  <a:extLst>
                    <a:ext uri="{9D8B030D-6E8A-4147-A177-3AD203B41FA5}">
                      <a16:colId xmlns:a16="http://schemas.microsoft.com/office/drawing/2014/main" val="4279187770"/>
                    </a:ext>
                  </a:extLst>
                </a:gridCol>
              </a:tblGrid>
              <a:tr h="4668154">
                <a:tc>
                  <a:txBody>
                    <a:bodyPr/>
                    <a:lstStyle/>
                    <a:p>
                      <a:pPr marL="0" marR="0" algn="l">
                        <a:lnSpc>
                          <a:spcPct val="150000"/>
                        </a:lnSpc>
                        <a:spcBef>
                          <a:spcPts val="100"/>
                        </a:spcBef>
                        <a:spcAft>
                          <a:spcPts val="100"/>
                        </a:spcAft>
                      </a:pPr>
                      <a:endParaRPr lang="en-US" sz="1300" b="1" dirty="0">
                        <a:solidFill>
                          <a:schemeClr val="accent1">
                            <a:lumMod val="10000"/>
                          </a:schemeClr>
                        </a:solidFill>
                        <a:effectLst/>
                      </a:endParaRPr>
                    </a:p>
                    <a:p>
                      <a:pPr marL="0" marR="0" algn="l">
                        <a:lnSpc>
                          <a:spcPct val="150000"/>
                        </a:lnSpc>
                        <a:spcBef>
                          <a:spcPts val="100"/>
                        </a:spcBef>
                        <a:spcAft>
                          <a:spcPts val="100"/>
                        </a:spcAft>
                      </a:pPr>
                      <a:r>
                        <a:rPr lang="en-US" sz="1300" b="1" dirty="0" err="1">
                          <a:solidFill>
                            <a:schemeClr val="accent1">
                              <a:lumMod val="10000"/>
                            </a:schemeClr>
                          </a:solidFill>
                          <a:effectLst/>
                        </a:rPr>
                        <a:t>Câu</a:t>
                      </a:r>
                      <a:r>
                        <a:rPr lang="en-US" sz="1300" b="1" dirty="0">
                          <a:solidFill>
                            <a:schemeClr val="accent1">
                              <a:lumMod val="10000"/>
                            </a:schemeClr>
                          </a:solidFill>
                          <a:effectLst/>
                        </a:rPr>
                        <a:t> 1: </a:t>
                      </a:r>
                      <a:r>
                        <a:rPr lang="en-US" sz="1300" b="0" dirty="0" err="1">
                          <a:solidFill>
                            <a:schemeClr val="accent1">
                              <a:lumMod val="10000"/>
                            </a:schemeClr>
                          </a:solidFill>
                          <a:effectLst/>
                        </a:rPr>
                        <a:t>Xỉ</a:t>
                      </a:r>
                      <a:r>
                        <a:rPr lang="en-US" sz="1300" b="0" dirty="0">
                          <a:solidFill>
                            <a:schemeClr val="accent1">
                              <a:lumMod val="10000"/>
                            </a:schemeClr>
                          </a:solidFill>
                          <a:effectLst/>
                        </a:rPr>
                        <a:t> than </a:t>
                      </a:r>
                      <a:r>
                        <a:rPr lang="en-US" sz="1300" b="0" dirty="0" err="1">
                          <a:solidFill>
                            <a:schemeClr val="accent1">
                              <a:lumMod val="10000"/>
                            </a:schemeClr>
                          </a:solidFill>
                          <a:effectLst/>
                        </a:rPr>
                        <a:t>nhẹ</a:t>
                      </a:r>
                      <a:r>
                        <a:rPr lang="en-US" sz="1300" b="0" dirty="0">
                          <a:solidFill>
                            <a:schemeClr val="accent1">
                              <a:lumMod val="10000"/>
                            </a:schemeClr>
                          </a:solidFill>
                          <a:effectLst/>
                        </a:rPr>
                        <a:t> </a:t>
                      </a:r>
                      <a:r>
                        <a:rPr lang="en-US" sz="1300" b="0" dirty="0" err="1">
                          <a:solidFill>
                            <a:schemeClr val="accent1">
                              <a:lumMod val="10000"/>
                            </a:schemeClr>
                          </a:solidFill>
                          <a:effectLst/>
                        </a:rPr>
                        <a:t>hơn</a:t>
                      </a:r>
                      <a:r>
                        <a:rPr lang="en-US" sz="1300" b="0" dirty="0">
                          <a:solidFill>
                            <a:schemeClr val="accent1">
                              <a:lumMod val="10000"/>
                            </a:schemeClr>
                          </a:solidFill>
                          <a:effectLst/>
                        </a:rPr>
                        <a:t> than </a:t>
                      </a:r>
                      <a:r>
                        <a:rPr lang="en-US" sz="1300" b="0" dirty="0" err="1">
                          <a:solidFill>
                            <a:schemeClr val="accent1">
                              <a:lumMod val="10000"/>
                            </a:schemeClr>
                          </a:solidFill>
                          <a:effectLst/>
                        </a:rPr>
                        <a:t>tổ</a:t>
                      </a:r>
                      <a:r>
                        <a:rPr lang="en-US" sz="1300" b="0" dirty="0">
                          <a:solidFill>
                            <a:schemeClr val="accent1">
                              <a:lumMod val="10000"/>
                            </a:schemeClr>
                          </a:solidFill>
                          <a:effectLst/>
                        </a:rPr>
                        <a:t> </a:t>
                      </a:r>
                      <a:r>
                        <a:rPr lang="en-US" sz="1300" b="0" dirty="0" err="1">
                          <a:solidFill>
                            <a:schemeClr val="accent1">
                              <a:lumMod val="10000"/>
                            </a:schemeClr>
                          </a:solidFill>
                          <a:effectLst/>
                        </a:rPr>
                        <a:t>ong</a:t>
                      </a:r>
                      <a:r>
                        <a:rPr lang="en-US" sz="1300" b="0" dirty="0">
                          <a:solidFill>
                            <a:schemeClr val="accent1">
                              <a:lumMod val="10000"/>
                            </a:schemeClr>
                          </a:solidFill>
                          <a:effectLst/>
                        </a:rPr>
                        <a:t> </a:t>
                      </a:r>
                      <a:r>
                        <a:rPr lang="en-US" sz="1300" b="0" dirty="0" err="1">
                          <a:solidFill>
                            <a:schemeClr val="accent1">
                              <a:lumMod val="10000"/>
                            </a:schemeClr>
                          </a:solidFill>
                          <a:effectLst/>
                        </a:rPr>
                        <a:t>vì</a:t>
                      </a:r>
                      <a:r>
                        <a:rPr lang="en-US" sz="1300" b="0" dirty="0">
                          <a:solidFill>
                            <a:schemeClr val="accent1">
                              <a:lumMod val="10000"/>
                            </a:schemeClr>
                          </a:solidFill>
                          <a:effectLst/>
                        </a:rPr>
                        <a:t> </a:t>
                      </a:r>
                      <a:r>
                        <a:rPr lang="en-US" sz="1300" b="0" dirty="0" err="1">
                          <a:solidFill>
                            <a:schemeClr val="accent1">
                              <a:lumMod val="10000"/>
                            </a:schemeClr>
                          </a:solidFill>
                          <a:effectLst/>
                        </a:rPr>
                        <a:t>phần</a:t>
                      </a:r>
                      <a:r>
                        <a:rPr lang="en-US" sz="1300" b="0" dirty="0">
                          <a:solidFill>
                            <a:schemeClr val="accent1">
                              <a:lumMod val="10000"/>
                            </a:schemeClr>
                          </a:solidFill>
                          <a:effectLst/>
                        </a:rPr>
                        <a:t> carbon </a:t>
                      </a:r>
                      <a:r>
                        <a:rPr lang="en-US" sz="1300" b="0" dirty="0" err="1">
                          <a:solidFill>
                            <a:schemeClr val="accent1">
                              <a:lumMod val="10000"/>
                            </a:schemeClr>
                          </a:solidFill>
                          <a:effectLst/>
                        </a:rPr>
                        <a:t>trong</a:t>
                      </a:r>
                      <a:r>
                        <a:rPr lang="en-US" sz="1300" b="0" dirty="0">
                          <a:solidFill>
                            <a:schemeClr val="accent1">
                              <a:lumMod val="10000"/>
                            </a:schemeClr>
                          </a:solidFill>
                          <a:effectLst/>
                        </a:rPr>
                        <a:t> than </a:t>
                      </a:r>
                      <a:r>
                        <a:rPr lang="en-US" sz="1300" b="0" dirty="0" err="1">
                          <a:solidFill>
                            <a:schemeClr val="accent1">
                              <a:lumMod val="10000"/>
                            </a:schemeClr>
                          </a:solidFill>
                          <a:effectLst/>
                        </a:rPr>
                        <a:t>tổ</a:t>
                      </a:r>
                      <a:r>
                        <a:rPr lang="en-US" sz="1300" b="0" dirty="0">
                          <a:solidFill>
                            <a:schemeClr val="accent1">
                              <a:lumMod val="10000"/>
                            </a:schemeClr>
                          </a:solidFill>
                          <a:effectLst/>
                        </a:rPr>
                        <a:t> </a:t>
                      </a:r>
                      <a:r>
                        <a:rPr lang="en-US" sz="1300" b="0" dirty="0" err="1">
                          <a:solidFill>
                            <a:schemeClr val="accent1">
                              <a:lumMod val="10000"/>
                            </a:schemeClr>
                          </a:solidFill>
                          <a:effectLst/>
                        </a:rPr>
                        <a:t>ong</a:t>
                      </a:r>
                      <a:r>
                        <a:rPr lang="en-US" sz="1300" b="0" dirty="0">
                          <a:solidFill>
                            <a:schemeClr val="accent1">
                              <a:lumMod val="10000"/>
                            </a:schemeClr>
                          </a:solidFill>
                          <a:effectLst/>
                        </a:rPr>
                        <a:t> </a:t>
                      </a:r>
                      <a:r>
                        <a:rPr lang="en-US" sz="1300" b="0" dirty="0" err="1">
                          <a:solidFill>
                            <a:schemeClr val="accent1">
                              <a:lumMod val="10000"/>
                            </a:schemeClr>
                          </a:solidFill>
                          <a:effectLst/>
                        </a:rPr>
                        <a:t>đã</a:t>
                      </a:r>
                      <a:r>
                        <a:rPr lang="en-US" sz="1300" b="0" dirty="0">
                          <a:solidFill>
                            <a:schemeClr val="accent1">
                              <a:lumMod val="10000"/>
                            </a:schemeClr>
                          </a:solidFill>
                          <a:effectLst/>
                        </a:rPr>
                        <a:t> </a:t>
                      </a:r>
                      <a:r>
                        <a:rPr lang="en-US" sz="1300" b="0" dirty="0" err="1">
                          <a:solidFill>
                            <a:schemeClr val="accent1">
                              <a:lumMod val="10000"/>
                            </a:schemeClr>
                          </a:solidFill>
                          <a:effectLst/>
                        </a:rPr>
                        <a:t>phản</a:t>
                      </a:r>
                      <a:r>
                        <a:rPr lang="en-US" sz="1300" b="0" dirty="0">
                          <a:solidFill>
                            <a:schemeClr val="accent1">
                              <a:lumMod val="10000"/>
                            </a:schemeClr>
                          </a:solidFill>
                          <a:effectLst/>
                        </a:rPr>
                        <a:t> </a:t>
                      </a:r>
                      <a:r>
                        <a:rPr lang="en-US" sz="1300" b="0" dirty="0" err="1">
                          <a:solidFill>
                            <a:schemeClr val="accent1">
                              <a:lumMod val="10000"/>
                            </a:schemeClr>
                          </a:solidFill>
                          <a:effectLst/>
                        </a:rPr>
                        <a:t>ứng</a:t>
                      </a:r>
                      <a:r>
                        <a:rPr lang="en-US" sz="1300" b="0" dirty="0">
                          <a:solidFill>
                            <a:schemeClr val="accent1">
                              <a:lumMod val="10000"/>
                            </a:schemeClr>
                          </a:solidFill>
                          <a:effectLst/>
                        </a:rPr>
                        <a:t> </a:t>
                      </a:r>
                      <a:r>
                        <a:rPr lang="en-US" sz="1300" b="0" dirty="0" err="1">
                          <a:solidFill>
                            <a:schemeClr val="accent1">
                              <a:lumMod val="10000"/>
                            </a:schemeClr>
                          </a:solidFill>
                          <a:effectLst/>
                        </a:rPr>
                        <a:t>với</a:t>
                      </a:r>
                      <a:r>
                        <a:rPr lang="en-US" sz="1300" b="0" dirty="0">
                          <a:solidFill>
                            <a:schemeClr val="accent1">
                              <a:lumMod val="10000"/>
                            </a:schemeClr>
                          </a:solidFill>
                          <a:effectLst/>
                        </a:rPr>
                        <a:t> </a:t>
                      </a:r>
                      <a:r>
                        <a:rPr lang="en-US" sz="1300" b="0" dirty="0" err="1">
                          <a:solidFill>
                            <a:schemeClr val="accent1">
                              <a:lumMod val="10000"/>
                            </a:schemeClr>
                          </a:solidFill>
                          <a:effectLst/>
                        </a:rPr>
                        <a:t>khí</a:t>
                      </a:r>
                      <a:r>
                        <a:rPr lang="en-US" sz="1300" b="0" dirty="0">
                          <a:solidFill>
                            <a:schemeClr val="accent1">
                              <a:lumMod val="10000"/>
                            </a:schemeClr>
                          </a:solidFill>
                          <a:effectLst/>
                        </a:rPr>
                        <a:t> oxygen </a:t>
                      </a:r>
                      <a:r>
                        <a:rPr lang="en-US" sz="1300" b="0" dirty="0" err="1">
                          <a:solidFill>
                            <a:schemeClr val="accent1">
                              <a:lumMod val="10000"/>
                            </a:schemeClr>
                          </a:solidFill>
                          <a:effectLst/>
                        </a:rPr>
                        <a:t>trong</a:t>
                      </a:r>
                      <a:r>
                        <a:rPr lang="en-US" sz="1300" b="0" dirty="0">
                          <a:solidFill>
                            <a:schemeClr val="accent1">
                              <a:lumMod val="10000"/>
                            </a:schemeClr>
                          </a:solidFill>
                          <a:effectLst/>
                        </a:rPr>
                        <a:t> </a:t>
                      </a:r>
                      <a:r>
                        <a:rPr lang="en-US" sz="1300" b="0" dirty="0" err="1">
                          <a:solidFill>
                            <a:schemeClr val="accent1">
                              <a:lumMod val="10000"/>
                            </a:schemeClr>
                          </a:solidFill>
                          <a:effectLst/>
                        </a:rPr>
                        <a:t>không</a:t>
                      </a:r>
                      <a:r>
                        <a:rPr lang="en-US" sz="1300" b="0" dirty="0">
                          <a:solidFill>
                            <a:schemeClr val="accent1">
                              <a:lumMod val="10000"/>
                            </a:schemeClr>
                          </a:solidFill>
                          <a:effectLst/>
                        </a:rPr>
                        <a:t> </a:t>
                      </a:r>
                      <a:r>
                        <a:rPr lang="en-US" sz="1300" b="0" dirty="0" err="1">
                          <a:solidFill>
                            <a:schemeClr val="accent1">
                              <a:lumMod val="10000"/>
                            </a:schemeClr>
                          </a:solidFill>
                          <a:effectLst/>
                        </a:rPr>
                        <a:t>khí</a:t>
                      </a:r>
                      <a:r>
                        <a:rPr lang="en-US" sz="1300" b="0" dirty="0">
                          <a:solidFill>
                            <a:schemeClr val="accent1">
                              <a:lumMod val="10000"/>
                            </a:schemeClr>
                          </a:solidFill>
                          <a:effectLst/>
                        </a:rPr>
                        <a:t> </a:t>
                      </a:r>
                      <a:r>
                        <a:rPr lang="en-US" sz="1300" b="0" dirty="0" err="1">
                          <a:solidFill>
                            <a:schemeClr val="accent1">
                              <a:lumMod val="10000"/>
                            </a:schemeClr>
                          </a:solidFill>
                          <a:effectLst/>
                        </a:rPr>
                        <a:t>thành</a:t>
                      </a:r>
                      <a:r>
                        <a:rPr lang="en-US" sz="1300" b="0" dirty="0">
                          <a:solidFill>
                            <a:schemeClr val="accent1">
                              <a:lumMod val="10000"/>
                            </a:schemeClr>
                          </a:solidFill>
                          <a:effectLst/>
                        </a:rPr>
                        <a:t> </a:t>
                      </a:r>
                      <a:r>
                        <a:rPr lang="en-US" sz="1300" b="0" dirty="0" err="1">
                          <a:solidFill>
                            <a:schemeClr val="accent1">
                              <a:lumMod val="10000"/>
                            </a:schemeClr>
                          </a:solidFill>
                          <a:effectLst/>
                        </a:rPr>
                        <a:t>chất</a:t>
                      </a:r>
                      <a:r>
                        <a:rPr lang="en-US" sz="1300" b="0" dirty="0">
                          <a:solidFill>
                            <a:schemeClr val="accent1">
                              <a:lumMod val="10000"/>
                            </a:schemeClr>
                          </a:solidFill>
                          <a:effectLst/>
                        </a:rPr>
                        <a:t> </a:t>
                      </a:r>
                      <a:r>
                        <a:rPr lang="en-US" sz="1300" b="0" dirty="0" err="1">
                          <a:solidFill>
                            <a:schemeClr val="accent1">
                              <a:lumMod val="10000"/>
                            </a:schemeClr>
                          </a:solidFill>
                          <a:effectLst/>
                        </a:rPr>
                        <a:t>khí</a:t>
                      </a:r>
                      <a:r>
                        <a:rPr lang="en-US" sz="1300" b="0" dirty="0">
                          <a:solidFill>
                            <a:schemeClr val="accent1">
                              <a:lumMod val="10000"/>
                            </a:schemeClr>
                          </a:solidFill>
                          <a:effectLst/>
                        </a:rPr>
                        <a:t> carbon dioxide </a:t>
                      </a:r>
                      <a:r>
                        <a:rPr lang="en-US" sz="1300" b="0" dirty="0" err="1">
                          <a:solidFill>
                            <a:schemeClr val="accent1">
                              <a:lumMod val="10000"/>
                            </a:schemeClr>
                          </a:solidFill>
                          <a:effectLst/>
                        </a:rPr>
                        <a:t>và</a:t>
                      </a:r>
                      <a:r>
                        <a:rPr lang="en-US" sz="1300" b="0" dirty="0">
                          <a:solidFill>
                            <a:schemeClr val="accent1">
                              <a:lumMod val="10000"/>
                            </a:schemeClr>
                          </a:solidFill>
                          <a:effectLst/>
                        </a:rPr>
                        <a:t> </a:t>
                      </a:r>
                      <a:r>
                        <a:rPr lang="en-US" sz="1300" b="0" dirty="0" err="1">
                          <a:solidFill>
                            <a:schemeClr val="accent1">
                              <a:lumMod val="10000"/>
                            </a:schemeClr>
                          </a:solidFill>
                          <a:effectLst/>
                        </a:rPr>
                        <a:t>đi</a:t>
                      </a:r>
                      <a:r>
                        <a:rPr lang="en-US" sz="1300" b="0" dirty="0">
                          <a:solidFill>
                            <a:schemeClr val="accent1">
                              <a:lumMod val="10000"/>
                            </a:schemeClr>
                          </a:solidFill>
                          <a:effectLst/>
                        </a:rPr>
                        <a:t> </a:t>
                      </a:r>
                      <a:r>
                        <a:rPr lang="en-US" sz="1300" b="0" dirty="0" err="1">
                          <a:solidFill>
                            <a:schemeClr val="accent1">
                              <a:lumMod val="10000"/>
                            </a:schemeClr>
                          </a:solidFill>
                          <a:effectLst/>
                        </a:rPr>
                        <a:t>vào</a:t>
                      </a:r>
                      <a:r>
                        <a:rPr lang="en-US" sz="1300" b="0" dirty="0">
                          <a:solidFill>
                            <a:schemeClr val="accent1">
                              <a:lumMod val="10000"/>
                            </a:schemeClr>
                          </a:solidFill>
                          <a:effectLst/>
                        </a:rPr>
                        <a:t> </a:t>
                      </a:r>
                      <a:r>
                        <a:rPr lang="en-US" sz="1300" b="0" dirty="0" err="1">
                          <a:solidFill>
                            <a:schemeClr val="accent1">
                              <a:lumMod val="10000"/>
                            </a:schemeClr>
                          </a:solidFill>
                          <a:effectLst/>
                        </a:rPr>
                        <a:t>không</a:t>
                      </a:r>
                      <a:r>
                        <a:rPr lang="en-US" sz="1300" b="0" dirty="0">
                          <a:solidFill>
                            <a:schemeClr val="accent1">
                              <a:lumMod val="10000"/>
                            </a:schemeClr>
                          </a:solidFill>
                          <a:effectLst/>
                        </a:rPr>
                        <a:t> </a:t>
                      </a:r>
                      <a:r>
                        <a:rPr lang="en-US" sz="1300" b="0" dirty="0" err="1">
                          <a:solidFill>
                            <a:schemeClr val="accent1">
                              <a:lumMod val="10000"/>
                            </a:schemeClr>
                          </a:solidFill>
                          <a:effectLst/>
                        </a:rPr>
                        <a:t>khí</a:t>
                      </a:r>
                      <a:r>
                        <a:rPr lang="en-US" sz="1300" b="0" dirty="0">
                          <a:solidFill>
                            <a:schemeClr val="accent1">
                              <a:lumMod val="10000"/>
                            </a:schemeClr>
                          </a:solidFill>
                          <a:effectLst/>
                        </a:rPr>
                        <a:t>.</a:t>
                      </a:r>
                    </a:p>
                    <a:p>
                      <a:pPr marL="0" marR="0" algn="l">
                        <a:lnSpc>
                          <a:spcPct val="150000"/>
                        </a:lnSpc>
                        <a:spcBef>
                          <a:spcPts val="100"/>
                        </a:spcBef>
                        <a:spcAft>
                          <a:spcPts val="100"/>
                        </a:spcAft>
                      </a:pPr>
                      <a:r>
                        <a:rPr lang="en-US" sz="1300" b="1" dirty="0" err="1">
                          <a:solidFill>
                            <a:schemeClr val="accent1">
                              <a:lumMod val="10000"/>
                            </a:schemeClr>
                          </a:solidFill>
                          <a:effectLst/>
                        </a:rPr>
                        <a:t>Câu</a:t>
                      </a:r>
                      <a:r>
                        <a:rPr lang="en-US" sz="1300" b="1" dirty="0">
                          <a:solidFill>
                            <a:schemeClr val="accent1">
                              <a:lumMod val="10000"/>
                            </a:schemeClr>
                          </a:solidFill>
                          <a:effectLst/>
                        </a:rPr>
                        <a:t> 2: </a:t>
                      </a:r>
                      <a:r>
                        <a:rPr lang="en-US" sz="1300" b="0" dirty="0" err="1">
                          <a:solidFill>
                            <a:schemeClr val="accent1">
                              <a:lumMod val="10000"/>
                            </a:schemeClr>
                          </a:solidFill>
                          <a:effectLst/>
                        </a:rPr>
                        <a:t>Khối</a:t>
                      </a:r>
                      <a:r>
                        <a:rPr lang="en-US" sz="1300" b="0" dirty="0">
                          <a:solidFill>
                            <a:schemeClr val="accent1">
                              <a:lumMod val="10000"/>
                            </a:schemeClr>
                          </a:solidFill>
                          <a:effectLst/>
                        </a:rPr>
                        <a:t> </a:t>
                      </a:r>
                      <a:r>
                        <a:rPr lang="en-US" sz="1300" b="0" dirty="0" err="1">
                          <a:solidFill>
                            <a:schemeClr val="accent1">
                              <a:lumMod val="10000"/>
                            </a:schemeClr>
                          </a:solidFill>
                          <a:effectLst/>
                        </a:rPr>
                        <a:t>lượng</a:t>
                      </a:r>
                      <a:r>
                        <a:rPr lang="en-US" sz="1300" b="0" dirty="0">
                          <a:solidFill>
                            <a:schemeClr val="accent1">
                              <a:lumMod val="10000"/>
                            </a:schemeClr>
                          </a:solidFill>
                          <a:effectLst/>
                        </a:rPr>
                        <a:t> </a:t>
                      </a:r>
                      <a:r>
                        <a:rPr lang="en-US" sz="1300" b="0" dirty="0" err="1">
                          <a:solidFill>
                            <a:schemeClr val="accent1">
                              <a:lumMod val="10000"/>
                            </a:schemeClr>
                          </a:solidFill>
                          <a:effectLst/>
                        </a:rPr>
                        <a:t>lọ</a:t>
                      </a:r>
                      <a:r>
                        <a:rPr lang="en-US" sz="1300" b="0" dirty="0">
                          <a:solidFill>
                            <a:schemeClr val="accent1">
                              <a:lumMod val="10000"/>
                            </a:schemeClr>
                          </a:solidFill>
                          <a:effectLst/>
                        </a:rPr>
                        <a:t> </a:t>
                      </a:r>
                      <a:r>
                        <a:rPr lang="en-US" sz="1300" b="0" dirty="0" err="1">
                          <a:solidFill>
                            <a:schemeClr val="accent1">
                              <a:lumMod val="10000"/>
                            </a:schemeClr>
                          </a:solidFill>
                          <a:effectLst/>
                        </a:rPr>
                        <a:t>đựng</a:t>
                      </a:r>
                      <a:r>
                        <a:rPr lang="en-US" sz="1300" b="0" dirty="0">
                          <a:solidFill>
                            <a:schemeClr val="accent1">
                              <a:lumMod val="10000"/>
                            </a:schemeClr>
                          </a:solidFill>
                          <a:effectLst/>
                        </a:rPr>
                        <a:t> </a:t>
                      </a:r>
                      <a:r>
                        <a:rPr lang="en-US" sz="1300" b="0" dirty="0" err="1">
                          <a:solidFill>
                            <a:schemeClr val="accent1">
                              <a:lumMod val="10000"/>
                            </a:schemeClr>
                          </a:solidFill>
                          <a:effectLst/>
                        </a:rPr>
                        <a:t>vô</a:t>
                      </a:r>
                      <a:r>
                        <a:rPr lang="en-US" sz="1300" b="0" dirty="0">
                          <a:solidFill>
                            <a:schemeClr val="accent1">
                              <a:lumMod val="10000"/>
                            </a:schemeClr>
                          </a:solidFill>
                          <a:effectLst/>
                        </a:rPr>
                        <a:t> </a:t>
                      </a:r>
                      <a:r>
                        <a:rPr lang="en-US" sz="1300" b="0" dirty="0" err="1">
                          <a:solidFill>
                            <a:schemeClr val="accent1">
                              <a:lumMod val="10000"/>
                            </a:schemeClr>
                          </a:solidFill>
                          <a:effectLst/>
                        </a:rPr>
                        <a:t>sống</a:t>
                      </a:r>
                      <a:r>
                        <a:rPr lang="en-US" sz="1300" b="0" dirty="0">
                          <a:solidFill>
                            <a:schemeClr val="accent1">
                              <a:lumMod val="10000"/>
                            </a:schemeClr>
                          </a:solidFill>
                          <a:effectLst/>
                        </a:rPr>
                        <a:t> </a:t>
                      </a:r>
                      <a:r>
                        <a:rPr lang="en-US" sz="1300" b="0" dirty="0" err="1">
                          <a:solidFill>
                            <a:schemeClr val="accent1">
                              <a:lumMod val="10000"/>
                            </a:schemeClr>
                          </a:solidFill>
                          <a:effectLst/>
                        </a:rPr>
                        <a:t>tăng</a:t>
                      </a:r>
                      <a:r>
                        <a:rPr lang="en-US" sz="1300" b="0" dirty="0">
                          <a:solidFill>
                            <a:schemeClr val="accent1">
                              <a:lumMod val="10000"/>
                            </a:schemeClr>
                          </a:solidFill>
                          <a:effectLst/>
                        </a:rPr>
                        <a:t> </a:t>
                      </a:r>
                      <a:r>
                        <a:rPr lang="en-US" sz="1300" b="0" dirty="0" err="1">
                          <a:solidFill>
                            <a:schemeClr val="accent1">
                              <a:lumMod val="10000"/>
                            </a:schemeClr>
                          </a:solidFill>
                          <a:effectLst/>
                        </a:rPr>
                        <a:t>lên</a:t>
                      </a:r>
                      <a:r>
                        <a:rPr lang="en-US" sz="1300" b="0" dirty="0">
                          <a:solidFill>
                            <a:schemeClr val="accent1">
                              <a:lumMod val="10000"/>
                            </a:schemeClr>
                          </a:solidFill>
                          <a:effectLst/>
                        </a:rPr>
                        <a:t> </a:t>
                      </a:r>
                      <a:r>
                        <a:rPr lang="en-US" sz="1300" b="0" dirty="0" err="1">
                          <a:solidFill>
                            <a:schemeClr val="accent1">
                              <a:lumMod val="10000"/>
                            </a:schemeClr>
                          </a:solidFill>
                          <a:effectLst/>
                        </a:rPr>
                        <a:t>vì</a:t>
                      </a:r>
                      <a:r>
                        <a:rPr lang="en-US" sz="1300" b="0" dirty="0">
                          <a:solidFill>
                            <a:schemeClr val="accent1">
                              <a:lumMod val="10000"/>
                            </a:schemeClr>
                          </a:solidFill>
                          <a:effectLst/>
                        </a:rPr>
                        <a:t> </a:t>
                      </a:r>
                      <a:r>
                        <a:rPr lang="en-US" sz="1300" b="0" dirty="0" err="1">
                          <a:solidFill>
                            <a:schemeClr val="accent1">
                              <a:lumMod val="10000"/>
                            </a:schemeClr>
                          </a:solidFill>
                          <a:effectLst/>
                        </a:rPr>
                        <a:t>vôi</a:t>
                      </a:r>
                      <a:r>
                        <a:rPr lang="en-US" sz="1300" b="0" dirty="0">
                          <a:solidFill>
                            <a:schemeClr val="accent1">
                              <a:lumMod val="10000"/>
                            </a:schemeClr>
                          </a:solidFill>
                          <a:effectLst/>
                        </a:rPr>
                        <a:t> </a:t>
                      </a:r>
                      <a:r>
                        <a:rPr lang="en-US" sz="1300" b="0" dirty="0" err="1">
                          <a:solidFill>
                            <a:schemeClr val="accent1">
                              <a:lumMod val="10000"/>
                            </a:schemeClr>
                          </a:solidFill>
                          <a:effectLst/>
                        </a:rPr>
                        <a:t>sống</a:t>
                      </a:r>
                      <a:r>
                        <a:rPr lang="en-US" sz="1300" b="0" dirty="0">
                          <a:solidFill>
                            <a:schemeClr val="accent1">
                              <a:lumMod val="10000"/>
                            </a:schemeClr>
                          </a:solidFill>
                          <a:effectLst/>
                        </a:rPr>
                        <a:t> </a:t>
                      </a:r>
                      <a:r>
                        <a:rPr lang="en-US" sz="1300" b="0" dirty="0" err="1">
                          <a:solidFill>
                            <a:schemeClr val="accent1">
                              <a:lumMod val="10000"/>
                            </a:schemeClr>
                          </a:solidFill>
                          <a:effectLst/>
                        </a:rPr>
                        <a:t>đã</a:t>
                      </a:r>
                      <a:r>
                        <a:rPr lang="en-US" sz="1300" b="0" dirty="0">
                          <a:solidFill>
                            <a:schemeClr val="accent1">
                              <a:lumMod val="10000"/>
                            </a:schemeClr>
                          </a:solidFill>
                          <a:effectLst/>
                        </a:rPr>
                        <a:t> </a:t>
                      </a:r>
                      <a:r>
                        <a:rPr lang="en-US" sz="1300" b="0" dirty="0" err="1">
                          <a:solidFill>
                            <a:schemeClr val="accent1">
                              <a:lumMod val="10000"/>
                            </a:schemeClr>
                          </a:solidFill>
                          <a:effectLst/>
                        </a:rPr>
                        <a:t>pản</a:t>
                      </a:r>
                      <a:r>
                        <a:rPr lang="en-US" sz="1300" b="0" dirty="0">
                          <a:solidFill>
                            <a:schemeClr val="accent1">
                              <a:lumMod val="10000"/>
                            </a:schemeClr>
                          </a:solidFill>
                          <a:effectLst/>
                        </a:rPr>
                        <a:t> </a:t>
                      </a:r>
                      <a:r>
                        <a:rPr lang="en-US" sz="1300" b="0" dirty="0" err="1">
                          <a:solidFill>
                            <a:schemeClr val="accent1">
                              <a:lumMod val="10000"/>
                            </a:schemeClr>
                          </a:solidFill>
                          <a:effectLst/>
                        </a:rPr>
                        <a:t>ứng</a:t>
                      </a:r>
                      <a:r>
                        <a:rPr lang="en-US" sz="1300" b="0" dirty="0">
                          <a:solidFill>
                            <a:schemeClr val="accent1">
                              <a:lumMod val="10000"/>
                            </a:schemeClr>
                          </a:solidFill>
                          <a:effectLst/>
                        </a:rPr>
                        <a:t> </a:t>
                      </a:r>
                      <a:r>
                        <a:rPr lang="en-US" sz="1300" b="0" dirty="0" err="1">
                          <a:solidFill>
                            <a:schemeClr val="accent1">
                              <a:lumMod val="10000"/>
                            </a:schemeClr>
                          </a:solidFill>
                          <a:effectLst/>
                        </a:rPr>
                        <a:t>với</a:t>
                      </a:r>
                      <a:r>
                        <a:rPr lang="en-US" sz="1300" b="0" dirty="0">
                          <a:solidFill>
                            <a:schemeClr val="accent1">
                              <a:lumMod val="10000"/>
                            </a:schemeClr>
                          </a:solidFill>
                          <a:effectLst/>
                        </a:rPr>
                        <a:t> </a:t>
                      </a:r>
                      <a:r>
                        <a:rPr lang="en-US" sz="1300" b="0" dirty="0" err="1">
                          <a:solidFill>
                            <a:schemeClr val="accent1">
                              <a:lumMod val="10000"/>
                            </a:schemeClr>
                          </a:solidFill>
                          <a:effectLst/>
                        </a:rPr>
                        <a:t>hơi</a:t>
                      </a:r>
                      <a:r>
                        <a:rPr lang="en-US" sz="1300" b="0" dirty="0">
                          <a:solidFill>
                            <a:schemeClr val="accent1">
                              <a:lumMod val="10000"/>
                            </a:schemeClr>
                          </a:solidFill>
                          <a:effectLst/>
                        </a:rPr>
                        <a:t> </a:t>
                      </a:r>
                      <a:r>
                        <a:rPr lang="en-US" sz="1300" b="0" dirty="0" err="1">
                          <a:solidFill>
                            <a:schemeClr val="accent1">
                              <a:lumMod val="10000"/>
                            </a:schemeClr>
                          </a:solidFill>
                          <a:effectLst/>
                        </a:rPr>
                        <a:t>nước</a:t>
                      </a:r>
                      <a:r>
                        <a:rPr lang="en-US" sz="1300" b="0" dirty="0">
                          <a:solidFill>
                            <a:schemeClr val="accent1">
                              <a:lumMod val="10000"/>
                            </a:schemeClr>
                          </a:solidFill>
                          <a:effectLst/>
                        </a:rPr>
                        <a:t> </a:t>
                      </a:r>
                      <a:r>
                        <a:rPr lang="en-US" sz="1300" b="0" dirty="0" err="1">
                          <a:solidFill>
                            <a:schemeClr val="accent1">
                              <a:lumMod val="10000"/>
                            </a:schemeClr>
                          </a:solidFill>
                          <a:effectLst/>
                        </a:rPr>
                        <a:t>và</a:t>
                      </a:r>
                      <a:r>
                        <a:rPr lang="en-US" sz="1300" b="0" dirty="0">
                          <a:solidFill>
                            <a:schemeClr val="accent1">
                              <a:lumMod val="10000"/>
                            </a:schemeClr>
                          </a:solidFill>
                          <a:effectLst/>
                        </a:rPr>
                        <a:t> carbon dioxide </a:t>
                      </a:r>
                      <a:r>
                        <a:rPr lang="en-US" sz="1300" b="0" dirty="0" err="1">
                          <a:solidFill>
                            <a:schemeClr val="accent1">
                              <a:lumMod val="10000"/>
                            </a:schemeClr>
                          </a:solidFill>
                          <a:effectLst/>
                        </a:rPr>
                        <a:t>có</a:t>
                      </a:r>
                      <a:r>
                        <a:rPr lang="en-US" sz="1300" b="0" dirty="0">
                          <a:solidFill>
                            <a:schemeClr val="accent1">
                              <a:lumMod val="10000"/>
                            </a:schemeClr>
                          </a:solidFill>
                          <a:effectLst/>
                        </a:rPr>
                        <a:t> </a:t>
                      </a:r>
                      <a:r>
                        <a:rPr lang="en-US" sz="1300" b="0" dirty="0" err="1">
                          <a:solidFill>
                            <a:schemeClr val="accent1">
                              <a:lumMod val="10000"/>
                            </a:schemeClr>
                          </a:solidFill>
                          <a:effectLst/>
                        </a:rPr>
                        <a:t>trong</a:t>
                      </a:r>
                      <a:r>
                        <a:rPr lang="en-US" sz="1300" b="0" dirty="0">
                          <a:solidFill>
                            <a:schemeClr val="accent1">
                              <a:lumMod val="10000"/>
                            </a:schemeClr>
                          </a:solidFill>
                          <a:effectLst/>
                        </a:rPr>
                        <a:t> </a:t>
                      </a:r>
                      <a:r>
                        <a:rPr lang="en-US" sz="1300" b="0" dirty="0" err="1">
                          <a:solidFill>
                            <a:schemeClr val="accent1">
                              <a:lumMod val="10000"/>
                            </a:schemeClr>
                          </a:solidFill>
                          <a:effectLst/>
                        </a:rPr>
                        <a:t>không</a:t>
                      </a:r>
                      <a:r>
                        <a:rPr lang="en-US" sz="1300" b="0" dirty="0">
                          <a:solidFill>
                            <a:schemeClr val="accent1">
                              <a:lumMod val="10000"/>
                            </a:schemeClr>
                          </a:solidFill>
                          <a:effectLst/>
                        </a:rPr>
                        <a:t> </a:t>
                      </a:r>
                      <a:r>
                        <a:rPr lang="en-US" sz="1300" b="0" dirty="0" err="1">
                          <a:solidFill>
                            <a:schemeClr val="accent1">
                              <a:lumMod val="10000"/>
                            </a:schemeClr>
                          </a:solidFill>
                          <a:effectLst/>
                        </a:rPr>
                        <a:t>khí</a:t>
                      </a:r>
                      <a:r>
                        <a:rPr lang="en-US" sz="1300" b="0" dirty="0">
                          <a:solidFill>
                            <a:schemeClr val="accent1">
                              <a:lumMod val="10000"/>
                            </a:schemeClr>
                          </a:solidFill>
                          <a:effectLst/>
                        </a:rPr>
                        <a:t> </a:t>
                      </a:r>
                      <a:r>
                        <a:rPr lang="en-US" sz="1300" b="0" dirty="0" err="1">
                          <a:solidFill>
                            <a:schemeClr val="accent1">
                              <a:lumMod val="10000"/>
                            </a:schemeClr>
                          </a:solidFill>
                          <a:effectLst/>
                        </a:rPr>
                        <a:t>tạo</a:t>
                      </a:r>
                      <a:r>
                        <a:rPr lang="en-US" sz="1300" b="0" dirty="0">
                          <a:solidFill>
                            <a:schemeClr val="accent1">
                              <a:lumMod val="10000"/>
                            </a:schemeClr>
                          </a:solidFill>
                          <a:effectLst/>
                        </a:rPr>
                        <a:t> </a:t>
                      </a:r>
                      <a:r>
                        <a:rPr lang="en-US" sz="1300" b="0" dirty="0" err="1">
                          <a:solidFill>
                            <a:schemeClr val="accent1">
                              <a:lumMod val="10000"/>
                            </a:schemeClr>
                          </a:solidFill>
                          <a:effectLst/>
                        </a:rPr>
                        <a:t>thành</a:t>
                      </a:r>
                      <a:r>
                        <a:rPr lang="en-US" sz="1300" b="0" dirty="0">
                          <a:solidFill>
                            <a:schemeClr val="accent1">
                              <a:lumMod val="10000"/>
                            </a:schemeClr>
                          </a:solidFill>
                          <a:effectLst/>
                        </a:rPr>
                        <a:t> </a:t>
                      </a:r>
                      <a:r>
                        <a:rPr lang="en-US" sz="1300" b="0" dirty="0" err="1">
                          <a:solidFill>
                            <a:schemeClr val="accent1">
                              <a:lumMod val="10000"/>
                            </a:schemeClr>
                          </a:solidFill>
                          <a:effectLst/>
                        </a:rPr>
                        <a:t>các</a:t>
                      </a:r>
                      <a:r>
                        <a:rPr lang="en-US" sz="1300" b="0" dirty="0">
                          <a:solidFill>
                            <a:schemeClr val="accent1">
                              <a:lumMod val="10000"/>
                            </a:schemeClr>
                          </a:solidFill>
                          <a:effectLst/>
                        </a:rPr>
                        <a:t> </a:t>
                      </a:r>
                      <a:r>
                        <a:rPr lang="en-US" sz="1300" b="0" dirty="0" err="1">
                          <a:solidFill>
                            <a:schemeClr val="accent1">
                              <a:lumMod val="10000"/>
                            </a:schemeClr>
                          </a:solidFill>
                          <a:effectLst/>
                        </a:rPr>
                        <a:t>chất</a:t>
                      </a:r>
                      <a:r>
                        <a:rPr lang="en-US" sz="1300" b="0" dirty="0">
                          <a:solidFill>
                            <a:schemeClr val="accent1">
                              <a:lumMod val="10000"/>
                            </a:schemeClr>
                          </a:solidFill>
                          <a:effectLst/>
                        </a:rPr>
                        <a:t> </a:t>
                      </a:r>
                      <a:r>
                        <a:rPr lang="en-US" sz="1300" b="0" dirty="0" err="1">
                          <a:solidFill>
                            <a:schemeClr val="accent1">
                              <a:lumMod val="10000"/>
                            </a:schemeClr>
                          </a:solidFill>
                          <a:effectLst/>
                        </a:rPr>
                        <a:t>rắn</a:t>
                      </a:r>
                      <a:r>
                        <a:rPr lang="en-US" sz="1300" b="0" dirty="0">
                          <a:solidFill>
                            <a:schemeClr val="accent1">
                              <a:lumMod val="10000"/>
                            </a:schemeClr>
                          </a:solidFill>
                          <a:effectLst/>
                        </a:rPr>
                        <a:t> </a:t>
                      </a:r>
                      <a:r>
                        <a:rPr lang="en-US" sz="1300" b="0" dirty="0" err="1">
                          <a:solidFill>
                            <a:schemeClr val="accent1">
                              <a:lumMod val="10000"/>
                            </a:schemeClr>
                          </a:solidFill>
                          <a:effectLst/>
                        </a:rPr>
                        <a:t>trong</a:t>
                      </a:r>
                      <a:r>
                        <a:rPr lang="en-US" sz="1300" b="0" dirty="0">
                          <a:solidFill>
                            <a:schemeClr val="accent1">
                              <a:lumMod val="10000"/>
                            </a:schemeClr>
                          </a:solidFill>
                          <a:effectLst/>
                        </a:rPr>
                        <a:t> </a:t>
                      </a:r>
                      <a:r>
                        <a:rPr lang="en-US" sz="1300" b="0" dirty="0" err="1">
                          <a:solidFill>
                            <a:schemeClr val="accent1">
                              <a:lumMod val="10000"/>
                            </a:schemeClr>
                          </a:solidFill>
                          <a:effectLst/>
                        </a:rPr>
                        <a:t>lọ</a:t>
                      </a:r>
                      <a:r>
                        <a:rPr lang="en-US" sz="1300" b="0" dirty="0">
                          <a:solidFill>
                            <a:schemeClr val="accent1">
                              <a:lumMod val="10000"/>
                            </a:schemeClr>
                          </a:solidFill>
                          <a:effectLst/>
                        </a:rPr>
                        <a:t>. </a:t>
                      </a:r>
                      <a:r>
                        <a:rPr lang="en-US" sz="1300" b="0" dirty="0" err="1">
                          <a:solidFill>
                            <a:schemeClr val="accent1">
                              <a:lumMod val="10000"/>
                            </a:schemeClr>
                          </a:solidFill>
                          <a:effectLst/>
                        </a:rPr>
                        <a:t>Khối</a:t>
                      </a:r>
                      <a:r>
                        <a:rPr lang="en-US" sz="1300" b="0" dirty="0">
                          <a:solidFill>
                            <a:schemeClr val="accent1">
                              <a:lumMod val="10000"/>
                            </a:schemeClr>
                          </a:solidFill>
                          <a:effectLst/>
                        </a:rPr>
                        <a:t> </a:t>
                      </a:r>
                      <a:r>
                        <a:rPr lang="en-US" sz="1300" b="0" dirty="0" err="1">
                          <a:solidFill>
                            <a:schemeClr val="accent1">
                              <a:lumMod val="10000"/>
                            </a:schemeClr>
                          </a:solidFill>
                          <a:effectLst/>
                        </a:rPr>
                        <a:t>lượng</a:t>
                      </a:r>
                      <a:r>
                        <a:rPr lang="en-US" sz="1300" b="0" dirty="0">
                          <a:solidFill>
                            <a:schemeClr val="accent1">
                              <a:lumMod val="10000"/>
                            </a:schemeClr>
                          </a:solidFill>
                          <a:effectLst/>
                        </a:rPr>
                        <a:t> </a:t>
                      </a:r>
                      <a:r>
                        <a:rPr lang="en-US" sz="1300" b="0" dirty="0" err="1">
                          <a:solidFill>
                            <a:schemeClr val="accent1">
                              <a:lumMod val="10000"/>
                            </a:schemeClr>
                          </a:solidFill>
                          <a:effectLst/>
                        </a:rPr>
                        <a:t>lọ</a:t>
                      </a:r>
                      <a:r>
                        <a:rPr lang="en-US" sz="1300" b="0" dirty="0">
                          <a:solidFill>
                            <a:schemeClr val="accent1">
                              <a:lumMod val="10000"/>
                            </a:schemeClr>
                          </a:solidFill>
                          <a:effectLst/>
                        </a:rPr>
                        <a:t> </a:t>
                      </a:r>
                      <a:r>
                        <a:rPr lang="en-US" sz="1300" b="0" dirty="0" err="1">
                          <a:solidFill>
                            <a:schemeClr val="accent1">
                              <a:lumMod val="10000"/>
                            </a:schemeClr>
                          </a:solidFill>
                          <a:effectLst/>
                        </a:rPr>
                        <a:t>tăng</a:t>
                      </a:r>
                      <a:r>
                        <a:rPr lang="en-US" sz="1300" b="0" dirty="0">
                          <a:solidFill>
                            <a:schemeClr val="accent1">
                              <a:lumMod val="10000"/>
                            </a:schemeClr>
                          </a:solidFill>
                          <a:effectLst/>
                        </a:rPr>
                        <a:t> </a:t>
                      </a:r>
                      <a:r>
                        <a:rPr lang="en-US" sz="1300" b="0" dirty="0" err="1">
                          <a:solidFill>
                            <a:schemeClr val="accent1">
                              <a:lumMod val="10000"/>
                            </a:schemeClr>
                          </a:solidFill>
                          <a:effectLst/>
                        </a:rPr>
                        <a:t>lên</a:t>
                      </a:r>
                      <a:r>
                        <a:rPr lang="en-US" sz="1300" b="0" dirty="0">
                          <a:solidFill>
                            <a:schemeClr val="accent1">
                              <a:lumMod val="10000"/>
                            </a:schemeClr>
                          </a:solidFill>
                          <a:effectLst/>
                        </a:rPr>
                        <a:t> </a:t>
                      </a:r>
                      <a:r>
                        <a:rPr lang="en-US" sz="1300" b="0" dirty="0" err="1">
                          <a:solidFill>
                            <a:schemeClr val="accent1">
                              <a:lumMod val="10000"/>
                            </a:schemeClr>
                          </a:solidFill>
                          <a:effectLst/>
                        </a:rPr>
                        <a:t>bằng</a:t>
                      </a:r>
                      <a:r>
                        <a:rPr lang="en-US" sz="1300" b="0" dirty="0">
                          <a:solidFill>
                            <a:schemeClr val="accent1">
                              <a:lumMod val="10000"/>
                            </a:schemeClr>
                          </a:solidFill>
                          <a:effectLst/>
                        </a:rPr>
                        <a:t> </a:t>
                      </a:r>
                      <a:r>
                        <a:rPr lang="en-US" sz="1300" b="0" dirty="0" err="1">
                          <a:solidFill>
                            <a:schemeClr val="accent1">
                              <a:lumMod val="10000"/>
                            </a:schemeClr>
                          </a:solidFill>
                          <a:effectLst/>
                        </a:rPr>
                        <a:t>khối</a:t>
                      </a:r>
                      <a:r>
                        <a:rPr lang="en-US" sz="1300" b="0" dirty="0">
                          <a:solidFill>
                            <a:schemeClr val="accent1">
                              <a:lumMod val="10000"/>
                            </a:schemeClr>
                          </a:solidFill>
                          <a:effectLst/>
                        </a:rPr>
                        <a:t> </a:t>
                      </a:r>
                      <a:r>
                        <a:rPr lang="en-US" sz="1300" b="0" dirty="0" err="1">
                          <a:solidFill>
                            <a:schemeClr val="accent1">
                              <a:lumMod val="10000"/>
                            </a:schemeClr>
                          </a:solidFill>
                          <a:effectLst/>
                        </a:rPr>
                        <a:t>lượng</a:t>
                      </a:r>
                      <a:r>
                        <a:rPr lang="en-US" sz="1300" b="0" dirty="0">
                          <a:solidFill>
                            <a:schemeClr val="accent1">
                              <a:lumMod val="10000"/>
                            </a:schemeClr>
                          </a:solidFill>
                          <a:effectLst/>
                        </a:rPr>
                        <a:t> carbon dioxide </a:t>
                      </a:r>
                      <a:r>
                        <a:rPr lang="en-US" sz="1300" b="0" dirty="0" err="1">
                          <a:solidFill>
                            <a:schemeClr val="accent1">
                              <a:lumMod val="10000"/>
                            </a:schemeClr>
                          </a:solidFill>
                          <a:effectLst/>
                        </a:rPr>
                        <a:t>và</a:t>
                      </a:r>
                      <a:r>
                        <a:rPr lang="en-US" sz="1300" b="0" dirty="0">
                          <a:solidFill>
                            <a:schemeClr val="accent1">
                              <a:lumMod val="10000"/>
                            </a:schemeClr>
                          </a:solidFill>
                          <a:effectLst/>
                        </a:rPr>
                        <a:t> </a:t>
                      </a:r>
                      <a:r>
                        <a:rPr lang="en-US" sz="1300" b="0" dirty="0" err="1">
                          <a:solidFill>
                            <a:schemeClr val="accent1">
                              <a:lumMod val="10000"/>
                            </a:schemeClr>
                          </a:solidFill>
                          <a:effectLst/>
                        </a:rPr>
                        <a:t>hơi</a:t>
                      </a:r>
                      <a:r>
                        <a:rPr lang="en-US" sz="1300" b="0" dirty="0">
                          <a:solidFill>
                            <a:schemeClr val="accent1">
                              <a:lumMod val="10000"/>
                            </a:schemeClr>
                          </a:solidFill>
                          <a:effectLst/>
                        </a:rPr>
                        <a:t> </a:t>
                      </a:r>
                      <a:r>
                        <a:rPr lang="en-US" sz="1300" b="0" dirty="0" err="1">
                          <a:solidFill>
                            <a:schemeClr val="accent1">
                              <a:lumMod val="10000"/>
                            </a:schemeClr>
                          </a:solidFill>
                          <a:effectLst/>
                        </a:rPr>
                        <a:t>nước</a:t>
                      </a:r>
                      <a:r>
                        <a:rPr lang="en-US" sz="1300" b="0" dirty="0">
                          <a:solidFill>
                            <a:schemeClr val="accent1">
                              <a:lumMod val="10000"/>
                            </a:schemeClr>
                          </a:solidFill>
                          <a:effectLst/>
                        </a:rPr>
                        <a:t>.</a:t>
                      </a:r>
                    </a:p>
                    <a:p>
                      <a:pPr marL="0" marR="0" algn="l">
                        <a:lnSpc>
                          <a:spcPct val="150000"/>
                        </a:lnSpc>
                        <a:spcBef>
                          <a:spcPts val="100"/>
                        </a:spcBef>
                        <a:spcAft>
                          <a:spcPts val="100"/>
                        </a:spcAft>
                      </a:pPr>
                      <a:r>
                        <a:rPr lang="en-US" sz="1300" b="1" dirty="0" err="1">
                          <a:solidFill>
                            <a:schemeClr val="accent1">
                              <a:lumMod val="10000"/>
                            </a:schemeClr>
                          </a:solidFill>
                          <a:effectLst/>
                        </a:rPr>
                        <a:t>Câu</a:t>
                      </a:r>
                      <a:r>
                        <a:rPr lang="en-US" sz="1300" b="1" dirty="0">
                          <a:solidFill>
                            <a:schemeClr val="accent1">
                              <a:lumMod val="10000"/>
                            </a:schemeClr>
                          </a:solidFill>
                          <a:effectLst/>
                        </a:rPr>
                        <a:t> 3: </a:t>
                      </a:r>
                    </a:p>
                    <a:p>
                      <a:pPr marL="0" marR="0" algn="ctr">
                        <a:lnSpc>
                          <a:spcPct val="150000"/>
                        </a:lnSpc>
                        <a:spcBef>
                          <a:spcPts val="100"/>
                        </a:spcBef>
                        <a:spcAft>
                          <a:spcPts val="100"/>
                        </a:spcAft>
                      </a:pPr>
                      <a:r>
                        <a:rPr lang="en-US" sz="1300" b="0" dirty="0">
                          <a:solidFill>
                            <a:schemeClr val="accent1">
                              <a:lumMod val="10000"/>
                            </a:schemeClr>
                          </a:solidFill>
                          <a:effectLst/>
                        </a:rPr>
                        <a:t>Theo </a:t>
                      </a:r>
                      <a:r>
                        <a:rPr lang="en-US" sz="1300" b="0" dirty="0" err="1">
                          <a:solidFill>
                            <a:schemeClr val="accent1">
                              <a:lumMod val="10000"/>
                            </a:schemeClr>
                          </a:solidFill>
                          <a:effectLst/>
                        </a:rPr>
                        <a:t>định</a:t>
                      </a:r>
                      <a:r>
                        <a:rPr lang="en-US" sz="1300" b="0" dirty="0">
                          <a:solidFill>
                            <a:schemeClr val="accent1">
                              <a:lumMod val="10000"/>
                            </a:schemeClr>
                          </a:solidFill>
                          <a:effectLst/>
                        </a:rPr>
                        <a:t> </a:t>
                      </a:r>
                      <a:r>
                        <a:rPr lang="en-US" sz="1300" b="0" dirty="0" err="1">
                          <a:solidFill>
                            <a:schemeClr val="accent1">
                              <a:lumMod val="10000"/>
                            </a:schemeClr>
                          </a:solidFill>
                          <a:effectLst/>
                        </a:rPr>
                        <a:t>luật</a:t>
                      </a:r>
                      <a:r>
                        <a:rPr lang="en-US" sz="1300" b="0" dirty="0">
                          <a:solidFill>
                            <a:schemeClr val="accent1">
                              <a:lumMod val="10000"/>
                            </a:schemeClr>
                          </a:solidFill>
                          <a:effectLst/>
                        </a:rPr>
                        <a:t> </a:t>
                      </a:r>
                      <a:r>
                        <a:rPr lang="en-US" sz="1300" b="0" dirty="0" err="1">
                          <a:solidFill>
                            <a:schemeClr val="accent1">
                              <a:lumMod val="10000"/>
                            </a:schemeClr>
                          </a:solidFill>
                          <a:effectLst/>
                        </a:rPr>
                        <a:t>bảo</a:t>
                      </a:r>
                      <a:r>
                        <a:rPr lang="en-US" sz="1300" b="0" dirty="0">
                          <a:solidFill>
                            <a:schemeClr val="accent1">
                              <a:lumMod val="10000"/>
                            </a:schemeClr>
                          </a:solidFill>
                          <a:effectLst/>
                        </a:rPr>
                        <a:t> </a:t>
                      </a:r>
                      <a:r>
                        <a:rPr lang="en-US" sz="1300" b="0" dirty="0" err="1">
                          <a:solidFill>
                            <a:schemeClr val="accent1">
                              <a:lumMod val="10000"/>
                            </a:schemeClr>
                          </a:solidFill>
                          <a:effectLst/>
                        </a:rPr>
                        <a:t>toàn</a:t>
                      </a:r>
                      <a:r>
                        <a:rPr lang="en-US" sz="1300" b="0" dirty="0">
                          <a:solidFill>
                            <a:schemeClr val="accent1">
                              <a:lumMod val="10000"/>
                            </a:schemeClr>
                          </a:solidFill>
                          <a:effectLst/>
                        </a:rPr>
                        <a:t> </a:t>
                      </a:r>
                      <a:r>
                        <a:rPr lang="en-US" sz="1300" b="0" dirty="0" err="1">
                          <a:solidFill>
                            <a:schemeClr val="accent1">
                              <a:lumMod val="10000"/>
                            </a:schemeClr>
                          </a:solidFill>
                          <a:effectLst/>
                        </a:rPr>
                        <a:t>khối</a:t>
                      </a:r>
                      <a:r>
                        <a:rPr lang="en-US" sz="1300" b="0" dirty="0">
                          <a:solidFill>
                            <a:schemeClr val="accent1">
                              <a:lumMod val="10000"/>
                            </a:schemeClr>
                          </a:solidFill>
                          <a:effectLst/>
                        </a:rPr>
                        <a:t> </a:t>
                      </a:r>
                      <a:r>
                        <a:rPr lang="en-US" sz="1300" b="0" dirty="0" err="1">
                          <a:solidFill>
                            <a:schemeClr val="accent1">
                              <a:lumMod val="10000"/>
                            </a:schemeClr>
                          </a:solidFill>
                          <a:effectLst/>
                        </a:rPr>
                        <a:t>lượng</a:t>
                      </a:r>
                      <a:r>
                        <a:rPr lang="en-US" sz="1300" b="0" dirty="0">
                          <a:solidFill>
                            <a:schemeClr val="accent1">
                              <a:lumMod val="10000"/>
                            </a:schemeClr>
                          </a:solidFill>
                          <a:effectLst/>
                        </a:rPr>
                        <a:t> ta </a:t>
                      </a:r>
                      <a:r>
                        <a:rPr lang="en-US" sz="1300" b="0" dirty="0" err="1">
                          <a:solidFill>
                            <a:schemeClr val="accent1">
                              <a:lumMod val="10000"/>
                            </a:schemeClr>
                          </a:solidFill>
                          <a:effectLst/>
                        </a:rPr>
                        <a:t>có</a:t>
                      </a:r>
                      <a:r>
                        <a:rPr lang="en-US" sz="1300" b="0" dirty="0">
                          <a:solidFill>
                            <a:schemeClr val="accent1">
                              <a:lumMod val="10000"/>
                            </a:schemeClr>
                          </a:solidFill>
                          <a:effectLst/>
                        </a:rPr>
                        <a:t>:</a:t>
                      </a:r>
                    </a:p>
                    <a:p>
                      <a:pPr marL="0" marR="0" algn="ctr">
                        <a:lnSpc>
                          <a:spcPct val="150000"/>
                        </a:lnSpc>
                        <a:spcBef>
                          <a:spcPts val="100"/>
                        </a:spcBef>
                        <a:spcAft>
                          <a:spcPts val="100"/>
                        </a:spcAft>
                      </a:pPr>
                      <a:r>
                        <a:rPr lang="en-US" sz="1300" b="0" dirty="0" err="1">
                          <a:solidFill>
                            <a:schemeClr val="accent1">
                              <a:lumMod val="10000"/>
                            </a:schemeClr>
                          </a:solidFill>
                          <a:effectLst/>
                        </a:rPr>
                        <a:t>m</a:t>
                      </a:r>
                      <a:r>
                        <a:rPr lang="en-US" sz="1300" b="0" baseline="-25000" dirty="0" err="1">
                          <a:solidFill>
                            <a:schemeClr val="accent1">
                              <a:lumMod val="10000"/>
                            </a:schemeClr>
                          </a:solidFill>
                          <a:effectLst/>
                        </a:rPr>
                        <a:t>iron</a:t>
                      </a:r>
                      <a:r>
                        <a:rPr lang="en-US" sz="1300" b="0" baseline="-25000" dirty="0">
                          <a:solidFill>
                            <a:schemeClr val="accent1">
                              <a:lumMod val="10000"/>
                            </a:schemeClr>
                          </a:solidFill>
                          <a:effectLst/>
                        </a:rPr>
                        <a:t> </a:t>
                      </a:r>
                      <a:r>
                        <a:rPr lang="en-US" sz="1300" b="0" dirty="0">
                          <a:solidFill>
                            <a:schemeClr val="accent1">
                              <a:lumMod val="10000"/>
                            </a:schemeClr>
                          </a:solidFill>
                          <a:effectLst/>
                        </a:rPr>
                        <a:t>+ </a:t>
                      </a:r>
                      <a:r>
                        <a:rPr lang="en-US" sz="1300" b="0" dirty="0" err="1">
                          <a:solidFill>
                            <a:schemeClr val="accent1">
                              <a:lumMod val="10000"/>
                            </a:schemeClr>
                          </a:solidFill>
                          <a:effectLst/>
                        </a:rPr>
                        <a:t>m</a:t>
                      </a:r>
                      <a:r>
                        <a:rPr lang="en-US" sz="1300" b="0" baseline="-25000" dirty="0" err="1">
                          <a:solidFill>
                            <a:schemeClr val="accent1">
                              <a:lumMod val="10000"/>
                            </a:schemeClr>
                          </a:solidFill>
                          <a:effectLst/>
                        </a:rPr>
                        <a:t>Hydrochloric</a:t>
                      </a:r>
                      <a:r>
                        <a:rPr lang="en-US" sz="1300" b="0" baseline="-25000" dirty="0">
                          <a:solidFill>
                            <a:schemeClr val="accent1">
                              <a:lumMod val="10000"/>
                            </a:schemeClr>
                          </a:solidFill>
                          <a:effectLst/>
                        </a:rPr>
                        <a:t> acid </a:t>
                      </a:r>
                      <a:r>
                        <a:rPr lang="en-US" sz="1300" b="0" dirty="0">
                          <a:solidFill>
                            <a:schemeClr val="accent1">
                              <a:lumMod val="10000"/>
                            </a:schemeClr>
                          </a:solidFill>
                          <a:effectLst/>
                        </a:rPr>
                        <a:t>= </a:t>
                      </a:r>
                      <a:r>
                        <a:rPr lang="en-US" sz="1300" b="0" dirty="0" err="1">
                          <a:solidFill>
                            <a:schemeClr val="accent1">
                              <a:lumMod val="10000"/>
                            </a:schemeClr>
                          </a:solidFill>
                          <a:effectLst/>
                        </a:rPr>
                        <a:t>m</a:t>
                      </a:r>
                      <a:r>
                        <a:rPr lang="en-US" sz="1300" b="0" baseline="-25000" dirty="0" err="1">
                          <a:solidFill>
                            <a:schemeClr val="accent1">
                              <a:lumMod val="10000"/>
                            </a:schemeClr>
                          </a:solidFill>
                          <a:effectLst/>
                        </a:rPr>
                        <a:t>irone</a:t>
                      </a:r>
                      <a:r>
                        <a:rPr lang="en-US" sz="1300" b="0" baseline="-25000" dirty="0">
                          <a:solidFill>
                            <a:schemeClr val="accent1">
                              <a:lumMod val="10000"/>
                            </a:schemeClr>
                          </a:solidFill>
                          <a:effectLst/>
                        </a:rPr>
                        <a:t> (II) chloride </a:t>
                      </a:r>
                      <a:r>
                        <a:rPr lang="en-US" sz="1300" b="0" dirty="0">
                          <a:solidFill>
                            <a:schemeClr val="accent1">
                              <a:lumMod val="10000"/>
                            </a:schemeClr>
                          </a:solidFill>
                          <a:effectLst/>
                        </a:rPr>
                        <a:t>+ </a:t>
                      </a:r>
                      <a:r>
                        <a:rPr lang="en-US" sz="1300" b="0" dirty="0" err="1">
                          <a:solidFill>
                            <a:schemeClr val="accent1">
                              <a:lumMod val="10000"/>
                            </a:schemeClr>
                          </a:solidFill>
                          <a:effectLst/>
                        </a:rPr>
                        <a:t>m</a:t>
                      </a:r>
                      <a:r>
                        <a:rPr lang="en-US" sz="1300" b="0" baseline="-25000" dirty="0" err="1">
                          <a:solidFill>
                            <a:schemeClr val="accent1">
                              <a:lumMod val="10000"/>
                            </a:schemeClr>
                          </a:solidFill>
                          <a:effectLst/>
                        </a:rPr>
                        <a:t>Hydrogen</a:t>
                      </a:r>
                      <a:endParaRPr lang="en-US" sz="1300" b="0" dirty="0">
                        <a:solidFill>
                          <a:schemeClr val="accent1">
                            <a:lumMod val="10000"/>
                          </a:schemeClr>
                        </a:solidFill>
                        <a:effectLst/>
                      </a:endParaRPr>
                    </a:p>
                    <a:p>
                      <a:pPr marL="0" marR="0" algn="ctr">
                        <a:lnSpc>
                          <a:spcPct val="150000"/>
                        </a:lnSpc>
                        <a:spcBef>
                          <a:spcPts val="100"/>
                        </a:spcBef>
                        <a:spcAft>
                          <a:spcPts val="100"/>
                        </a:spcAft>
                      </a:pPr>
                      <a:r>
                        <a:rPr lang="en-US" sz="1300" b="0" dirty="0" err="1">
                          <a:solidFill>
                            <a:schemeClr val="accent1">
                              <a:lumMod val="10000"/>
                            </a:schemeClr>
                          </a:solidFill>
                          <a:effectLst/>
                        </a:rPr>
                        <a:t>m</a:t>
                      </a:r>
                      <a:r>
                        <a:rPr lang="en-US" sz="1300" b="0" baseline="-25000" dirty="0" err="1">
                          <a:solidFill>
                            <a:schemeClr val="accent1">
                              <a:lumMod val="10000"/>
                            </a:schemeClr>
                          </a:solidFill>
                          <a:effectLst/>
                        </a:rPr>
                        <a:t>Hydrogen</a:t>
                      </a:r>
                      <a:r>
                        <a:rPr lang="en-US" sz="1300" b="0" baseline="-25000" dirty="0">
                          <a:solidFill>
                            <a:schemeClr val="accent1">
                              <a:lumMod val="10000"/>
                            </a:schemeClr>
                          </a:solidFill>
                          <a:effectLst/>
                        </a:rPr>
                        <a:t> </a:t>
                      </a:r>
                      <a:r>
                        <a:rPr lang="en-US" sz="1300" b="0" dirty="0">
                          <a:solidFill>
                            <a:schemeClr val="accent1">
                              <a:lumMod val="10000"/>
                            </a:schemeClr>
                          </a:solidFill>
                          <a:effectLst/>
                        </a:rPr>
                        <a:t>= 5,6 + 7,3 - 12,7 = 0,2 (g)</a:t>
                      </a:r>
                    </a:p>
                    <a:p>
                      <a:pPr marL="0" marR="0" algn="l">
                        <a:lnSpc>
                          <a:spcPct val="150000"/>
                        </a:lnSpc>
                        <a:spcBef>
                          <a:spcPts val="100"/>
                        </a:spcBef>
                        <a:spcAft>
                          <a:spcPts val="100"/>
                        </a:spcAft>
                      </a:pPr>
                      <a:r>
                        <a:rPr lang="en-US" sz="1300" b="1" dirty="0" err="1">
                          <a:solidFill>
                            <a:schemeClr val="accent1">
                              <a:lumMod val="10000"/>
                            </a:schemeClr>
                          </a:solidFill>
                          <a:effectLst/>
                        </a:rPr>
                        <a:t>Câu</a:t>
                      </a:r>
                      <a:r>
                        <a:rPr lang="en-US" sz="1300" b="1" dirty="0">
                          <a:solidFill>
                            <a:schemeClr val="accent1">
                              <a:lumMod val="10000"/>
                            </a:schemeClr>
                          </a:solidFill>
                          <a:effectLst/>
                        </a:rPr>
                        <a:t> 4: </a:t>
                      </a:r>
                    </a:p>
                    <a:p>
                      <a:pPr marL="0" marR="0" algn="ctr">
                        <a:lnSpc>
                          <a:spcPct val="150000"/>
                        </a:lnSpc>
                        <a:spcBef>
                          <a:spcPts val="100"/>
                        </a:spcBef>
                        <a:spcAft>
                          <a:spcPts val="100"/>
                        </a:spcAft>
                      </a:pPr>
                      <a:r>
                        <a:rPr lang="en-US" sz="1300" b="0" dirty="0">
                          <a:solidFill>
                            <a:schemeClr val="accent1">
                              <a:lumMod val="10000"/>
                            </a:schemeClr>
                          </a:solidFill>
                          <a:effectLst/>
                        </a:rPr>
                        <a:t>Theo </a:t>
                      </a:r>
                      <a:r>
                        <a:rPr lang="en-US" sz="1300" b="0" dirty="0" err="1">
                          <a:solidFill>
                            <a:schemeClr val="accent1">
                              <a:lumMod val="10000"/>
                            </a:schemeClr>
                          </a:solidFill>
                          <a:effectLst/>
                        </a:rPr>
                        <a:t>định</a:t>
                      </a:r>
                      <a:r>
                        <a:rPr lang="en-US" sz="1300" b="0" dirty="0">
                          <a:solidFill>
                            <a:schemeClr val="accent1">
                              <a:lumMod val="10000"/>
                            </a:schemeClr>
                          </a:solidFill>
                          <a:effectLst/>
                        </a:rPr>
                        <a:t> </a:t>
                      </a:r>
                      <a:r>
                        <a:rPr lang="en-US" sz="1300" b="0" dirty="0" err="1">
                          <a:solidFill>
                            <a:schemeClr val="accent1">
                              <a:lumMod val="10000"/>
                            </a:schemeClr>
                          </a:solidFill>
                          <a:effectLst/>
                        </a:rPr>
                        <a:t>luật</a:t>
                      </a:r>
                      <a:r>
                        <a:rPr lang="en-US" sz="1300" b="0" dirty="0">
                          <a:solidFill>
                            <a:schemeClr val="accent1">
                              <a:lumMod val="10000"/>
                            </a:schemeClr>
                          </a:solidFill>
                          <a:effectLst/>
                        </a:rPr>
                        <a:t> </a:t>
                      </a:r>
                      <a:r>
                        <a:rPr lang="en-US" sz="1300" b="0" dirty="0" err="1">
                          <a:solidFill>
                            <a:schemeClr val="accent1">
                              <a:lumMod val="10000"/>
                            </a:schemeClr>
                          </a:solidFill>
                          <a:effectLst/>
                        </a:rPr>
                        <a:t>bảo</a:t>
                      </a:r>
                      <a:r>
                        <a:rPr lang="en-US" sz="1300" b="0" dirty="0">
                          <a:solidFill>
                            <a:schemeClr val="accent1">
                              <a:lumMod val="10000"/>
                            </a:schemeClr>
                          </a:solidFill>
                          <a:effectLst/>
                        </a:rPr>
                        <a:t> </a:t>
                      </a:r>
                      <a:r>
                        <a:rPr lang="en-US" sz="1300" b="0" dirty="0" err="1">
                          <a:solidFill>
                            <a:schemeClr val="accent1">
                              <a:lumMod val="10000"/>
                            </a:schemeClr>
                          </a:solidFill>
                          <a:effectLst/>
                        </a:rPr>
                        <a:t>toàn</a:t>
                      </a:r>
                      <a:r>
                        <a:rPr lang="en-US" sz="1300" b="0" dirty="0">
                          <a:solidFill>
                            <a:schemeClr val="accent1">
                              <a:lumMod val="10000"/>
                            </a:schemeClr>
                          </a:solidFill>
                          <a:effectLst/>
                        </a:rPr>
                        <a:t> </a:t>
                      </a:r>
                      <a:r>
                        <a:rPr lang="en-US" sz="1300" b="0" dirty="0" err="1">
                          <a:solidFill>
                            <a:schemeClr val="accent1">
                              <a:lumMod val="10000"/>
                            </a:schemeClr>
                          </a:solidFill>
                          <a:effectLst/>
                        </a:rPr>
                        <a:t>khối</a:t>
                      </a:r>
                      <a:r>
                        <a:rPr lang="en-US" sz="1300" b="0" dirty="0">
                          <a:solidFill>
                            <a:schemeClr val="accent1">
                              <a:lumMod val="10000"/>
                            </a:schemeClr>
                          </a:solidFill>
                          <a:effectLst/>
                        </a:rPr>
                        <a:t> </a:t>
                      </a:r>
                      <a:r>
                        <a:rPr lang="en-US" sz="1300" b="0" dirty="0" err="1">
                          <a:solidFill>
                            <a:schemeClr val="accent1">
                              <a:lumMod val="10000"/>
                            </a:schemeClr>
                          </a:solidFill>
                          <a:effectLst/>
                        </a:rPr>
                        <a:t>lượng</a:t>
                      </a:r>
                      <a:r>
                        <a:rPr lang="en-US" sz="1300" b="0" dirty="0">
                          <a:solidFill>
                            <a:schemeClr val="accent1">
                              <a:lumMod val="10000"/>
                            </a:schemeClr>
                          </a:solidFill>
                          <a:effectLst/>
                        </a:rPr>
                        <a:t> ta </a:t>
                      </a:r>
                      <a:r>
                        <a:rPr lang="en-US" sz="1300" b="0" dirty="0" err="1">
                          <a:solidFill>
                            <a:schemeClr val="accent1">
                              <a:lumMod val="10000"/>
                            </a:schemeClr>
                          </a:solidFill>
                          <a:effectLst/>
                        </a:rPr>
                        <a:t>có</a:t>
                      </a:r>
                      <a:r>
                        <a:rPr lang="en-US" sz="1300" b="0" dirty="0">
                          <a:solidFill>
                            <a:schemeClr val="accent1">
                              <a:lumMod val="10000"/>
                            </a:schemeClr>
                          </a:solidFill>
                          <a:effectLst/>
                        </a:rPr>
                        <a:t>:</a:t>
                      </a:r>
                    </a:p>
                    <a:p>
                      <a:pPr marL="0" marR="0" algn="ctr">
                        <a:lnSpc>
                          <a:spcPct val="150000"/>
                        </a:lnSpc>
                        <a:spcBef>
                          <a:spcPts val="100"/>
                        </a:spcBef>
                        <a:spcAft>
                          <a:spcPts val="100"/>
                        </a:spcAft>
                      </a:pPr>
                      <a:r>
                        <a:rPr lang="nl-NL" sz="1300" b="0" dirty="0">
                          <a:solidFill>
                            <a:schemeClr val="accent1">
                              <a:lumMod val="10000"/>
                            </a:schemeClr>
                          </a:solidFill>
                          <a:effectLst/>
                        </a:rPr>
                        <a:t>m</a:t>
                      </a:r>
                      <a:r>
                        <a:rPr lang="nl-NL" sz="1300" b="0" baseline="-25000" dirty="0">
                          <a:solidFill>
                            <a:schemeClr val="accent1">
                              <a:lumMod val="10000"/>
                            </a:schemeClr>
                          </a:solidFill>
                          <a:effectLst/>
                        </a:rPr>
                        <a:t>carbon </a:t>
                      </a:r>
                      <a:r>
                        <a:rPr lang="nl-NL" sz="1300" b="0" dirty="0">
                          <a:solidFill>
                            <a:schemeClr val="accent1">
                              <a:lumMod val="10000"/>
                            </a:schemeClr>
                          </a:solidFill>
                          <a:effectLst/>
                        </a:rPr>
                        <a:t>+ m</a:t>
                      </a:r>
                      <a:r>
                        <a:rPr lang="nl-NL" sz="1300" b="0" baseline="-25000" dirty="0">
                          <a:solidFill>
                            <a:schemeClr val="accent1">
                              <a:lumMod val="10000"/>
                            </a:schemeClr>
                          </a:solidFill>
                          <a:effectLst/>
                        </a:rPr>
                        <a:t>oxygen </a:t>
                      </a:r>
                      <a:r>
                        <a:rPr lang="nl-NL" sz="1300" b="0" dirty="0">
                          <a:solidFill>
                            <a:schemeClr val="accent1">
                              <a:lumMod val="10000"/>
                            </a:schemeClr>
                          </a:solidFill>
                          <a:effectLst/>
                        </a:rPr>
                        <a:t>= m</a:t>
                      </a:r>
                      <a:r>
                        <a:rPr lang="nl-NL" sz="1300" b="0" baseline="-25000" dirty="0">
                          <a:solidFill>
                            <a:schemeClr val="accent1">
                              <a:lumMod val="10000"/>
                            </a:schemeClr>
                          </a:solidFill>
                          <a:effectLst/>
                        </a:rPr>
                        <a:t>carbon dioxide </a:t>
                      </a:r>
                      <a:endParaRPr lang="en-US" sz="1300" b="0" dirty="0">
                        <a:solidFill>
                          <a:schemeClr val="accent1">
                            <a:lumMod val="10000"/>
                          </a:schemeClr>
                        </a:solidFill>
                        <a:effectLst/>
                      </a:endParaRPr>
                    </a:p>
                    <a:p>
                      <a:pPr marL="0" marR="0" algn="ctr">
                        <a:lnSpc>
                          <a:spcPct val="150000"/>
                        </a:lnSpc>
                        <a:spcBef>
                          <a:spcPts val="100"/>
                        </a:spcBef>
                        <a:spcAft>
                          <a:spcPts val="100"/>
                        </a:spcAft>
                      </a:pPr>
                      <a:r>
                        <a:rPr lang="nl-NL" sz="1300" b="0" dirty="0">
                          <a:solidFill>
                            <a:schemeClr val="accent1">
                              <a:lumMod val="10000"/>
                            </a:schemeClr>
                          </a:solidFill>
                          <a:effectLst/>
                        </a:rPr>
                        <a:t>m</a:t>
                      </a:r>
                      <a:r>
                        <a:rPr lang="nl-NL" sz="1300" b="0" baseline="-25000" dirty="0">
                          <a:solidFill>
                            <a:schemeClr val="accent1">
                              <a:lumMod val="10000"/>
                            </a:schemeClr>
                          </a:solidFill>
                          <a:effectLst/>
                        </a:rPr>
                        <a:t>oxygen  </a:t>
                      </a:r>
                      <a:r>
                        <a:rPr lang="nl-NL" sz="1300" b="0" dirty="0">
                          <a:solidFill>
                            <a:schemeClr val="accent1">
                              <a:lumMod val="10000"/>
                            </a:schemeClr>
                          </a:solidFill>
                          <a:effectLst/>
                        </a:rPr>
                        <a:t>= 44 - 12 = 32 (g)</a:t>
                      </a:r>
                      <a:endParaRPr lang="en-US" sz="1300" b="0" dirty="0">
                        <a:solidFill>
                          <a:schemeClr val="accent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739" marR="50739" marT="0" marB="0"/>
                </a:tc>
                <a:extLst>
                  <a:ext uri="{0D108BD9-81ED-4DB2-BD59-A6C34878D82A}">
                    <a16:rowId xmlns:a16="http://schemas.microsoft.com/office/drawing/2014/main" val="158746507"/>
                  </a:ext>
                </a:extLst>
              </a:tr>
            </a:tbl>
          </a:graphicData>
        </a:graphic>
      </p:graphicFrame>
    </p:spTree>
    <p:extLst>
      <p:ext uri="{BB962C8B-B14F-4D97-AF65-F5344CB8AC3E}">
        <p14:creationId xmlns:p14="http://schemas.microsoft.com/office/powerpoint/2010/main" val="311376661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9144001" cy="51435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028950"/>
            <a:ext cx="650781" cy="650781"/>
          </a:xfrm>
          <a:prstGeom prst="rect">
            <a:avLst/>
          </a:prstGeom>
        </p:spPr>
      </p:pic>
      <p:grpSp>
        <p:nvGrpSpPr>
          <p:cNvPr id="9" name="Group 8"/>
          <p:cNvGrpSpPr/>
          <p:nvPr/>
        </p:nvGrpSpPr>
        <p:grpSpPr>
          <a:xfrm>
            <a:off x="2247900" y="896470"/>
            <a:ext cx="4651300" cy="14859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4854969" y="4195238"/>
              <a:ext cx="9149121" cy="2396092"/>
            </a:xfrm>
            <a:prstGeom prst="rect">
              <a:avLst/>
            </a:prstGeom>
          </p:spPr>
          <p:txBody>
            <a:bodyPr wrap="square">
              <a:spAutoFit/>
            </a:bodyPr>
            <a:lstStyle/>
            <a:p>
              <a:pPr algn="ctr" defTabSz="457200">
                <a:lnSpc>
                  <a:spcPct val="150000"/>
                </a:lnSpc>
                <a:buClrTx/>
                <a:defRPr/>
              </a:pPr>
              <a:r>
                <a:rPr lang="en-US" sz="3500" b="1" kern="1200" dirty="0">
                  <a:solidFill>
                    <a:prstClr val="black"/>
                  </a:solidFill>
                  <a:latin typeface="Arial" panose="020B0604020202020204" pitchFamily="34" charset="0"/>
                  <a:ea typeface="Times New Roman" panose="02020603050405020304" pitchFamily="18" charset="0"/>
                  <a:cs typeface="+mn-cs"/>
                </a:rPr>
                <a:t>VẬN DỤNG</a:t>
              </a:r>
            </a:p>
          </p:txBody>
        </p:sp>
      </p:grpSp>
      <p:pic>
        <p:nvPicPr>
          <p:cNvPr id="2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489" flipH="1" flipV="1">
            <a:off x="6577651" y="842839"/>
            <a:ext cx="477690" cy="505249"/>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29610" y="751944"/>
            <a:ext cx="650781" cy="650781"/>
          </a:xfrm>
          <a:prstGeom prst="rect">
            <a:avLst/>
          </a:prstGeom>
        </p:spPr>
      </p:pic>
      <p:pic>
        <p:nvPicPr>
          <p:cNvPr id="10" name="Picture 9"/>
          <p:cNvPicPr>
            <a:picLocks noChangeAspect="1"/>
          </p:cNvPicPr>
          <p:nvPr/>
        </p:nvPicPr>
        <p:blipFill>
          <a:blip r:embed="rId8"/>
          <a:stretch>
            <a:fillRect/>
          </a:stretch>
        </p:blipFill>
        <p:spPr>
          <a:xfrm>
            <a:off x="2657004" y="3471779"/>
            <a:ext cx="3920068" cy="1432684"/>
          </a:xfrm>
          <a:prstGeom prst="rect">
            <a:avLst/>
          </a:prstGeom>
        </p:spPr>
      </p:pic>
    </p:spTree>
    <p:extLst>
      <p:ext uri="{BB962C8B-B14F-4D97-AF65-F5344CB8AC3E}">
        <p14:creationId xmlns:p14="http://schemas.microsoft.com/office/powerpoint/2010/main" val="376384160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1"/>
            <a:ext cx="736496" cy="736496"/>
          </a:xfrm>
          <a:prstGeom prst="rect">
            <a:avLst/>
          </a:prstGeom>
        </p:spPr>
      </p:pic>
      <p:pic>
        <p:nvPicPr>
          <p:cNvPr id="11" name="Picture 8">
            <a:extLst>
              <a:ext uri="{FF2B5EF4-FFF2-40B4-BE49-F238E27FC236}">
                <a16:creationId xmlns:a16="http://schemas.microsoft.com/office/drawing/2014/main" id="{3AAC19CD-1FF0-6388-9B79-62848F89C3BA}"/>
              </a:ext>
            </a:extLst>
          </p:cNvPr>
          <p:cNvPicPr>
            <a:picLocks noChangeAspect="1"/>
          </p:cNvPicPr>
          <p:nvPr/>
        </p:nvPicPr>
        <p:blipFill>
          <a:blip r:embed="rId7"/>
          <a:srcRect/>
          <a:stretch>
            <a:fillRect/>
          </a:stretch>
        </p:blipFill>
        <p:spPr>
          <a:xfrm flipH="1">
            <a:off x="368248" y="1583757"/>
            <a:ext cx="2089202" cy="2823247"/>
          </a:xfrm>
          <a:prstGeom prst="rect">
            <a:avLst/>
          </a:prstGeom>
        </p:spPr>
      </p:pic>
      <p:sp>
        <p:nvSpPr>
          <p:cNvPr id="3" name="Speech Bubble: Rectangle with Corners Rounded 2">
            <a:extLst>
              <a:ext uri="{FF2B5EF4-FFF2-40B4-BE49-F238E27FC236}">
                <a16:creationId xmlns:a16="http://schemas.microsoft.com/office/drawing/2014/main" id="{DA46F771-BF8A-E41C-B613-01E626E835EF}"/>
              </a:ext>
            </a:extLst>
          </p:cNvPr>
          <p:cNvSpPr/>
          <p:nvPr/>
        </p:nvSpPr>
        <p:spPr>
          <a:xfrm>
            <a:off x="3143250" y="478272"/>
            <a:ext cx="5519058" cy="4024993"/>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700" kern="1200" noProof="1">
                <a:solidFill>
                  <a:prstClr val="black"/>
                </a:solidFill>
                <a:latin typeface="Arial" panose="020B0604020202020204" pitchFamily="34" charset="0"/>
                <a:cs typeface="Arial" panose="020B0604020202020204" pitchFamily="34" charset="0"/>
              </a:rPr>
              <a:t>Các hành tinh trong hệ Mặt Trời </a:t>
            </a:r>
            <a:r>
              <a:rPr lang="en-US" sz="2700" kern="1200" noProof="1">
                <a:solidFill>
                  <a:prstClr val="black"/>
                </a:solidFill>
                <a:latin typeface="Arial" panose="020B0604020202020204" pitchFamily="34" charset="0"/>
                <a:cs typeface="Arial" panose="020B0604020202020204" pitchFamily="34" charset="0"/>
              </a:rPr>
              <a:t>của chúng mình </a:t>
            </a:r>
            <a:r>
              <a:rPr lang="vi-VN" sz="2700" kern="1200" noProof="1">
                <a:solidFill>
                  <a:prstClr val="black"/>
                </a:solidFill>
                <a:latin typeface="Arial" panose="020B0604020202020204" pitchFamily="34" charset="0"/>
                <a:cs typeface="Arial" panose="020B0604020202020204" pitchFamily="34" charset="0"/>
              </a:rPr>
              <a:t>đang bị một thế lực bóng tối hút mất năng lượng và ánh sáng. </a:t>
            </a:r>
            <a:r>
              <a:rPr lang="en-US" sz="2700" kern="1200" noProof="1">
                <a:solidFill>
                  <a:prstClr val="black"/>
                </a:solidFill>
                <a:latin typeface="Arial" panose="020B0604020202020204" pitchFamily="34" charset="0"/>
                <a:cs typeface="Arial" panose="020B0604020202020204" pitchFamily="34" charset="0"/>
              </a:rPr>
              <a:t>Các bạn</a:t>
            </a:r>
            <a:r>
              <a:rPr lang="vi-VN" sz="2700" kern="1200" noProof="1">
                <a:solidFill>
                  <a:prstClr val="black"/>
                </a:solidFill>
                <a:latin typeface="Arial" panose="020B0604020202020204" pitchFamily="34" charset="0"/>
                <a:cs typeface="Arial" panose="020B0604020202020204" pitchFamily="34" charset="0"/>
              </a:rPr>
              <a:t> hãy giúp </a:t>
            </a:r>
            <a:r>
              <a:rPr lang="en-US" sz="2700" kern="1200" noProof="1">
                <a:solidFill>
                  <a:prstClr val="black"/>
                </a:solidFill>
                <a:latin typeface="Arial" panose="020B0604020202020204" pitchFamily="34" charset="0"/>
                <a:cs typeface="Arial" panose="020B0604020202020204" pitchFamily="34" charset="0"/>
              </a:rPr>
              <a:t>chúng mình </a:t>
            </a:r>
            <a:r>
              <a:rPr lang="vi-VN" sz="2700" kern="1200" noProof="1">
                <a:solidFill>
                  <a:prstClr val="black"/>
                </a:solidFill>
                <a:latin typeface="Arial" panose="020B0604020202020204" pitchFamily="34" charset="0"/>
                <a:cs typeface="Arial" panose="020B0604020202020204" pitchFamily="34" charset="0"/>
              </a:rPr>
              <a:t>tìm lại năng lượng và ánh sáng bằng cách trả lời đúng các câu hỏi đang ấn giấu trong mỗi hành tinh</a:t>
            </a:r>
            <a:r>
              <a:rPr lang="en-US" sz="2700" kern="1200" noProof="1">
                <a:solidFill>
                  <a:prstClr val="black"/>
                </a:solidFill>
                <a:latin typeface="Arial" panose="020B0604020202020204" pitchFamily="34" charset="0"/>
                <a:cs typeface="Arial" panose="020B0604020202020204" pitchFamily="34" charset="0"/>
              </a:rPr>
              <a:t> nhé!!!</a:t>
            </a:r>
            <a:endParaRPr lang="vi-VN" sz="2700" kern="1200" noProof="1">
              <a:solidFill>
                <a:prstClr val="black"/>
              </a:solidFill>
              <a:latin typeface="Arial" panose="020B0604020202020204" pitchFamily="34" charset="0"/>
              <a:cs typeface="Arial" panose="020B0604020202020204" pitchFamily="34" charset="0"/>
            </a:endParaRPr>
          </a:p>
        </p:txBody>
      </p:sp>
      <p:pic>
        <p:nvPicPr>
          <p:cNvPr id="4" name="Tieng-co-be-khoc-www_tiengdong_com">
            <a:hlinkClick r:id="" action="ppaction://media"/>
            <a:extLst>
              <a:ext uri="{FF2B5EF4-FFF2-40B4-BE49-F238E27FC236}">
                <a16:creationId xmlns:a16="http://schemas.microsoft.com/office/drawing/2014/main" id="{1A68464D-C861-A218-960F-EF2E366196AB}"/>
              </a:ext>
            </a:extLst>
          </p:cNvPr>
          <p:cNvPicPr>
            <a:picLocks noChangeAspect="1"/>
          </p:cNvPicPr>
          <p:nvPr>
            <a:audioFile r:link="rId1"/>
            <p:extLst>
              <p:ext uri="{DAA4B4D4-6D71-4841-9C94-3DE7FCFB9230}">
                <p14:media xmlns:p14="http://schemas.microsoft.com/office/powerpoint/2010/main" r:embed="rId2">
                  <p14:trim st="6930" end="0.6875"/>
                </p14:media>
              </p:ext>
            </p:extLst>
          </p:nvPr>
        </p:nvPicPr>
        <p:blipFill>
          <a:blip r:embed="rId8"/>
          <a:stretch>
            <a:fillRect/>
          </a:stretch>
        </p:blipFill>
        <p:spPr>
          <a:xfrm>
            <a:off x="-469106" y="21776"/>
            <a:ext cx="365522" cy="365522"/>
          </a:xfrm>
          <a:prstGeom prst="rect">
            <a:avLst/>
          </a:prstGeom>
        </p:spPr>
      </p:pic>
    </p:spTree>
    <p:extLst>
      <p:ext uri="{BB962C8B-B14F-4D97-AF65-F5344CB8AC3E}">
        <p14:creationId xmlns:p14="http://schemas.microsoft.com/office/powerpoint/2010/main" val="107775910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mediacall" presetSubtype="0" fill="hold" nodeType="withEffect">
                                  <p:stCondLst>
                                    <p:cond delay="0"/>
                                  </p:stCondLst>
                                  <p:childTnLst>
                                    <p:cmd type="call" cmd="playFrom(0.0)">
                                      <p:cBhvr>
                                        <p:cTn id="13" dur="8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6" name="TextBox 5">
            <a:extLst>
              <a:ext uri="{FF2B5EF4-FFF2-40B4-BE49-F238E27FC236}">
                <a16:creationId xmlns:a16="http://schemas.microsoft.com/office/drawing/2014/main" id="{BBD0B0B8-66D3-EC65-C7C2-004DD13175FE}"/>
              </a:ext>
            </a:extLst>
          </p:cNvPr>
          <p:cNvSpPr txBox="1"/>
          <p:nvPr/>
        </p:nvSpPr>
        <p:spPr>
          <a:xfrm>
            <a:off x="3141405" y="0"/>
            <a:ext cx="2861187" cy="699230"/>
          </a:xfrm>
          <a:prstGeom prst="rect">
            <a:avLst/>
          </a:prstGeom>
          <a:noFill/>
        </p:spPr>
        <p:txBody>
          <a:bodyPr wrap="square" rtlCol="0">
            <a:spAutoFit/>
          </a:bodyPr>
          <a:lstStyle/>
          <a:p>
            <a:pPr algn="ctr">
              <a:lnSpc>
                <a:spcPct val="150000"/>
              </a:lnSpc>
            </a:pPr>
            <a:r>
              <a:rPr lang="en-US" sz="3000" b="1"/>
              <a:t>VẬN DỤNG</a:t>
            </a:r>
          </a:p>
        </p:txBody>
      </p:sp>
      <p:sp>
        <p:nvSpPr>
          <p:cNvPr id="3" name="Flowchart: Terminator 2">
            <a:extLst>
              <a:ext uri="{FF2B5EF4-FFF2-40B4-BE49-F238E27FC236}">
                <a16:creationId xmlns:a16="http://schemas.microsoft.com/office/drawing/2014/main" id="{05BA8299-743B-4CDA-B73C-6CD105535C00}"/>
              </a:ext>
            </a:extLst>
          </p:cNvPr>
          <p:cNvSpPr/>
          <p:nvPr/>
        </p:nvSpPr>
        <p:spPr>
          <a:xfrm>
            <a:off x="1073888" y="1222744"/>
            <a:ext cx="7602279" cy="253156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a:extLst>
              <a:ext uri="{FF2B5EF4-FFF2-40B4-BE49-F238E27FC236}">
                <a16:creationId xmlns:a16="http://schemas.microsoft.com/office/drawing/2014/main" id="{3BF3B215-658A-418D-A270-B11FCAD7547E}"/>
              </a:ext>
            </a:extLst>
          </p:cNvPr>
          <p:cNvSpPr/>
          <p:nvPr/>
        </p:nvSpPr>
        <p:spPr>
          <a:xfrm>
            <a:off x="1679945" y="1279092"/>
            <a:ext cx="6390167" cy="2418867"/>
          </a:xfrm>
          <a:prstGeom prst="rect">
            <a:avLst/>
          </a:prstGeom>
        </p:spPr>
        <p:txBody>
          <a:bodyPr wrap="square">
            <a:spAutoFit/>
          </a:bodyPr>
          <a:lstStyle/>
          <a:p>
            <a:pPr algn="ctr">
              <a:lnSpc>
                <a:spcPct val="150000"/>
              </a:lnSpc>
              <a:spcBef>
                <a:spcPts val="100"/>
              </a:spcBef>
              <a:spcAft>
                <a:spcPts val="100"/>
              </a:spcAft>
            </a:pPr>
            <a:r>
              <a:rPr lang="en-US" sz="2600" dirty="0" err="1">
                <a:solidFill>
                  <a:schemeClr val="tx1"/>
                </a:solidFill>
              </a:rPr>
              <a:t>Hãy</a:t>
            </a:r>
            <a:r>
              <a:rPr lang="en-US" sz="2600" dirty="0">
                <a:solidFill>
                  <a:schemeClr val="tx1"/>
                </a:solidFill>
              </a:rPr>
              <a:t> </a:t>
            </a:r>
            <a:r>
              <a:rPr lang="en-US" sz="2600" dirty="0" err="1">
                <a:solidFill>
                  <a:schemeClr val="tx1"/>
                </a:solidFill>
              </a:rPr>
              <a:t>giải</a:t>
            </a:r>
            <a:r>
              <a:rPr lang="en-US" sz="2600" dirty="0">
                <a:solidFill>
                  <a:schemeClr val="tx1"/>
                </a:solidFill>
              </a:rPr>
              <a:t> </a:t>
            </a:r>
            <a:r>
              <a:rPr lang="en-US" sz="2600" dirty="0" err="1">
                <a:solidFill>
                  <a:schemeClr val="tx1"/>
                </a:solidFill>
              </a:rPr>
              <a:t>thích</a:t>
            </a:r>
            <a:r>
              <a:rPr lang="en-US" sz="2600" dirty="0">
                <a:solidFill>
                  <a:schemeClr val="tx1"/>
                </a:solidFill>
              </a:rPr>
              <a:t> </a:t>
            </a:r>
            <a:r>
              <a:rPr lang="en-US" sz="2600" dirty="0" err="1">
                <a:solidFill>
                  <a:schemeClr val="tx1"/>
                </a:solidFill>
              </a:rPr>
              <a:t>vì</a:t>
            </a:r>
            <a:r>
              <a:rPr lang="en-US" sz="2600" dirty="0">
                <a:solidFill>
                  <a:schemeClr val="tx1"/>
                </a:solidFill>
              </a:rPr>
              <a:t> </a:t>
            </a:r>
            <a:r>
              <a:rPr lang="en-US" sz="2600" dirty="0" err="1">
                <a:solidFill>
                  <a:schemeClr val="tx1"/>
                </a:solidFill>
              </a:rPr>
              <a:t>sao</a:t>
            </a:r>
            <a:r>
              <a:rPr lang="en-US" sz="2600" dirty="0">
                <a:solidFill>
                  <a:schemeClr val="tx1"/>
                </a:solidFill>
              </a:rPr>
              <a:t> </a:t>
            </a:r>
            <a:r>
              <a:rPr lang="en-US" sz="2600" dirty="0" err="1">
                <a:solidFill>
                  <a:schemeClr val="tx1"/>
                </a:solidFill>
              </a:rPr>
              <a:t>khi</a:t>
            </a:r>
            <a:r>
              <a:rPr lang="en-US" sz="2600" dirty="0">
                <a:solidFill>
                  <a:schemeClr val="tx1"/>
                </a:solidFill>
              </a:rPr>
              <a:t> </a:t>
            </a:r>
            <a:r>
              <a:rPr lang="en-US" sz="2600" dirty="0" err="1">
                <a:solidFill>
                  <a:schemeClr val="tx1"/>
                </a:solidFill>
              </a:rPr>
              <a:t>nung</a:t>
            </a:r>
            <a:r>
              <a:rPr lang="en-US" sz="2600" dirty="0">
                <a:solidFill>
                  <a:schemeClr val="tx1"/>
                </a:solidFill>
              </a:rPr>
              <a:t> </a:t>
            </a:r>
            <a:r>
              <a:rPr lang="en-US" sz="2600" dirty="0" err="1">
                <a:solidFill>
                  <a:schemeClr val="tx1"/>
                </a:solidFill>
              </a:rPr>
              <a:t>thanh</a:t>
            </a:r>
            <a:r>
              <a:rPr lang="en-US" sz="2600" dirty="0">
                <a:solidFill>
                  <a:schemeClr val="tx1"/>
                </a:solidFill>
              </a:rPr>
              <a:t> </a:t>
            </a:r>
            <a:r>
              <a:rPr lang="en-US" sz="2600" dirty="0" err="1">
                <a:solidFill>
                  <a:schemeClr val="tx1"/>
                </a:solidFill>
              </a:rPr>
              <a:t>sắt</a:t>
            </a:r>
            <a:r>
              <a:rPr lang="en-US" sz="2600" dirty="0">
                <a:solidFill>
                  <a:schemeClr val="tx1"/>
                </a:solidFill>
              </a:rPr>
              <a:t> </a:t>
            </a:r>
            <a:r>
              <a:rPr lang="en-US" sz="2600" dirty="0" err="1">
                <a:solidFill>
                  <a:schemeClr val="tx1"/>
                </a:solidFill>
              </a:rPr>
              <a:t>thì</a:t>
            </a:r>
            <a:r>
              <a:rPr lang="en-US" sz="2600" dirty="0">
                <a:solidFill>
                  <a:schemeClr val="tx1"/>
                </a:solidFill>
              </a:rPr>
              <a:t> </a:t>
            </a:r>
            <a:r>
              <a:rPr lang="en-US" sz="2600" dirty="0" err="1">
                <a:solidFill>
                  <a:schemeClr val="tx1"/>
                </a:solidFill>
              </a:rPr>
              <a:t>thấy</a:t>
            </a:r>
            <a:r>
              <a:rPr lang="en-US" sz="2600" dirty="0">
                <a:solidFill>
                  <a:schemeClr val="tx1"/>
                </a:solidFill>
              </a:rPr>
              <a:t> </a:t>
            </a:r>
            <a:r>
              <a:rPr lang="en-US" sz="2600" dirty="0" err="1">
                <a:solidFill>
                  <a:schemeClr val="tx1"/>
                </a:solidFill>
              </a:rPr>
              <a:t>khối</a:t>
            </a:r>
            <a:r>
              <a:rPr lang="en-US" sz="2600" dirty="0">
                <a:solidFill>
                  <a:schemeClr val="tx1"/>
                </a:solidFill>
              </a:rPr>
              <a:t> </a:t>
            </a:r>
            <a:r>
              <a:rPr lang="en-US" sz="2600" dirty="0" err="1">
                <a:solidFill>
                  <a:schemeClr val="tx1"/>
                </a:solidFill>
              </a:rPr>
              <a:t>lượng</a:t>
            </a:r>
            <a:r>
              <a:rPr lang="en-US" sz="2600" dirty="0">
                <a:solidFill>
                  <a:schemeClr val="tx1"/>
                </a:solidFill>
              </a:rPr>
              <a:t> </a:t>
            </a:r>
            <a:r>
              <a:rPr lang="en-US" sz="2600" dirty="0" err="1">
                <a:solidFill>
                  <a:schemeClr val="tx1"/>
                </a:solidFill>
              </a:rPr>
              <a:t>thanh</a:t>
            </a:r>
            <a:r>
              <a:rPr lang="en-US" sz="2600" dirty="0">
                <a:solidFill>
                  <a:schemeClr val="tx1"/>
                </a:solidFill>
              </a:rPr>
              <a:t> </a:t>
            </a:r>
            <a:r>
              <a:rPr lang="en-US" sz="2600" dirty="0" err="1">
                <a:solidFill>
                  <a:schemeClr val="tx1"/>
                </a:solidFill>
              </a:rPr>
              <a:t>sắt</a:t>
            </a:r>
            <a:r>
              <a:rPr lang="en-US" sz="2600" dirty="0">
                <a:solidFill>
                  <a:schemeClr val="tx1"/>
                </a:solidFill>
              </a:rPr>
              <a:t> </a:t>
            </a:r>
            <a:r>
              <a:rPr lang="en-US" sz="2600" dirty="0" err="1">
                <a:solidFill>
                  <a:schemeClr val="tx1"/>
                </a:solidFill>
              </a:rPr>
              <a:t>tăng</a:t>
            </a:r>
            <a:r>
              <a:rPr lang="en-US" sz="2600" dirty="0">
                <a:solidFill>
                  <a:schemeClr val="tx1"/>
                </a:solidFill>
              </a:rPr>
              <a:t> </a:t>
            </a:r>
            <a:r>
              <a:rPr lang="en-US" sz="2600" dirty="0" err="1">
                <a:solidFill>
                  <a:schemeClr val="tx1"/>
                </a:solidFill>
              </a:rPr>
              <a:t>lên</a:t>
            </a:r>
            <a:r>
              <a:rPr lang="en-US" sz="2600" dirty="0">
                <a:solidFill>
                  <a:schemeClr val="tx1"/>
                </a:solidFill>
              </a:rPr>
              <a:t>, con </a:t>
            </a:r>
            <a:r>
              <a:rPr lang="en-US" sz="2600" dirty="0" err="1">
                <a:solidFill>
                  <a:schemeClr val="tx1"/>
                </a:solidFill>
              </a:rPr>
              <a:t>khi</a:t>
            </a:r>
            <a:r>
              <a:rPr lang="en-US" sz="2600" dirty="0">
                <a:solidFill>
                  <a:schemeClr val="tx1"/>
                </a:solidFill>
              </a:rPr>
              <a:t> </a:t>
            </a:r>
            <a:r>
              <a:rPr lang="en-US" sz="2600" dirty="0" err="1">
                <a:solidFill>
                  <a:schemeClr val="tx1"/>
                </a:solidFill>
              </a:rPr>
              <a:t>nung</a:t>
            </a:r>
            <a:r>
              <a:rPr lang="en-US" sz="2600" dirty="0">
                <a:solidFill>
                  <a:schemeClr val="tx1"/>
                </a:solidFill>
              </a:rPr>
              <a:t> </a:t>
            </a:r>
            <a:r>
              <a:rPr lang="en-US" sz="2600" dirty="0" err="1">
                <a:solidFill>
                  <a:schemeClr val="tx1"/>
                </a:solidFill>
              </a:rPr>
              <a:t>nóng</a:t>
            </a:r>
            <a:r>
              <a:rPr lang="en-US" sz="2600" dirty="0">
                <a:solidFill>
                  <a:schemeClr val="tx1"/>
                </a:solidFill>
              </a:rPr>
              <a:t> </a:t>
            </a:r>
            <a:r>
              <a:rPr lang="en-US" sz="2600" dirty="0" err="1">
                <a:solidFill>
                  <a:schemeClr val="tx1"/>
                </a:solidFill>
              </a:rPr>
              <a:t>đá</a:t>
            </a:r>
            <a:r>
              <a:rPr lang="en-US" sz="2600" dirty="0">
                <a:solidFill>
                  <a:schemeClr val="tx1"/>
                </a:solidFill>
              </a:rPr>
              <a:t> </a:t>
            </a:r>
            <a:r>
              <a:rPr lang="en-US" sz="2600" dirty="0" err="1">
                <a:solidFill>
                  <a:schemeClr val="tx1"/>
                </a:solidFill>
              </a:rPr>
              <a:t>vôi</a:t>
            </a:r>
            <a:r>
              <a:rPr lang="en-US" sz="2600" dirty="0">
                <a:solidFill>
                  <a:schemeClr val="tx1"/>
                </a:solidFill>
              </a:rPr>
              <a:t> </a:t>
            </a:r>
            <a:r>
              <a:rPr lang="en-US" sz="2600" dirty="0" err="1">
                <a:solidFill>
                  <a:schemeClr val="tx1"/>
                </a:solidFill>
              </a:rPr>
              <a:t>thấy</a:t>
            </a:r>
            <a:r>
              <a:rPr lang="en-US" sz="2600" dirty="0">
                <a:solidFill>
                  <a:schemeClr val="tx1"/>
                </a:solidFill>
              </a:rPr>
              <a:t> </a:t>
            </a:r>
            <a:r>
              <a:rPr lang="en-US" sz="2600" dirty="0" err="1">
                <a:solidFill>
                  <a:schemeClr val="tx1"/>
                </a:solidFill>
              </a:rPr>
              <a:t>khối</a:t>
            </a:r>
            <a:r>
              <a:rPr lang="en-US" sz="2600" dirty="0">
                <a:solidFill>
                  <a:schemeClr val="tx1"/>
                </a:solidFill>
              </a:rPr>
              <a:t> </a:t>
            </a:r>
            <a:r>
              <a:rPr lang="en-US" sz="2600" dirty="0" err="1">
                <a:solidFill>
                  <a:schemeClr val="tx1"/>
                </a:solidFill>
              </a:rPr>
              <a:t>lượng</a:t>
            </a:r>
            <a:r>
              <a:rPr lang="en-US" sz="2600" dirty="0">
                <a:solidFill>
                  <a:schemeClr val="tx1"/>
                </a:solidFill>
              </a:rPr>
              <a:t> </a:t>
            </a:r>
            <a:r>
              <a:rPr lang="en-US" sz="2600" dirty="0" err="1">
                <a:solidFill>
                  <a:schemeClr val="tx1"/>
                </a:solidFill>
              </a:rPr>
              <a:t>giảm</a:t>
            </a:r>
            <a:r>
              <a:rPr lang="en-US" sz="2600" dirty="0">
                <a:solidFill>
                  <a:schemeClr val="tx1"/>
                </a:solidFill>
              </a:rPr>
              <a:t> </a:t>
            </a:r>
            <a:r>
              <a:rPr lang="en-US" sz="2600" dirty="0" err="1">
                <a:solidFill>
                  <a:schemeClr val="tx1"/>
                </a:solidFill>
              </a:rPr>
              <a:t>đi</a:t>
            </a:r>
            <a:r>
              <a:rPr lang="en-US" sz="2600" dirty="0">
                <a:solidFill>
                  <a:schemeClr val="tx1"/>
                </a:solidFill>
              </a:rPr>
              <a:t>.</a:t>
            </a:r>
            <a:endParaRPr lang="en-US" sz="2600" dirty="0">
              <a:solidFill>
                <a:schemeClr val="tx1"/>
              </a:solidFill>
              <a:ea typeface="Calibri" panose="020F0502020204030204" pitchFamily="34" charset="0"/>
              <a:cs typeface="Times New Roman" panose="02020603050405020304" pitchFamily="18" charset="0"/>
            </a:endParaRPr>
          </a:p>
        </p:txBody>
      </p:sp>
    </p:spTree>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59"/>
          <p:cNvSpPr txBox="1">
            <a:spLocks noGrp="1"/>
          </p:cNvSpPr>
          <p:nvPr>
            <p:ph type="title"/>
          </p:nvPr>
        </p:nvSpPr>
        <p:spPr>
          <a:xfrm>
            <a:off x="712558" y="23984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a:latin typeface="+mj-lt"/>
              </a:rPr>
              <a:t>HƯỚNG DẪN VỀ NHÀ</a:t>
            </a:r>
            <a:endParaRPr sz="3000">
              <a:latin typeface="+mj-lt"/>
            </a:endParaRPr>
          </a:p>
          <a:p>
            <a:pPr marL="0" lvl="0" indent="0" algn="ctr" rtl="0">
              <a:spcBef>
                <a:spcPts val="0"/>
              </a:spcBef>
              <a:spcAft>
                <a:spcPts val="0"/>
              </a:spcAft>
              <a:buNone/>
            </a:pPr>
            <a:endParaRPr sz="3000">
              <a:latin typeface="+mj-lt"/>
            </a:endParaRPr>
          </a:p>
        </p:txBody>
      </p:sp>
      <p:sp>
        <p:nvSpPr>
          <p:cNvPr id="2331" name="Google Shape;2331;p59"/>
          <p:cNvSpPr/>
          <p:nvPr/>
        </p:nvSpPr>
        <p:spPr>
          <a:xfrm>
            <a:off x="713225" y="2887138"/>
            <a:ext cx="143100" cy="143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9"/>
          <p:cNvSpPr txBox="1"/>
          <p:nvPr/>
        </p:nvSpPr>
        <p:spPr>
          <a:xfrm flipH="1">
            <a:off x="3500064" y="3129425"/>
            <a:ext cx="1005300" cy="507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000" b="1">
                <a:solidFill>
                  <a:schemeClr val="lt1"/>
                </a:solidFill>
                <a:latin typeface="+mj-lt"/>
                <a:ea typeface="Schibsted Grotesk"/>
                <a:cs typeface="Schibsted Grotesk"/>
                <a:sym typeface="Schibsted Grotesk"/>
              </a:rPr>
              <a:t>3</a:t>
            </a:r>
            <a:endParaRPr sz="3000" b="1">
              <a:solidFill>
                <a:schemeClr val="lt1"/>
              </a:solidFill>
              <a:latin typeface="+mj-lt"/>
              <a:ea typeface="Schibsted Grotesk"/>
              <a:cs typeface="Schibsted Grotesk"/>
              <a:sym typeface="Schibsted Grotesk"/>
            </a:endParaRPr>
          </a:p>
        </p:txBody>
      </p:sp>
      <p:sp>
        <p:nvSpPr>
          <p:cNvPr id="2333" name="Google Shape;2333;p59"/>
          <p:cNvSpPr txBox="1"/>
          <p:nvPr/>
        </p:nvSpPr>
        <p:spPr>
          <a:xfrm flipH="1">
            <a:off x="711875" y="3129425"/>
            <a:ext cx="1005300" cy="507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000" b="1">
                <a:solidFill>
                  <a:schemeClr val="lt1"/>
                </a:solidFill>
                <a:latin typeface="+mj-lt"/>
                <a:ea typeface="Schibsted Grotesk"/>
                <a:cs typeface="Schibsted Grotesk"/>
                <a:sym typeface="Schibsted Grotesk"/>
              </a:rPr>
              <a:t>1</a:t>
            </a:r>
            <a:endParaRPr sz="3000" b="1">
              <a:solidFill>
                <a:schemeClr val="lt1"/>
              </a:solidFill>
              <a:latin typeface="+mj-lt"/>
              <a:ea typeface="Schibsted Grotesk"/>
              <a:cs typeface="Schibsted Grotesk"/>
              <a:sym typeface="Schibsted Grotesk"/>
            </a:endParaRPr>
          </a:p>
        </p:txBody>
      </p:sp>
      <p:sp>
        <p:nvSpPr>
          <p:cNvPr id="2334" name="Google Shape;2334;p59"/>
          <p:cNvSpPr txBox="1"/>
          <p:nvPr/>
        </p:nvSpPr>
        <p:spPr>
          <a:xfrm flipH="1">
            <a:off x="2106646" y="2280650"/>
            <a:ext cx="1005300" cy="507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000" b="1">
                <a:solidFill>
                  <a:schemeClr val="lt1"/>
                </a:solidFill>
                <a:latin typeface="+mj-lt"/>
                <a:ea typeface="Schibsted Grotesk"/>
                <a:cs typeface="Schibsted Grotesk"/>
                <a:sym typeface="Schibsted Grotesk"/>
              </a:rPr>
              <a:t>2</a:t>
            </a:r>
            <a:endParaRPr sz="3000" b="1">
              <a:solidFill>
                <a:schemeClr val="lt1"/>
              </a:solidFill>
              <a:latin typeface="+mj-lt"/>
              <a:ea typeface="Schibsted Grotesk"/>
              <a:cs typeface="Schibsted Grotesk"/>
              <a:sym typeface="Schibsted Grotesk"/>
            </a:endParaRPr>
          </a:p>
        </p:txBody>
      </p:sp>
      <p:sp>
        <p:nvSpPr>
          <p:cNvPr id="2335" name="Google Shape;2335;p59"/>
          <p:cNvSpPr txBox="1"/>
          <p:nvPr/>
        </p:nvSpPr>
        <p:spPr>
          <a:xfrm flipH="1">
            <a:off x="4893483" y="2280650"/>
            <a:ext cx="1005300" cy="507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000" b="1">
                <a:solidFill>
                  <a:schemeClr val="lt1"/>
                </a:solidFill>
                <a:latin typeface="+mj-lt"/>
                <a:ea typeface="Schibsted Grotesk"/>
                <a:cs typeface="Schibsted Grotesk"/>
                <a:sym typeface="Schibsted Grotesk"/>
              </a:rPr>
              <a:t>4</a:t>
            </a:r>
            <a:endParaRPr sz="3000" b="1">
              <a:solidFill>
                <a:schemeClr val="lt1"/>
              </a:solidFill>
              <a:latin typeface="+mj-lt"/>
              <a:ea typeface="Schibsted Grotesk"/>
              <a:cs typeface="Schibsted Grotesk"/>
              <a:sym typeface="Schibsted Grotesk"/>
            </a:endParaRPr>
          </a:p>
        </p:txBody>
      </p:sp>
      <p:sp>
        <p:nvSpPr>
          <p:cNvPr id="2337" name="Google Shape;2337;p59"/>
          <p:cNvSpPr/>
          <p:nvPr/>
        </p:nvSpPr>
        <p:spPr>
          <a:xfrm>
            <a:off x="2106646" y="2887138"/>
            <a:ext cx="143100" cy="143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9"/>
          <p:cNvSpPr/>
          <p:nvPr/>
        </p:nvSpPr>
        <p:spPr>
          <a:xfrm>
            <a:off x="3500064" y="2887138"/>
            <a:ext cx="143100" cy="143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9"/>
          <p:cNvSpPr/>
          <p:nvPr/>
        </p:nvSpPr>
        <p:spPr>
          <a:xfrm>
            <a:off x="4893483" y="2887138"/>
            <a:ext cx="143100" cy="143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41" name="Google Shape;2341;p59"/>
          <p:cNvCxnSpPr>
            <a:endCxn id="2337" idx="2"/>
          </p:cNvCxnSpPr>
          <p:nvPr/>
        </p:nvCxnSpPr>
        <p:spPr>
          <a:xfrm>
            <a:off x="856246" y="2958688"/>
            <a:ext cx="1250400" cy="0"/>
          </a:xfrm>
          <a:prstGeom prst="straightConnector1">
            <a:avLst/>
          </a:prstGeom>
          <a:noFill/>
          <a:ln w="19050" cap="flat" cmpd="sng">
            <a:solidFill>
              <a:schemeClr val="dk1"/>
            </a:solidFill>
            <a:prstDash val="dash"/>
            <a:round/>
            <a:headEnd type="none" w="med" len="med"/>
            <a:tailEnd type="none" w="med" len="med"/>
          </a:ln>
        </p:spPr>
      </p:cxnSp>
      <p:cxnSp>
        <p:nvCxnSpPr>
          <p:cNvPr id="2342" name="Google Shape;2342;p59"/>
          <p:cNvCxnSpPr>
            <a:stCxn id="2337" idx="6"/>
            <a:endCxn id="2338" idx="2"/>
          </p:cNvCxnSpPr>
          <p:nvPr/>
        </p:nvCxnSpPr>
        <p:spPr>
          <a:xfrm>
            <a:off x="2249746" y="2958688"/>
            <a:ext cx="1250400" cy="0"/>
          </a:xfrm>
          <a:prstGeom prst="straightConnector1">
            <a:avLst/>
          </a:prstGeom>
          <a:noFill/>
          <a:ln w="19050" cap="flat" cmpd="sng">
            <a:solidFill>
              <a:schemeClr val="dk1"/>
            </a:solidFill>
            <a:prstDash val="dash"/>
            <a:round/>
            <a:headEnd type="none" w="med" len="med"/>
            <a:tailEnd type="none" w="med" len="med"/>
          </a:ln>
        </p:spPr>
      </p:cxnSp>
      <p:cxnSp>
        <p:nvCxnSpPr>
          <p:cNvPr id="2343" name="Google Shape;2343;p59"/>
          <p:cNvCxnSpPr>
            <a:stCxn id="2338" idx="6"/>
            <a:endCxn id="2339" idx="2"/>
          </p:cNvCxnSpPr>
          <p:nvPr/>
        </p:nvCxnSpPr>
        <p:spPr>
          <a:xfrm>
            <a:off x="3643164" y="2958688"/>
            <a:ext cx="1250400" cy="0"/>
          </a:xfrm>
          <a:prstGeom prst="straightConnector1">
            <a:avLst/>
          </a:prstGeom>
          <a:noFill/>
          <a:ln w="19050" cap="flat" cmpd="sng">
            <a:solidFill>
              <a:schemeClr val="dk1"/>
            </a:solidFill>
            <a:prstDash val="dash"/>
            <a:round/>
            <a:headEnd type="none" w="med" len="med"/>
            <a:tailEnd type="none" w="med" len="med"/>
          </a:ln>
        </p:spPr>
      </p:cxnSp>
      <p:cxnSp>
        <p:nvCxnSpPr>
          <p:cNvPr id="2344" name="Google Shape;2344;p59"/>
          <p:cNvCxnSpPr>
            <a:cxnSpLocks/>
            <a:stCxn id="2339" idx="6"/>
          </p:cNvCxnSpPr>
          <p:nvPr/>
        </p:nvCxnSpPr>
        <p:spPr>
          <a:xfrm>
            <a:off x="5036583" y="2958688"/>
            <a:ext cx="1250400" cy="0"/>
          </a:xfrm>
          <a:prstGeom prst="straightConnector1">
            <a:avLst/>
          </a:prstGeom>
          <a:noFill/>
          <a:ln w="19050" cap="flat" cmpd="sng">
            <a:solidFill>
              <a:schemeClr val="dk1"/>
            </a:solidFill>
            <a:prstDash val="dash"/>
            <a:round/>
            <a:headEnd type="none" w="med" len="med"/>
            <a:tailEnd type="none" w="med" len="med"/>
          </a:ln>
        </p:spPr>
      </p:cxnSp>
      <p:cxnSp>
        <p:nvCxnSpPr>
          <p:cNvPr id="2345" name="Google Shape;2345;p59"/>
          <p:cNvCxnSpPr/>
          <p:nvPr/>
        </p:nvCxnSpPr>
        <p:spPr>
          <a:xfrm>
            <a:off x="6345797" y="2958688"/>
            <a:ext cx="2005800" cy="0"/>
          </a:xfrm>
          <a:prstGeom prst="straightConnector1">
            <a:avLst/>
          </a:prstGeom>
          <a:noFill/>
          <a:ln w="19050" cap="flat" cmpd="sng">
            <a:solidFill>
              <a:schemeClr val="dk1"/>
            </a:solidFill>
            <a:prstDash val="dash"/>
            <a:round/>
            <a:headEnd type="none" w="med" len="med"/>
            <a:tailEnd type="triangle" w="med" len="med"/>
          </a:ln>
        </p:spPr>
      </p:cxnSp>
      <p:sp>
        <p:nvSpPr>
          <p:cNvPr id="4" name="TextBox 3">
            <a:extLst>
              <a:ext uri="{FF2B5EF4-FFF2-40B4-BE49-F238E27FC236}">
                <a16:creationId xmlns:a16="http://schemas.microsoft.com/office/drawing/2014/main" id="{8E42943B-E0E5-BBE2-4F16-C2AE8865CB56}"/>
              </a:ext>
            </a:extLst>
          </p:cNvPr>
          <p:cNvSpPr txBox="1"/>
          <p:nvPr/>
        </p:nvSpPr>
        <p:spPr>
          <a:xfrm>
            <a:off x="154514" y="3660195"/>
            <a:ext cx="2249746" cy="958660"/>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Ôn lại kiến thức đã học</a:t>
            </a:r>
            <a:endParaRPr lang="en-US" sz="2000">
              <a:latin typeface="+mj-lt"/>
            </a:endParaRPr>
          </a:p>
        </p:txBody>
      </p:sp>
      <p:sp>
        <p:nvSpPr>
          <p:cNvPr id="7" name="TextBox 6">
            <a:extLst>
              <a:ext uri="{FF2B5EF4-FFF2-40B4-BE49-F238E27FC236}">
                <a16:creationId xmlns:a16="http://schemas.microsoft.com/office/drawing/2014/main" id="{A6244BDA-FD78-19E2-7CC7-2DE753A1B9EB}"/>
              </a:ext>
            </a:extLst>
          </p:cNvPr>
          <p:cNvSpPr txBox="1"/>
          <p:nvPr/>
        </p:nvSpPr>
        <p:spPr>
          <a:xfrm>
            <a:off x="1407138" y="1565566"/>
            <a:ext cx="2404315" cy="496996"/>
          </a:xfrm>
          <a:prstGeom prst="rect">
            <a:avLst/>
          </a:prstGeom>
          <a:noFill/>
        </p:spPr>
        <p:txBody>
          <a:bodyPr wrap="square">
            <a:spAutoFit/>
          </a:bodyPr>
          <a:lstStyle/>
          <a:p>
            <a:pPr algn="ctr">
              <a:lnSpc>
                <a:spcPct val="150000"/>
              </a:lnSpc>
            </a:pPr>
            <a:r>
              <a:rPr lang="fr-FR" sz="2000" dirty="0" err="1">
                <a:effectLst/>
                <a:latin typeface="+mj-lt"/>
                <a:ea typeface="Calibri" panose="020F0502020204030204" pitchFamily="34" charset="0"/>
              </a:rPr>
              <a:t>Hoàn</a:t>
            </a:r>
            <a:r>
              <a:rPr lang="fr-FR" sz="2000" dirty="0">
                <a:effectLst/>
                <a:latin typeface="+mj-lt"/>
                <a:ea typeface="Calibri" panose="020F0502020204030204" pitchFamily="34" charset="0"/>
              </a:rPr>
              <a:t> </a:t>
            </a:r>
            <a:r>
              <a:rPr lang="fr-FR" sz="2000" dirty="0" err="1">
                <a:effectLst/>
                <a:latin typeface="+mj-lt"/>
                <a:ea typeface="Calibri" panose="020F0502020204030204" pitchFamily="34" charset="0"/>
              </a:rPr>
              <a:t>thành</a:t>
            </a:r>
            <a:r>
              <a:rPr lang="fr-FR" sz="2000" dirty="0">
                <a:effectLst/>
                <a:latin typeface="+mj-lt"/>
                <a:ea typeface="Calibri" panose="020F0502020204030204" pitchFamily="34" charset="0"/>
              </a:rPr>
              <a:t> </a:t>
            </a:r>
            <a:r>
              <a:rPr lang="fr-FR" sz="2000" dirty="0" err="1">
                <a:effectLst/>
                <a:latin typeface="+mj-lt"/>
                <a:ea typeface="Calibri" panose="020F0502020204030204" pitchFamily="34" charset="0"/>
              </a:rPr>
              <a:t>bài</a:t>
            </a:r>
            <a:r>
              <a:rPr lang="fr-FR" sz="2000" dirty="0">
                <a:effectLst/>
                <a:latin typeface="+mj-lt"/>
                <a:ea typeface="Calibri" panose="020F0502020204030204" pitchFamily="34" charset="0"/>
              </a:rPr>
              <a:t> </a:t>
            </a:r>
            <a:r>
              <a:rPr lang="fr-FR" sz="2000" dirty="0" err="1">
                <a:effectLst/>
                <a:latin typeface="+mj-lt"/>
                <a:ea typeface="Calibri" panose="020F0502020204030204" pitchFamily="34" charset="0"/>
              </a:rPr>
              <a:t>tập</a:t>
            </a:r>
            <a:endParaRPr lang="en-US" sz="2000" dirty="0">
              <a:latin typeface="+mj-lt"/>
            </a:endParaRPr>
          </a:p>
        </p:txBody>
      </p:sp>
      <p:sp>
        <p:nvSpPr>
          <p:cNvPr id="10" name="TextBox 9">
            <a:extLst>
              <a:ext uri="{FF2B5EF4-FFF2-40B4-BE49-F238E27FC236}">
                <a16:creationId xmlns:a16="http://schemas.microsoft.com/office/drawing/2014/main" id="{C34E7A2D-3D2F-E390-0B1B-10FBB485D497}"/>
              </a:ext>
            </a:extLst>
          </p:cNvPr>
          <p:cNvSpPr txBox="1"/>
          <p:nvPr/>
        </p:nvSpPr>
        <p:spPr>
          <a:xfrm>
            <a:off x="2769019" y="3645328"/>
            <a:ext cx="2274947" cy="958660"/>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Làm bài tập trong SBT KHTN 8</a:t>
            </a:r>
            <a:endParaRPr lang="en-US" sz="2000">
              <a:latin typeface="+mj-lt"/>
            </a:endParaRPr>
          </a:p>
        </p:txBody>
      </p:sp>
      <p:sp>
        <p:nvSpPr>
          <p:cNvPr id="13" name="TextBox 12">
            <a:extLst>
              <a:ext uri="{FF2B5EF4-FFF2-40B4-BE49-F238E27FC236}">
                <a16:creationId xmlns:a16="http://schemas.microsoft.com/office/drawing/2014/main" id="{73CC62B0-E218-A9DF-C873-699A87EBA594}"/>
              </a:ext>
            </a:extLst>
          </p:cNvPr>
          <p:cNvSpPr txBox="1"/>
          <p:nvPr/>
        </p:nvSpPr>
        <p:spPr>
          <a:xfrm>
            <a:off x="4578343" y="1186230"/>
            <a:ext cx="4464735" cy="958660"/>
          </a:xfrm>
          <a:prstGeom prst="rect">
            <a:avLst/>
          </a:prstGeom>
          <a:noFill/>
        </p:spPr>
        <p:txBody>
          <a:bodyPr wrap="square">
            <a:spAutoFit/>
          </a:bodyPr>
          <a:lstStyle/>
          <a:p>
            <a:pPr algn="ctr">
              <a:lnSpc>
                <a:spcPct val="150000"/>
              </a:lnSpc>
            </a:pPr>
            <a:r>
              <a:rPr lang="fr-FR" sz="2000" dirty="0" err="1">
                <a:effectLst/>
                <a:latin typeface="+mj-lt"/>
                <a:ea typeface="Calibri" panose="020F0502020204030204" pitchFamily="34" charset="0"/>
              </a:rPr>
              <a:t>Đọc</a:t>
            </a:r>
            <a:r>
              <a:rPr lang="fr-FR" sz="2000" dirty="0">
                <a:effectLst/>
                <a:latin typeface="+mj-lt"/>
                <a:ea typeface="Calibri" panose="020F0502020204030204" pitchFamily="34" charset="0"/>
              </a:rPr>
              <a:t> </a:t>
            </a:r>
            <a:r>
              <a:rPr lang="fr-FR" sz="2000" dirty="0" err="1">
                <a:effectLst/>
                <a:latin typeface="+mj-lt"/>
                <a:ea typeface="Calibri" panose="020F0502020204030204" pitchFamily="34" charset="0"/>
              </a:rPr>
              <a:t>và</a:t>
            </a:r>
            <a:r>
              <a:rPr lang="fr-FR" sz="2000" dirty="0">
                <a:effectLst/>
                <a:latin typeface="+mj-lt"/>
                <a:ea typeface="Calibri" panose="020F0502020204030204" pitchFamily="34" charset="0"/>
              </a:rPr>
              <a:t> </a:t>
            </a:r>
            <a:r>
              <a:rPr lang="fr-FR" sz="2000" dirty="0" err="1">
                <a:effectLst/>
                <a:latin typeface="+mj-lt"/>
                <a:ea typeface="Calibri" panose="020F0502020204030204" pitchFamily="34" charset="0"/>
              </a:rPr>
              <a:t>tìm</a:t>
            </a:r>
            <a:r>
              <a:rPr lang="fr-FR" sz="2000" dirty="0">
                <a:effectLst/>
                <a:latin typeface="+mj-lt"/>
                <a:ea typeface="Calibri" panose="020F0502020204030204" pitchFamily="34" charset="0"/>
              </a:rPr>
              <a:t> </a:t>
            </a:r>
            <a:r>
              <a:rPr lang="fr-FR" sz="2000" dirty="0" err="1">
                <a:effectLst/>
                <a:latin typeface="+mj-lt"/>
                <a:ea typeface="Calibri" panose="020F0502020204030204" pitchFamily="34" charset="0"/>
              </a:rPr>
              <a:t>hiểu</a:t>
            </a:r>
            <a:r>
              <a:rPr lang="fr-FR" sz="2000" dirty="0">
                <a:effectLst/>
                <a:latin typeface="+mj-lt"/>
                <a:ea typeface="Calibri" panose="020F0502020204030204" pitchFamily="34" charset="0"/>
              </a:rPr>
              <a:t> </a:t>
            </a:r>
            <a:r>
              <a:rPr lang="fr-FR" sz="2000" dirty="0" err="1">
                <a:effectLst/>
                <a:latin typeface="+mj-lt"/>
                <a:ea typeface="Calibri" panose="020F0502020204030204" pitchFamily="34" charset="0"/>
              </a:rPr>
              <a:t>trước</a:t>
            </a:r>
            <a:r>
              <a:rPr lang="fr-FR" sz="2000" dirty="0">
                <a:effectLst/>
                <a:latin typeface="+mj-lt"/>
                <a:ea typeface="Calibri" panose="020F0502020204030204" pitchFamily="34" charset="0"/>
              </a:rPr>
              <a:t> </a:t>
            </a:r>
            <a:r>
              <a:rPr lang="fr-FR" sz="2000" dirty="0" err="1">
                <a:effectLst/>
                <a:latin typeface="+mj-lt"/>
                <a:ea typeface="Calibri" panose="020F0502020204030204" pitchFamily="34" charset="0"/>
              </a:rPr>
              <a:t>nội</a:t>
            </a:r>
            <a:r>
              <a:rPr lang="fr-FR" sz="2000" dirty="0">
                <a:effectLst/>
                <a:latin typeface="+mj-lt"/>
                <a:ea typeface="Calibri" panose="020F0502020204030204" pitchFamily="34" charset="0"/>
              </a:rPr>
              <a:t> </a:t>
            </a:r>
            <a:r>
              <a:rPr lang="fr-FR" sz="2000" dirty="0" err="1">
                <a:effectLst/>
                <a:latin typeface="+mj-lt"/>
                <a:ea typeface="Calibri" panose="020F0502020204030204" pitchFamily="34" charset="0"/>
              </a:rPr>
              <a:t>dung</a:t>
            </a:r>
            <a:r>
              <a:rPr lang="fr-FR" sz="2000" dirty="0">
                <a:effectLst/>
                <a:latin typeface="+mj-lt"/>
                <a:ea typeface="Calibri" panose="020F0502020204030204" pitchFamily="34" charset="0"/>
              </a:rPr>
              <a:t> </a:t>
            </a:r>
          </a:p>
          <a:p>
            <a:pPr algn="ctr">
              <a:lnSpc>
                <a:spcPct val="150000"/>
              </a:lnSpc>
            </a:pPr>
            <a:r>
              <a:rPr lang="fr-FR" sz="2000" b="1" i="1" dirty="0" err="1">
                <a:latin typeface="+mj-lt"/>
                <a:ea typeface="Calibri" panose="020F0502020204030204" pitchFamily="34" charset="0"/>
              </a:rPr>
              <a:t>mục</a:t>
            </a:r>
            <a:r>
              <a:rPr lang="fr-FR" sz="2000" b="1" i="1" dirty="0">
                <a:latin typeface="+mj-lt"/>
                <a:ea typeface="Calibri" panose="020F0502020204030204" pitchFamily="34" charset="0"/>
              </a:rPr>
              <a:t> 2 : Ph</a:t>
            </a:r>
            <a:r>
              <a:rPr lang="vi-VN" sz="2000" b="1" i="1" dirty="0">
                <a:latin typeface="+mj-lt"/>
                <a:ea typeface="Calibri" panose="020F0502020204030204" pitchFamily="34" charset="0"/>
              </a:rPr>
              <a:t>ư</a:t>
            </a:r>
            <a:r>
              <a:rPr lang="en-US" sz="2000" b="1" i="1" dirty="0" err="1">
                <a:latin typeface="+mj-lt"/>
                <a:ea typeface="Calibri" panose="020F0502020204030204" pitchFamily="34" charset="0"/>
              </a:rPr>
              <a:t>ơng</a:t>
            </a:r>
            <a:r>
              <a:rPr lang="en-US" sz="2000" b="1" i="1" dirty="0">
                <a:latin typeface="+mj-lt"/>
                <a:ea typeface="Calibri" panose="020F0502020204030204" pitchFamily="34" charset="0"/>
              </a:rPr>
              <a:t> </a:t>
            </a:r>
            <a:r>
              <a:rPr lang="en-US" sz="2000" b="1" i="1" dirty="0" err="1">
                <a:latin typeface="+mj-lt"/>
                <a:ea typeface="Calibri" panose="020F0502020204030204" pitchFamily="34" charset="0"/>
              </a:rPr>
              <a:t>trình</a:t>
            </a:r>
            <a:r>
              <a:rPr lang="en-US" sz="2000" b="1" i="1" dirty="0">
                <a:latin typeface="+mj-lt"/>
                <a:ea typeface="Calibri" panose="020F0502020204030204" pitchFamily="34" charset="0"/>
              </a:rPr>
              <a:t> </a:t>
            </a:r>
            <a:r>
              <a:rPr lang="en-US" sz="2000" b="1" i="1" dirty="0" err="1">
                <a:latin typeface="+mj-lt"/>
                <a:ea typeface="Calibri" panose="020F0502020204030204" pitchFamily="34" charset="0"/>
              </a:rPr>
              <a:t>hóa</a:t>
            </a:r>
            <a:r>
              <a:rPr lang="en-US" sz="2000" b="1" i="1" dirty="0">
                <a:latin typeface="+mj-lt"/>
                <a:ea typeface="Calibri" panose="020F0502020204030204" pitchFamily="34" charset="0"/>
              </a:rPr>
              <a:t> </a:t>
            </a:r>
            <a:r>
              <a:rPr lang="en-US" sz="2000" b="1" i="1" dirty="0" err="1">
                <a:latin typeface="+mj-lt"/>
                <a:ea typeface="Calibri" panose="020F0502020204030204" pitchFamily="34" charset="0"/>
              </a:rPr>
              <a:t>học</a:t>
            </a:r>
            <a:endParaRPr lang="en-US" sz="2000" b="1" i="1"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grpSp>
        <p:nvGrpSpPr>
          <p:cNvPr id="766" name="Google Shape;766;p36"/>
          <p:cNvGrpSpPr/>
          <p:nvPr/>
        </p:nvGrpSpPr>
        <p:grpSpPr>
          <a:xfrm>
            <a:off x="5287900" y="539501"/>
            <a:ext cx="327075" cy="327075"/>
            <a:chOff x="5754625" y="613526"/>
            <a:chExt cx="327075" cy="327075"/>
          </a:xfrm>
        </p:grpSpPr>
        <p:sp>
          <p:nvSpPr>
            <p:cNvPr id="767" name="Google Shape;767;p3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3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9" name="Google Shape;769;p36"/>
          <p:cNvGrpSpPr/>
          <p:nvPr/>
        </p:nvGrpSpPr>
        <p:grpSpPr>
          <a:xfrm>
            <a:off x="6145332" y="3900796"/>
            <a:ext cx="327075" cy="327075"/>
            <a:chOff x="5754625" y="613526"/>
            <a:chExt cx="327075" cy="327075"/>
          </a:xfrm>
        </p:grpSpPr>
        <p:sp>
          <p:nvSpPr>
            <p:cNvPr id="770" name="Google Shape;770;p3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2" name="Google Shape;772;p36"/>
          <p:cNvGrpSpPr/>
          <p:nvPr/>
        </p:nvGrpSpPr>
        <p:grpSpPr>
          <a:xfrm>
            <a:off x="6720396" y="724502"/>
            <a:ext cx="2272355" cy="3881134"/>
            <a:chOff x="6243620" y="722857"/>
            <a:chExt cx="2272355" cy="3881134"/>
          </a:xfrm>
        </p:grpSpPr>
        <p:grpSp>
          <p:nvGrpSpPr>
            <p:cNvPr id="773" name="Google Shape;773;p36"/>
            <p:cNvGrpSpPr/>
            <p:nvPr/>
          </p:nvGrpSpPr>
          <p:grpSpPr>
            <a:xfrm>
              <a:off x="7916709" y="2866166"/>
              <a:ext cx="208020" cy="208020"/>
              <a:chOff x="5754625" y="613526"/>
              <a:chExt cx="327075" cy="327075"/>
            </a:xfrm>
          </p:grpSpPr>
          <p:sp>
            <p:nvSpPr>
              <p:cNvPr id="774" name="Google Shape;774;p36"/>
              <p:cNvSpPr/>
              <p:nvPr/>
            </p:nvSpPr>
            <p:spPr>
              <a:xfrm>
                <a:off x="5896698" y="613526"/>
                <a:ext cx="42775" cy="32707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6"/>
              <p:cNvSpPr/>
              <p:nvPr/>
            </p:nvSpPr>
            <p:spPr>
              <a:xfrm>
                <a:off x="5754625" y="755599"/>
                <a:ext cx="327075" cy="42928"/>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6" name="Google Shape;776;p36"/>
            <p:cNvGrpSpPr/>
            <p:nvPr/>
          </p:nvGrpSpPr>
          <p:grpSpPr>
            <a:xfrm>
              <a:off x="6243620" y="1666007"/>
              <a:ext cx="143752" cy="143715"/>
              <a:chOff x="6243620" y="1666007"/>
              <a:chExt cx="143752" cy="143715"/>
            </a:xfrm>
          </p:grpSpPr>
          <p:sp>
            <p:nvSpPr>
              <p:cNvPr id="777" name="Google Shape;777;p36"/>
              <p:cNvSpPr/>
              <p:nvPr/>
            </p:nvSpPr>
            <p:spPr>
              <a:xfrm>
                <a:off x="6306061" y="166600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6"/>
              <p:cNvSpPr/>
              <p:nvPr/>
            </p:nvSpPr>
            <p:spPr>
              <a:xfrm>
                <a:off x="6243620" y="172843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9" name="Google Shape;779;p36"/>
            <p:cNvGrpSpPr/>
            <p:nvPr/>
          </p:nvGrpSpPr>
          <p:grpSpPr>
            <a:xfrm>
              <a:off x="6783220" y="722857"/>
              <a:ext cx="143752" cy="143715"/>
              <a:chOff x="6783220" y="722857"/>
              <a:chExt cx="143752" cy="143715"/>
            </a:xfrm>
          </p:grpSpPr>
          <p:sp>
            <p:nvSpPr>
              <p:cNvPr id="780" name="Google Shape;780;p36"/>
              <p:cNvSpPr/>
              <p:nvPr/>
            </p:nvSpPr>
            <p:spPr>
              <a:xfrm>
                <a:off x="6845661" y="722857"/>
                <a:ext cx="18800" cy="143715"/>
              </a:xfrm>
              <a:custGeom>
                <a:avLst/>
                <a:gdLst/>
                <a:ahLst/>
                <a:cxnLst/>
                <a:rect l="l" t="t" r="r" b="b"/>
                <a:pathLst>
                  <a:path w="280" h="2141" extrusionOk="0">
                    <a:moveTo>
                      <a:pt x="140" y="1"/>
                    </a:moveTo>
                    <a:cubicBezTo>
                      <a:pt x="63" y="1"/>
                      <a:pt x="0" y="63"/>
                      <a:pt x="0" y="140"/>
                    </a:cubicBezTo>
                    <a:lnTo>
                      <a:pt x="0" y="2001"/>
                    </a:lnTo>
                    <a:cubicBezTo>
                      <a:pt x="0" y="2078"/>
                      <a:pt x="63" y="2141"/>
                      <a:pt x="140" y="2141"/>
                    </a:cubicBezTo>
                    <a:cubicBezTo>
                      <a:pt x="217" y="2141"/>
                      <a:pt x="280" y="2078"/>
                      <a:pt x="279" y="2001"/>
                    </a:cubicBezTo>
                    <a:lnTo>
                      <a:pt x="279" y="140"/>
                    </a:lnTo>
                    <a:cubicBezTo>
                      <a:pt x="279" y="63"/>
                      <a:pt x="216" y="1"/>
                      <a:pt x="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6"/>
              <p:cNvSpPr/>
              <p:nvPr/>
            </p:nvSpPr>
            <p:spPr>
              <a:xfrm>
                <a:off x="6783220" y="785284"/>
                <a:ext cx="143752" cy="18862"/>
              </a:xfrm>
              <a:custGeom>
                <a:avLst/>
                <a:gdLst/>
                <a:ahLst/>
                <a:cxnLst/>
                <a:rect l="l" t="t" r="r" b="b"/>
                <a:pathLst>
                  <a:path w="2141" h="281" extrusionOk="0">
                    <a:moveTo>
                      <a:pt x="139" y="1"/>
                    </a:moveTo>
                    <a:cubicBezTo>
                      <a:pt x="63" y="1"/>
                      <a:pt x="0" y="63"/>
                      <a:pt x="0" y="140"/>
                    </a:cubicBezTo>
                    <a:cubicBezTo>
                      <a:pt x="0" y="218"/>
                      <a:pt x="63" y="280"/>
                      <a:pt x="139" y="280"/>
                    </a:cubicBezTo>
                    <a:lnTo>
                      <a:pt x="2001" y="280"/>
                    </a:lnTo>
                    <a:cubicBezTo>
                      <a:pt x="2078" y="280"/>
                      <a:pt x="2140" y="218"/>
                      <a:pt x="2140" y="140"/>
                    </a:cubicBezTo>
                    <a:cubicBezTo>
                      <a:pt x="2140" y="63"/>
                      <a:pt x="2078" y="1"/>
                      <a:pt x="20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2" name="Google Shape;782;p36"/>
            <p:cNvGrpSpPr/>
            <p:nvPr/>
          </p:nvGrpSpPr>
          <p:grpSpPr>
            <a:xfrm>
              <a:off x="6243625" y="756073"/>
              <a:ext cx="2272350" cy="3847918"/>
              <a:chOff x="6243625" y="756073"/>
              <a:chExt cx="2272350" cy="3847918"/>
            </a:xfrm>
          </p:grpSpPr>
          <p:grpSp>
            <p:nvGrpSpPr>
              <p:cNvPr id="783" name="Google Shape;783;p36"/>
              <p:cNvGrpSpPr/>
              <p:nvPr/>
            </p:nvGrpSpPr>
            <p:grpSpPr>
              <a:xfrm>
                <a:off x="8221115" y="1729963"/>
                <a:ext cx="199628" cy="196461"/>
                <a:chOff x="8221115" y="1729963"/>
                <a:chExt cx="199628" cy="196461"/>
              </a:xfrm>
            </p:grpSpPr>
            <p:sp>
              <p:nvSpPr>
                <p:cNvPr id="784" name="Google Shape;784;p36"/>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36"/>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36"/>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6"/>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6"/>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6"/>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6"/>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6"/>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6"/>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sp>
            <p:nvSpPr>
              <p:cNvPr id="793" name="Google Shape;793;p36"/>
              <p:cNvSpPr/>
              <p:nvPr/>
            </p:nvSpPr>
            <p:spPr>
              <a:xfrm>
                <a:off x="6681775" y="756073"/>
                <a:ext cx="1834200" cy="18342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94" name="Google Shape;794;p36"/>
              <p:cNvGrpSpPr/>
              <p:nvPr/>
            </p:nvGrpSpPr>
            <p:grpSpPr>
              <a:xfrm>
                <a:off x="7856907" y="1864183"/>
                <a:ext cx="337017" cy="338570"/>
                <a:chOff x="7856907" y="1864183"/>
                <a:chExt cx="337017" cy="338570"/>
              </a:xfrm>
            </p:grpSpPr>
            <p:sp>
              <p:nvSpPr>
                <p:cNvPr id="795" name="Google Shape;795;p36"/>
                <p:cNvSpPr/>
                <p:nvPr/>
              </p:nvSpPr>
              <p:spPr>
                <a:xfrm>
                  <a:off x="7869636" y="1874253"/>
                  <a:ext cx="324288" cy="322047"/>
                </a:xfrm>
                <a:custGeom>
                  <a:avLst/>
                  <a:gdLst/>
                  <a:ahLst/>
                  <a:cxnLst/>
                  <a:rect l="l" t="t" r="r" b="b"/>
                  <a:pathLst>
                    <a:path w="10853" h="10778" extrusionOk="0">
                      <a:moveTo>
                        <a:pt x="7517" y="0"/>
                      </a:moveTo>
                      <a:cubicBezTo>
                        <a:pt x="7467" y="0"/>
                        <a:pt x="7418" y="1"/>
                        <a:pt x="7369" y="3"/>
                      </a:cubicBezTo>
                      <a:cubicBezTo>
                        <a:pt x="6717" y="28"/>
                        <a:pt x="6066" y="204"/>
                        <a:pt x="5439" y="404"/>
                      </a:cubicBezTo>
                      <a:cubicBezTo>
                        <a:pt x="5113" y="504"/>
                        <a:pt x="4787" y="655"/>
                        <a:pt x="4462" y="805"/>
                      </a:cubicBezTo>
                      <a:cubicBezTo>
                        <a:pt x="4336" y="880"/>
                        <a:pt x="4186" y="955"/>
                        <a:pt x="4061" y="1031"/>
                      </a:cubicBezTo>
                      <a:lnTo>
                        <a:pt x="3985" y="1056"/>
                      </a:lnTo>
                      <a:cubicBezTo>
                        <a:pt x="3008" y="1557"/>
                        <a:pt x="2181" y="2409"/>
                        <a:pt x="1529" y="3261"/>
                      </a:cubicBezTo>
                      <a:cubicBezTo>
                        <a:pt x="878" y="4088"/>
                        <a:pt x="426" y="5016"/>
                        <a:pt x="226" y="6043"/>
                      </a:cubicBezTo>
                      <a:cubicBezTo>
                        <a:pt x="25" y="6996"/>
                        <a:pt x="0" y="8123"/>
                        <a:pt x="477" y="9026"/>
                      </a:cubicBezTo>
                      <a:cubicBezTo>
                        <a:pt x="903" y="9853"/>
                        <a:pt x="1705" y="10454"/>
                        <a:pt x="2632" y="10680"/>
                      </a:cubicBezTo>
                      <a:cubicBezTo>
                        <a:pt x="2897" y="10746"/>
                        <a:pt x="3161" y="10777"/>
                        <a:pt x="3423" y="10777"/>
                      </a:cubicBezTo>
                      <a:cubicBezTo>
                        <a:pt x="4153" y="10777"/>
                        <a:pt x="4862" y="10534"/>
                        <a:pt x="5489" y="10128"/>
                      </a:cubicBezTo>
                      <a:cubicBezTo>
                        <a:pt x="5589" y="10078"/>
                        <a:pt x="5639" y="10003"/>
                        <a:pt x="5690" y="9903"/>
                      </a:cubicBezTo>
                      <a:cubicBezTo>
                        <a:pt x="6416" y="9577"/>
                        <a:pt x="7093" y="9176"/>
                        <a:pt x="7720" y="8700"/>
                      </a:cubicBezTo>
                      <a:cubicBezTo>
                        <a:pt x="8747" y="7923"/>
                        <a:pt x="9499" y="6920"/>
                        <a:pt x="10076" y="5793"/>
                      </a:cubicBezTo>
                      <a:cubicBezTo>
                        <a:pt x="10677" y="4640"/>
                        <a:pt x="10853" y="3136"/>
                        <a:pt x="10376" y="1908"/>
                      </a:cubicBezTo>
                      <a:cubicBezTo>
                        <a:pt x="10151" y="1356"/>
                        <a:pt x="9800" y="880"/>
                        <a:pt x="9324" y="529"/>
                      </a:cubicBezTo>
                      <a:cubicBezTo>
                        <a:pt x="8788" y="157"/>
                        <a:pt x="8165" y="0"/>
                        <a:pt x="7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36"/>
                <p:cNvSpPr/>
                <p:nvPr/>
              </p:nvSpPr>
              <p:spPr>
                <a:xfrm>
                  <a:off x="7870383" y="1877331"/>
                  <a:ext cx="317565" cy="301071"/>
                </a:xfrm>
                <a:custGeom>
                  <a:avLst/>
                  <a:gdLst/>
                  <a:ahLst/>
                  <a:cxnLst/>
                  <a:rect l="l" t="t" r="r" b="b"/>
                  <a:pathLst>
                    <a:path w="10628" h="10076" extrusionOk="0">
                      <a:moveTo>
                        <a:pt x="5389" y="10076"/>
                      </a:moveTo>
                      <a:cubicBezTo>
                        <a:pt x="5414" y="10076"/>
                        <a:pt x="5439" y="10050"/>
                        <a:pt x="5464" y="10025"/>
                      </a:cubicBezTo>
                      <a:cubicBezTo>
                        <a:pt x="5564" y="9975"/>
                        <a:pt x="5614" y="9900"/>
                        <a:pt x="5665" y="9800"/>
                      </a:cubicBezTo>
                      <a:cubicBezTo>
                        <a:pt x="5915" y="9675"/>
                        <a:pt x="6141" y="9574"/>
                        <a:pt x="6391" y="9449"/>
                      </a:cubicBezTo>
                      <a:cubicBezTo>
                        <a:pt x="6341" y="9474"/>
                        <a:pt x="6316" y="9499"/>
                        <a:pt x="6291" y="9524"/>
                      </a:cubicBezTo>
                      <a:cubicBezTo>
                        <a:pt x="6015" y="9725"/>
                        <a:pt x="5715" y="9975"/>
                        <a:pt x="5389" y="10076"/>
                      </a:cubicBezTo>
                      <a:close/>
                      <a:moveTo>
                        <a:pt x="6692" y="9274"/>
                      </a:moveTo>
                      <a:cubicBezTo>
                        <a:pt x="7043" y="9073"/>
                        <a:pt x="7369" y="8847"/>
                        <a:pt x="7695" y="8597"/>
                      </a:cubicBezTo>
                      <a:cubicBezTo>
                        <a:pt x="8722" y="7820"/>
                        <a:pt x="9474" y="6817"/>
                        <a:pt x="10051" y="5690"/>
                      </a:cubicBezTo>
                      <a:cubicBezTo>
                        <a:pt x="10326" y="5138"/>
                        <a:pt x="10527" y="4537"/>
                        <a:pt x="10602" y="3910"/>
                      </a:cubicBezTo>
                      <a:cubicBezTo>
                        <a:pt x="10627" y="4060"/>
                        <a:pt x="10627" y="4236"/>
                        <a:pt x="10602" y="4436"/>
                      </a:cubicBezTo>
                      <a:cubicBezTo>
                        <a:pt x="10552" y="4762"/>
                        <a:pt x="10452" y="5113"/>
                        <a:pt x="10326" y="5414"/>
                      </a:cubicBezTo>
                      <a:cubicBezTo>
                        <a:pt x="10101" y="6040"/>
                        <a:pt x="9750" y="6592"/>
                        <a:pt x="9299" y="7093"/>
                      </a:cubicBezTo>
                      <a:cubicBezTo>
                        <a:pt x="8873" y="7569"/>
                        <a:pt x="8422" y="8045"/>
                        <a:pt x="7945" y="8472"/>
                      </a:cubicBezTo>
                      <a:cubicBezTo>
                        <a:pt x="7544" y="8797"/>
                        <a:pt x="7143" y="9048"/>
                        <a:pt x="6692" y="9274"/>
                      </a:cubicBezTo>
                      <a:close/>
                      <a:moveTo>
                        <a:pt x="452" y="8923"/>
                      </a:moveTo>
                      <a:cubicBezTo>
                        <a:pt x="176" y="8722"/>
                        <a:pt x="0" y="8446"/>
                        <a:pt x="76" y="8096"/>
                      </a:cubicBezTo>
                      <a:cubicBezTo>
                        <a:pt x="76" y="8071"/>
                        <a:pt x="101" y="8045"/>
                        <a:pt x="151" y="8020"/>
                      </a:cubicBezTo>
                      <a:cubicBezTo>
                        <a:pt x="201" y="8346"/>
                        <a:pt x="301" y="8647"/>
                        <a:pt x="452" y="8923"/>
                      </a:cubicBezTo>
                      <a:cubicBezTo>
                        <a:pt x="452" y="8923"/>
                        <a:pt x="452" y="8923"/>
                        <a:pt x="452" y="8923"/>
                      </a:cubicBezTo>
                      <a:close/>
                      <a:moveTo>
                        <a:pt x="10226" y="1529"/>
                      </a:moveTo>
                      <a:cubicBezTo>
                        <a:pt x="10000" y="1103"/>
                        <a:pt x="9700" y="727"/>
                        <a:pt x="9299" y="426"/>
                      </a:cubicBezTo>
                      <a:cubicBezTo>
                        <a:pt x="9098" y="276"/>
                        <a:pt x="8873" y="176"/>
                        <a:pt x="8647" y="75"/>
                      </a:cubicBezTo>
                      <a:cubicBezTo>
                        <a:pt x="8772" y="126"/>
                        <a:pt x="8898" y="176"/>
                        <a:pt x="8998" y="226"/>
                      </a:cubicBezTo>
                      <a:cubicBezTo>
                        <a:pt x="9599" y="502"/>
                        <a:pt x="9975" y="953"/>
                        <a:pt x="10226" y="1529"/>
                      </a:cubicBezTo>
                      <a:moveTo>
                        <a:pt x="5539" y="251"/>
                      </a:moveTo>
                      <a:cubicBezTo>
                        <a:pt x="5489" y="176"/>
                        <a:pt x="5514" y="50"/>
                        <a:pt x="5614" y="50"/>
                      </a:cubicBezTo>
                      <a:cubicBezTo>
                        <a:pt x="5815" y="25"/>
                        <a:pt x="6015" y="0"/>
                        <a:pt x="6216" y="0"/>
                      </a:cubicBezTo>
                      <a:cubicBezTo>
                        <a:pt x="6291" y="0"/>
                        <a:pt x="6366" y="25"/>
                        <a:pt x="6442" y="25"/>
                      </a:cubicBezTo>
                      <a:cubicBezTo>
                        <a:pt x="6141" y="75"/>
                        <a:pt x="5840" y="151"/>
                        <a:pt x="5539" y="251"/>
                      </a:cubicBezTo>
                      <a:close/>
                    </a:path>
                  </a:pathLst>
                </a:custGeom>
                <a:solidFill>
                  <a:srgbClr val="AEB0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6"/>
                <p:cNvSpPr/>
                <p:nvPr/>
              </p:nvSpPr>
              <p:spPr>
                <a:xfrm>
                  <a:off x="7874865" y="1875837"/>
                  <a:ext cx="313830" cy="304059"/>
                </a:xfrm>
                <a:custGeom>
                  <a:avLst/>
                  <a:gdLst/>
                  <a:ahLst/>
                  <a:cxnLst/>
                  <a:rect l="l" t="t" r="r" b="b"/>
                  <a:pathLst>
                    <a:path w="10503" h="10176" extrusionOk="0">
                      <a:moveTo>
                        <a:pt x="7344" y="0"/>
                      </a:moveTo>
                      <a:cubicBezTo>
                        <a:pt x="7119" y="0"/>
                        <a:pt x="6893" y="0"/>
                        <a:pt x="6667" y="25"/>
                      </a:cubicBezTo>
                      <a:cubicBezTo>
                        <a:pt x="6617" y="25"/>
                        <a:pt x="6592" y="50"/>
                        <a:pt x="6592" y="100"/>
                      </a:cubicBezTo>
                      <a:cubicBezTo>
                        <a:pt x="6492" y="75"/>
                        <a:pt x="6392" y="75"/>
                        <a:pt x="6292" y="75"/>
                      </a:cubicBezTo>
                      <a:cubicBezTo>
                        <a:pt x="5991" y="125"/>
                        <a:pt x="5690" y="201"/>
                        <a:pt x="5389" y="301"/>
                      </a:cubicBezTo>
                      <a:cubicBezTo>
                        <a:pt x="5414" y="326"/>
                        <a:pt x="5439" y="351"/>
                        <a:pt x="5490" y="351"/>
                      </a:cubicBezTo>
                      <a:cubicBezTo>
                        <a:pt x="6091" y="426"/>
                        <a:pt x="6768" y="426"/>
                        <a:pt x="7319" y="777"/>
                      </a:cubicBezTo>
                      <a:cubicBezTo>
                        <a:pt x="7820" y="1078"/>
                        <a:pt x="8021" y="1629"/>
                        <a:pt x="7996" y="2181"/>
                      </a:cubicBezTo>
                      <a:cubicBezTo>
                        <a:pt x="7946" y="3158"/>
                        <a:pt x="7495" y="4186"/>
                        <a:pt x="6993" y="5038"/>
                      </a:cubicBezTo>
                      <a:cubicBezTo>
                        <a:pt x="6517" y="5865"/>
                        <a:pt x="5916" y="6617"/>
                        <a:pt x="5189" y="7243"/>
                      </a:cubicBezTo>
                      <a:cubicBezTo>
                        <a:pt x="4437" y="7870"/>
                        <a:pt x="3610" y="8471"/>
                        <a:pt x="2632" y="8722"/>
                      </a:cubicBezTo>
                      <a:cubicBezTo>
                        <a:pt x="2307" y="8797"/>
                        <a:pt x="1981" y="8872"/>
                        <a:pt x="1655" y="8872"/>
                      </a:cubicBezTo>
                      <a:cubicBezTo>
                        <a:pt x="1505" y="8872"/>
                        <a:pt x="1329" y="8847"/>
                        <a:pt x="1179" y="8822"/>
                      </a:cubicBezTo>
                      <a:cubicBezTo>
                        <a:pt x="728" y="8722"/>
                        <a:pt x="402" y="8421"/>
                        <a:pt x="101" y="8121"/>
                      </a:cubicBezTo>
                      <a:cubicBezTo>
                        <a:pt x="76" y="8095"/>
                        <a:pt x="51" y="8070"/>
                        <a:pt x="26" y="8070"/>
                      </a:cubicBezTo>
                      <a:lnTo>
                        <a:pt x="1" y="8070"/>
                      </a:lnTo>
                      <a:cubicBezTo>
                        <a:pt x="51" y="8396"/>
                        <a:pt x="151" y="8697"/>
                        <a:pt x="302" y="8973"/>
                      </a:cubicBezTo>
                      <a:cubicBezTo>
                        <a:pt x="477" y="9098"/>
                        <a:pt x="703" y="9223"/>
                        <a:pt x="903" y="9273"/>
                      </a:cubicBezTo>
                      <a:cubicBezTo>
                        <a:pt x="1154" y="9374"/>
                        <a:pt x="1404" y="9424"/>
                        <a:pt x="1680" y="9449"/>
                      </a:cubicBezTo>
                      <a:cubicBezTo>
                        <a:pt x="1855" y="9424"/>
                        <a:pt x="2031" y="9399"/>
                        <a:pt x="2206" y="9399"/>
                      </a:cubicBezTo>
                      <a:cubicBezTo>
                        <a:pt x="2281" y="9399"/>
                        <a:pt x="2357" y="9374"/>
                        <a:pt x="2432" y="9374"/>
                      </a:cubicBezTo>
                      <a:cubicBezTo>
                        <a:pt x="2482" y="9374"/>
                        <a:pt x="2532" y="9374"/>
                        <a:pt x="2582" y="9399"/>
                      </a:cubicBezTo>
                      <a:cubicBezTo>
                        <a:pt x="2657" y="9374"/>
                        <a:pt x="2733" y="9349"/>
                        <a:pt x="2808" y="9324"/>
                      </a:cubicBezTo>
                      <a:cubicBezTo>
                        <a:pt x="3610" y="9123"/>
                        <a:pt x="4362" y="8722"/>
                        <a:pt x="5038" y="8221"/>
                      </a:cubicBezTo>
                      <a:cubicBezTo>
                        <a:pt x="5139" y="8196"/>
                        <a:pt x="5214" y="8171"/>
                        <a:pt x="5289" y="8171"/>
                      </a:cubicBezTo>
                      <a:lnTo>
                        <a:pt x="5289" y="8196"/>
                      </a:lnTo>
                      <a:cubicBezTo>
                        <a:pt x="5339" y="8246"/>
                        <a:pt x="5364" y="8271"/>
                        <a:pt x="5389" y="8321"/>
                      </a:cubicBezTo>
                      <a:cubicBezTo>
                        <a:pt x="5464" y="8421"/>
                        <a:pt x="5540" y="8522"/>
                        <a:pt x="5615" y="8622"/>
                      </a:cubicBezTo>
                      <a:cubicBezTo>
                        <a:pt x="5690" y="8697"/>
                        <a:pt x="5765" y="8797"/>
                        <a:pt x="5815" y="8897"/>
                      </a:cubicBezTo>
                      <a:cubicBezTo>
                        <a:pt x="5891" y="8973"/>
                        <a:pt x="5966" y="9073"/>
                        <a:pt x="6016" y="9173"/>
                      </a:cubicBezTo>
                      <a:cubicBezTo>
                        <a:pt x="6066" y="9273"/>
                        <a:pt x="5991" y="9374"/>
                        <a:pt x="5916" y="9449"/>
                      </a:cubicBezTo>
                      <a:cubicBezTo>
                        <a:pt x="5840" y="9524"/>
                        <a:pt x="5765" y="9624"/>
                        <a:pt x="5665" y="9699"/>
                      </a:cubicBezTo>
                      <a:cubicBezTo>
                        <a:pt x="5490" y="9825"/>
                        <a:pt x="5264" y="9950"/>
                        <a:pt x="5063" y="10100"/>
                      </a:cubicBezTo>
                      <a:cubicBezTo>
                        <a:pt x="5038" y="10126"/>
                        <a:pt x="5063" y="10176"/>
                        <a:pt x="5089" y="10176"/>
                      </a:cubicBezTo>
                      <a:lnTo>
                        <a:pt x="5114" y="10176"/>
                      </a:lnTo>
                      <a:cubicBezTo>
                        <a:pt x="5164" y="10151"/>
                        <a:pt x="5189" y="10151"/>
                        <a:pt x="5239" y="10126"/>
                      </a:cubicBezTo>
                      <a:cubicBezTo>
                        <a:pt x="5264" y="10126"/>
                        <a:pt x="5289" y="10100"/>
                        <a:pt x="5314" y="10075"/>
                      </a:cubicBezTo>
                      <a:cubicBezTo>
                        <a:pt x="5414" y="10025"/>
                        <a:pt x="5464" y="9950"/>
                        <a:pt x="5515" y="9850"/>
                      </a:cubicBezTo>
                      <a:cubicBezTo>
                        <a:pt x="5765" y="9725"/>
                        <a:pt x="5991" y="9624"/>
                        <a:pt x="6241" y="9499"/>
                      </a:cubicBezTo>
                      <a:cubicBezTo>
                        <a:pt x="6241" y="9474"/>
                        <a:pt x="6266" y="9449"/>
                        <a:pt x="6292" y="9424"/>
                      </a:cubicBezTo>
                      <a:cubicBezTo>
                        <a:pt x="6367" y="9399"/>
                        <a:pt x="6467" y="9349"/>
                        <a:pt x="6542" y="9324"/>
                      </a:cubicBezTo>
                      <a:cubicBezTo>
                        <a:pt x="6893" y="9123"/>
                        <a:pt x="7219" y="8897"/>
                        <a:pt x="7545" y="8647"/>
                      </a:cubicBezTo>
                      <a:cubicBezTo>
                        <a:pt x="8572" y="7870"/>
                        <a:pt x="9324" y="6867"/>
                        <a:pt x="9901" y="5740"/>
                      </a:cubicBezTo>
                      <a:cubicBezTo>
                        <a:pt x="10176" y="5188"/>
                        <a:pt x="10377" y="4587"/>
                        <a:pt x="10452" y="3960"/>
                      </a:cubicBezTo>
                      <a:cubicBezTo>
                        <a:pt x="10427" y="3910"/>
                        <a:pt x="10427" y="3885"/>
                        <a:pt x="10402" y="3835"/>
                      </a:cubicBezTo>
                      <a:cubicBezTo>
                        <a:pt x="10502" y="3108"/>
                        <a:pt x="10377" y="2406"/>
                        <a:pt x="10126" y="1730"/>
                      </a:cubicBezTo>
                      <a:cubicBezTo>
                        <a:pt x="10101" y="1679"/>
                        <a:pt x="10101" y="1629"/>
                        <a:pt x="10076" y="1579"/>
                      </a:cubicBezTo>
                      <a:cubicBezTo>
                        <a:pt x="9850" y="1153"/>
                        <a:pt x="9550" y="777"/>
                        <a:pt x="9149" y="476"/>
                      </a:cubicBezTo>
                      <a:cubicBezTo>
                        <a:pt x="8948" y="326"/>
                        <a:pt x="8723" y="226"/>
                        <a:pt x="8497" y="125"/>
                      </a:cubicBezTo>
                      <a:cubicBezTo>
                        <a:pt x="8121" y="25"/>
                        <a:pt x="7745" y="0"/>
                        <a:pt x="7344"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6"/>
                <p:cNvSpPr/>
                <p:nvPr/>
              </p:nvSpPr>
              <p:spPr>
                <a:xfrm>
                  <a:off x="7910064" y="1929740"/>
                  <a:ext cx="180505" cy="174529"/>
                </a:xfrm>
                <a:custGeom>
                  <a:avLst/>
                  <a:gdLst/>
                  <a:ahLst/>
                  <a:cxnLst/>
                  <a:rect l="l" t="t" r="r" b="b"/>
                  <a:pathLst>
                    <a:path w="6041" h="5841" extrusionOk="0">
                      <a:moveTo>
                        <a:pt x="4813" y="1"/>
                      </a:moveTo>
                      <a:cubicBezTo>
                        <a:pt x="4036" y="1"/>
                        <a:pt x="3309" y="527"/>
                        <a:pt x="2657" y="878"/>
                      </a:cubicBezTo>
                      <a:cubicBezTo>
                        <a:pt x="1906" y="1254"/>
                        <a:pt x="1304" y="1956"/>
                        <a:pt x="878" y="2657"/>
                      </a:cubicBezTo>
                      <a:cubicBezTo>
                        <a:pt x="627" y="3058"/>
                        <a:pt x="377" y="3484"/>
                        <a:pt x="251" y="3936"/>
                      </a:cubicBezTo>
                      <a:cubicBezTo>
                        <a:pt x="126" y="4337"/>
                        <a:pt x="1" y="4813"/>
                        <a:pt x="151" y="5214"/>
                      </a:cubicBezTo>
                      <a:cubicBezTo>
                        <a:pt x="301" y="5665"/>
                        <a:pt x="702" y="5815"/>
                        <a:pt x="1129" y="5840"/>
                      </a:cubicBezTo>
                      <a:lnTo>
                        <a:pt x="1229" y="5840"/>
                      </a:lnTo>
                      <a:cubicBezTo>
                        <a:pt x="1530" y="5840"/>
                        <a:pt x="1805" y="5765"/>
                        <a:pt x="2056" y="5615"/>
                      </a:cubicBezTo>
                      <a:cubicBezTo>
                        <a:pt x="2206" y="5540"/>
                        <a:pt x="2332" y="5464"/>
                        <a:pt x="2457" y="5389"/>
                      </a:cubicBezTo>
                      <a:cubicBezTo>
                        <a:pt x="2582" y="5314"/>
                        <a:pt x="2482" y="5189"/>
                        <a:pt x="2382" y="5189"/>
                      </a:cubicBezTo>
                      <a:lnTo>
                        <a:pt x="2156" y="5189"/>
                      </a:lnTo>
                      <a:cubicBezTo>
                        <a:pt x="1880" y="5189"/>
                        <a:pt x="1605" y="5164"/>
                        <a:pt x="1454" y="4938"/>
                      </a:cubicBezTo>
                      <a:cubicBezTo>
                        <a:pt x="1279" y="4687"/>
                        <a:pt x="1354" y="4337"/>
                        <a:pt x="1454" y="4086"/>
                      </a:cubicBezTo>
                      <a:cubicBezTo>
                        <a:pt x="1655" y="3459"/>
                        <a:pt x="2031" y="2908"/>
                        <a:pt x="2482" y="2432"/>
                      </a:cubicBezTo>
                      <a:cubicBezTo>
                        <a:pt x="2933" y="1931"/>
                        <a:pt x="3459" y="1454"/>
                        <a:pt x="4011" y="1103"/>
                      </a:cubicBezTo>
                      <a:cubicBezTo>
                        <a:pt x="4312" y="928"/>
                        <a:pt x="4587" y="803"/>
                        <a:pt x="4913" y="728"/>
                      </a:cubicBezTo>
                      <a:cubicBezTo>
                        <a:pt x="5088" y="702"/>
                        <a:pt x="5239" y="652"/>
                        <a:pt x="5414" y="627"/>
                      </a:cubicBezTo>
                      <a:cubicBezTo>
                        <a:pt x="5464" y="602"/>
                        <a:pt x="5540" y="602"/>
                        <a:pt x="5590" y="602"/>
                      </a:cubicBezTo>
                      <a:cubicBezTo>
                        <a:pt x="5715" y="602"/>
                        <a:pt x="5815" y="627"/>
                        <a:pt x="5916" y="627"/>
                      </a:cubicBezTo>
                      <a:cubicBezTo>
                        <a:pt x="5991" y="627"/>
                        <a:pt x="6041" y="552"/>
                        <a:pt x="5991" y="477"/>
                      </a:cubicBezTo>
                      <a:cubicBezTo>
                        <a:pt x="5765" y="226"/>
                        <a:pt x="5364" y="76"/>
                        <a:pt x="5013" y="76"/>
                      </a:cubicBezTo>
                      <a:lnTo>
                        <a:pt x="4963" y="26"/>
                      </a:lnTo>
                      <a:cubicBezTo>
                        <a:pt x="4913" y="1"/>
                        <a:pt x="4863" y="1"/>
                        <a:pt x="481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6"/>
                <p:cNvSpPr/>
                <p:nvPr/>
              </p:nvSpPr>
              <p:spPr>
                <a:xfrm>
                  <a:off x="7871130" y="1992638"/>
                  <a:ext cx="29970" cy="113873"/>
                </a:xfrm>
                <a:custGeom>
                  <a:avLst/>
                  <a:gdLst/>
                  <a:ahLst/>
                  <a:cxnLst/>
                  <a:rect l="l" t="t" r="r" b="b"/>
                  <a:pathLst>
                    <a:path w="1003" h="3811" extrusionOk="0">
                      <a:moveTo>
                        <a:pt x="51" y="3811"/>
                      </a:moveTo>
                      <a:cubicBezTo>
                        <a:pt x="0" y="3510"/>
                        <a:pt x="0" y="3184"/>
                        <a:pt x="51" y="2858"/>
                      </a:cubicBezTo>
                      <a:cubicBezTo>
                        <a:pt x="26" y="3159"/>
                        <a:pt x="26" y="3485"/>
                        <a:pt x="51" y="3811"/>
                      </a:cubicBezTo>
                      <a:close/>
                      <a:moveTo>
                        <a:pt x="577" y="803"/>
                      </a:moveTo>
                      <a:cubicBezTo>
                        <a:pt x="677" y="552"/>
                        <a:pt x="802" y="302"/>
                        <a:pt x="978" y="51"/>
                      </a:cubicBezTo>
                      <a:cubicBezTo>
                        <a:pt x="978" y="26"/>
                        <a:pt x="978" y="26"/>
                        <a:pt x="1003" y="1"/>
                      </a:cubicBezTo>
                      <a:cubicBezTo>
                        <a:pt x="828" y="277"/>
                        <a:pt x="702" y="527"/>
                        <a:pt x="577" y="803"/>
                      </a:cubicBezTo>
                      <a:close/>
                    </a:path>
                  </a:pathLst>
                </a:custGeom>
                <a:solidFill>
                  <a:srgbClr val="F4F4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6"/>
                <p:cNvSpPr/>
                <p:nvPr/>
              </p:nvSpPr>
              <p:spPr>
                <a:xfrm>
                  <a:off x="7871877" y="1904282"/>
                  <a:ext cx="124331" cy="207457"/>
                </a:xfrm>
                <a:custGeom>
                  <a:avLst/>
                  <a:gdLst/>
                  <a:ahLst/>
                  <a:cxnLst/>
                  <a:rect l="l" t="t" r="r" b="b"/>
                  <a:pathLst>
                    <a:path w="4161" h="6943" extrusionOk="0">
                      <a:moveTo>
                        <a:pt x="4061" y="1"/>
                      </a:moveTo>
                      <a:cubicBezTo>
                        <a:pt x="4036" y="1"/>
                        <a:pt x="4036" y="26"/>
                        <a:pt x="4011" y="26"/>
                      </a:cubicBezTo>
                      <a:cubicBezTo>
                        <a:pt x="3735" y="276"/>
                        <a:pt x="3434" y="527"/>
                        <a:pt x="3108" y="727"/>
                      </a:cubicBezTo>
                      <a:cubicBezTo>
                        <a:pt x="2808" y="928"/>
                        <a:pt x="2532" y="1128"/>
                        <a:pt x="2281" y="1379"/>
                      </a:cubicBezTo>
                      <a:cubicBezTo>
                        <a:pt x="1780" y="1855"/>
                        <a:pt x="1329" y="2382"/>
                        <a:pt x="978" y="2958"/>
                      </a:cubicBezTo>
                      <a:cubicBezTo>
                        <a:pt x="803" y="3234"/>
                        <a:pt x="677" y="3484"/>
                        <a:pt x="552" y="3760"/>
                      </a:cubicBezTo>
                      <a:cubicBezTo>
                        <a:pt x="527" y="3835"/>
                        <a:pt x="502" y="3885"/>
                        <a:pt x="502" y="3935"/>
                      </a:cubicBezTo>
                      <a:cubicBezTo>
                        <a:pt x="376" y="4286"/>
                        <a:pt x="301" y="4612"/>
                        <a:pt x="201" y="4963"/>
                      </a:cubicBezTo>
                      <a:cubicBezTo>
                        <a:pt x="151" y="5239"/>
                        <a:pt x="76" y="5514"/>
                        <a:pt x="26" y="5815"/>
                      </a:cubicBezTo>
                      <a:cubicBezTo>
                        <a:pt x="1" y="6116"/>
                        <a:pt x="1" y="6442"/>
                        <a:pt x="26" y="6768"/>
                      </a:cubicBezTo>
                      <a:cubicBezTo>
                        <a:pt x="51" y="6818"/>
                        <a:pt x="51" y="6868"/>
                        <a:pt x="76" y="6893"/>
                      </a:cubicBezTo>
                      <a:cubicBezTo>
                        <a:pt x="76" y="6918"/>
                        <a:pt x="101" y="6943"/>
                        <a:pt x="101" y="6943"/>
                      </a:cubicBezTo>
                      <a:cubicBezTo>
                        <a:pt x="126" y="6943"/>
                        <a:pt x="151" y="6918"/>
                        <a:pt x="151" y="6893"/>
                      </a:cubicBezTo>
                      <a:cubicBezTo>
                        <a:pt x="226" y="6542"/>
                        <a:pt x="226" y="6216"/>
                        <a:pt x="276" y="5865"/>
                      </a:cubicBezTo>
                      <a:cubicBezTo>
                        <a:pt x="326" y="5539"/>
                        <a:pt x="427" y="5214"/>
                        <a:pt x="552" y="4913"/>
                      </a:cubicBezTo>
                      <a:cubicBezTo>
                        <a:pt x="677" y="4612"/>
                        <a:pt x="853" y="4311"/>
                        <a:pt x="1028" y="4061"/>
                      </a:cubicBezTo>
                      <a:cubicBezTo>
                        <a:pt x="1204" y="3785"/>
                        <a:pt x="1354" y="3509"/>
                        <a:pt x="1529" y="3234"/>
                      </a:cubicBezTo>
                      <a:cubicBezTo>
                        <a:pt x="1905" y="2682"/>
                        <a:pt x="2331" y="2181"/>
                        <a:pt x="2757" y="1680"/>
                      </a:cubicBezTo>
                      <a:cubicBezTo>
                        <a:pt x="2958" y="1429"/>
                        <a:pt x="3158" y="1179"/>
                        <a:pt x="3359" y="903"/>
                      </a:cubicBezTo>
                      <a:cubicBezTo>
                        <a:pt x="3559" y="627"/>
                        <a:pt x="3835" y="377"/>
                        <a:pt x="4111" y="126"/>
                      </a:cubicBezTo>
                      <a:cubicBezTo>
                        <a:pt x="4161" y="76"/>
                        <a:pt x="4111" y="1"/>
                        <a:pt x="406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6"/>
                <p:cNvSpPr/>
                <p:nvPr/>
              </p:nvSpPr>
              <p:spPr>
                <a:xfrm>
                  <a:off x="7906329" y="2172396"/>
                  <a:ext cx="4512" cy="3018"/>
                </a:xfrm>
                <a:custGeom>
                  <a:avLst/>
                  <a:gdLst/>
                  <a:ahLst/>
                  <a:cxnLst/>
                  <a:rect l="l" t="t" r="r" b="b"/>
                  <a:pathLst>
                    <a:path w="151" h="101" extrusionOk="0">
                      <a:moveTo>
                        <a:pt x="151" y="100"/>
                      </a:moveTo>
                      <a:cubicBezTo>
                        <a:pt x="101" y="75"/>
                        <a:pt x="51" y="50"/>
                        <a:pt x="0" y="0"/>
                      </a:cubicBezTo>
                      <a:cubicBezTo>
                        <a:pt x="51" y="25"/>
                        <a:pt x="101" y="75"/>
                        <a:pt x="151" y="100"/>
                      </a:cubicBezTo>
                      <a:close/>
                    </a:path>
                  </a:pathLst>
                </a:custGeom>
                <a:solidFill>
                  <a:srgbClr val="F4F4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6"/>
                <p:cNvSpPr/>
                <p:nvPr/>
              </p:nvSpPr>
              <p:spPr>
                <a:xfrm>
                  <a:off x="7898829" y="2156649"/>
                  <a:ext cx="71174" cy="36723"/>
                </a:xfrm>
                <a:custGeom>
                  <a:avLst/>
                  <a:gdLst/>
                  <a:ahLst/>
                  <a:cxnLst/>
                  <a:rect l="l" t="t" r="r" b="b"/>
                  <a:pathLst>
                    <a:path w="2382" h="1229" extrusionOk="0">
                      <a:moveTo>
                        <a:pt x="1780" y="1"/>
                      </a:moveTo>
                      <a:cubicBezTo>
                        <a:pt x="1555" y="26"/>
                        <a:pt x="1354" y="51"/>
                        <a:pt x="1129" y="51"/>
                      </a:cubicBezTo>
                      <a:lnTo>
                        <a:pt x="878" y="51"/>
                      </a:lnTo>
                      <a:cubicBezTo>
                        <a:pt x="803" y="51"/>
                        <a:pt x="753" y="51"/>
                        <a:pt x="677" y="76"/>
                      </a:cubicBezTo>
                      <a:cubicBezTo>
                        <a:pt x="577" y="76"/>
                        <a:pt x="452" y="101"/>
                        <a:pt x="352" y="101"/>
                      </a:cubicBezTo>
                      <a:cubicBezTo>
                        <a:pt x="327" y="126"/>
                        <a:pt x="276" y="126"/>
                        <a:pt x="226" y="126"/>
                      </a:cubicBezTo>
                      <a:cubicBezTo>
                        <a:pt x="176" y="126"/>
                        <a:pt x="151" y="101"/>
                        <a:pt x="101" y="76"/>
                      </a:cubicBezTo>
                      <a:cubicBezTo>
                        <a:pt x="101" y="76"/>
                        <a:pt x="76" y="51"/>
                        <a:pt x="76" y="51"/>
                      </a:cubicBezTo>
                      <a:cubicBezTo>
                        <a:pt x="26" y="51"/>
                        <a:pt x="1" y="101"/>
                        <a:pt x="26" y="151"/>
                      </a:cubicBezTo>
                      <a:cubicBezTo>
                        <a:pt x="76" y="226"/>
                        <a:pt x="126" y="276"/>
                        <a:pt x="176" y="301"/>
                      </a:cubicBezTo>
                      <a:lnTo>
                        <a:pt x="201" y="352"/>
                      </a:lnTo>
                      <a:cubicBezTo>
                        <a:pt x="201" y="427"/>
                        <a:pt x="226" y="477"/>
                        <a:pt x="251" y="527"/>
                      </a:cubicBezTo>
                      <a:cubicBezTo>
                        <a:pt x="302" y="552"/>
                        <a:pt x="352" y="602"/>
                        <a:pt x="402" y="627"/>
                      </a:cubicBezTo>
                      <a:cubicBezTo>
                        <a:pt x="477" y="677"/>
                        <a:pt x="527" y="702"/>
                        <a:pt x="602" y="728"/>
                      </a:cubicBezTo>
                      <a:cubicBezTo>
                        <a:pt x="753" y="803"/>
                        <a:pt x="903" y="853"/>
                        <a:pt x="1053" y="928"/>
                      </a:cubicBezTo>
                      <a:cubicBezTo>
                        <a:pt x="1404" y="1028"/>
                        <a:pt x="1755" y="1154"/>
                        <a:pt x="2106" y="1229"/>
                      </a:cubicBezTo>
                      <a:lnTo>
                        <a:pt x="2131" y="1229"/>
                      </a:lnTo>
                      <a:cubicBezTo>
                        <a:pt x="2256" y="1229"/>
                        <a:pt x="2382" y="1078"/>
                        <a:pt x="2357" y="953"/>
                      </a:cubicBezTo>
                      <a:cubicBezTo>
                        <a:pt x="2307" y="728"/>
                        <a:pt x="2231" y="502"/>
                        <a:pt x="2106" y="301"/>
                      </a:cubicBezTo>
                      <a:cubicBezTo>
                        <a:pt x="2056" y="151"/>
                        <a:pt x="1956" y="51"/>
                        <a:pt x="1805"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6"/>
                <p:cNvSpPr/>
                <p:nvPr/>
              </p:nvSpPr>
              <p:spPr>
                <a:xfrm>
                  <a:off x="7925034" y="2155902"/>
                  <a:ext cx="27012" cy="2271"/>
                </a:xfrm>
                <a:custGeom>
                  <a:avLst/>
                  <a:gdLst/>
                  <a:ahLst/>
                  <a:cxnLst/>
                  <a:rect l="l" t="t" r="r" b="b"/>
                  <a:pathLst>
                    <a:path w="904" h="76" extrusionOk="0">
                      <a:moveTo>
                        <a:pt x="753" y="1"/>
                      </a:moveTo>
                      <a:cubicBezTo>
                        <a:pt x="678" y="1"/>
                        <a:pt x="602" y="26"/>
                        <a:pt x="527" y="26"/>
                      </a:cubicBezTo>
                      <a:cubicBezTo>
                        <a:pt x="352" y="26"/>
                        <a:pt x="176" y="51"/>
                        <a:pt x="1" y="76"/>
                      </a:cubicBezTo>
                      <a:lnTo>
                        <a:pt x="252" y="76"/>
                      </a:lnTo>
                      <a:cubicBezTo>
                        <a:pt x="477" y="76"/>
                        <a:pt x="678" y="51"/>
                        <a:pt x="903" y="26"/>
                      </a:cubicBezTo>
                      <a:cubicBezTo>
                        <a:pt x="853" y="1"/>
                        <a:pt x="803" y="1"/>
                        <a:pt x="753" y="1"/>
                      </a:cubicBezTo>
                      <a:close/>
                    </a:path>
                  </a:pathLst>
                </a:custGeom>
                <a:solidFill>
                  <a:srgbClr val="B77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6"/>
                <p:cNvSpPr/>
                <p:nvPr/>
              </p:nvSpPr>
              <p:spPr>
                <a:xfrm>
                  <a:off x="8038877" y="1966433"/>
                  <a:ext cx="44222" cy="79421"/>
                </a:xfrm>
                <a:custGeom>
                  <a:avLst/>
                  <a:gdLst/>
                  <a:ahLst/>
                  <a:cxnLst/>
                  <a:rect l="l" t="t" r="r" b="b"/>
                  <a:pathLst>
                    <a:path w="1480" h="2658" extrusionOk="0">
                      <a:moveTo>
                        <a:pt x="1429" y="1"/>
                      </a:moveTo>
                      <a:cubicBezTo>
                        <a:pt x="1404" y="1"/>
                        <a:pt x="1404" y="26"/>
                        <a:pt x="1404" y="26"/>
                      </a:cubicBezTo>
                      <a:cubicBezTo>
                        <a:pt x="1329" y="251"/>
                        <a:pt x="1204" y="477"/>
                        <a:pt x="1103" y="703"/>
                      </a:cubicBezTo>
                      <a:cubicBezTo>
                        <a:pt x="1028" y="928"/>
                        <a:pt x="903" y="1129"/>
                        <a:pt x="777" y="1329"/>
                      </a:cubicBezTo>
                      <a:cubicBezTo>
                        <a:pt x="677" y="1555"/>
                        <a:pt x="552" y="1755"/>
                        <a:pt x="402" y="1956"/>
                      </a:cubicBezTo>
                      <a:cubicBezTo>
                        <a:pt x="351" y="2056"/>
                        <a:pt x="276" y="2131"/>
                        <a:pt x="201" y="2231"/>
                      </a:cubicBezTo>
                      <a:cubicBezTo>
                        <a:pt x="151" y="2332"/>
                        <a:pt x="101" y="2457"/>
                        <a:pt x="26" y="2557"/>
                      </a:cubicBezTo>
                      <a:cubicBezTo>
                        <a:pt x="1" y="2607"/>
                        <a:pt x="51" y="2657"/>
                        <a:pt x="76" y="2657"/>
                      </a:cubicBezTo>
                      <a:lnTo>
                        <a:pt x="126" y="2657"/>
                      </a:lnTo>
                      <a:cubicBezTo>
                        <a:pt x="226" y="2557"/>
                        <a:pt x="326" y="2507"/>
                        <a:pt x="427" y="2407"/>
                      </a:cubicBezTo>
                      <a:cubicBezTo>
                        <a:pt x="502" y="2332"/>
                        <a:pt x="577" y="2206"/>
                        <a:pt x="652" y="2106"/>
                      </a:cubicBezTo>
                      <a:cubicBezTo>
                        <a:pt x="777" y="1906"/>
                        <a:pt x="928" y="1705"/>
                        <a:pt x="1028" y="1479"/>
                      </a:cubicBezTo>
                      <a:cubicBezTo>
                        <a:pt x="1153" y="1254"/>
                        <a:pt x="1229" y="1003"/>
                        <a:pt x="1304" y="753"/>
                      </a:cubicBezTo>
                      <a:cubicBezTo>
                        <a:pt x="1404" y="527"/>
                        <a:pt x="1429" y="302"/>
                        <a:pt x="1479" y="51"/>
                      </a:cubicBezTo>
                      <a:cubicBezTo>
                        <a:pt x="1479" y="26"/>
                        <a:pt x="1454" y="1"/>
                        <a:pt x="1429"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6"/>
                <p:cNvSpPr/>
                <p:nvPr/>
              </p:nvSpPr>
              <p:spPr>
                <a:xfrm>
                  <a:off x="7856907" y="1864183"/>
                  <a:ext cx="287595" cy="296320"/>
                </a:xfrm>
                <a:custGeom>
                  <a:avLst/>
                  <a:gdLst/>
                  <a:ahLst/>
                  <a:cxnLst/>
                  <a:rect l="l" t="t" r="r" b="b"/>
                  <a:pathLst>
                    <a:path w="9625" h="9917" extrusionOk="0">
                      <a:moveTo>
                        <a:pt x="7046" y="835"/>
                      </a:moveTo>
                      <a:cubicBezTo>
                        <a:pt x="7637" y="835"/>
                        <a:pt x="8214" y="1058"/>
                        <a:pt x="8547" y="1593"/>
                      </a:cubicBezTo>
                      <a:cubicBezTo>
                        <a:pt x="8873" y="2170"/>
                        <a:pt x="8822" y="2896"/>
                        <a:pt x="8672" y="3498"/>
                      </a:cubicBezTo>
                      <a:cubicBezTo>
                        <a:pt x="8246" y="5002"/>
                        <a:pt x="7294" y="6330"/>
                        <a:pt x="6166" y="7383"/>
                      </a:cubicBezTo>
                      <a:cubicBezTo>
                        <a:pt x="5439" y="8059"/>
                        <a:pt x="4587" y="8686"/>
                        <a:pt x="3634" y="9062"/>
                      </a:cubicBezTo>
                      <a:cubicBezTo>
                        <a:pt x="3234" y="9225"/>
                        <a:pt x="2736" y="9380"/>
                        <a:pt x="2262" y="9380"/>
                      </a:cubicBezTo>
                      <a:cubicBezTo>
                        <a:pt x="1935" y="9380"/>
                        <a:pt x="1619" y="9306"/>
                        <a:pt x="1354" y="9112"/>
                      </a:cubicBezTo>
                      <a:cubicBezTo>
                        <a:pt x="652" y="8636"/>
                        <a:pt x="727" y="7583"/>
                        <a:pt x="877" y="6856"/>
                      </a:cubicBezTo>
                      <a:cubicBezTo>
                        <a:pt x="978" y="6405"/>
                        <a:pt x="1128" y="5954"/>
                        <a:pt x="1304" y="5528"/>
                      </a:cubicBezTo>
                      <a:cubicBezTo>
                        <a:pt x="1425" y="5164"/>
                        <a:pt x="1476" y="4776"/>
                        <a:pt x="1593" y="4410"/>
                      </a:cubicBezTo>
                      <a:lnTo>
                        <a:pt x="1593" y="4410"/>
                      </a:lnTo>
                      <a:cubicBezTo>
                        <a:pt x="2289" y="3638"/>
                        <a:pt x="2938" y="2843"/>
                        <a:pt x="3810" y="2270"/>
                      </a:cubicBezTo>
                      <a:cubicBezTo>
                        <a:pt x="4612" y="1693"/>
                        <a:pt x="5464" y="1192"/>
                        <a:pt x="6416" y="917"/>
                      </a:cubicBezTo>
                      <a:cubicBezTo>
                        <a:pt x="6621" y="864"/>
                        <a:pt x="6834" y="835"/>
                        <a:pt x="7046" y="835"/>
                      </a:cubicBezTo>
                      <a:close/>
                      <a:moveTo>
                        <a:pt x="7084" y="0"/>
                      </a:moveTo>
                      <a:cubicBezTo>
                        <a:pt x="5906" y="0"/>
                        <a:pt x="4765" y="695"/>
                        <a:pt x="3860" y="1368"/>
                      </a:cubicBezTo>
                      <a:cubicBezTo>
                        <a:pt x="2884" y="2118"/>
                        <a:pt x="1883" y="3144"/>
                        <a:pt x="1406" y="4319"/>
                      </a:cubicBezTo>
                      <a:lnTo>
                        <a:pt x="1406" y="4319"/>
                      </a:lnTo>
                      <a:cubicBezTo>
                        <a:pt x="1124" y="4583"/>
                        <a:pt x="868" y="4870"/>
                        <a:pt x="702" y="5202"/>
                      </a:cubicBezTo>
                      <a:cubicBezTo>
                        <a:pt x="502" y="5653"/>
                        <a:pt x="351" y="6105"/>
                        <a:pt x="251" y="6581"/>
                      </a:cubicBezTo>
                      <a:cubicBezTo>
                        <a:pt x="75" y="7408"/>
                        <a:pt x="0" y="8385"/>
                        <a:pt x="502" y="9137"/>
                      </a:cubicBezTo>
                      <a:cubicBezTo>
                        <a:pt x="900" y="9717"/>
                        <a:pt x="1535" y="9917"/>
                        <a:pt x="2187" y="9917"/>
                      </a:cubicBezTo>
                      <a:cubicBezTo>
                        <a:pt x="2437" y="9917"/>
                        <a:pt x="2690" y="9887"/>
                        <a:pt x="2933" y="9839"/>
                      </a:cubicBezTo>
                      <a:cubicBezTo>
                        <a:pt x="3985" y="9663"/>
                        <a:pt x="4913" y="9087"/>
                        <a:pt x="5740" y="8435"/>
                      </a:cubicBezTo>
                      <a:cubicBezTo>
                        <a:pt x="7218" y="7308"/>
                        <a:pt x="8471" y="5804"/>
                        <a:pt x="9148" y="4049"/>
                      </a:cubicBezTo>
                      <a:cubicBezTo>
                        <a:pt x="9424" y="3323"/>
                        <a:pt x="9624" y="2420"/>
                        <a:pt x="9399" y="1643"/>
                      </a:cubicBezTo>
                      <a:cubicBezTo>
                        <a:pt x="9123" y="741"/>
                        <a:pt x="8321" y="89"/>
                        <a:pt x="7369" y="14"/>
                      </a:cubicBezTo>
                      <a:cubicBezTo>
                        <a:pt x="7274" y="5"/>
                        <a:pt x="7179" y="0"/>
                        <a:pt x="7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6"/>
                <p:cNvSpPr/>
                <p:nvPr/>
              </p:nvSpPr>
              <p:spPr>
                <a:xfrm>
                  <a:off x="7906329" y="1928007"/>
                  <a:ext cx="189081" cy="170585"/>
                </a:xfrm>
                <a:custGeom>
                  <a:avLst/>
                  <a:gdLst/>
                  <a:ahLst/>
                  <a:cxnLst/>
                  <a:rect l="l" t="t" r="r" b="b"/>
                  <a:pathLst>
                    <a:path w="6328" h="5709" extrusionOk="0">
                      <a:moveTo>
                        <a:pt x="5179" y="1"/>
                      </a:moveTo>
                      <a:cubicBezTo>
                        <a:pt x="4872" y="1"/>
                        <a:pt x="4557" y="61"/>
                        <a:pt x="4286" y="134"/>
                      </a:cubicBezTo>
                      <a:cubicBezTo>
                        <a:pt x="3484" y="385"/>
                        <a:pt x="2732" y="861"/>
                        <a:pt x="2131" y="1462"/>
                      </a:cubicBezTo>
                      <a:cubicBezTo>
                        <a:pt x="1454" y="2114"/>
                        <a:pt x="878" y="2916"/>
                        <a:pt x="426" y="3743"/>
                      </a:cubicBezTo>
                      <a:cubicBezTo>
                        <a:pt x="226" y="4144"/>
                        <a:pt x="0" y="4595"/>
                        <a:pt x="51" y="5071"/>
                      </a:cubicBezTo>
                      <a:cubicBezTo>
                        <a:pt x="73" y="5390"/>
                        <a:pt x="282" y="5708"/>
                        <a:pt x="620" y="5708"/>
                      </a:cubicBezTo>
                      <a:cubicBezTo>
                        <a:pt x="654" y="5708"/>
                        <a:pt x="690" y="5705"/>
                        <a:pt x="727" y="5698"/>
                      </a:cubicBezTo>
                      <a:cubicBezTo>
                        <a:pt x="777" y="5698"/>
                        <a:pt x="802" y="5623"/>
                        <a:pt x="802" y="5573"/>
                      </a:cubicBezTo>
                      <a:cubicBezTo>
                        <a:pt x="752" y="5272"/>
                        <a:pt x="677" y="4971"/>
                        <a:pt x="752" y="4670"/>
                      </a:cubicBezTo>
                      <a:cubicBezTo>
                        <a:pt x="853" y="4319"/>
                        <a:pt x="1028" y="3969"/>
                        <a:pt x="1203" y="3668"/>
                      </a:cubicBezTo>
                      <a:cubicBezTo>
                        <a:pt x="1579" y="2991"/>
                        <a:pt x="2031" y="2364"/>
                        <a:pt x="2532" y="1788"/>
                      </a:cubicBezTo>
                      <a:cubicBezTo>
                        <a:pt x="2983" y="1262"/>
                        <a:pt x="3509" y="735"/>
                        <a:pt x="4161" y="435"/>
                      </a:cubicBezTo>
                      <a:cubicBezTo>
                        <a:pt x="4469" y="299"/>
                        <a:pt x="4838" y="206"/>
                        <a:pt x="5196" y="206"/>
                      </a:cubicBezTo>
                      <a:cubicBezTo>
                        <a:pt x="5565" y="206"/>
                        <a:pt x="5924" y="305"/>
                        <a:pt x="6191" y="560"/>
                      </a:cubicBezTo>
                      <a:cubicBezTo>
                        <a:pt x="6205" y="574"/>
                        <a:pt x="6223" y="580"/>
                        <a:pt x="6240" y="580"/>
                      </a:cubicBezTo>
                      <a:cubicBezTo>
                        <a:pt x="6285" y="580"/>
                        <a:pt x="6327" y="539"/>
                        <a:pt x="6291" y="485"/>
                      </a:cubicBezTo>
                      <a:cubicBezTo>
                        <a:pt x="6028" y="119"/>
                        <a:pt x="5611" y="1"/>
                        <a:pt x="51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6"/>
                <p:cNvSpPr/>
                <p:nvPr/>
              </p:nvSpPr>
              <p:spPr>
                <a:xfrm>
                  <a:off x="8050859" y="1870518"/>
                  <a:ext cx="137089" cy="84501"/>
                </a:xfrm>
                <a:custGeom>
                  <a:avLst/>
                  <a:gdLst/>
                  <a:ahLst/>
                  <a:cxnLst/>
                  <a:rect l="l" t="t" r="r" b="b"/>
                  <a:pathLst>
                    <a:path w="4588" h="2828" extrusionOk="0">
                      <a:moveTo>
                        <a:pt x="1098" y="1"/>
                      </a:moveTo>
                      <a:cubicBezTo>
                        <a:pt x="764" y="1"/>
                        <a:pt x="430" y="29"/>
                        <a:pt x="101" y="78"/>
                      </a:cubicBezTo>
                      <a:cubicBezTo>
                        <a:pt x="1" y="78"/>
                        <a:pt x="26" y="228"/>
                        <a:pt x="126" y="228"/>
                      </a:cubicBezTo>
                      <a:cubicBezTo>
                        <a:pt x="1053" y="228"/>
                        <a:pt x="2031" y="253"/>
                        <a:pt x="2833" y="755"/>
                      </a:cubicBezTo>
                      <a:cubicBezTo>
                        <a:pt x="3158" y="980"/>
                        <a:pt x="3484" y="1231"/>
                        <a:pt x="3710" y="1557"/>
                      </a:cubicBezTo>
                      <a:cubicBezTo>
                        <a:pt x="3835" y="1732"/>
                        <a:pt x="3935" y="1958"/>
                        <a:pt x="4011" y="2158"/>
                      </a:cubicBezTo>
                      <a:cubicBezTo>
                        <a:pt x="4086" y="2384"/>
                        <a:pt x="4236" y="2584"/>
                        <a:pt x="4361" y="2785"/>
                      </a:cubicBezTo>
                      <a:cubicBezTo>
                        <a:pt x="4390" y="2813"/>
                        <a:pt x="4425" y="2827"/>
                        <a:pt x="4458" y="2827"/>
                      </a:cubicBezTo>
                      <a:cubicBezTo>
                        <a:pt x="4513" y="2827"/>
                        <a:pt x="4562" y="2788"/>
                        <a:pt x="4562" y="2710"/>
                      </a:cubicBezTo>
                      <a:cubicBezTo>
                        <a:pt x="4587" y="2459"/>
                        <a:pt x="4587" y="2208"/>
                        <a:pt x="4487" y="1958"/>
                      </a:cubicBezTo>
                      <a:cubicBezTo>
                        <a:pt x="4412" y="1707"/>
                        <a:pt x="4286" y="1481"/>
                        <a:pt x="4136" y="1256"/>
                      </a:cubicBezTo>
                      <a:cubicBezTo>
                        <a:pt x="3860" y="880"/>
                        <a:pt x="3509" y="579"/>
                        <a:pt x="3108" y="404"/>
                      </a:cubicBezTo>
                      <a:cubicBezTo>
                        <a:pt x="2468" y="117"/>
                        <a:pt x="1783" y="1"/>
                        <a:pt x="10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6"/>
                <p:cNvSpPr/>
                <p:nvPr/>
              </p:nvSpPr>
              <p:spPr>
                <a:xfrm>
                  <a:off x="7862136" y="1965507"/>
                  <a:ext cx="328053" cy="237247"/>
                </a:xfrm>
                <a:custGeom>
                  <a:avLst/>
                  <a:gdLst/>
                  <a:ahLst/>
                  <a:cxnLst/>
                  <a:rect l="l" t="t" r="r" b="b"/>
                  <a:pathLst>
                    <a:path w="10979" h="7940" extrusionOk="0">
                      <a:moveTo>
                        <a:pt x="10903" y="0"/>
                      </a:moveTo>
                      <a:cubicBezTo>
                        <a:pt x="10878" y="0"/>
                        <a:pt x="10853" y="19"/>
                        <a:pt x="10853" y="57"/>
                      </a:cubicBezTo>
                      <a:cubicBezTo>
                        <a:pt x="10853" y="1109"/>
                        <a:pt x="10652" y="2087"/>
                        <a:pt x="10126" y="3014"/>
                      </a:cubicBezTo>
                      <a:cubicBezTo>
                        <a:pt x="9625" y="3917"/>
                        <a:pt x="8923" y="4719"/>
                        <a:pt x="8121" y="5370"/>
                      </a:cubicBezTo>
                      <a:cubicBezTo>
                        <a:pt x="7319" y="6022"/>
                        <a:pt x="6367" y="6548"/>
                        <a:pt x="5389" y="6949"/>
                      </a:cubicBezTo>
                      <a:cubicBezTo>
                        <a:pt x="4863" y="7175"/>
                        <a:pt x="4337" y="7325"/>
                        <a:pt x="3785" y="7400"/>
                      </a:cubicBezTo>
                      <a:cubicBezTo>
                        <a:pt x="3661" y="7412"/>
                        <a:pt x="3541" y="7418"/>
                        <a:pt x="3424" y="7418"/>
                      </a:cubicBezTo>
                      <a:cubicBezTo>
                        <a:pt x="3020" y="7418"/>
                        <a:pt x="2651" y="7344"/>
                        <a:pt x="2281" y="7150"/>
                      </a:cubicBezTo>
                      <a:cubicBezTo>
                        <a:pt x="1780" y="6899"/>
                        <a:pt x="1354" y="6498"/>
                        <a:pt x="1028" y="6022"/>
                      </a:cubicBezTo>
                      <a:cubicBezTo>
                        <a:pt x="878" y="5796"/>
                        <a:pt x="753" y="5521"/>
                        <a:pt x="652" y="5245"/>
                      </a:cubicBezTo>
                      <a:cubicBezTo>
                        <a:pt x="577" y="4969"/>
                        <a:pt x="427" y="4693"/>
                        <a:pt x="352" y="4393"/>
                      </a:cubicBezTo>
                      <a:cubicBezTo>
                        <a:pt x="341" y="4330"/>
                        <a:pt x="295" y="4302"/>
                        <a:pt x="244" y="4302"/>
                      </a:cubicBezTo>
                      <a:cubicBezTo>
                        <a:pt x="173" y="4302"/>
                        <a:pt x="90" y="4355"/>
                        <a:pt x="76" y="4443"/>
                      </a:cubicBezTo>
                      <a:cubicBezTo>
                        <a:pt x="76" y="4719"/>
                        <a:pt x="1" y="4994"/>
                        <a:pt x="76" y="5270"/>
                      </a:cubicBezTo>
                      <a:cubicBezTo>
                        <a:pt x="151" y="5546"/>
                        <a:pt x="276" y="5796"/>
                        <a:pt x="402" y="6047"/>
                      </a:cubicBezTo>
                      <a:cubicBezTo>
                        <a:pt x="677" y="6548"/>
                        <a:pt x="1053" y="6949"/>
                        <a:pt x="1479" y="7275"/>
                      </a:cubicBezTo>
                      <a:cubicBezTo>
                        <a:pt x="1931" y="7601"/>
                        <a:pt x="2482" y="7902"/>
                        <a:pt x="3008" y="7927"/>
                      </a:cubicBezTo>
                      <a:cubicBezTo>
                        <a:pt x="3113" y="7935"/>
                        <a:pt x="3218" y="7939"/>
                        <a:pt x="3323" y="7939"/>
                      </a:cubicBezTo>
                      <a:cubicBezTo>
                        <a:pt x="3819" y="7939"/>
                        <a:pt x="4312" y="7846"/>
                        <a:pt x="4788" y="7701"/>
                      </a:cubicBezTo>
                      <a:cubicBezTo>
                        <a:pt x="6968" y="7049"/>
                        <a:pt x="8973" y="5470"/>
                        <a:pt x="10101" y="3490"/>
                      </a:cubicBezTo>
                      <a:cubicBezTo>
                        <a:pt x="10703" y="2438"/>
                        <a:pt x="10978" y="1260"/>
                        <a:pt x="10953" y="57"/>
                      </a:cubicBezTo>
                      <a:cubicBezTo>
                        <a:pt x="10953" y="19"/>
                        <a:pt x="10928" y="0"/>
                        <a:pt x="109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6"/>
                <p:cNvSpPr/>
                <p:nvPr/>
              </p:nvSpPr>
              <p:spPr>
                <a:xfrm>
                  <a:off x="8065828" y="1866992"/>
                  <a:ext cx="89162" cy="160157"/>
                </a:xfrm>
                <a:custGeom>
                  <a:avLst/>
                  <a:gdLst/>
                  <a:ahLst/>
                  <a:cxnLst/>
                  <a:rect l="l" t="t" r="r" b="b"/>
                  <a:pathLst>
                    <a:path w="2984" h="5360" extrusionOk="0">
                      <a:moveTo>
                        <a:pt x="663" y="0"/>
                      </a:moveTo>
                      <a:cubicBezTo>
                        <a:pt x="459" y="0"/>
                        <a:pt x="249" y="22"/>
                        <a:pt x="101" y="96"/>
                      </a:cubicBezTo>
                      <a:cubicBezTo>
                        <a:pt x="26" y="121"/>
                        <a:pt x="1" y="196"/>
                        <a:pt x="76" y="221"/>
                      </a:cubicBezTo>
                      <a:cubicBezTo>
                        <a:pt x="276" y="346"/>
                        <a:pt x="552" y="371"/>
                        <a:pt x="803" y="447"/>
                      </a:cubicBezTo>
                      <a:cubicBezTo>
                        <a:pt x="1053" y="522"/>
                        <a:pt x="1329" y="572"/>
                        <a:pt x="1555" y="722"/>
                      </a:cubicBezTo>
                      <a:cubicBezTo>
                        <a:pt x="2031" y="973"/>
                        <a:pt x="2332" y="1374"/>
                        <a:pt x="2457" y="1925"/>
                      </a:cubicBezTo>
                      <a:cubicBezTo>
                        <a:pt x="2557" y="2452"/>
                        <a:pt x="2482" y="3028"/>
                        <a:pt x="2357" y="3554"/>
                      </a:cubicBezTo>
                      <a:cubicBezTo>
                        <a:pt x="2231" y="4156"/>
                        <a:pt x="1956" y="4682"/>
                        <a:pt x="1830" y="5284"/>
                      </a:cubicBezTo>
                      <a:cubicBezTo>
                        <a:pt x="1814" y="5332"/>
                        <a:pt x="1840" y="5360"/>
                        <a:pt x="1873" y="5360"/>
                      </a:cubicBezTo>
                      <a:cubicBezTo>
                        <a:pt x="1892" y="5360"/>
                        <a:pt x="1913" y="5352"/>
                        <a:pt x="1931" y="5334"/>
                      </a:cubicBezTo>
                      <a:cubicBezTo>
                        <a:pt x="2457" y="4908"/>
                        <a:pt x="2683" y="4206"/>
                        <a:pt x="2808" y="3529"/>
                      </a:cubicBezTo>
                      <a:cubicBezTo>
                        <a:pt x="2933" y="2928"/>
                        <a:pt x="2983" y="2301"/>
                        <a:pt x="2858" y="1700"/>
                      </a:cubicBezTo>
                      <a:cubicBezTo>
                        <a:pt x="2708" y="1123"/>
                        <a:pt x="2432" y="547"/>
                        <a:pt x="1906" y="271"/>
                      </a:cubicBezTo>
                      <a:cubicBezTo>
                        <a:pt x="1655" y="121"/>
                        <a:pt x="1354" y="46"/>
                        <a:pt x="1053" y="20"/>
                      </a:cubicBezTo>
                      <a:cubicBezTo>
                        <a:pt x="941" y="10"/>
                        <a:pt x="803" y="0"/>
                        <a:pt x="6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6"/>
                <p:cNvSpPr/>
                <p:nvPr/>
              </p:nvSpPr>
              <p:spPr>
                <a:xfrm>
                  <a:off x="7871877" y="2086252"/>
                  <a:ext cx="197746" cy="81124"/>
                </a:xfrm>
                <a:custGeom>
                  <a:avLst/>
                  <a:gdLst/>
                  <a:ahLst/>
                  <a:cxnLst/>
                  <a:rect l="l" t="t" r="r" b="b"/>
                  <a:pathLst>
                    <a:path w="6618" h="2715" extrusionOk="0">
                      <a:moveTo>
                        <a:pt x="6592" y="1"/>
                      </a:moveTo>
                      <a:cubicBezTo>
                        <a:pt x="5715" y="828"/>
                        <a:pt x="4737" y="1505"/>
                        <a:pt x="3610" y="1931"/>
                      </a:cubicBezTo>
                      <a:cubicBezTo>
                        <a:pt x="3058" y="2156"/>
                        <a:pt x="2432" y="2332"/>
                        <a:pt x="1830" y="2357"/>
                      </a:cubicBezTo>
                      <a:cubicBezTo>
                        <a:pt x="1529" y="2357"/>
                        <a:pt x="1204" y="2332"/>
                        <a:pt x="928" y="2156"/>
                      </a:cubicBezTo>
                      <a:cubicBezTo>
                        <a:pt x="727" y="2006"/>
                        <a:pt x="627" y="1805"/>
                        <a:pt x="376" y="1755"/>
                      </a:cubicBezTo>
                      <a:cubicBezTo>
                        <a:pt x="364" y="1749"/>
                        <a:pt x="351" y="1746"/>
                        <a:pt x="339" y="1746"/>
                      </a:cubicBezTo>
                      <a:cubicBezTo>
                        <a:pt x="303" y="1746"/>
                        <a:pt x="270" y="1774"/>
                        <a:pt x="251" y="1830"/>
                      </a:cubicBezTo>
                      <a:cubicBezTo>
                        <a:pt x="1" y="2382"/>
                        <a:pt x="978" y="2683"/>
                        <a:pt x="1379" y="2708"/>
                      </a:cubicBezTo>
                      <a:cubicBezTo>
                        <a:pt x="1438" y="2712"/>
                        <a:pt x="1497" y="2714"/>
                        <a:pt x="1557" y="2714"/>
                      </a:cubicBezTo>
                      <a:cubicBezTo>
                        <a:pt x="2186" y="2714"/>
                        <a:pt x="2862" y="2485"/>
                        <a:pt x="3434" y="2256"/>
                      </a:cubicBezTo>
                      <a:cubicBezTo>
                        <a:pt x="4637" y="1780"/>
                        <a:pt x="5765" y="1028"/>
                        <a:pt x="6617" y="51"/>
                      </a:cubicBezTo>
                      <a:lnTo>
                        <a:pt x="659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6"/>
                <p:cNvSpPr/>
                <p:nvPr/>
              </p:nvSpPr>
              <p:spPr>
                <a:xfrm>
                  <a:off x="8003230" y="2009131"/>
                  <a:ext cx="70636" cy="72339"/>
                </a:xfrm>
                <a:custGeom>
                  <a:avLst/>
                  <a:gdLst/>
                  <a:ahLst/>
                  <a:cxnLst/>
                  <a:rect l="l" t="t" r="r" b="b"/>
                  <a:pathLst>
                    <a:path w="2364" h="2421" extrusionOk="0">
                      <a:moveTo>
                        <a:pt x="2281" y="0"/>
                      </a:moveTo>
                      <a:cubicBezTo>
                        <a:pt x="2260" y="0"/>
                        <a:pt x="2238" y="9"/>
                        <a:pt x="2221" y="25"/>
                      </a:cubicBezTo>
                      <a:cubicBezTo>
                        <a:pt x="2121" y="101"/>
                        <a:pt x="2046" y="201"/>
                        <a:pt x="1970" y="301"/>
                      </a:cubicBezTo>
                      <a:cubicBezTo>
                        <a:pt x="1895" y="401"/>
                        <a:pt x="1820" y="527"/>
                        <a:pt x="1745" y="627"/>
                      </a:cubicBezTo>
                      <a:cubicBezTo>
                        <a:pt x="1569" y="827"/>
                        <a:pt x="1394" y="1028"/>
                        <a:pt x="1219" y="1228"/>
                      </a:cubicBezTo>
                      <a:cubicBezTo>
                        <a:pt x="843" y="1629"/>
                        <a:pt x="467" y="1980"/>
                        <a:pt x="41" y="2306"/>
                      </a:cubicBezTo>
                      <a:cubicBezTo>
                        <a:pt x="0" y="2347"/>
                        <a:pt x="25" y="2420"/>
                        <a:pt x="63" y="2420"/>
                      </a:cubicBezTo>
                      <a:cubicBezTo>
                        <a:pt x="72" y="2420"/>
                        <a:pt x="81" y="2416"/>
                        <a:pt x="91" y="2406"/>
                      </a:cubicBezTo>
                      <a:cubicBezTo>
                        <a:pt x="542" y="2106"/>
                        <a:pt x="993" y="1755"/>
                        <a:pt x="1369" y="1379"/>
                      </a:cubicBezTo>
                      <a:cubicBezTo>
                        <a:pt x="1544" y="1178"/>
                        <a:pt x="1745" y="978"/>
                        <a:pt x="1920" y="777"/>
                      </a:cubicBezTo>
                      <a:cubicBezTo>
                        <a:pt x="2071" y="577"/>
                        <a:pt x="2271" y="351"/>
                        <a:pt x="2346" y="101"/>
                      </a:cubicBezTo>
                      <a:cubicBezTo>
                        <a:pt x="2363" y="34"/>
                        <a:pt x="2324" y="0"/>
                        <a:pt x="2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2" name="Google Shape;812;p36"/>
              <p:cNvGrpSpPr/>
              <p:nvPr/>
            </p:nvGrpSpPr>
            <p:grpSpPr>
              <a:xfrm>
                <a:off x="7881000" y="1462724"/>
                <a:ext cx="365492" cy="246420"/>
                <a:chOff x="7894975" y="1453812"/>
                <a:chExt cx="365492" cy="246420"/>
              </a:xfrm>
            </p:grpSpPr>
            <p:sp>
              <p:nvSpPr>
                <p:cNvPr id="813" name="Google Shape;813;p36"/>
                <p:cNvSpPr/>
                <p:nvPr/>
              </p:nvSpPr>
              <p:spPr>
                <a:xfrm>
                  <a:off x="7903221" y="1459608"/>
                  <a:ext cx="351269" cy="235215"/>
                </a:xfrm>
                <a:custGeom>
                  <a:avLst/>
                  <a:gdLst/>
                  <a:ahLst/>
                  <a:cxnLst/>
                  <a:rect l="l" t="t" r="r" b="b"/>
                  <a:pathLst>
                    <a:path w="11756" h="7872" extrusionOk="0">
                      <a:moveTo>
                        <a:pt x="5608" y="1"/>
                      </a:moveTo>
                      <a:cubicBezTo>
                        <a:pt x="5424" y="1"/>
                        <a:pt x="5242" y="6"/>
                        <a:pt x="5063" y="15"/>
                      </a:cubicBezTo>
                      <a:cubicBezTo>
                        <a:pt x="4086" y="65"/>
                        <a:pt x="3159" y="290"/>
                        <a:pt x="2306" y="742"/>
                      </a:cubicBezTo>
                      <a:cubicBezTo>
                        <a:pt x="1504" y="1193"/>
                        <a:pt x="677" y="1869"/>
                        <a:pt x="326" y="2722"/>
                      </a:cubicBezTo>
                      <a:cubicBezTo>
                        <a:pt x="1" y="3549"/>
                        <a:pt x="51" y="4476"/>
                        <a:pt x="452" y="5253"/>
                      </a:cubicBezTo>
                      <a:cubicBezTo>
                        <a:pt x="878" y="6130"/>
                        <a:pt x="1655" y="6707"/>
                        <a:pt x="2557" y="6982"/>
                      </a:cubicBezTo>
                      <a:cubicBezTo>
                        <a:pt x="2607" y="6995"/>
                        <a:pt x="2657" y="7001"/>
                        <a:pt x="2707" y="7001"/>
                      </a:cubicBezTo>
                      <a:cubicBezTo>
                        <a:pt x="2758" y="7001"/>
                        <a:pt x="2808" y="6995"/>
                        <a:pt x="2858" y="6982"/>
                      </a:cubicBezTo>
                      <a:cubicBezTo>
                        <a:pt x="3509" y="7283"/>
                        <a:pt x="4211" y="7559"/>
                        <a:pt x="4938" y="7709"/>
                      </a:cubicBezTo>
                      <a:cubicBezTo>
                        <a:pt x="5457" y="7820"/>
                        <a:pt x="5972" y="7872"/>
                        <a:pt x="6486" y="7872"/>
                      </a:cubicBezTo>
                      <a:cubicBezTo>
                        <a:pt x="7138" y="7872"/>
                        <a:pt x="7788" y="7788"/>
                        <a:pt x="8447" y="7634"/>
                      </a:cubicBezTo>
                      <a:cubicBezTo>
                        <a:pt x="9600" y="7358"/>
                        <a:pt x="10803" y="6581"/>
                        <a:pt x="11354" y="5504"/>
                      </a:cubicBezTo>
                      <a:cubicBezTo>
                        <a:pt x="11630" y="5002"/>
                        <a:pt x="11755" y="4476"/>
                        <a:pt x="11705" y="3900"/>
                      </a:cubicBezTo>
                      <a:cubicBezTo>
                        <a:pt x="11655" y="3248"/>
                        <a:pt x="11354" y="2697"/>
                        <a:pt x="10903" y="2220"/>
                      </a:cubicBezTo>
                      <a:cubicBezTo>
                        <a:pt x="10502" y="1769"/>
                        <a:pt x="9976" y="1393"/>
                        <a:pt x="9474" y="1067"/>
                      </a:cubicBezTo>
                      <a:cubicBezTo>
                        <a:pt x="9199" y="892"/>
                        <a:pt x="8898" y="742"/>
                        <a:pt x="8597" y="616"/>
                      </a:cubicBezTo>
                      <a:cubicBezTo>
                        <a:pt x="8472" y="566"/>
                        <a:pt x="8322" y="516"/>
                        <a:pt x="8196" y="466"/>
                      </a:cubicBezTo>
                      <a:lnTo>
                        <a:pt x="8121" y="416"/>
                      </a:lnTo>
                      <a:cubicBezTo>
                        <a:pt x="7359" y="107"/>
                        <a:pt x="6461" y="1"/>
                        <a:pt x="56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6"/>
                <p:cNvSpPr/>
                <p:nvPr/>
              </p:nvSpPr>
              <p:spPr>
                <a:xfrm>
                  <a:off x="8144353" y="1555882"/>
                  <a:ext cx="113126" cy="138583"/>
                </a:xfrm>
                <a:custGeom>
                  <a:avLst/>
                  <a:gdLst/>
                  <a:ahLst/>
                  <a:cxnLst/>
                  <a:rect l="l" t="t" r="r" b="b"/>
                  <a:pathLst>
                    <a:path w="3786" h="4638" extrusionOk="0">
                      <a:moveTo>
                        <a:pt x="1" y="4637"/>
                      </a:moveTo>
                      <a:cubicBezTo>
                        <a:pt x="653" y="4462"/>
                        <a:pt x="1254" y="4211"/>
                        <a:pt x="1805" y="3861"/>
                      </a:cubicBezTo>
                      <a:cubicBezTo>
                        <a:pt x="1730" y="3936"/>
                        <a:pt x="1655" y="3986"/>
                        <a:pt x="1580" y="4036"/>
                      </a:cubicBezTo>
                      <a:cubicBezTo>
                        <a:pt x="1304" y="4211"/>
                        <a:pt x="1028" y="4337"/>
                        <a:pt x="728" y="4437"/>
                      </a:cubicBezTo>
                      <a:cubicBezTo>
                        <a:pt x="502" y="4512"/>
                        <a:pt x="252" y="4587"/>
                        <a:pt x="1" y="4637"/>
                      </a:cubicBezTo>
                      <a:close/>
                      <a:moveTo>
                        <a:pt x="3409" y="2006"/>
                      </a:moveTo>
                      <a:cubicBezTo>
                        <a:pt x="3585" y="1605"/>
                        <a:pt x="3685" y="1154"/>
                        <a:pt x="3635" y="678"/>
                      </a:cubicBezTo>
                      <a:cubicBezTo>
                        <a:pt x="3635" y="452"/>
                        <a:pt x="3585" y="226"/>
                        <a:pt x="3485" y="1"/>
                      </a:cubicBezTo>
                      <a:cubicBezTo>
                        <a:pt x="3535" y="126"/>
                        <a:pt x="3585" y="226"/>
                        <a:pt x="3610" y="352"/>
                      </a:cubicBezTo>
                      <a:cubicBezTo>
                        <a:pt x="3785" y="928"/>
                        <a:pt x="3685" y="1505"/>
                        <a:pt x="3409" y="2006"/>
                      </a:cubicBezTo>
                    </a:path>
                  </a:pathLst>
                </a:custGeom>
                <a:solidFill>
                  <a:srgbClr val="AEB0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36"/>
                <p:cNvSpPr/>
                <p:nvPr/>
              </p:nvSpPr>
              <p:spPr>
                <a:xfrm>
                  <a:off x="7998330" y="1518442"/>
                  <a:ext cx="256161" cy="173782"/>
                </a:xfrm>
                <a:custGeom>
                  <a:avLst/>
                  <a:gdLst/>
                  <a:ahLst/>
                  <a:cxnLst/>
                  <a:rect l="l" t="t" r="r" b="b"/>
                  <a:pathLst>
                    <a:path w="8573" h="5816" extrusionOk="0">
                      <a:moveTo>
                        <a:pt x="6918" y="1"/>
                      </a:moveTo>
                      <a:lnTo>
                        <a:pt x="6918" y="1"/>
                      </a:lnTo>
                      <a:cubicBezTo>
                        <a:pt x="7068" y="276"/>
                        <a:pt x="7169" y="527"/>
                        <a:pt x="7219" y="828"/>
                      </a:cubicBezTo>
                      <a:cubicBezTo>
                        <a:pt x="7294" y="1354"/>
                        <a:pt x="7043" y="1830"/>
                        <a:pt x="6617" y="2156"/>
                      </a:cubicBezTo>
                      <a:cubicBezTo>
                        <a:pt x="5890" y="2707"/>
                        <a:pt x="4888" y="3008"/>
                        <a:pt x="3986" y="3159"/>
                      </a:cubicBezTo>
                      <a:cubicBezTo>
                        <a:pt x="3509" y="3259"/>
                        <a:pt x="3033" y="3284"/>
                        <a:pt x="2557" y="3284"/>
                      </a:cubicBezTo>
                      <a:cubicBezTo>
                        <a:pt x="2131" y="3284"/>
                        <a:pt x="1730" y="3259"/>
                        <a:pt x="1329" y="3209"/>
                      </a:cubicBezTo>
                      <a:cubicBezTo>
                        <a:pt x="903" y="3134"/>
                        <a:pt x="452" y="3058"/>
                        <a:pt x="26" y="2908"/>
                      </a:cubicBezTo>
                      <a:cubicBezTo>
                        <a:pt x="26" y="2908"/>
                        <a:pt x="1" y="2933"/>
                        <a:pt x="1" y="2933"/>
                      </a:cubicBezTo>
                      <a:cubicBezTo>
                        <a:pt x="627" y="3134"/>
                        <a:pt x="1279" y="3259"/>
                        <a:pt x="1905" y="3309"/>
                      </a:cubicBezTo>
                      <a:cubicBezTo>
                        <a:pt x="2256" y="3359"/>
                        <a:pt x="2582" y="3359"/>
                        <a:pt x="2933" y="3359"/>
                      </a:cubicBezTo>
                      <a:cubicBezTo>
                        <a:pt x="3986" y="3359"/>
                        <a:pt x="5063" y="3184"/>
                        <a:pt x="5991" y="2733"/>
                      </a:cubicBezTo>
                      <a:cubicBezTo>
                        <a:pt x="6492" y="2482"/>
                        <a:pt x="7018" y="2131"/>
                        <a:pt x="7219" y="1605"/>
                      </a:cubicBezTo>
                      <a:cubicBezTo>
                        <a:pt x="7444" y="1078"/>
                        <a:pt x="7294" y="452"/>
                        <a:pt x="6918" y="1"/>
                      </a:cubicBezTo>
                      <a:close/>
                      <a:moveTo>
                        <a:pt x="8146" y="828"/>
                      </a:moveTo>
                      <a:lnTo>
                        <a:pt x="8146" y="828"/>
                      </a:lnTo>
                      <a:cubicBezTo>
                        <a:pt x="8171" y="1329"/>
                        <a:pt x="8046" y="1830"/>
                        <a:pt x="7720" y="2256"/>
                      </a:cubicBezTo>
                      <a:cubicBezTo>
                        <a:pt x="7294" y="2833"/>
                        <a:pt x="6592" y="3209"/>
                        <a:pt x="5915" y="3459"/>
                      </a:cubicBezTo>
                      <a:cubicBezTo>
                        <a:pt x="4988" y="3785"/>
                        <a:pt x="3986" y="3936"/>
                        <a:pt x="3008" y="3936"/>
                      </a:cubicBezTo>
                      <a:cubicBezTo>
                        <a:pt x="2281" y="3936"/>
                        <a:pt x="1555" y="3860"/>
                        <a:pt x="828" y="3710"/>
                      </a:cubicBezTo>
                      <a:cubicBezTo>
                        <a:pt x="652" y="3685"/>
                        <a:pt x="477" y="3635"/>
                        <a:pt x="326" y="3585"/>
                      </a:cubicBezTo>
                      <a:lnTo>
                        <a:pt x="326" y="3585"/>
                      </a:lnTo>
                      <a:cubicBezTo>
                        <a:pt x="928" y="3810"/>
                        <a:pt x="1580" y="3936"/>
                        <a:pt x="2256" y="4011"/>
                      </a:cubicBezTo>
                      <a:lnTo>
                        <a:pt x="2256" y="4061"/>
                      </a:lnTo>
                      <a:lnTo>
                        <a:pt x="2231" y="4061"/>
                      </a:lnTo>
                      <a:cubicBezTo>
                        <a:pt x="1730" y="4061"/>
                        <a:pt x="1204" y="3986"/>
                        <a:pt x="702" y="3885"/>
                      </a:cubicBezTo>
                      <a:cubicBezTo>
                        <a:pt x="702" y="3936"/>
                        <a:pt x="702" y="3961"/>
                        <a:pt x="677" y="4011"/>
                      </a:cubicBezTo>
                      <a:cubicBezTo>
                        <a:pt x="652" y="4111"/>
                        <a:pt x="627" y="4236"/>
                        <a:pt x="602" y="4337"/>
                      </a:cubicBezTo>
                      <a:cubicBezTo>
                        <a:pt x="602" y="4462"/>
                        <a:pt x="577" y="4562"/>
                        <a:pt x="527" y="4662"/>
                      </a:cubicBezTo>
                      <a:cubicBezTo>
                        <a:pt x="502" y="4763"/>
                        <a:pt x="502" y="4863"/>
                        <a:pt x="452" y="4963"/>
                      </a:cubicBezTo>
                      <a:cubicBezTo>
                        <a:pt x="427" y="5063"/>
                        <a:pt x="326" y="5063"/>
                        <a:pt x="226" y="5063"/>
                      </a:cubicBezTo>
                      <a:lnTo>
                        <a:pt x="76" y="5063"/>
                      </a:lnTo>
                      <a:cubicBezTo>
                        <a:pt x="652" y="5289"/>
                        <a:pt x="1254" y="5489"/>
                        <a:pt x="1855" y="5615"/>
                      </a:cubicBezTo>
                      <a:cubicBezTo>
                        <a:pt x="2382" y="5740"/>
                        <a:pt x="2958" y="5815"/>
                        <a:pt x="3509" y="5815"/>
                      </a:cubicBezTo>
                      <a:cubicBezTo>
                        <a:pt x="4011" y="5815"/>
                        <a:pt x="4512" y="5765"/>
                        <a:pt x="5013" y="5665"/>
                      </a:cubicBezTo>
                      <a:cubicBezTo>
                        <a:pt x="5941" y="5464"/>
                        <a:pt x="6743" y="5038"/>
                        <a:pt x="7444" y="4412"/>
                      </a:cubicBezTo>
                      <a:cubicBezTo>
                        <a:pt x="7469" y="4387"/>
                        <a:pt x="7469" y="4387"/>
                        <a:pt x="7494" y="4387"/>
                      </a:cubicBezTo>
                      <a:cubicBezTo>
                        <a:pt x="7795" y="4086"/>
                        <a:pt x="8021" y="3760"/>
                        <a:pt x="8246" y="3384"/>
                      </a:cubicBezTo>
                      <a:cubicBezTo>
                        <a:pt x="8271" y="3359"/>
                        <a:pt x="8296" y="3309"/>
                        <a:pt x="8296" y="3259"/>
                      </a:cubicBezTo>
                      <a:cubicBezTo>
                        <a:pt x="8472" y="2858"/>
                        <a:pt x="8572" y="2407"/>
                        <a:pt x="8522" y="1931"/>
                      </a:cubicBezTo>
                      <a:cubicBezTo>
                        <a:pt x="8522" y="1705"/>
                        <a:pt x="8472" y="1479"/>
                        <a:pt x="8372" y="1254"/>
                      </a:cubicBezTo>
                      <a:cubicBezTo>
                        <a:pt x="8321" y="1103"/>
                        <a:pt x="8221" y="953"/>
                        <a:pt x="8146" y="828"/>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36"/>
                <p:cNvSpPr/>
                <p:nvPr/>
              </p:nvSpPr>
              <p:spPr>
                <a:xfrm>
                  <a:off x="8076227" y="1497466"/>
                  <a:ext cx="103355" cy="71174"/>
                </a:xfrm>
                <a:custGeom>
                  <a:avLst/>
                  <a:gdLst/>
                  <a:ahLst/>
                  <a:cxnLst/>
                  <a:rect l="l" t="t" r="r" b="b"/>
                  <a:pathLst>
                    <a:path w="3459" h="2382" extrusionOk="0">
                      <a:moveTo>
                        <a:pt x="501" y="1"/>
                      </a:moveTo>
                      <a:cubicBezTo>
                        <a:pt x="501" y="1"/>
                        <a:pt x="501" y="26"/>
                        <a:pt x="501" y="26"/>
                      </a:cubicBezTo>
                      <a:cubicBezTo>
                        <a:pt x="652" y="51"/>
                        <a:pt x="802" y="76"/>
                        <a:pt x="978" y="101"/>
                      </a:cubicBezTo>
                      <a:cubicBezTo>
                        <a:pt x="827" y="51"/>
                        <a:pt x="677" y="26"/>
                        <a:pt x="501" y="1"/>
                      </a:cubicBezTo>
                      <a:close/>
                      <a:moveTo>
                        <a:pt x="276" y="527"/>
                      </a:moveTo>
                      <a:cubicBezTo>
                        <a:pt x="176" y="703"/>
                        <a:pt x="100" y="853"/>
                        <a:pt x="0" y="1003"/>
                      </a:cubicBezTo>
                      <a:cubicBezTo>
                        <a:pt x="602" y="1029"/>
                        <a:pt x="1228" y="1104"/>
                        <a:pt x="1805" y="1304"/>
                      </a:cubicBezTo>
                      <a:cubicBezTo>
                        <a:pt x="2105" y="1379"/>
                        <a:pt x="2356" y="1530"/>
                        <a:pt x="2632" y="1705"/>
                      </a:cubicBezTo>
                      <a:cubicBezTo>
                        <a:pt x="2757" y="1805"/>
                        <a:pt x="2857" y="1906"/>
                        <a:pt x="2983" y="2006"/>
                      </a:cubicBezTo>
                      <a:cubicBezTo>
                        <a:pt x="3133" y="2106"/>
                        <a:pt x="3208" y="2232"/>
                        <a:pt x="3308" y="2357"/>
                      </a:cubicBezTo>
                      <a:cubicBezTo>
                        <a:pt x="3334" y="2382"/>
                        <a:pt x="3359" y="2382"/>
                        <a:pt x="3384" y="2382"/>
                      </a:cubicBezTo>
                      <a:cubicBezTo>
                        <a:pt x="3409" y="2382"/>
                        <a:pt x="3434" y="2382"/>
                        <a:pt x="3459" y="2332"/>
                      </a:cubicBezTo>
                      <a:cubicBezTo>
                        <a:pt x="3459" y="2282"/>
                        <a:pt x="3459" y="2232"/>
                        <a:pt x="3459" y="2181"/>
                      </a:cubicBezTo>
                      <a:cubicBezTo>
                        <a:pt x="3384" y="1580"/>
                        <a:pt x="2807" y="1104"/>
                        <a:pt x="2256" y="853"/>
                      </a:cubicBezTo>
                      <a:cubicBezTo>
                        <a:pt x="1679" y="577"/>
                        <a:pt x="1028" y="552"/>
                        <a:pt x="376" y="527"/>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6"/>
                <p:cNvSpPr/>
                <p:nvPr/>
              </p:nvSpPr>
              <p:spPr>
                <a:xfrm>
                  <a:off x="8097920" y="1472008"/>
                  <a:ext cx="19512" cy="5289"/>
                </a:xfrm>
                <a:custGeom>
                  <a:avLst/>
                  <a:gdLst/>
                  <a:ahLst/>
                  <a:cxnLst/>
                  <a:rect l="l" t="t" r="r" b="b"/>
                  <a:pathLst>
                    <a:path w="653" h="177" extrusionOk="0">
                      <a:moveTo>
                        <a:pt x="51" y="1"/>
                      </a:moveTo>
                      <a:cubicBezTo>
                        <a:pt x="26" y="51"/>
                        <a:pt x="26" y="101"/>
                        <a:pt x="1" y="176"/>
                      </a:cubicBezTo>
                      <a:cubicBezTo>
                        <a:pt x="227" y="151"/>
                        <a:pt x="427" y="151"/>
                        <a:pt x="653" y="126"/>
                      </a:cubicBezTo>
                      <a:cubicBezTo>
                        <a:pt x="452" y="76"/>
                        <a:pt x="252" y="26"/>
                        <a:pt x="51" y="1"/>
                      </a:cubicBezTo>
                      <a:close/>
                    </a:path>
                  </a:pathLst>
                </a:custGeom>
                <a:solidFill>
                  <a:srgbClr val="CE75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6"/>
                <p:cNvSpPr/>
                <p:nvPr/>
              </p:nvSpPr>
              <p:spPr>
                <a:xfrm>
                  <a:off x="8077721" y="1574616"/>
                  <a:ext cx="80915" cy="18735"/>
                </a:xfrm>
                <a:custGeom>
                  <a:avLst/>
                  <a:gdLst/>
                  <a:ahLst/>
                  <a:cxnLst/>
                  <a:rect l="l" t="t" r="r" b="b"/>
                  <a:pathLst>
                    <a:path w="2708" h="627" extrusionOk="0">
                      <a:moveTo>
                        <a:pt x="2682" y="0"/>
                      </a:moveTo>
                      <a:cubicBezTo>
                        <a:pt x="2456" y="101"/>
                        <a:pt x="2231" y="151"/>
                        <a:pt x="2030" y="226"/>
                      </a:cubicBezTo>
                      <a:cubicBezTo>
                        <a:pt x="1805" y="276"/>
                        <a:pt x="1604" y="326"/>
                        <a:pt x="1379" y="351"/>
                      </a:cubicBezTo>
                      <a:cubicBezTo>
                        <a:pt x="1153" y="401"/>
                        <a:pt x="928" y="452"/>
                        <a:pt x="702" y="477"/>
                      </a:cubicBezTo>
                      <a:cubicBezTo>
                        <a:pt x="602" y="477"/>
                        <a:pt x="502" y="477"/>
                        <a:pt x="401" y="502"/>
                      </a:cubicBezTo>
                      <a:cubicBezTo>
                        <a:pt x="276" y="527"/>
                        <a:pt x="151" y="552"/>
                        <a:pt x="50" y="577"/>
                      </a:cubicBezTo>
                      <a:cubicBezTo>
                        <a:pt x="25" y="577"/>
                        <a:pt x="0" y="602"/>
                        <a:pt x="0" y="627"/>
                      </a:cubicBezTo>
                      <a:lnTo>
                        <a:pt x="752" y="627"/>
                      </a:lnTo>
                      <a:cubicBezTo>
                        <a:pt x="928" y="602"/>
                        <a:pt x="1103" y="577"/>
                        <a:pt x="1253" y="577"/>
                      </a:cubicBezTo>
                      <a:cubicBezTo>
                        <a:pt x="1329" y="577"/>
                        <a:pt x="1379" y="577"/>
                        <a:pt x="1454" y="602"/>
                      </a:cubicBezTo>
                      <a:lnTo>
                        <a:pt x="1479" y="602"/>
                      </a:lnTo>
                      <a:cubicBezTo>
                        <a:pt x="1705" y="552"/>
                        <a:pt x="1905" y="477"/>
                        <a:pt x="2106" y="401"/>
                      </a:cubicBezTo>
                      <a:cubicBezTo>
                        <a:pt x="2306" y="326"/>
                        <a:pt x="2507" y="176"/>
                        <a:pt x="2707" y="76"/>
                      </a:cubicBezTo>
                      <a:lnTo>
                        <a:pt x="2682" y="0"/>
                      </a:ln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6"/>
                <p:cNvSpPr/>
                <p:nvPr/>
              </p:nvSpPr>
              <p:spPr>
                <a:xfrm>
                  <a:off x="7900980" y="1453812"/>
                  <a:ext cx="344516" cy="182059"/>
                </a:xfrm>
                <a:custGeom>
                  <a:avLst/>
                  <a:gdLst/>
                  <a:ahLst/>
                  <a:cxnLst/>
                  <a:rect l="l" t="t" r="r" b="b"/>
                  <a:pathLst>
                    <a:path w="11530" h="6093" extrusionOk="0">
                      <a:moveTo>
                        <a:pt x="4333" y="434"/>
                      </a:moveTo>
                      <a:cubicBezTo>
                        <a:pt x="4334" y="434"/>
                        <a:pt x="4335" y="434"/>
                        <a:pt x="4336" y="434"/>
                      </a:cubicBezTo>
                      <a:cubicBezTo>
                        <a:pt x="4863" y="459"/>
                        <a:pt x="5389" y="459"/>
                        <a:pt x="5915" y="510"/>
                      </a:cubicBezTo>
                      <a:cubicBezTo>
                        <a:pt x="6442" y="535"/>
                        <a:pt x="6968" y="660"/>
                        <a:pt x="7469" y="810"/>
                      </a:cubicBezTo>
                      <a:cubicBezTo>
                        <a:pt x="8346" y="1036"/>
                        <a:pt x="9324" y="1387"/>
                        <a:pt x="10026" y="2013"/>
                      </a:cubicBezTo>
                      <a:cubicBezTo>
                        <a:pt x="10502" y="2464"/>
                        <a:pt x="10727" y="3166"/>
                        <a:pt x="10477" y="3768"/>
                      </a:cubicBezTo>
                      <a:cubicBezTo>
                        <a:pt x="10276" y="4294"/>
                        <a:pt x="9750" y="4645"/>
                        <a:pt x="9249" y="4896"/>
                      </a:cubicBezTo>
                      <a:cubicBezTo>
                        <a:pt x="8309" y="5347"/>
                        <a:pt x="7256" y="5530"/>
                        <a:pt x="6207" y="5530"/>
                      </a:cubicBezTo>
                      <a:cubicBezTo>
                        <a:pt x="5857" y="5530"/>
                        <a:pt x="5508" y="5510"/>
                        <a:pt x="5163" y="5472"/>
                      </a:cubicBezTo>
                      <a:cubicBezTo>
                        <a:pt x="4186" y="5372"/>
                        <a:pt x="3133" y="5146"/>
                        <a:pt x="2256" y="4670"/>
                      </a:cubicBezTo>
                      <a:cubicBezTo>
                        <a:pt x="1630" y="4344"/>
                        <a:pt x="752" y="3718"/>
                        <a:pt x="878" y="2891"/>
                      </a:cubicBezTo>
                      <a:cubicBezTo>
                        <a:pt x="978" y="2164"/>
                        <a:pt x="1730" y="1662"/>
                        <a:pt x="2331" y="1337"/>
                      </a:cubicBezTo>
                      <a:cubicBezTo>
                        <a:pt x="2682" y="1161"/>
                        <a:pt x="3058" y="1036"/>
                        <a:pt x="3434" y="885"/>
                      </a:cubicBezTo>
                      <a:cubicBezTo>
                        <a:pt x="3742" y="767"/>
                        <a:pt x="4028" y="581"/>
                        <a:pt x="4333" y="434"/>
                      </a:cubicBezTo>
                      <a:close/>
                      <a:moveTo>
                        <a:pt x="5885" y="0"/>
                      </a:moveTo>
                      <a:cubicBezTo>
                        <a:pt x="5356" y="0"/>
                        <a:pt x="4819" y="52"/>
                        <a:pt x="4315" y="232"/>
                      </a:cubicBezTo>
                      <a:lnTo>
                        <a:pt x="4315" y="232"/>
                      </a:lnTo>
                      <a:cubicBezTo>
                        <a:pt x="4130" y="219"/>
                        <a:pt x="3938" y="199"/>
                        <a:pt x="3746" y="199"/>
                      </a:cubicBezTo>
                      <a:cubicBezTo>
                        <a:pt x="3582" y="199"/>
                        <a:pt x="3418" y="214"/>
                        <a:pt x="3259" y="259"/>
                      </a:cubicBezTo>
                      <a:cubicBezTo>
                        <a:pt x="2858" y="359"/>
                        <a:pt x="2457" y="535"/>
                        <a:pt x="2081" y="735"/>
                      </a:cubicBezTo>
                      <a:cubicBezTo>
                        <a:pt x="1354" y="1086"/>
                        <a:pt x="627" y="1587"/>
                        <a:pt x="351" y="2364"/>
                      </a:cubicBezTo>
                      <a:cubicBezTo>
                        <a:pt x="0" y="3266"/>
                        <a:pt x="577" y="4119"/>
                        <a:pt x="1229" y="4670"/>
                      </a:cubicBezTo>
                      <a:cubicBezTo>
                        <a:pt x="2056" y="5322"/>
                        <a:pt x="3083" y="5672"/>
                        <a:pt x="4086" y="5873"/>
                      </a:cubicBezTo>
                      <a:cubicBezTo>
                        <a:pt x="4806" y="6013"/>
                        <a:pt x="5545" y="6093"/>
                        <a:pt x="6283" y="6093"/>
                      </a:cubicBezTo>
                      <a:cubicBezTo>
                        <a:pt x="7265" y="6093"/>
                        <a:pt x="8244" y="5951"/>
                        <a:pt x="9173" y="5622"/>
                      </a:cubicBezTo>
                      <a:cubicBezTo>
                        <a:pt x="9850" y="5372"/>
                        <a:pt x="10552" y="4996"/>
                        <a:pt x="10978" y="4419"/>
                      </a:cubicBezTo>
                      <a:cubicBezTo>
                        <a:pt x="11479" y="3743"/>
                        <a:pt x="11529" y="2865"/>
                        <a:pt x="11153" y="2139"/>
                      </a:cubicBezTo>
                      <a:cubicBezTo>
                        <a:pt x="10602" y="1061"/>
                        <a:pt x="9274" y="560"/>
                        <a:pt x="8171" y="284"/>
                      </a:cubicBezTo>
                      <a:cubicBezTo>
                        <a:pt x="7544" y="109"/>
                        <a:pt x="6918" y="33"/>
                        <a:pt x="6266" y="8"/>
                      </a:cubicBezTo>
                      <a:cubicBezTo>
                        <a:pt x="6140" y="3"/>
                        <a:pt x="6013" y="0"/>
                        <a:pt x="58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6"/>
                <p:cNvSpPr/>
                <p:nvPr/>
              </p:nvSpPr>
              <p:spPr>
                <a:xfrm>
                  <a:off x="7962384" y="1496899"/>
                  <a:ext cx="226192" cy="74192"/>
                </a:xfrm>
                <a:custGeom>
                  <a:avLst/>
                  <a:gdLst/>
                  <a:ahLst/>
                  <a:cxnLst/>
                  <a:rect l="l" t="t" r="r" b="b"/>
                  <a:pathLst>
                    <a:path w="7570" h="2483" extrusionOk="0">
                      <a:moveTo>
                        <a:pt x="3385" y="1"/>
                      </a:moveTo>
                      <a:cubicBezTo>
                        <a:pt x="2747" y="1"/>
                        <a:pt x="2095" y="80"/>
                        <a:pt x="1479" y="220"/>
                      </a:cubicBezTo>
                      <a:cubicBezTo>
                        <a:pt x="1103" y="321"/>
                        <a:pt x="677" y="421"/>
                        <a:pt x="377" y="722"/>
                      </a:cubicBezTo>
                      <a:cubicBezTo>
                        <a:pt x="126" y="972"/>
                        <a:pt x="1" y="1398"/>
                        <a:pt x="326" y="1624"/>
                      </a:cubicBezTo>
                      <a:cubicBezTo>
                        <a:pt x="351" y="1636"/>
                        <a:pt x="377" y="1643"/>
                        <a:pt x="398" y="1643"/>
                      </a:cubicBezTo>
                      <a:cubicBezTo>
                        <a:pt x="420" y="1643"/>
                        <a:pt x="439" y="1636"/>
                        <a:pt x="452" y="1624"/>
                      </a:cubicBezTo>
                      <a:cubicBezTo>
                        <a:pt x="677" y="1423"/>
                        <a:pt x="828" y="1173"/>
                        <a:pt x="1078" y="1048"/>
                      </a:cubicBezTo>
                      <a:cubicBezTo>
                        <a:pt x="1379" y="897"/>
                        <a:pt x="1755" y="822"/>
                        <a:pt x="2081" y="747"/>
                      </a:cubicBezTo>
                      <a:cubicBezTo>
                        <a:pt x="2783" y="596"/>
                        <a:pt x="3484" y="546"/>
                        <a:pt x="4186" y="546"/>
                      </a:cubicBezTo>
                      <a:cubicBezTo>
                        <a:pt x="4838" y="571"/>
                        <a:pt x="5489" y="596"/>
                        <a:pt x="6066" y="872"/>
                      </a:cubicBezTo>
                      <a:cubicBezTo>
                        <a:pt x="6667" y="1148"/>
                        <a:pt x="7319" y="1699"/>
                        <a:pt x="7269" y="2426"/>
                      </a:cubicBezTo>
                      <a:cubicBezTo>
                        <a:pt x="7269" y="2464"/>
                        <a:pt x="7300" y="2482"/>
                        <a:pt x="7331" y="2482"/>
                      </a:cubicBezTo>
                      <a:cubicBezTo>
                        <a:pt x="7363" y="2482"/>
                        <a:pt x="7394" y="2464"/>
                        <a:pt x="7394" y="2426"/>
                      </a:cubicBezTo>
                      <a:cubicBezTo>
                        <a:pt x="7570" y="1724"/>
                        <a:pt x="6943" y="1123"/>
                        <a:pt x="6417" y="772"/>
                      </a:cubicBezTo>
                      <a:cubicBezTo>
                        <a:pt x="5740" y="346"/>
                        <a:pt x="4963" y="120"/>
                        <a:pt x="4186" y="45"/>
                      </a:cubicBezTo>
                      <a:cubicBezTo>
                        <a:pt x="3924" y="15"/>
                        <a:pt x="3656" y="1"/>
                        <a:pt x="33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6"/>
                <p:cNvSpPr/>
                <p:nvPr/>
              </p:nvSpPr>
              <p:spPr>
                <a:xfrm>
                  <a:off x="8204083" y="1498183"/>
                  <a:ext cx="56384" cy="144261"/>
                </a:xfrm>
                <a:custGeom>
                  <a:avLst/>
                  <a:gdLst/>
                  <a:ahLst/>
                  <a:cxnLst/>
                  <a:rect l="l" t="t" r="r" b="b"/>
                  <a:pathLst>
                    <a:path w="1887" h="4828" extrusionOk="0">
                      <a:moveTo>
                        <a:pt x="110" y="0"/>
                      </a:moveTo>
                      <a:cubicBezTo>
                        <a:pt x="43" y="0"/>
                        <a:pt x="1" y="71"/>
                        <a:pt x="57" y="127"/>
                      </a:cubicBezTo>
                      <a:cubicBezTo>
                        <a:pt x="608" y="779"/>
                        <a:pt x="1160" y="1456"/>
                        <a:pt x="1285" y="2333"/>
                      </a:cubicBezTo>
                      <a:cubicBezTo>
                        <a:pt x="1360" y="2709"/>
                        <a:pt x="1360" y="3160"/>
                        <a:pt x="1260" y="3536"/>
                      </a:cubicBezTo>
                      <a:cubicBezTo>
                        <a:pt x="1185" y="3736"/>
                        <a:pt x="1060" y="3912"/>
                        <a:pt x="984" y="4112"/>
                      </a:cubicBezTo>
                      <a:cubicBezTo>
                        <a:pt x="884" y="4288"/>
                        <a:pt x="859" y="4488"/>
                        <a:pt x="809" y="4689"/>
                      </a:cubicBezTo>
                      <a:cubicBezTo>
                        <a:pt x="789" y="4750"/>
                        <a:pt x="851" y="4828"/>
                        <a:pt x="915" y="4828"/>
                      </a:cubicBezTo>
                      <a:cubicBezTo>
                        <a:pt x="930" y="4828"/>
                        <a:pt x="945" y="4823"/>
                        <a:pt x="959" y="4814"/>
                      </a:cubicBezTo>
                      <a:cubicBezTo>
                        <a:pt x="1360" y="4538"/>
                        <a:pt x="1586" y="4187"/>
                        <a:pt x="1736" y="3711"/>
                      </a:cubicBezTo>
                      <a:cubicBezTo>
                        <a:pt x="1862" y="3260"/>
                        <a:pt x="1887" y="2784"/>
                        <a:pt x="1761" y="2333"/>
                      </a:cubicBezTo>
                      <a:cubicBezTo>
                        <a:pt x="1486" y="1431"/>
                        <a:pt x="859" y="629"/>
                        <a:pt x="182" y="27"/>
                      </a:cubicBezTo>
                      <a:cubicBezTo>
                        <a:pt x="157" y="8"/>
                        <a:pt x="132"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6"/>
                <p:cNvSpPr/>
                <p:nvPr/>
              </p:nvSpPr>
              <p:spPr>
                <a:xfrm>
                  <a:off x="7897245" y="1498841"/>
                  <a:ext cx="327664" cy="201391"/>
                </a:xfrm>
                <a:custGeom>
                  <a:avLst/>
                  <a:gdLst/>
                  <a:ahLst/>
                  <a:cxnLst/>
                  <a:rect l="l" t="t" r="r" b="b"/>
                  <a:pathLst>
                    <a:path w="10966" h="6740" extrusionOk="0">
                      <a:moveTo>
                        <a:pt x="1323" y="0"/>
                      </a:moveTo>
                      <a:cubicBezTo>
                        <a:pt x="1299" y="0"/>
                        <a:pt x="1274" y="9"/>
                        <a:pt x="1253" y="30"/>
                      </a:cubicBezTo>
                      <a:cubicBezTo>
                        <a:pt x="1028" y="181"/>
                        <a:pt x="827" y="281"/>
                        <a:pt x="652" y="481"/>
                      </a:cubicBezTo>
                      <a:cubicBezTo>
                        <a:pt x="501" y="707"/>
                        <a:pt x="376" y="957"/>
                        <a:pt x="276" y="1208"/>
                      </a:cubicBezTo>
                      <a:cubicBezTo>
                        <a:pt x="75" y="1709"/>
                        <a:pt x="0" y="2261"/>
                        <a:pt x="25" y="2812"/>
                      </a:cubicBezTo>
                      <a:cubicBezTo>
                        <a:pt x="75" y="3363"/>
                        <a:pt x="226" y="3915"/>
                        <a:pt x="577" y="4366"/>
                      </a:cubicBezTo>
                      <a:cubicBezTo>
                        <a:pt x="877" y="4742"/>
                        <a:pt x="1253" y="5068"/>
                        <a:pt x="1654" y="5343"/>
                      </a:cubicBezTo>
                      <a:cubicBezTo>
                        <a:pt x="3028" y="6259"/>
                        <a:pt x="4765" y="6739"/>
                        <a:pt x="6456" y="6739"/>
                      </a:cubicBezTo>
                      <a:cubicBezTo>
                        <a:pt x="6986" y="6739"/>
                        <a:pt x="7512" y="6692"/>
                        <a:pt x="8020" y="6597"/>
                      </a:cubicBezTo>
                      <a:cubicBezTo>
                        <a:pt x="9098" y="6396"/>
                        <a:pt x="10100" y="5870"/>
                        <a:pt x="10928" y="5143"/>
                      </a:cubicBezTo>
                      <a:cubicBezTo>
                        <a:pt x="10966" y="5104"/>
                        <a:pt x="10931" y="5051"/>
                        <a:pt x="10878" y="5051"/>
                      </a:cubicBezTo>
                      <a:cubicBezTo>
                        <a:pt x="10862" y="5051"/>
                        <a:pt x="10845" y="5056"/>
                        <a:pt x="10827" y="5068"/>
                      </a:cubicBezTo>
                      <a:cubicBezTo>
                        <a:pt x="10126" y="5694"/>
                        <a:pt x="9324" y="6120"/>
                        <a:pt x="8396" y="6321"/>
                      </a:cubicBezTo>
                      <a:cubicBezTo>
                        <a:pt x="7899" y="6416"/>
                        <a:pt x="7397" y="6466"/>
                        <a:pt x="6896" y="6466"/>
                      </a:cubicBezTo>
                      <a:cubicBezTo>
                        <a:pt x="6337" y="6466"/>
                        <a:pt x="5781" y="6403"/>
                        <a:pt x="5238" y="6271"/>
                      </a:cubicBezTo>
                      <a:cubicBezTo>
                        <a:pt x="4286" y="6070"/>
                        <a:pt x="3384" y="5719"/>
                        <a:pt x="2531" y="5268"/>
                      </a:cubicBezTo>
                      <a:cubicBezTo>
                        <a:pt x="1729" y="4842"/>
                        <a:pt x="902" y="4241"/>
                        <a:pt x="677" y="3313"/>
                      </a:cubicBezTo>
                      <a:cubicBezTo>
                        <a:pt x="526" y="2762"/>
                        <a:pt x="526" y="2186"/>
                        <a:pt x="702" y="1659"/>
                      </a:cubicBezTo>
                      <a:cubicBezTo>
                        <a:pt x="777" y="1409"/>
                        <a:pt x="877" y="1158"/>
                        <a:pt x="1028" y="932"/>
                      </a:cubicBezTo>
                      <a:cubicBezTo>
                        <a:pt x="1178" y="707"/>
                        <a:pt x="1278" y="431"/>
                        <a:pt x="1429" y="206"/>
                      </a:cubicBezTo>
                      <a:cubicBezTo>
                        <a:pt x="1508" y="126"/>
                        <a:pt x="1415" y="0"/>
                        <a:pt x="13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6"/>
                <p:cNvSpPr/>
                <p:nvPr/>
              </p:nvSpPr>
              <p:spPr>
                <a:xfrm>
                  <a:off x="8139124" y="1507028"/>
                  <a:ext cx="113096" cy="135267"/>
                </a:xfrm>
                <a:custGeom>
                  <a:avLst/>
                  <a:gdLst/>
                  <a:ahLst/>
                  <a:cxnLst/>
                  <a:rect l="l" t="t" r="r" b="b"/>
                  <a:pathLst>
                    <a:path w="3785" h="4527" extrusionOk="0">
                      <a:moveTo>
                        <a:pt x="2669" y="0"/>
                      </a:moveTo>
                      <a:cubicBezTo>
                        <a:pt x="2615" y="0"/>
                        <a:pt x="2582" y="41"/>
                        <a:pt x="2582" y="82"/>
                      </a:cubicBezTo>
                      <a:cubicBezTo>
                        <a:pt x="2607" y="207"/>
                        <a:pt x="2682" y="308"/>
                        <a:pt x="2732" y="408"/>
                      </a:cubicBezTo>
                      <a:cubicBezTo>
                        <a:pt x="2782" y="533"/>
                        <a:pt x="2833" y="658"/>
                        <a:pt x="2883" y="784"/>
                      </a:cubicBezTo>
                      <a:cubicBezTo>
                        <a:pt x="3008" y="1034"/>
                        <a:pt x="3108" y="1285"/>
                        <a:pt x="3158" y="1536"/>
                      </a:cubicBezTo>
                      <a:cubicBezTo>
                        <a:pt x="3208" y="2037"/>
                        <a:pt x="3083" y="2463"/>
                        <a:pt x="2757" y="2839"/>
                      </a:cubicBezTo>
                      <a:cubicBezTo>
                        <a:pt x="2406" y="3240"/>
                        <a:pt x="1980" y="3516"/>
                        <a:pt x="1529" y="3741"/>
                      </a:cubicBezTo>
                      <a:cubicBezTo>
                        <a:pt x="1053" y="3992"/>
                        <a:pt x="502" y="4117"/>
                        <a:pt x="51" y="4393"/>
                      </a:cubicBezTo>
                      <a:cubicBezTo>
                        <a:pt x="0" y="4418"/>
                        <a:pt x="0" y="4468"/>
                        <a:pt x="51" y="4493"/>
                      </a:cubicBezTo>
                      <a:cubicBezTo>
                        <a:pt x="165" y="4516"/>
                        <a:pt x="278" y="4526"/>
                        <a:pt x="390" y="4526"/>
                      </a:cubicBezTo>
                      <a:cubicBezTo>
                        <a:pt x="895" y="4526"/>
                        <a:pt x="1379" y="4317"/>
                        <a:pt x="1830" y="4092"/>
                      </a:cubicBezTo>
                      <a:cubicBezTo>
                        <a:pt x="2331" y="3816"/>
                        <a:pt x="2833" y="3465"/>
                        <a:pt x="3183" y="3014"/>
                      </a:cubicBezTo>
                      <a:cubicBezTo>
                        <a:pt x="3534" y="2563"/>
                        <a:pt x="3785" y="2037"/>
                        <a:pt x="3710" y="1460"/>
                      </a:cubicBezTo>
                      <a:cubicBezTo>
                        <a:pt x="3635" y="1160"/>
                        <a:pt x="3509" y="859"/>
                        <a:pt x="3334" y="608"/>
                      </a:cubicBezTo>
                      <a:cubicBezTo>
                        <a:pt x="3259" y="508"/>
                        <a:pt x="3158" y="408"/>
                        <a:pt x="3058" y="308"/>
                      </a:cubicBezTo>
                      <a:cubicBezTo>
                        <a:pt x="2933" y="207"/>
                        <a:pt x="2833" y="57"/>
                        <a:pt x="2707" y="7"/>
                      </a:cubicBezTo>
                      <a:cubicBezTo>
                        <a:pt x="2693" y="2"/>
                        <a:pt x="2680" y="0"/>
                        <a:pt x="26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6"/>
                <p:cNvSpPr/>
                <p:nvPr/>
              </p:nvSpPr>
              <p:spPr>
                <a:xfrm>
                  <a:off x="7894975" y="1535683"/>
                  <a:ext cx="170794" cy="104102"/>
                </a:xfrm>
                <a:custGeom>
                  <a:avLst/>
                  <a:gdLst/>
                  <a:ahLst/>
                  <a:cxnLst/>
                  <a:rect l="l" t="t" r="r" b="b"/>
                  <a:pathLst>
                    <a:path w="5716" h="3484" extrusionOk="0">
                      <a:moveTo>
                        <a:pt x="602" y="0"/>
                      </a:moveTo>
                      <a:cubicBezTo>
                        <a:pt x="1" y="125"/>
                        <a:pt x="427" y="1078"/>
                        <a:pt x="628" y="1379"/>
                      </a:cubicBezTo>
                      <a:cubicBezTo>
                        <a:pt x="1003" y="1855"/>
                        <a:pt x="1555" y="2206"/>
                        <a:pt x="2081" y="2506"/>
                      </a:cubicBezTo>
                      <a:cubicBezTo>
                        <a:pt x="3184" y="3108"/>
                        <a:pt x="4437" y="3484"/>
                        <a:pt x="5715" y="3484"/>
                      </a:cubicBezTo>
                      <a:lnTo>
                        <a:pt x="5715" y="3434"/>
                      </a:lnTo>
                      <a:cubicBezTo>
                        <a:pt x="4562" y="3308"/>
                        <a:pt x="3460" y="3008"/>
                        <a:pt x="2482" y="2431"/>
                      </a:cubicBezTo>
                      <a:cubicBezTo>
                        <a:pt x="2006" y="2181"/>
                        <a:pt x="1505" y="1855"/>
                        <a:pt x="1154" y="1454"/>
                      </a:cubicBezTo>
                      <a:cubicBezTo>
                        <a:pt x="978" y="1253"/>
                        <a:pt x="828" y="1003"/>
                        <a:pt x="778" y="752"/>
                      </a:cubicBezTo>
                      <a:cubicBezTo>
                        <a:pt x="753" y="501"/>
                        <a:pt x="878" y="276"/>
                        <a:pt x="728" y="50"/>
                      </a:cubicBezTo>
                      <a:cubicBezTo>
                        <a:pt x="703" y="0"/>
                        <a:pt x="653" y="0"/>
                        <a:pt x="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6"/>
                <p:cNvSpPr/>
                <p:nvPr/>
              </p:nvSpPr>
              <p:spPr>
                <a:xfrm>
                  <a:off x="8029793" y="1587345"/>
                  <a:ext cx="93644" cy="12759"/>
                </a:xfrm>
                <a:custGeom>
                  <a:avLst/>
                  <a:gdLst/>
                  <a:ahLst/>
                  <a:cxnLst/>
                  <a:rect l="l" t="t" r="r" b="b"/>
                  <a:pathLst>
                    <a:path w="3134" h="427" extrusionOk="0">
                      <a:moveTo>
                        <a:pt x="101" y="0"/>
                      </a:moveTo>
                      <a:cubicBezTo>
                        <a:pt x="25" y="0"/>
                        <a:pt x="0" y="101"/>
                        <a:pt x="50" y="126"/>
                      </a:cubicBezTo>
                      <a:cubicBezTo>
                        <a:pt x="552" y="251"/>
                        <a:pt x="1053" y="351"/>
                        <a:pt x="1579" y="401"/>
                      </a:cubicBezTo>
                      <a:cubicBezTo>
                        <a:pt x="1830" y="427"/>
                        <a:pt x="2106" y="427"/>
                        <a:pt x="2356" y="427"/>
                      </a:cubicBezTo>
                      <a:cubicBezTo>
                        <a:pt x="2582" y="427"/>
                        <a:pt x="2857" y="427"/>
                        <a:pt x="3083" y="326"/>
                      </a:cubicBezTo>
                      <a:cubicBezTo>
                        <a:pt x="3133" y="301"/>
                        <a:pt x="3133" y="176"/>
                        <a:pt x="3058" y="176"/>
                      </a:cubicBezTo>
                      <a:cubicBezTo>
                        <a:pt x="2988" y="160"/>
                        <a:pt x="2916" y="154"/>
                        <a:pt x="2842" y="154"/>
                      </a:cubicBezTo>
                      <a:cubicBezTo>
                        <a:pt x="2679" y="154"/>
                        <a:pt x="2512" y="184"/>
                        <a:pt x="2356" y="201"/>
                      </a:cubicBezTo>
                      <a:lnTo>
                        <a:pt x="1604" y="201"/>
                      </a:lnTo>
                      <a:cubicBezTo>
                        <a:pt x="1103" y="176"/>
                        <a:pt x="602" y="126"/>
                        <a:pt x="1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6"/>
                <p:cNvSpPr/>
                <p:nvPr/>
              </p:nvSpPr>
              <p:spPr>
                <a:xfrm>
                  <a:off x="7927185" y="1477267"/>
                  <a:ext cx="170764" cy="161770"/>
                </a:xfrm>
                <a:custGeom>
                  <a:avLst/>
                  <a:gdLst/>
                  <a:ahLst/>
                  <a:cxnLst/>
                  <a:rect l="l" t="t" r="r" b="b"/>
                  <a:pathLst>
                    <a:path w="5715" h="5414" extrusionOk="0">
                      <a:moveTo>
                        <a:pt x="5289" y="0"/>
                      </a:moveTo>
                      <a:cubicBezTo>
                        <a:pt x="4738" y="0"/>
                        <a:pt x="4161" y="0"/>
                        <a:pt x="3610" y="75"/>
                      </a:cubicBezTo>
                      <a:cubicBezTo>
                        <a:pt x="3309" y="100"/>
                        <a:pt x="3033" y="176"/>
                        <a:pt x="2733" y="201"/>
                      </a:cubicBezTo>
                      <a:cubicBezTo>
                        <a:pt x="2482" y="226"/>
                        <a:pt x="2206" y="251"/>
                        <a:pt x="1981" y="326"/>
                      </a:cubicBezTo>
                      <a:cubicBezTo>
                        <a:pt x="1805" y="401"/>
                        <a:pt x="1630" y="476"/>
                        <a:pt x="1454" y="552"/>
                      </a:cubicBezTo>
                      <a:cubicBezTo>
                        <a:pt x="853" y="877"/>
                        <a:pt x="126" y="1354"/>
                        <a:pt x="1" y="2080"/>
                      </a:cubicBezTo>
                      <a:cubicBezTo>
                        <a:pt x="1" y="2281"/>
                        <a:pt x="51" y="2481"/>
                        <a:pt x="151" y="2682"/>
                      </a:cubicBezTo>
                      <a:cubicBezTo>
                        <a:pt x="377" y="3083"/>
                        <a:pt x="753" y="3409"/>
                        <a:pt x="1103" y="3659"/>
                      </a:cubicBezTo>
                      <a:cubicBezTo>
                        <a:pt x="1504" y="3935"/>
                        <a:pt x="1956" y="4136"/>
                        <a:pt x="2407" y="4286"/>
                      </a:cubicBezTo>
                      <a:cubicBezTo>
                        <a:pt x="3409" y="3559"/>
                        <a:pt x="4362" y="2707"/>
                        <a:pt x="4988" y="1679"/>
                      </a:cubicBezTo>
                      <a:lnTo>
                        <a:pt x="4913" y="1679"/>
                      </a:lnTo>
                      <a:cubicBezTo>
                        <a:pt x="4838" y="1654"/>
                        <a:pt x="4763" y="1654"/>
                        <a:pt x="4662" y="1654"/>
                      </a:cubicBezTo>
                      <a:cubicBezTo>
                        <a:pt x="4136" y="1654"/>
                        <a:pt x="3610" y="1730"/>
                        <a:pt x="3134" y="1930"/>
                      </a:cubicBezTo>
                      <a:cubicBezTo>
                        <a:pt x="2883" y="2030"/>
                        <a:pt x="2607" y="2181"/>
                        <a:pt x="2532" y="2456"/>
                      </a:cubicBezTo>
                      <a:cubicBezTo>
                        <a:pt x="2432" y="2782"/>
                        <a:pt x="2707" y="3058"/>
                        <a:pt x="2908" y="3283"/>
                      </a:cubicBezTo>
                      <a:cubicBezTo>
                        <a:pt x="2958" y="3334"/>
                        <a:pt x="2933" y="3459"/>
                        <a:pt x="2833" y="3459"/>
                      </a:cubicBezTo>
                      <a:lnTo>
                        <a:pt x="2808" y="3459"/>
                      </a:lnTo>
                      <a:cubicBezTo>
                        <a:pt x="2682" y="3409"/>
                        <a:pt x="2532" y="3359"/>
                        <a:pt x="2407" y="3283"/>
                      </a:cubicBezTo>
                      <a:cubicBezTo>
                        <a:pt x="2131" y="3208"/>
                        <a:pt x="1880" y="3033"/>
                        <a:pt x="1680" y="2782"/>
                      </a:cubicBezTo>
                      <a:cubicBezTo>
                        <a:pt x="1555" y="2607"/>
                        <a:pt x="1454" y="2406"/>
                        <a:pt x="1429" y="2206"/>
                      </a:cubicBezTo>
                      <a:cubicBezTo>
                        <a:pt x="1204" y="1980"/>
                        <a:pt x="1329" y="1604"/>
                        <a:pt x="1555" y="1379"/>
                      </a:cubicBezTo>
                      <a:cubicBezTo>
                        <a:pt x="1855" y="1078"/>
                        <a:pt x="2281" y="978"/>
                        <a:pt x="2657" y="877"/>
                      </a:cubicBezTo>
                      <a:cubicBezTo>
                        <a:pt x="2833" y="852"/>
                        <a:pt x="2983" y="827"/>
                        <a:pt x="3134" y="802"/>
                      </a:cubicBezTo>
                      <a:cubicBezTo>
                        <a:pt x="3359" y="752"/>
                        <a:pt x="3585" y="702"/>
                        <a:pt x="3785" y="677"/>
                      </a:cubicBezTo>
                      <a:cubicBezTo>
                        <a:pt x="4086" y="627"/>
                        <a:pt x="4387" y="602"/>
                        <a:pt x="4712" y="602"/>
                      </a:cubicBezTo>
                      <a:cubicBezTo>
                        <a:pt x="4963" y="602"/>
                        <a:pt x="5239" y="627"/>
                        <a:pt x="5489" y="677"/>
                      </a:cubicBezTo>
                      <a:cubicBezTo>
                        <a:pt x="5590" y="451"/>
                        <a:pt x="5665" y="226"/>
                        <a:pt x="5715" y="0"/>
                      </a:cubicBezTo>
                      <a:close/>
                      <a:moveTo>
                        <a:pt x="652" y="4236"/>
                      </a:moveTo>
                      <a:cubicBezTo>
                        <a:pt x="627" y="4311"/>
                        <a:pt x="627" y="4386"/>
                        <a:pt x="602" y="4436"/>
                      </a:cubicBezTo>
                      <a:cubicBezTo>
                        <a:pt x="502" y="4662"/>
                        <a:pt x="402" y="4837"/>
                        <a:pt x="251" y="5013"/>
                      </a:cubicBezTo>
                      <a:cubicBezTo>
                        <a:pt x="251" y="5038"/>
                        <a:pt x="251" y="5038"/>
                        <a:pt x="226" y="5038"/>
                      </a:cubicBezTo>
                      <a:cubicBezTo>
                        <a:pt x="352" y="5163"/>
                        <a:pt x="502" y="5288"/>
                        <a:pt x="652" y="5414"/>
                      </a:cubicBezTo>
                      <a:cubicBezTo>
                        <a:pt x="803" y="5314"/>
                        <a:pt x="978" y="5213"/>
                        <a:pt x="1154" y="5113"/>
                      </a:cubicBezTo>
                      <a:cubicBezTo>
                        <a:pt x="1329" y="5013"/>
                        <a:pt x="1504" y="4887"/>
                        <a:pt x="1680" y="4787"/>
                      </a:cubicBezTo>
                      <a:cubicBezTo>
                        <a:pt x="1454" y="4687"/>
                        <a:pt x="1229" y="4587"/>
                        <a:pt x="1003" y="4461"/>
                      </a:cubicBezTo>
                      <a:cubicBezTo>
                        <a:pt x="878" y="4386"/>
                        <a:pt x="778" y="4311"/>
                        <a:pt x="652" y="423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6"/>
                <p:cNvSpPr/>
                <p:nvPr/>
              </p:nvSpPr>
              <p:spPr>
                <a:xfrm>
                  <a:off x="7923450" y="1539418"/>
                  <a:ext cx="75656" cy="66692"/>
                </a:xfrm>
                <a:custGeom>
                  <a:avLst/>
                  <a:gdLst/>
                  <a:ahLst/>
                  <a:cxnLst/>
                  <a:rect l="l" t="t" r="r" b="b"/>
                  <a:pathLst>
                    <a:path w="2532" h="2232" extrusionOk="0">
                      <a:moveTo>
                        <a:pt x="126" y="0"/>
                      </a:moveTo>
                      <a:cubicBezTo>
                        <a:pt x="126" y="0"/>
                        <a:pt x="126" y="26"/>
                        <a:pt x="126" y="26"/>
                      </a:cubicBezTo>
                      <a:cubicBezTo>
                        <a:pt x="0" y="853"/>
                        <a:pt x="878" y="1479"/>
                        <a:pt x="1504" y="1805"/>
                      </a:cubicBezTo>
                      <a:cubicBezTo>
                        <a:pt x="1830" y="1980"/>
                        <a:pt x="2156" y="2131"/>
                        <a:pt x="2507" y="2231"/>
                      </a:cubicBezTo>
                      <a:cubicBezTo>
                        <a:pt x="2507" y="2231"/>
                        <a:pt x="2532" y="2206"/>
                        <a:pt x="2532" y="2206"/>
                      </a:cubicBezTo>
                      <a:cubicBezTo>
                        <a:pt x="2081" y="2056"/>
                        <a:pt x="1629" y="1855"/>
                        <a:pt x="1228" y="1579"/>
                      </a:cubicBezTo>
                      <a:cubicBezTo>
                        <a:pt x="878" y="1329"/>
                        <a:pt x="502" y="1003"/>
                        <a:pt x="276" y="602"/>
                      </a:cubicBezTo>
                      <a:cubicBezTo>
                        <a:pt x="176" y="401"/>
                        <a:pt x="126" y="201"/>
                        <a:pt x="126" y="0"/>
                      </a:cubicBezTo>
                      <a:close/>
                    </a:path>
                  </a:pathLst>
                </a:custGeom>
                <a:solidFill>
                  <a:srgbClr val="B13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6"/>
                <p:cNvSpPr/>
                <p:nvPr/>
              </p:nvSpPr>
              <p:spPr>
                <a:xfrm>
                  <a:off x="7969884" y="1495225"/>
                  <a:ext cx="121343" cy="85397"/>
                </a:xfrm>
                <a:custGeom>
                  <a:avLst/>
                  <a:gdLst/>
                  <a:ahLst/>
                  <a:cxnLst/>
                  <a:rect l="l" t="t" r="r" b="b"/>
                  <a:pathLst>
                    <a:path w="4061" h="2858" extrusionOk="0">
                      <a:moveTo>
                        <a:pt x="3283" y="1"/>
                      </a:moveTo>
                      <a:cubicBezTo>
                        <a:pt x="2958" y="1"/>
                        <a:pt x="2657" y="26"/>
                        <a:pt x="2356" y="76"/>
                      </a:cubicBezTo>
                      <a:cubicBezTo>
                        <a:pt x="2156" y="101"/>
                        <a:pt x="1930" y="151"/>
                        <a:pt x="1705" y="201"/>
                      </a:cubicBezTo>
                      <a:cubicBezTo>
                        <a:pt x="2206" y="101"/>
                        <a:pt x="2682" y="51"/>
                        <a:pt x="3183" y="51"/>
                      </a:cubicBezTo>
                      <a:cubicBezTo>
                        <a:pt x="3434" y="51"/>
                        <a:pt x="3684" y="76"/>
                        <a:pt x="3935" y="101"/>
                      </a:cubicBezTo>
                      <a:lnTo>
                        <a:pt x="4060" y="101"/>
                      </a:lnTo>
                      <a:cubicBezTo>
                        <a:pt x="4060" y="101"/>
                        <a:pt x="4060" y="76"/>
                        <a:pt x="4060" y="76"/>
                      </a:cubicBezTo>
                      <a:cubicBezTo>
                        <a:pt x="3810" y="26"/>
                        <a:pt x="3534" y="1"/>
                        <a:pt x="3283" y="1"/>
                      </a:cubicBezTo>
                      <a:close/>
                      <a:moveTo>
                        <a:pt x="3835" y="602"/>
                      </a:moveTo>
                      <a:cubicBezTo>
                        <a:pt x="3158" y="602"/>
                        <a:pt x="2481" y="677"/>
                        <a:pt x="1830" y="803"/>
                      </a:cubicBezTo>
                      <a:cubicBezTo>
                        <a:pt x="1504" y="878"/>
                        <a:pt x="1128" y="953"/>
                        <a:pt x="827" y="1104"/>
                      </a:cubicBezTo>
                      <a:cubicBezTo>
                        <a:pt x="577" y="1229"/>
                        <a:pt x="426" y="1479"/>
                        <a:pt x="201" y="1680"/>
                      </a:cubicBezTo>
                      <a:cubicBezTo>
                        <a:pt x="176" y="1680"/>
                        <a:pt x="151" y="1705"/>
                        <a:pt x="126" y="1705"/>
                      </a:cubicBezTo>
                      <a:cubicBezTo>
                        <a:pt x="100" y="1705"/>
                        <a:pt x="100" y="1705"/>
                        <a:pt x="75" y="1680"/>
                      </a:cubicBezTo>
                      <a:cubicBezTo>
                        <a:pt x="50" y="1655"/>
                        <a:pt x="25" y="1630"/>
                        <a:pt x="0" y="1605"/>
                      </a:cubicBezTo>
                      <a:lnTo>
                        <a:pt x="0" y="1605"/>
                      </a:lnTo>
                      <a:cubicBezTo>
                        <a:pt x="25" y="1805"/>
                        <a:pt x="126" y="2006"/>
                        <a:pt x="251" y="2181"/>
                      </a:cubicBezTo>
                      <a:cubicBezTo>
                        <a:pt x="451" y="2432"/>
                        <a:pt x="702" y="2607"/>
                        <a:pt x="978" y="2682"/>
                      </a:cubicBezTo>
                      <a:cubicBezTo>
                        <a:pt x="1103" y="2758"/>
                        <a:pt x="1253" y="2808"/>
                        <a:pt x="1379" y="2858"/>
                      </a:cubicBezTo>
                      <a:lnTo>
                        <a:pt x="1404" y="2858"/>
                      </a:lnTo>
                      <a:cubicBezTo>
                        <a:pt x="1504" y="2858"/>
                        <a:pt x="1529" y="2733"/>
                        <a:pt x="1479" y="2682"/>
                      </a:cubicBezTo>
                      <a:cubicBezTo>
                        <a:pt x="1278" y="2457"/>
                        <a:pt x="1003" y="2181"/>
                        <a:pt x="1103" y="1855"/>
                      </a:cubicBezTo>
                      <a:cubicBezTo>
                        <a:pt x="1178" y="1580"/>
                        <a:pt x="1454" y="1429"/>
                        <a:pt x="1705" y="1329"/>
                      </a:cubicBezTo>
                      <a:cubicBezTo>
                        <a:pt x="2181" y="1129"/>
                        <a:pt x="2707" y="1053"/>
                        <a:pt x="3233" y="1053"/>
                      </a:cubicBezTo>
                      <a:cubicBezTo>
                        <a:pt x="3334" y="1053"/>
                        <a:pt x="3409" y="1053"/>
                        <a:pt x="3484" y="1078"/>
                      </a:cubicBezTo>
                      <a:lnTo>
                        <a:pt x="3559" y="1078"/>
                      </a:lnTo>
                      <a:cubicBezTo>
                        <a:pt x="3659" y="928"/>
                        <a:pt x="3735" y="778"/>
                        <a:pt x="3835" y="602"/>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6"/>
                <p:cNvSpPr/>
                <p:nvPr/>
              </p:nvSpPr>
              <p:spPr>
                <a:xfrm>
                  <a:off x="7986348" y="1466779"/>
                  <a:ext cx="113126" cy="20259"/>
                </a:xfrm>
                <a:custGeom>
                  <a:avLst/>
                  <a:gdLst/>
                  <a:ahLst/>
                  <a:cxnLst/>
                  <a:rect l="l" t="t" r="r" b="b"/>
                  <a:pathLst>
                    <a:path w="3786" h="678" extrusionOk="0">
                      <a:moveTo>
                        <a:pt x="1479" y="0"/>
                      </a:moveTo>
                      <a:cubicBezTo>
                        <a:pt x="1179" y="151"/>
                        <a:pt x="903" y="351"/>
                        <a:pt x="577" y="451"/>
                      </a:cubicBezTo>
                      <a:cubicBezTo>
                        <a:pt x="377" y="527"/>
                        <a:pt x="176" y="602"/>
                        <a:pt x="1" y="677"/>
                      </a:cubicBezTo>
                      <a:cubicBezTo>
                        <a:pt x="226" y="602"/>
                        <a:pt x="502" y="577"/>
                        <a:pt x="753" y="552"/>
                      </a:cubicBezTo>
                      <a:cubicBezTo>
                        <a:pt x="1053" y="527"/>
                        <a:pt x="1329" y="451"/>
                        <a:pt x="1630" y="426"/>
                      </a:cubicBezTo>
                      <a:cubicBezTo>
                        <a:pt x="2181" y="351"/>
                        <a:pt x="2758" y="351"/>
                        <a:pt x="3309" y="351"/>
                      </a:cubicBezTo>
                      <a:lnTo>
                        <a:pt x="3735" y="351"/>
                      </a:lnTo>
                      <a:cubicBezTo>
                        <a:pt x="3760" y="276"/>
                        <a:pt x="3760" y="226"/>
                        <a:pt x="3785" y="176"/>
                      </a:cubicBezTo>
                      <a:cubicBezTo>
                        <a:pt x="3534" y="126"/>
                        <a:pt x="3309" y="76"/>
                        <a:pt x="3058" y="76"/>
                      </a:cubicBezTo>
                      <a:cubicBezTo>
                        <a:pt x="2532" y="25"/>
                        <a:pt x="2006" y="25"/>
                        <a:pt x="1479"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6"/>
                <p:cNvSpPr/>
                <p:nvPr/>
              </p:nvSpPr>
              <p:spPr>
                <a:xfrm>
                  <a:off x="7914456" y="1576857"/>
                  <a:ext cx="32241" cy="50945"/>
                </a:xfrm>
                <a:custGeom>
                  <a:avLst/>
                  <a:gdLst/>
                  <a:ahLst/>
                  <a:cxnLst/>
                  <a:rect l="l" t="t" r="r" b="b"/>
                  <a:pathLst>
                    <a:path w="1079" h="1705" extrusionOk="0">
                      <a:moveTo>
                        <a:pt x="1" y="1"/>
                      </a:moveTo>
                      <a:cubicBezTo>
                        <a:pt x="1" y="251"/>
                        <a:pt x="26" y="477"/>
                        <a:pt x="101" y="702"/>
                      </a:cubicBezTo>
                      <a:cubicBezTo>
                        <a:pt x="201" y="1103"/>
                        <a:pt x="402" y="1429"/>
                        <a:pt x="652" y="1705"/>
                      </a:cubicBezTo>
                      <a:cubicBezTo>
                        <a:pt x="677" y="1705"/>
                        <a:pt x="677" y="1705"/>
                        <a:pt x="677" y="1680"/>
                      </a:cubicBezTo>
                      <a:cubicBezTo>
                        <a:pt x="828" y="1504"/>
                        <a:pt x="928" y="1329"/>
                        <a:pt x="1028" y="1103"/>
                      </a:cubicBezTo>
                      <a:cubicBezTo>
                        <a:pt x="1053" y="1053"/>
                        <a:pt x="1053" y="978"/>
                        <a:pt x="1078" y="903"/>
                      </a:cubicBezTo>
                      <a:cubicBezTo>
                        <a:pt x="677" y="677"/>
                        <a:pt x="276" y="377"/>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6"/>
                <p:cNvSpPr/>
                <p:nvPr/>
              </p:nvSpPr>
              <p:spPr>
                <a:xfrm>
                  <a:off x="7915950" y="1454051"/>
                  <a:ext cx="186511" cy="162517"/>
                </a:xfrm>
                <a:custGeom>
                  <a:avLst/>
                  <a:gdLst/>
                  <a:ahLst/>
                  <a:cxnLst/>
                  <a:rect l="l" t="t" r="r" b="b"/>
                  <a:pathLst>
                    <a:path w="6242" h="5439" extrusionOk="0">
                      <a:moveTo>
                        <a:pt x="43" y="1961"/>
                      </a:moveTo>
                      <a:lnTo>
                        <a:pt x="43" y="1961"/>
                      </a:lnTo>
                      <a:cubicBezTo>
                        <a:pt x="37" y="1967"/>
                        <a:pt x="31" y="1974"/>
                        <a:pt x="26" y="1980"/>
                      </a:cubicBezTo>
                      <a:cubicBezTo>
                        <a:pt x="26" y="1983"/>
                        <a:pt x="26" y="1986"/>
                        <a:pt x="26" y="1989"/>
                      </a:cubicBezTo>
                      <a:lnTo>
                        <a:pt x="26" y="1989"/>
                      </a:lnTo>
                      <a:cubicBezTo>
                        <a:pt x="31" y="1979"/>
                        <a:pt x="37" y="1970"/>
                        <a:pt x="43" y="1961"/>
                      </a:cubicBezTo>
                      <a:close/>
                      <a:moveTo>
                        <a:pt x="26" y="1989"/>
                      </a:moveTo>
                      <a:cubicBezTo>
                        <a:pt x="17" y="2002"/>
                        <a:pt x="9" y="2016"/>
                        <a:pt x="1" y="2030"/>
                      </a:cubicBezTo>
                      <a:cubicBezTo>
                        <a:pt x="23" y="2008"/>
                        <a:pt x="25" y="2006"/>
                        <a:pt x="26" y="1989"/>
                      </a:cubicBezTo>
                      <a:close/>
                      <a:moveTo>
                        <a:pt x="5389" y="0"/>
                      </a:moveTo>
                      <a:cubicBezTo>
                        <a:pt x="4863" y="0"/>
                        <a:pt x="4312" y="50"/>
                        <a:pt x="3810" y="226"/>
                      </a:cubicBezTo>
                      <a:cubicBezTo>
                        <a:pt x="3635" y="201"/>
                        <a:pt x="3434" y="201"/>
                        <a:pt x="3259" y="201"/>
                      </a:cubicBezTo>
                      <a:cubicBezTo>
                        <a:pt x="3083" y="201"/>
                        <a:pt x="2908" y="201"/>
                        <a:pt x="2758" y="251"/>
                      </a:cubicBezTo>
                      <a:cubicBezTo>
                        <a:pt x="2357" y="351"/>
                        <a:pt x="1956" y="527"/>
                        <a:pt x="1580" y="727"/>
                      </a:cubicBezTo>
                      <a:cubicBezTo>
                        <a:pt x="1002" y="1016"/>
                        <a:pt x="400" y="1398"/>
                        <a:pt x="43" y="1961"/>
                      </a:cubicBezTo>
                      <a:lnTo>
                        <a:pt x="43" y="1961"/>
                      </a:lnTo>
                      <a:cubicBezTo>
                        <a:pt x="214" y="1773"/>
                        <a:pt x="409" y="1675"/>
                        <a:pt x="627" y="1529"/>
                      </a:cubicBezTo>
                      <a:cubicBezTo>
                        <a:pt x="627" y="1504"/>
                        <a:pt x="652" y="1504"/>
                        <a:pt x="677" y="1504"/>
                      </a:cubicBezTo>
                      <a:cubicBezTo>
                        <a:pt x="778" y="1504"/>
                        <a:pt x="878" y="1629"/>
                        <a:pt x="803" y="1705"/>
                      </a:cubicBezTo>
                      <a:cubicBezTo>
                        <a:pt x="652" y="1930"/>
                        <a:pt x="552" y="2206"/>
                        <a:pt x="402" y="2431"/>
                      </a:cubicBezTo>
                      <a:cubicBezTo>
                        <a:pt x="276" y="2632"/>
                        <a:pt x="176" y="2832"/>
                        <a:pt x="101" y="3058"/>
                      </a:cubicBezTo>
                      <a:cubicBezTo>
                        <a:pt x="101" y="3183"/>
                        <a:pt x="76" y="3334"/>
                        <a:pt x="76" y="3484"/>
                      </a:cubicBezTo>
                      <a:cubicBezTo>
                        <a:pt x="126" y="3735"/>
                        <a:pt x="276" y="3985"/>
                        <a:pt x="452" y="4186"/>
                      </a:cubicBezTo>
                      <a:cubicBezTo>
                        <a:pt x="803" y="4587"/>
                        <a:pt x="1304" y="4913"/>
                        <a:pt x="1780" y="5163"/>
                      </a:cubicBezTo>
                      <a:cubicBezTo>
                        <a:pt x="1931" y="5263"/>
                        <a:pt x="2106" y="5339"/>
                        <a:pt x="2256" y="5439"/>
                      </a:cubicBezTo>
                      <a:cubicBezTo>
                        <a:pt x="2432" y="5314"/>
                        <a:pt x="2582" y="5213"/>
                        <a:pt x="2758" y="5088"/>
                      </a:cubicBezTo>
                      <a:cubicBezTo>
                        <a:pt x="2407" y="4988"/>
                        <a:pt x="2081" y="4837"/>
                        <a:pt x="1755" y="4662"/>
                      </a:cubicBezTo>
                      <a:cubicBezTo>
                        <a:pt x="1129" y="4336"/>
                        <a:pt x="251" y="3710"/>
                        <a:pt x="377" y="2883"/>
                      </a:cubicBezTo>
                      <a:cubicBezTo>
                        <a:pt x="377" y="2883"/>
                        <a:pt x="377" y="2857"/>
                        <a:pt x="377" y="2857"/>
                      </a:cubicBezTo>
                      <a:cubicBezTo>
                        <a:pt x="502" y="2131"/>
                        <a:pt x="1229" y="1654"/>
                        <a:pt x="1830" y="1329"/>
                      </a:cubicBezTo>
                      <a:cubicBezTo>
                        <a:pt x="2006" y="1253"/>
                        <a:pt x="2181" y="1178"/>
                        <a:pt x="2357" y="1103"/>
                      </a:cubicBezTo>
                      <a:cubicBezTo>
                        <a:pt x="2532" y="1028"/>
                        <a:pt x="2733" y="953"/>
                        <a:pt x="2933" y="877"/>
                      </a:cubicBezTo>
                      <a:cubicBezTo>
                        <a:pt x="3259" y="777"/>
                        <a:pt x="3535" y="577"/>
                        <a:pt x="3835" y="426"/>
                      </a:cubicBezTo>
                      <a:cubicBezTo>
                        <a:pt x="4362" y="451"/>
                        <a:pt x="4888" y="451"/>
                        <a:pt x="5414" y="502"/>
                      </a:cubicBezTo>
                      <a:cubicBezTo>
                        <a:pt x="5665" y="502"/>
                        <a:pt x="5890" y="552"/>
                        <a:pt x="6141" y="602"/>
                      </a:cubicBezTo>
                      <a:cubicBezTo>
                        <a:pt x="6191" y="401"/>
                        <a:pt x="6216" y="226"/>
                        <a:pt x="6241" y="25"/>
                      </a:cubicBezTo>
                      <a:cubicBezTo>
                        <a:pt x="6091" y="25"/>
                        <a:pt x="5941" y="0"/>
                        <a:pt x="5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6"/>
                <p:cNvSpPr/>
                <p:nvPr/>
              </p:nvSpPr>
              <p:spPr>
                <a:xfrm>
                  <a:off x="7963131" y="1496719"/>
                  <a:ext cx="128096" cy="49481"/>
                </a:xfrm>
                <a:custGeom>
                  <a:avLst/>
                  <a:gdLst/>
                  <a:ahLst/>
                  <a:cxnLst/>
                  <a:rect l="l" t="t" r="r" b="b"/>
                  <a:pathLst>
                    <a:path w="4287" h="1656" extrusionOk="0">
                      <a:moveTo>
                        <a:pt x="3409" y="1"/>
                      </a:moveTo>
                      <a:cubicBezTo>
                        <a:pt x="2908" y="1"/>
                        <a:pt x="2432" y="51"/>
                        <a:pt x="1931" y="151"/>
                      </a:cubicBezTo>
                      <a:cubicBezTo>
                        <a:pt x="1780" y="176"/>
                        <a:pt x="1630" y="201"/>
                        <a:pt x="1454" y="226"/>
                      </a:cubicBezTo>
                      <a:cubicBezTo>
                        <a:pt x="1078" y="327"/>
                        <a:pt x="652" y="427"/>
                        <a:pt x="352" y="728"/>
                      </a:cubicBezTo>
                      <a:cubicBezTo>
                        <a:pt x="126" y="953"/>
                        <a:pt x="1" y="1329"/>
                        <a:pt x="226" y="1555"/>
                      </a:cubicBezTo>
                      <a:cubicBezTo>
                        <a:pt x="251" y="1580"/>
                        <a:pt x="276" y="1605"/>
                        <a:pt x="301" y="1630"/>
                      </a:cubicBezTo>
                      <a:cubicBezTo>
                        <a:pt x="326" y="1655"/>
                        <a:pt x="326" y="1655"/>
                        <a:pt x="352" y="1655"/>
                      </a:cubicBezTo>
                      <a:cubicBezTo>
                        <a:pt x="377" y="1655"/>
                        <a:pt x="402" y="1630"/>
                        <a:pt x="427" y="1630"/>
                      </a:cubicBezTo>
                      <a:cubicBezTo>
                        <a:pt x="652" y="1429"/>
                        <a:pt x="803" y="1179"/>
                        <a:pt x="1053" y="1054"/>
                      </a:cubicBezTo>
                      <a:cubicBezTo>
                        <a:pt x="1354" y="903"/>
                        <a:pt x="1730" y="828"/>
                        <a:pt x="2056" y="753"/>
                      </a:cubicBezTo>
                      <a:cubicBezTo>
                        <a:pt x="2707" y="627"/>
                        <a:pt x="3384" y="552"/>
                        <a:pt x="4061" y="552"/>
                      </a:cubicBezTo>
                      <a:cubicBezTo>
                        <a:pt x="4111" y="427"/>
                        <a:pt x="4161" y="302"/>
                        <a:pt x="4236" y="176"/>
                      </a:cubicBezTo>
                      <a:cubicBezTo>
                        <a:pt x="4236" y="151"/>
                        <a:pt x="4261" y="101"/>
                        <a:pt x="4286" y="51"/>
                      </a:cubicBezTo>
                      <a:lnTo>
                        <a:pt x="4161" y="51"/>
                      </a:lnTo>
                      <a:cubicBezTo>
                        <a:pt x="3910" y="26"/>
                        <a:pt x="3660" y="1"/>
                        <a:pt x="3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6"/>
                <p:cNvSpPr/>
                <p:nvPr/>
              </p:nvSpPr>
              <p:spPr>
                <a:xfrm>
                  <a:off x="7894975" y="1498990"/>
                  <a:ext cx="51722" cy="148294"/>
                </a:xfrm>
                <a:custGeom>
                  <a:avLst/>
                  <a:gdLst/>
                  <a:ahLst/>
                  <a:cxnLst/>
                  <a:rect l="l" t="t" r="r" b="b"/>
                  <a:pathLst>
                    <a:path w="1731" h="4963" extrusionOk="0">
                      <a:moveTo>
                        <a:pt x="1379" y="0"/>
                      </a:moveTo>
                      <a:cubicBezTo>
                        <a:pt x="1354" y="0"/>
                        <a:pt x="1329" y="0"/>
                        <a:pt x="1329" y="25"/>
                      </a:cubicBezTo>
                      <a:cubicBezTo>
                        <a:pt x="1104" y="176"/>
                        <a:pt x="903" y="276"/>
                        <a:pt x="728" y="476"/>
                      </a:cubicBezTo>
                      <a:cubicBezTo>
                        <a:pt x="728" y="501"/>
                        <a:pt x="728" y="501"/>
                        <a:pt x="703" y="526"/>
                      </a:cubicBezTo>
                      <a:cubicBezTo>
                        <a:pt x="552" y="727"/>
                        <a:pt x="452" y="952"/>
                        <a:pt x="352" y="1203"/>
                      </a:cubicBezTo>
                      <a:cubicBezTo>
                        <a:pt x="151" y="1704"/>
                        <a:pt x="76" y="2256"/>
                        <a:pt x="101" y="2807"/>
                      </a:cubicBezTo>
                      <a:cubicBezTo>
                        <a:pt x="151" y="3358"/>
                        <a:pt x="302" y="3910"/>
                        <a:pt x="653" y="4361"/>
                      </a:cubicBezTo>
                      <a:cubicBezTo>
                        <a:pt x="828" y="4587"/>
                        <a:pt x="1029" y="4762"/>
                        <a:pt x="1229" y="4962"/>
                      </a:cubicBezTo>
                      <a:cubicBezTo>
                        <a:pt x="1404" y="4862"/>
                        <a:pt x="1555" y="4787"/>
                        <a:pt x="1730" y="4687"/>
                      </a:cubicBezTo>
                      <a:cubicBezTo>
                        <a:pt x="1580" y="4561"/>
                        <a:pt x="1430" y="4436"/>
                        <a:pt x="1304" y="4311"/>
                      </a:cubicBezTo>
                      <a:cubicBezTo>
                        <a:pt x="1054" y="4035"/>
                        <a:pt x="853" y="3709"/>
                        <a:pt x="753" y="3308"/>
                      </a:cubicBezTo>
                      <a:cubicBezTo>
                        <a:pt x="678" y="3083"/>
                        <a:pt x="653" y="2857"/>
                        <a:pt x="653" y="2607"/>
                      </a:cubicBezTo>
                      <a:lnTo>
                        <a:pt x="628" y="2607"/>
                      </a:lnTo>
                      <a:cubicBezTo>
                        <a:pt x="427" y="2306"/>
                        <a:pt x="1" y="1353"/>
                        <a:pt x="602" y="1228"/>
                      </a:cubicBezTo>
                      <a:lnTo>
                        <a:pt x="628" y="1228"/>
                      </a:lnTo>
                      <a:cubicBezTo>
                        <a:pt x="678" y="1228"/>
                        <a:pt x="703" y="1253"/>
                        <a:pt x="728" y="1278"/>
                      </a:cubicBezTo>
                      <a:cubicBezTo>
                        <a:pt x="778" y="1379"/>
                        <a:pt x="803" y="1454"/>
                        <a:pt x="803" y="1554"/>
                      </a:cubicBezTo>
                      <a:cubicBezTo>
                        <a:pt x="878" y="1328"/>
                        <a:pt x="978" y="1128"/>
                        <a:pt x="1104" y="927"/>
                      </a:cubicBezTo>
                      <a:cubicBezTo>
                        <a:pt x="1254" y="702"/>
                        <a:pt x="1354" y="426"/>
                        <a:pt x="1505" y="201"/>
                      </a:cubicBezTo>
                      <a:cubicBezTo>
                        <a:pt x="1580" y="125"/>
                        <a:pt x="1480" y="0"/>
                        <a:pt x="13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6"/>
                <p:cNvSpPr/>
                <p:nvPr/>
              </p:nvSpPr>
              <p:spPr>
                <a:xfrm>
                  <a:off x="7894975" y="1535683"/>
                  <a:ext cx="88415" cy="84650"/>
                </a:xfrm>
                <a:custGeom>
                  <a:avLst/>
                  <a:gdLst/>
                  <a:ahLst/>
                  <a:cxnLst/>
                  <a:rect l="l" t="t" r="r" b="b"/>
                  <a:pathLst>
                    <a:path w="2959" h="2833" extrusionOk="0">
                      <a:moveTo>
                        <a:pt x="602" y="0"/>
                      </a:moveTo>
                      <a:cubicBezTo>
                        <a:pt x="1" y="125"/>
                        <a:pt x="427" y="1078"/>
                        <a:pt x="628" y="1379"/>
                      </a:cubicBezTo>
                      <a:lnTo>
                        <a:pt x="653" y="1379"/>
                      </a:lnTo>
                      <a:cubicBezTo>
                        <a:pt x="928" y="1755"/>
                        <a:pt x="1329" y="2055"/>
                        <a:pt x="1730" y="2281"/>
                      </a:cubicBezTo>
                      <a:cubicBezTo>
                        <a:pt x="1856" y="2356"/>
                        <a:pt x="1956" y="2431"/>
                        <a:pt x="2081" y="2506"/>
                      </a:cubicBezTo>
                      <a:cubicBezTo>
                        <a:pt x="2307" y="2632"/>
                        <a:pt x="2532" y="2732"/>
                        <a:pt x="2758" y="2832"/>
                      </a:cubicBezTo>
                      <a:cubicBezTo>
                        <a:pt x="2833" y="2782"/>
                        <a:pt x="2883" y="2732"/>
                        <a:pt x="2958" y="2707"/>
                      </a:cubicBezTo>
                      <a:cubicBezTo>
                        <a:pt x="2808" y="2607"/>
                        <a:pt x="2633" y="2531"/>
                        <a:pt x="2482" y="2431"/>
                      </a:cubicBezTo>
                      <a:cubicBezTo>
                        <a:pt x="2006" y="2181"/>
                        <a:pt x="1505" y="1855"/>
                        <a:pt x="1154" y="1454"/>
                      </a:cubicBezTo>
                      <a:cubicBezTo>
                        <a:pt x="978" y="1253"/>
                        <a:pt x="828" y="1003"/>
                        <a:pt x="778" y="752"/>
                      </a:cubicBezTo>
                      <a:cubicBezTo>
                        <a:pt x="778" y="602"/>
                        <a:pt x="803" y="451"/>
                        <a:pt x="803" y="326"/>
                      </a:cubicBezTo>
                      <a:cubicBezTo>
                        <a:pt x="803" y="226"/>
                        <a:pt x="778" y="151"/>
                        <a:pt x="728" y="50"/>
                      </a:cubicBezTo>
                      <a:cubicBezTo>
                        <a:pt x="703" y="25"/>
                        <a:pt x="678" y="0"/>
                        <a:pt x="6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5" name="Google Shape;835;p36"/>
              <p:cNvGrpSpPr/>
              <p:nvPr/>
            </p:nvGrpSpPr>
            <p:grpSpPr>
              <a:xfrm>
                <a:off x="7856906" y="948662"/>
                <a:ext cx="256183" cy="252099"/>
                <a:chOff x="8221115" y="1729963"/>
                <a:chExt cx="199628" cy="196461"/>
              </a:xfrm>
            </p:grpSpPr>
            <p:sp>
              <p:nvSpPr>
                <p:cNvPr id="836" name="Google Shape;836;p36"/>
                <p:cNvSpPr/>
                <p:nvPr/>
              </p:nvSpPr>
              <p:spPr>
                <a:xfrm>
                  <a:off x="8236712" y="1747114"/>
                  <a:ext cx="167776" cy="167746"/>
                </a:xfrm>
                <a:custGeom>
                  <a:avLst/>
                  <a:gdLst/>
                  <a:ahLst/>
                  <a:cxnLst/>
                  <a:rect l="l" t="t" r="r" b="b"/>
                  <a:pathLst>
                    <a:path w="5615" h="5614" extrusionOk="0">
                      <a:moveTo>
                        <a:pt x="2821" y="0"/>
                      </a:moveTo>
                      <a:cubicBezTo>
                        <a:pt x="2757" y="0"/>
                        <a:pt x="2694" y="6"/>
                        <a:pt x="2632" y="16"/>
                      </a:cubicBezTo>
                      <a:cubicBezTo>
                        <a:pt x="2356" y="67"/>
                        <a:pt x="2106" y="192"/>
                        <a:pt x="1855" y="292"/>
                      </a:cubicBezTo>
                      <a:cubicBezTo>
                        <a:pt x="1630" y="367"/>
                        <a:pt x="1379" y="367"/>
                        <a:pt x="1203" y="543"/>
                      </a:cubicBezTo>
                      <a:cubicBezTo>
                        <a:pt x="1128" y="443"/>
                        <a:pt x="1028" y="392"/>
                        <a:pt x="928" y="367"/>
                      </a:cubicBezTo>
                      <a:cubicBezTo>
                        <a:pt x="902" y="363"/>
                        <a:pt x="877" y="361"/>
                        <a:pt x="853" y="361"/>
                      </a:cubicBezTo>
                      <a:cubicBezTo>
                        <a:pt x="578" y="361"/>
                        <a:pt x="446" y="613"/>
                        <a:pt x="376" y="844"/>
                      </a:cubicBezTo>
                      <a:cubicBezTo>
                        <a:pt x="276" y="1169"/>
                        <a:pt x="176" y="1470"/>
                        <a:pt x="151" y="1796"/>
                      </a:cubicBezTo>
                      <a:cubicBezTo>
                        <a:pt x="126" y="2097"/>
                        <a:pt x="201" y="2372"/>
                        <a:pt x="151" y="2673"/>
                      </a:cubicBezTo>
                      <a:cubicBezTo>
                        <a:pt x="101" y="2949"/>
                        <a:pt x="0" y="3225"/>
                        <a:pt x="51" y="3525"/>
                      </a:cubicBezTo>
                      <a:cubicBezTo>
                        <a:pt x="101" y="3801"/>
                        <a:pt x="251" y="4027"/>
                        <a:pt x="401" y="4277"/>
                      </a:cubicBezTo>
                      <a:cubicBezTo>
                        <a:pt x="552" y="4528"/>
                        <a:pt x="727" y="4854"/>
                        <a:pt x="953" y="5054"/>
                      </a:cubicBezTo>
                      <a:cubicBezTo>
                        <a:pt x="1028" y="5154"/>
                        <a:pt x="1128" y="5204"/>
                        <a:pt x="1279" y="5204"/>
                      </a:cubicBezTo>
                      <a:lnTo>
                        <a:pt x="1379" y="5179"/>
                      </a:lnTo>
                      <a:lnTo>
                        <a:pt x="1429" y="5280"/>
                      </a:lnTo>
                      <a:cubicBezTo>
                        <a:pt x="1529" y="5430"/>
                        <a:pt x="1705" y="5505"/>
                        <a:pt x="1855" y="5530"/>
                      </a:cubicBezTo>
                      <a:cubicBezTo>
                        <a:pt x="1891" y="5534"/>
                        <a:pt x="1928" y="5535"/>
                        <a:pt x="1965" y="5535"/>
                      </a:cubicBezTo>
                      <a:cubicBezTo>
                        <a:pt x="2210" y="5535"/>
                        <a:pt x="2471" y="5467"/>
                        <a:pt x="2732" y="5380"/>
                      </a:cubicBezTo>
                      <a:cubicBezTo>
                        <a:pt x="2782" y="5455"/>
                        <a:pt x="2883" y="5530"/>
                        <a:pt x="2983" y="5580"/>
                      </a:cubicBezTo>
                      <a:cubicBezTo>
                        <a:pt x="3024" y="5601"/>
                        <a:pt x="3075" y="5613"/>
                        <a:pt x="3124" y="5613"/>
                      </a:cubicBezTo>
                      <a:cubicBezTo>
                        <a:pt x="3195" y="5613"/>
                        <a:pt x="3265" y="5589"/>
                        <a:pt x="3309" y="5530"/>
                      </a:cubicBezTo>
                      <a:lnTo>
                        <a:pt x="3384" y="5480"/>
                      </a:lnTo>
                      <a:cubicBezTo>
                        <a:pt x="3440" y="5536"/>
                        <a:pt x="3512" y="5569"/>
                        <a:pt x="3587" y="5569"/>
                      </a:cubicBezTo>
                      <a:cubicBezTo>
                        <a:pt x="3645" y="5569"/>
                        <a:pt x="3705" y="5549"/>
                        <a:pt x="3760" y="5505"/>
                      </a:cubicBezTo>
                      <a:cubicBezTo>
                        <a:pt x="3985" y="5305"/>
                        <a:pt x="4236" y="5179"/>
                        <a:pt x="4487" y="5029"/>
                      </a:cubicBezTo>
                      <a:cubicBezTo>
                        <a:pt x="4537" y="5004"/>
                        <a:pt x="4612" y="4979"/>
                        <a:pt x="4662" y="4904"/>
                      </a:cubicBezTo>
                      <a:cubicBezTo>
                        <a:pt x="4712" y="4854"/>
                        <a:pt x="4737" y="4803"/>
                        <a:pt x="4762" y="4753"/>
                      </a:cubicBezTo>
                      <a:cubicBezTo>
                        <a:pt x="4838" y="4653"/>
                        <a:pt x="4888" y="4528"/>
                        <a:pt x="4938" y="4402"/>
                      </a:cubicBezTo>
                      <a:lnTo>
                        <a:pt x="4963" y="4327"/>
                      </a:lnTo>
                      <a:cubicBezTo>
                        <a:pt x="4963" y="4277"/>
                        <a:pt x="4963" y="4227"/>
                        <a:pt x="4963" y="4202"/>
                      </a:cubicBezTo>
                      <a:lnTo>
                        <a:pt x="4988" y="4202"/>
                      </a:lnTo>
                      <a:lnTo>
                        <a:pt x="5063" y="4177"/>
                      </a:lnTo>
                      <a:cubicBezTo>
                        <a:pt x="5314" y="4152"/>
                        <a:pt x="5364" y="3876"/>
                        <a:pt x="5239" y="3726"/>
                      </a:cubicBezTo>
                      <a:cubicBezTo>
                        <a:pt x="5339" y="3500"/>
                        <a:pt x="5539" y="3375"/>
                        <a:pt x="5564" y="3124"/>
                      </a:cubicBezTo>
                      <a:cubicBezTo>
                        <a:pt x="5589" y="2999"/>
                        <a:pt x="5564" y="2899"/>
                        <a:pt x="5539" y="2798"/>
                      </a:cubicBezTo>
                      <a:cubicBezTo>
                        <a:pt x="5464" y="2648"/>
                        <a:pt x="5414" y="2723"/>
                        <a:pt x="5539" y="2573"/>
                      </a:cubicBezTo>
                      <a:cubicBezTo>
                        <a:pt x="5615" y="2473"/>
                        <a:pt x="5615" y="2322"/>
                        <a:pt x="5539" y="2222"/>
                      </a:cubicBezTo>
                      <a:cubicBezTo>
                        <a:pt x="5414" y="2072"/>
                        <a:pt x="5389" y="1871"/>
                        <a:pt x="5439" y="1696"/>
                      </a:cubicBezTo>
                      <a:cubicBezTo>
                        <a:pt x="5489" y="1570"/>
                        <a:pt x="5464" y="1395"/>
                        <a:pt x="5339" y="1320"/>
                      </a:cubicBezTo>
                      <a:cubicBezTo>
                        <a:pt x="5239" y="1245"/>
                        <a:pt x="5138" y="1169"/>
                        <a:pt x="5063" y="1069"/>
                      </a:cubicBezTo>
                      <a:cubicBezTo>
                        <a:pt x="4963" y="944"/>
                        <a:pt x="4913" y="818"/>
                        <a:pt x="4838" y="718"/>
                      </a:cubicBezTo>
                      <a:cubicBezTo>
                        <a:pt x="4737" y="593"/>
                        <a:pt x="4612" y="518"/>
                        <a:pt x="4462" y="493"/>
                      </a:cubicBezTo>
                      <a:cubicBezTo>
                        <a:pt x="4336" y="443"/>
                        <a:pt x="4311" y="443"/>
                        <a:pt x="4211" y="342"/>
                      </a:cubicBezTo>
                      <a:cubicBezTo>
                        <a:pt x="4111" y="242"/>
                        <a:pt x="4010" y="142"/>
                        <a:pt x="3860" y="117"/>
                      </a:cubicBezTo>
                      <a:cubicBezTo>
                        <a:pt x="3835" y="108"/>
                        <a:pt x="3810" y="106"/>
                        <a:pt x="3785" y="106"/>
                      </a:cubicBezTo>
                      <a:cubicBezTo>
                        <a:pt x="3735" y="106"/>
                        <a:pt x="3685" y="117"/>
                        <a:pt x="3635" y="117"/>
                      </a:cubicBezTo>
                      <a:cubicBezTo>
                        <a:pt x="3584" y="142"/>
                        <a:pt x="3534" y="142"/>
                        <a:pt x="3459" y="142"/>
                      </a:cubicBezTo>
                      <a:cubicBezTo>
                        <a:pt x="3334" y="142"/>
                        <a:pt x="3208" y="67"/>
                        <a:pt x="3108" y="42"/>
                      </a:cubicBezTo>
                      <a:cubicBezTo>
                        <a:pt x="3005" y="12"/>
                        <a:pt x="2911" y="0"/>
                        <a:pt x="28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6"/>
                <p:cNvSpPr/>
                <p:nvPr/>
              </p:nvSpPr>
              <p:spPr>
                <a:xfrm>
                  <a:off x="8236712" y="1797760"/>
                  <a:ext cx="170017" cy="116861"/>
                </a:xfrm>
                <a:custGeom>
                  <a:avLst/>
                  <a:gdLst/>
                  <a:ahLst/>
                  <a:cxnLst/>
                  <a:rect l="l" t="t" r="r" b="b"/>
                  <a:pathLst>
                    <a:path w="5690" h="3911" extrusionOk="0">
                      <a:moveTo>
                        <a:pt x="3208" y="3910"/>
                      </a:moveTo>
                      <a:cubicBezTo>
                        <a:pt x="3259" y="3885"/>
                        <a:pt x="3284" y="3860"/>
                        <a:pt x="3309" y="3835"/>
                      </a:cubicBezTo>
                      <a:lnTo>
                        <a:pt x="3384" y="3785"/>
                      </a:lnTo>
                      <a:cubicBezTo>
                        <a:pt x="3409" y="3810"/>
                        <a:pt x="3434" y="3835"/>
                        <a:pt x="3484" y="3835"/>
                      </a:cubicBezTo>
                      <a:cubicBezTo>
                        <a:pt x="3384" y="3860"/>
                        <a:pt x="3309" y="3885"/>
                        <a:pt x="3208" y="3910"/>
                      </a:cubicBezTo>
                      <a:close/>
                      <a:moveTo>
                        <a:pt x="2858" y="3810"/>
                      </a:moveTo>
                      <a:cubicBezTo>
                        <a:pt x="2833" y="3810"/>
                        <a:pt x="2833" y="3810"/>
                        <a:pt x="2833" y="3810"/>
                      </a:cubicBezTo>
                      <a:cubicBezTo>
                        <a:pt x="2757" y="3810"/>
                        <a:pt x="2682" y="3810"/>
                        <a:pt x="2632" y="3760"/>
                      </a:cubicBezTo>
                      <a:lnTo>
                        <a:pt x="2582" y="3735"/>
                      </a:lnTo>
                      <a:lnTo>
                        <a:pt x="2557" y="3735"/>
                      </a:lnTo>
                      <a:cubicBezTo>
                        <a:pt x="2507" y="3785"/>
                        <a:pt x="2381" y="3810"/>
                        <a:pt x="2281" y="3810"/>
                      </a:cubicBezTo>
                      <a:cubicBezTo>
                        <a:pt x="2432" y="3785"/>
                        <a:pt x="2582" y="3735"/>
                        <a:pt x="2732" y="3685"/>
                      </a:cubicBezTo>
                      <a:cubicBezTo>
                        <a:pt x="2757" y="3735"/>
                        <a:pt x="2807" y="3785"/>
                        <a:pt x="2858" y="3810"/>
                      </a:cubicBezTo>
                      <a:moveTo>
                        <a:pt x="3985" y="3635"/>
                      </a:moveTo>
                      <a:cubicBezTo>
                        <a:pt x="4136" y="3535"/>
                        <a:pt x="4286" y="3459"/>
                        <a:pt x="4437" y="3359"/>
                      </a:cubicBezTo>
                      <a:cubicBezTo>
                        <a:pt x="4286" y="3459"/>
                        <a:pt x="4136" y="3560"/>
                        <a:pt x="3985" y="3635"/>
                      </a:cubicBezTo>
                      <a:cubicBezTo>
                        <a:pt x="3985" y="3635"/>
                        <a:pt x="3985" y="3635"/>
                        <a:pt x="3985" y="3635"/>
                      </a:cubicBezTo>
                      <a:close/>
                      <a:moveTo>
                        <a:pt x="1404" y="3560"/>
                      </a:moveTo>
                      <a:cubicBezTo>
                        <a:pt x="1404" y="3560"/>
                        <a:pt x="1379" y="3535"/>
                        <a:pt x="1379" y="3535"/>
                      </a:cubicBezTo>
                      <a:cubicBezTo>
                        <a:pt x="1354" y="3535"/>
                        <a:pt x="1354" y="3509"/>
                        <a:pt x="1329" y="3509"/>
                      </a:cubicBezTo>
                      <a:lnTo>
                        <a:pt x="1379" y="3484"/>
                      </a:lnTo>
                      <a:lnTo>
                        <a:pt x="1404" y="3560"/>
                      </a:lnTo>
                      <a:close/>
                      <a:moveTo>
                        <a:pt x="4863" y="2883"/>
                      </a:moveTo>
                      <a:cubicBezTo>
                        <a:pt x="4888" y="2833"/>
                        <a:pt x="4913" y="2758"/>
                        <a:pt x="4938" y="2707"/>
                      </a:cubicBezTo>
                      <a:lnTo>
                        <a:pt x="4938" y="2707"/>
                      </a:lnTo>
                      <a:lnTo>
                        <a:pt x="4938" y="2707"/>
                      </a:lnTo>
                      <a:lnTo>
                        <a:pt x="4963" y="2632"/>
                      </a:lnTo>
                      <a:cubicBezTo>
                        <a:pt x="4963" y="2582"/>
                        <a:pt x="4963" y="2532"/>
                        <a:pt x="4963" y="2507"/>
                      </a:cubicBezTo>
                      <a:lnTo>
                        <a:pt x="4988" y="2507"/>
                      </a:lnTo>
                      <a:lnTo>
                        <a:pt x="5063" y="2482"/>
                      </a:lnTo>
                      <a:cubicBezTo>
                        <a:pt x="5063" y="2482"/>
                        <a:pt x="5088" y="2482"/>
                        <a:pt x="5088" y="2482"/>
                      </a:cubicBezTo>
                      <a:cubicBezTo>
                        <a:pt x="5088" y="2507"/>
                        <a:pt x="5063" y="2532"/>
                        <a:pt x="5063" y="2532"/>
                      </a:cubicBezTo>
                      <a:cubicBezTo>
                        <a:pt x="5013" y="2607"/>
                        <a:pt x="4988" y="2682"/>
                        <a:pt x="4938" y="2758"/>
                      </a:cubicBezTo>
                      <a:cubicBezTo>
                        <a:pt x="4913" y="2808"/>
                        <a:pt x="4888" y="2833"/>
                        <a:pt x="4863" y="2883"/>
                      </a:cubicBezTo>
                      <a:moveTo>
                        <a:pt x="5289" y="2106"/>
                      </a:moveTo>
                      <a:cubicBezTo>
                        <a:pt x="5264" y="2081"/>
                        <a:pt x="5264" y="2056"/>
                        <a:pt x="5239" y="2031"/>
                      </a:cubicBezTo>
                      <a:cubicBezTo>
                        <a:pt x="5264" y="1981"/>
                        <a:pt x="5289" y="1956"/>
                        <a:pt x="5314" y="1905"/>
                      </a:cubicBezTo>
                      <a:cubicBezTo>
                        <a:pt x="5314" y="1981"/>
                        <a:pt x="5289" y="2031"/>
                        <a:pt x="5289" y="2106"/>
                      </a:cubicBezTo>
                      <a:moveTo>
                        <a:pt x="76" y="1981"/>
                      </a:moveTo>
                      <a:cubicBezTo>
                        <a:pt x="51" y="1855"/>
                        <a:pt x="26" y="1730"/>
                        <a:pt x="26" y="1605"/>
                      </a:cubicBezTo>
                      <a:cubicBezTo>
                        <a:pt x="26" y="1680"/>
                        <a:pt x="26" y="1755"/>
                        <a:pt x="51" y="1830"/>
                      </a:cubicBezTo>
                      <a:cubicBezTo>
                        <a:pt x="51" y="1880"/>
                        <a:pt x="76" y="1931"/>
                        <a:pt x="76" y="1981"/>
                      </a:cubicBezTo>
                      <a:moveTo>
                        <a:pt x="151" y="1003"/>
                      </a:moveTo>
                      <a:cubicBezTo>
                        <a:pt x="76" y="903"/>
                        <a:pt x="26" y="803"/>
                        <a:pt x="0" y="652"/>
                      </a:cubicBezTo>
                      <a:cubicBezTo>
                        <a:pt x="0" y="527"/>
                        <a:pt x="26" y="377"/>
                        <a:pt x="51" y="251"/>
                      </a:cubicBezTo>
                      <a:cubicBezTo>
                        <a:pt x="76" y="151"/>
                        <a:pt x="126" y="76"/>
                        <a:pt x="151" y="1"/>
                      </a:cubicBezTo>
                      <a:cubicBezTo>
                        <a:pt x="151" y="26"/>
                        <a:pt x="151" y="76"/>
                        <a:pt x="151" y="101"/>
                      </a:cubicBezTo>
                      <a:cubicBezTo>
                        <a:pt x="126" y="402"/>
                        <a:pt x="201" y="677"/>
                        <a:pt x="151" y="978"/>
                      </a:cubicBezTo>
                      <a:cubicBezTo>
                        <a:pt x="151" y="978"/>
                        <a:pt x="151" y="1003"/>
                        <a:pt x="151" y="1003"/>
                      </a:cubicBezTo>
                      <a:moveTo>
                        <a:pt x="5589" y="778"/>
                      </a:moveTo>
                      <a:cubicBezTo>
                        <a:pt x="5615" y="677"/>
                        <a:pt x="5589" y="602"/>
                        <a:pt x="5539" y="527"/>
                      </a:cubicBezTo>
                      <a:cubicBezTo>
                        <a:pt x="5464" y="452"/>
                        <a:pt x="5439" y="352"/>
                        <a:pt x="5414" y="226"/>
                      </a:cubicBezTo>
                      <a:cubicBezTo>
                        <a:pt x="5439" y="251"/>
                        <a:pt x="5489" y="251"/>
                        <a:pt x="5514" y="276"/>
                      </a:cubicBezTo>
                      <a:cubicBezTo>
                        <a:pt x="5690" y="402"/>
                        <a:pt x="5690" y="602"/>
                        <a:pt x="5589" y="778"/>
                      </a:cubicBezTo>
                      <a:close/>
                    </a:path>
                  </a:pathLst>
                </a:custGeom>
                <a:solidFill>
                  <a:srgbClr val="CCD9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36"/>
                <p:cNvSpPr/>
                <p:nvPr/>
              </p:nvSpPr>
              <p:spPr>
                <a:xfrm>
                  <a:off x="8237459" y="1794025"/>
                  <a:ext cx="167029" cy="120596"/>
                </a:xfrm>
                <a:custGeom>
                  <a:avLst/>
                  <a:gdLst/>
                  <a:ahLst/>
                  <a:cxnLst/>
                  <a:rect l="l" t="t" r="r" b="b"/>
                  <a:pathLst>
                    <a:path w="5590" h="4036" extrusionOk="0">
                      <a:moveTo>
                        <a:pt x="201" y="0"/>
                      </a:moveTo>
                      <a:cubicBezTo>
                        <a:pt x="176" y="51"/>
                        <a:pt x="151" y="101"/>
                        <a:pt x="126" y="126"/>
                      </a:cubicBezTo>
                      <a:cubicBezTo>
                        <a:pt x="126" y="151"/>
                        <a:pt x="126" y="201"/>
                        <a:pt x="126" y="226"/>
                      </a:cubicBezTo>
                      <a:cubicBezTo>
                        <a:pt x="101" y="527"/>
                        <a:pt x="176" y="802"/>
                        <a:pt x="126" y="1103"/>
                      </a:cubicBezTo>
                      <a:cubicBezTo>
                        <a:pt x="126" y="1103"/>
                        <a:pt x="126" y="1128"/>
                        <a:pt x="126" y="1128"/>
                      </a:cubicBezTo>
                      <a:cubicBezTo>
                        <a:pt x="151" y="1178"/>
                        <a:pt x="201" y="1203"/>
                        <a:pt x="251" y="1254"/>
                      </a:cubicBezTo>
                      <a:cubicBezTo>
                        <a:pt x="251" y="1304"/>
                        <a:pt x="251" y="1354"/>
                        <a:pt x="276" y="1404"/>
                      </a:cubicBezTo>
                      <a:lnTo>
                        <a:pt x="201" y="1404"/>
                      </a:lnTo>
                      <a:cubicBezTo>
                        <a:pt x="151" y="1429"/>
                        <a:pt x="126" y="1429"/>
                        <a:pt x="101" y="1479"/>
                      </a:cubicBezTo>
                      <a:cubicBezTo>
                        <a:pt x="51" y="1554"/>
                        <a:pt x="26" y="1655"/>
                        <a:pt x="1" y="1730"/>
                      </a:cubicBezTo>
                      <a:cubicBezTo>
                        <a:pt x="1" y="1805"/>
                        <a:pt x="1" y="1880"/>
                        <a:pt x="26" y="1955"/>
                      </a:cubicBezTo>
                      <a:cubicBezTo>
                        <a:pt x="26" y="2005"/>
                        <a:pt x="51" y="2056"/>
                        <a:pt x="51" y="2106"/>
                      </a:cubicBezTo>
                      <a:cubicBezTo>
                        <a:pt x="101" y="2181"/>
                        <a:pt x="126" y="2256"/>
                        <a:pt x="176" y="2331"/>
                      </a:cubicBezTo>
                      <a:cubicBezTo>
                        <a:pt x="326" y="2582"/>
                        <a:pt x="552" y="2782"/>
                        <a:pt x="677" y="3033"/>
                      </a:cubicBezTo>
                      <a:cubicBezTo>
                        <a:pt x="752" y="3158"/>
                        <a:pt x="752" y="3284"/>
                        <a:pt x="853" y="3384"/>
                      </a:cubicBezTo>
                      <a:cubicBezTo>
                        <a:pt x="903" y="3459"/>
                        <a:pt x="953" y="3484"/>
                        <a:pt x="1028" y="3509"/>
                      </a:cubicBezTo>
                      <a:lnTo>
                        <a:pt x="1229" y="3509"/>
                      </a:lnTo>
                      <a:cubicBezTo>
                        <a:pt x="1254" y="3559"/>
                        <a:pt x="1279" y="3584"/>
                        <a:pt x="1304" y="3634"/>
                      </a:cubicBezTo>
                      <a:lnTo>
                        <a:pt x="1354" y="3609"/>
                      </a:lnTo>
                      <a:lnTo>
                        <a:pt x="1379" y="3685"/>
                      </a:lnTo>
                      <a:cubicBezTo>
                        <a:pt x="1429" y="3710"/>
                        <a:pt x="1479" y="3710"/>
                        <a:pt x="1529" y="3735"/>
                      </a:cubicBezTo>
                      <a:lnTo>
                        <a:pt x="1605" y="3735"/>
                      </a:lnTo>
                      <a:cubicBezTo>
                        <a:pt x="1605" y="3735"/>
                        <a:pt x="1655" y="3785"/>
                        <a:pt x="1655" y="3810"/>
                      </a:cubicBezTo>
                      <a:cubicBezTo>
                        <a:pt x="1755" y="3910"/>
                        <a:pt x="1880" y="3935"/>
                        <a:pt x="2031" y="3935"/>
                      </a:cubicBezTo>
                      <a:lnTo>
                        <a:pt x="2256" y="3935"/>
                      </a:lnTo>
                      <a:cubicBezTo>
                        <a:pt x="2407" y="3910"/>
                        <a:pt x="2557" y="3860"/>
                        <a:pt x="2707" y="3810"/>
                      </a:cubicBezTo>
                      <a:cubicBezTo>
                        <a:pt x="2732" y="3860"/>
                        <a:pt x="2782" y="3910"/>
                        <a:pt x="2833" y="3935"/>
                      </a:cubicBezTo>
                      <a:cubicBezTo>
                        <a:pt x="2883" y="3935"/>
                        <a:pt x="2883" y="3935"/>
                        <a:pt x="2933" y="3960"/>
                      </a:cubicBezTo>
                      <a:cubicBezTo>
                        <a:pt x="3008" y="4010"/>
                        <a:pt x="3058" y="4035"/>
                        <a:pt x="3133" y="4035"/>
                      </a:cubicBezTo>
                      <a:lnTo>
                        <a:pt x="3183" y="4035"/>
                      </a:lnTo>
                      <a:cubicBezTo>
                        <a:pt x="3234" y="4010"/>
                        <a:pt x="3259" y="3985"/>
                        <a:pt x="3284" y="3960"/>
                      </a:cubicBezTo>
                      <a:lnTo>
                        <a:pt x="3359" y="3910"/>
                      </a:lnTo>
                      <a:cubicBezTo>
                        <a:pt x="3384" y="3935"/>
                        <a:pt x="3409" y="3960"/>
                        <a:pt x="3459" y="3960"/>
                      </a:cubicBezTo>
                      <a:cubicBezTo>
                        <a:pt x="3635" y="3910"/>
                        <a:pt x="3810" y="3835"/>
                        <a:pt x="3960" y="3760"/>
                      </a:cubicBezTo>
                      <a:cubicBezTo>
                        <a:pt x="4111" y="3660"/>
                        <a:pt x="4261" y="3584"/>
                        <a:pt x="4412" y="3484"/>
                      </a:cubicBezTo>
                      <a:cubicBezTo>
                        <a:pt x="4487" y="3409"/>
                        <a:pt x="4562" y="3334"/>
                        <a:pt x="4637" y="3259"/>
                      </a:cubicBezTo>
                      <a:cubicBezTo>
                        <a:pt x="4712" y="3183"/>
                        <a:pt x="4788" y="3083"/>
                        <a:pt x="4838" y="3008"/>
                      </a:cubicBezTo>
                      <a:cubicBezTo>
                        <a:pt x="4863" y="2958"/>
                        <a:pt x="4888" y="2883"/>
                        <a:pt x="4913" y="2832"/>
                      </a:cubicBezTo>
                      <a:lnTo>
                        <a:pt x="4938" y="2757"/>
                      </a:lnTo>
                      <a:cubicBezTo>
                        <a:pt x="4938" y="2707"/>
                        <a:pt x="4938" y="2657"/>
                        <a:pt x="4938" y="2632"/>
                      </a:cubicBezTo>
                      <a:lnTo>
                        <a:pt x="4963" y="2632"/>
                      </a:lnTo>
                      <a:lnTo>
                        <a:pt x="5038" y="2607"/>
                      </a:lnTo>
                      <a:lnTo>
                        <a:pt x="5063" y="2607"/>
                      </a:lnTo>
                      <a:cubicBezTo>
                        <a:pt x="5113" y="2557"/>
                        <a:pt x="5163" y="2507"/>
                        <a:pt x="5189" y="2431"/>
                      </a:cubicBezTo>
                      <a:cubicBezTo>
                        <a:pt x="5214" y="2356"/>
                        <a:pt x="5239" y="2306"/>
                        <a:pt x="5264" y="2231"/>
                      </a:cubicBezTo>
                      <a:cubicBezTo>
                        <a:pt x="5239" y="2206"/>
                        <a:pt x="5239" y="2181"/>
                        <a:pt x="5214" y="2156"/>
                      </a:cubicBezTo>
                      <a:cubicBezTo>
                        <a:pt x="5239" y="2106"/>
                        <a:pt x="5264" y="2081"/>
                        <a:pt x="5289" y="2030"/>
                      </a:cubicBezTo>
                      <a:cubicBezTo>
                        <a:pt x="5289" y="1980"/>
                        <a:pt x="5289" y="1930"/>
                        <a:pt x="5314" y="1880"/>
                      </a:cubicBezTo>
                      <a:cubicBezTo>
                        <a:pt x="5364" y="1680"/>
                        <a:pt x="5389" y="1454"/>
                        <a:pt x="5439" y="1254"/>
                      </a:cubicBezTo>
                      <a:cubicBezTo>
                        <a:pt x="5439" y="1203"/>
                        <a:pt x="5439" y="1153"/>
                        <a:pt x="5389" y="1103"/>
                      </a:cubicBezTo>
                      <a:cubicBezTo>
                        <a:pt x="5414" y="1078"/>
                        <a:pt x="5439" y="1053"/>
                        <a:pt x="5464" y="1003"/>
                      </a:cubicBezTo>
                      <a:lnTo>
                        <a:pt x="5489" y="978"/>
                      </a:lnTo>
                      <a:cubicBezTo>
                        <a:pt x="5514" y="953"/>
                        <a:pt x="5539" y="928"/>
                        <a:pt x="5564" y="903"/>
                      </a:cubicBezTo>
                      <a:cubicBezTo>
                        <a:pt x="5590" y="802"/>
                        <a:pt x="5564" y="727"/>
                        <a:pt x="5514" y="652"/>
                      </a:cubicBezTo>
                      <a:cubicBezTo>
                        <a:pt x="5439" y="577"/>
                        <a:pt x="5414" y="477"/>
                        <a:pt x="5389" y="351"/>
                      </a:cubicBezTo>
                      <a:cubicBezTo>
                        <a:pt x="5289" y="351"/>
                        <a:pt x="5214" y="426"/>
                        <a:pt x="5214" y="527"/>
                      </a:cubicBezTo>
                      <a:cubicBezTo>
                        <a:pt x="5239" y="577"/>
                        <a:pt x="5239" y="627"/>
                        <a:pt x="5239" y="677"/>
                      </a:cubicBezTo>
                      <a:cubicBezTo>
                        <a:pt x="5138" y="702"/>
                        <a:pt x="5113" y="827"/>
                        <a:pt x="5163" y="928"/>
                      </a:cubicBezTo>
                      <a:lnTo>
                        <a:pt x="5113" y="953"/>
                      </a:lnTo>
                      <a:cubicBezTo>
                        <a:pt x="5063" y="953"/>
                        <a:pt x="5038" y="928"/>
                        <a:pt x="5013" y="903"/>
                      </a:cubicBezTo>
                      <a:cubicBezTo>
                        <a:pt x="4988" y="903"/>
                        <a:pt x="4963" y="878"/>
                        <a:pt x="4938" y="878"/>
                      </a:cubicBezTo>
                      <a:cubicBezTo>
                        <a:pt x="4888" y="878"/>
                        <a:pt x="4838" y="928"/>
                        <a:pt x="4813" y="1003"/>
                      </a:cubicBezTo>
                      <a:cubicBezTo>
                        <a:pt x="4813" y="1053"/>
                        <a:pt x="4612" y="1529"/>
                        <a:pt x="4487" y="1529"/>
                      </a:cubicBezTo>
                      <a:cubicBezTo>
                        <a:pt x="4462" y="1529"/>
                        <a:pt x="4437" y="1504"/>
                        <a:pt x="4412" y="1479"/>
                      </a:cubicBezTo>
                      <a:cubicBezTo>
                        <a:pt x="4386" y="1454"/>
                        <a:pt x="4361" y="1454"/>
                        <a:pt x="4311" y="1454"/>
                      </a:cubicBezTo>
                      <a:cubicBezTo>
                        <a:pt x="4286" y="1454"/>
                        <a:pt x="4236" y="1454"/>
                        <a:pt x="4236" y="1504"/>
                      </a:cubicBezTo>
                      <a:cubicBezTo>
                        <a:pt x="4186" y="1604"/>
                        <a:pt x="4161" y="1705"/>
                        <a:pt x="4086" y="1780"/>
                      </a:cubicBezTo>
                      <a:cubicBezTo>
                        <a:pt x="4036" y="1805"/>
                        <a:pt x="3960" y="1880"/>
                        <a:pt x="3910" y="1880"/>
                      </a:cubicBezTo>
                      <a:cubicBezTo>
                        <a:pt x="3860" y="1880"/>
                        <a:pt x="3835" y="1855"/>
                        <a:pt x="3835" y="1830"/>
                      </a:cubicBezTo>
                      <a:cubicBezTo>
                        <a:pt x="3785" y="1805"/>
                        <a:pt x="3735" y="1780"/>
                        <a:pt x="3685" y="1780"/>
                      </a:cubicBezTo>
                      <a:cubicBezTo>
                        <a:pt x="3635" y="1780"/>
                        <a:pt x="3584" y="1805"/>
                        <a:pt x="3559" y="1830"/>
                      </a:cubicBezTo>
                      <a:cubicBezTo>
                        <a:pt x="3509" y="1905"/>
                        <a:pt x="3459" y="2005"/>
                        <a:pt x="3359" y="2005"/>
                      </a:cubicBezTo>
                      <a:cubicBezTo>
                        <a:pt x="3359" y="2005"/>
                        <a:pt x="3359" y="1980"/>
                        <a:pt x="3359" y="1980"/>
                      </a:cubicBezTo>
                      <a:cubicBezTo>
                        <a:pt x="3259" y="1980"/>
                        <a:pt x="3183" y="1880"/>
                        <a:pt x="3158" y="1805"/>
                      </a:cubicBezTo>
                      <a:cubicBezTo>
                        <a:pt x="3158" y="1755"/>
                        <a:pt x="3083" y="1705"/>
                        <a:pt x="3033" y="1705"/>
                      </a:cubicBezTo>
                      <a:cubicBezTo>
                        <a:pt x="2958" y="1705"/>
                        <a:pt x="2908" y="1755"/>
                        <a:pt x="2908" y="1830"/>
                      </a:cubicBezTo>
                      <a:cubicBezTo>
                        <a:pt x="2883" y="1955"/>
                        <a:pt x="2883" y="2056"/>
                        <a:pt x="2833" y="2156"/>
                      </a:cubicBezTo>
                      <a:cubicBezTo>
                        <a:pt x="2808" y="2181"/>
                        <a:pt x="2707" y="2331"/>
                        <a:pt x="2657" y="2331"/>
                      </a:cubicBezTo>
                      <a:lnTo>
                        <a:pt x="2632" y="2331"/>
                      </a:lnTo>
                      <a:cubicBezTo>
                        <a:pt x="2607" y="2256"/>
                        <a:pt x="2532" y="2231"/>
                        <a:pt x="2482" y="2231"/>
                      </a:cubicBezTo>
                      <a:cubicBezTo>
                        <a:pt x="2407" y="2231"/>
                        <a:pt x="2331" y="2281"/>
                        <a:pt x="2331" y="2356"/>
                      </a:cubicBezTo>
                      <a:lnTo>
                        <a:pt x="2256" y="2381"/>
                      </a:lnTo>
                      <a:cubicBezTo>
                        <a:pt x="2231" y="2306"/>
                        <a:pt x="2206" y="2256"/>
                        <a:pt x="2131" y="2256"/>
                      </a:cubicBezTo>
                      <a:cubicBezTo>
                        <a:pt x="2081" y="2256"/>
                        <a:pt x="2056" y="2256"/>
                        <a:pt x="2031" y="2231"/>
                      </a:cubicBezTo>
                      <a:cubicBezTo>
                        <a:pt x="2006" y="2181"/>
                        <a:pt x="2006" y="2106"/>
                        <a:pt x="1980" y="2081"/>
                      </a:cubicBezTo>
                      <a:cubicBezTo>
                        <a:pt x="1980" y="2005"/>
                        <a:pt x="1905" y="1930"/>
                        <a:pt x="1830" y="1930"/>
                      </a:cubicBezTo>
                      <a:cubicBezTo>
                        <a:pt x="1805" y="1930"/>
                        <a:pt x="1805" y="1930"/>
                        <a:pt x="1780" y="1955"/>
                      </a:cubicBezTo>
                      <a:cubicBezTo>
                        <a:pt x="1680" y="1980"/>
                        <a:pt x="1554" y="2056"/>
                        <a:pt x="1429" y="2056"/>
                      </a:cubicBezTo>
                      <a:cubicBezTo>
                        <a:pt x="1379" y="2056"/>
                        <a:pt x="1354" y="2056"/>
                        <a:pt x="1304" y="2030"/>
                      </a:cubicBezTo>
                      <a:cubicBezTo>
                        <a:pt x="1178" y="1980"/>
                        <a:pt x="1178" y="1805"/>
                        <a:pt x="1103" y="1705"/>
                      </a:cubicBezTo>
                      <a:cubicBezTo>
                        <a:pt x="1028" y="1554"/>
                        <a:pt x="878" y="1629"/>
                        <a:pt x="777" y="1554"/>
                      </a:cubicBezTo>
                      <a:cubicBezTo>
                        <a:pt x="627" y="1454"/>
                        <a:pt x="677" y="1329"/>
                        <a:pt x="727" y="1203"/>
                      </a:cubicBezTo>
                      <a:cubicBezTo>
                        <a:pt x="777" y="1053"/>
                        <a:pt x="652" y="878"/>
                        <a:pt x="502" y="878"/>
                      </a:cubicBezTo>
                      <a:cubicBezTo>
                        <a:pt x="477" y="878"/>
                        <a:pt x="452" y="903"/>
                        <a:pt x="427" y="903"/>
                      </a:cubicBezTo>
                      <a:lnTo>
                        <a:pt x="402" y="928"/>
                      </a:lnTo>
                      <a:cubicBezTo>
                        <a:pt x="301" y="903"/>
                        <a:pt x="276" y="652"/>
                        <a:pt x="276" y="577"/>
                      </a:cubicBezTo>
                      <a:cubicBezTo>
                        <a:pt x="251" y="401"/>
                        <a:pt x="251" y="226"/>
                        <a:pt x="251" y="51"/>
                      </a:cubicBezTo>
                      <a:lnTo>
                        <a:pt x="201" y="0"/>
                      </a:lnTo>
                      <a:close/>
                    </a:path>
                  </a:pathLst>
                </a:custGeom>
                <a:solidFill>
                  <a:srgbClr val="0E0E0E">
                    <a:alpha val="126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36"/>
                <p:cNvSpPr/>
                <p:nvPr/>
              </p:nvSpPr>
              <p:spPr>
                <a:xfrm>
                  <a:off x="8262917" y="1745351"/>
                  <a:ext cx="116114" cy="21006"/>
                </a:xfrm>
                <a:custGeom>
                  <a:avLst/>
                  <a:gdLst/>
                  <a:ahLst/>
                  <a:cxnLst/>
                  <a:rect l="l" t="t" r="r" b="b"/>
                  <a:pathLst>
                    <a:path w="3886" h="703" extrusionOk="0">
                      <a:moveTo>
                        <a:pt x="3885" y="702"/>
                      </a:moveTo>
                      <a:cubicBezTo>
                        <a:pt x="3810" y="627"/>
                        <a:pt x="3710" y="577"/>
                        <a:pt x="3585" y="552"/>
                      </a:cubicBezTo>
                      <a:cubicBezTo>
                        <a:pt x="3484" y="502"/>
                        <a:pt x="3434" y="502"/>
                        <a:pt x="3384" y="451"/>
                      </a:cubicBezTo>
                      <a:cubicBezTo>
                        <a:pt x="3409" y="451"/>
                        <a:pt x="3459" y="476"/>
                        <a:pt x="3484" y="476"/>
                      </a:cubicBezTo>
                      <a:cubicBezTo>
                        <a:pt x="3660" y="476"/>
                        <a:pt x="3860" y="502"/>
                        <a:pt x="3885" y="702"/>
                      </a:cubicBezTo>
                      <a:close/>
                      <a:moveTo>
                        <a:pt x="326" y="602"/>
                      </a:moveTo>
                      <a:cubicBezTo>
                        <a:pt x="251" y="502"/>
                        <a:pt x="151" y="451"/>
                        <a:pt x="51" y="426"/>
                      </a:cubicBezTo>
                      <a:cubicBezTo>
                        <a:pt x="26" y="426"/>
                        <a:pt x="26" y="426"/>
                        <a:pt x="1" y="426"/>
                      </a:cubicBezTo>
                      <a:cubicBezTo>
                        <a:pt x="26" y="351"/>
                        <a:pt x="76" y="301"/>
                        <a:pt x="151" y="301"/>
                      </a:cubicBezTo>
                      <a:cubicBezTo>
                        <a:pt x="176" y="301"/>
                        <a:pt x="176" y="326"/>
                        <a:pt x="201" y="326"/>
                      </a:cubicBezTo>
                      <a:lnTo>
                        <a:pt x="301" y="326"/>
                      </a:lnTo>
                      <a:cubicBezTo>
                        <a:pt x="377" y="351"/>
                        <a:pt x="427" y="401"/>
                        <a:pt x="452" y="476"/>
                      </a:cubicBezTo>
                      <a:lnTo>
                        <a:pt x="527" y="451"/>
                      </a:lnTo>
                      <a:cubicBezTo>
                        <a:pt x="753" y="401"/>
                        <a:pt x="928" y="301"/>
                        <a:pt x="1128" y="226"/>
                      </a:cubicBezTo>
                      <a:cubicBezTo>
                        <a:pt x="1229" y="176"/>
                        <a:pt x="1329" y="151"/>
                        <a:pt x="1454" y="126"/>
                      </a:cubicBezTo>
                      <a:cubicBezTo>
                        <a:pt x="1504" y="126"/>
                        <a:pt x="1529" y="126"/>
                        <a:pt x="1580" y="126"/>
                      </a:cubicBezTo>
                      <a:cubicBezTo>
                        <a:pt x="1379" y="176"/>
                        <a:pt x="1179" y="276"/>
                        <a:pt x="978" y="351"/>
                      </a:cubicBezTo>
                      <a:cubicBezTo>
                        <a:pt x="753" y="426"/>
                        <a:pt x="502" y="426"/>
                        <a:pt x="326" y="602"/>
                      </a:cubicBezTo>
                      <a:moveTo>
                        <a:pt x="2607" y="201"/>
                      </a:moveTo>
                      <a:cubicBezTo>
                        <a:pt x="2607" y="201"/>
                        <a:pt x="2607" y="201"/>
                        <a:pt x="2582" y="201"/>
                      </a:cubicBezTo>
                      <a:cubicBezTo>
                        <a:pt x="2457" y="201"/>
                        <a:pt x="2331" y="126"/>
                        <a:pt x="2231" y="101"/>
                      </a:cubicBezTo>
                      <a:cubicBezTo>
                        <a:pt x="2131" y="75"/>
                        <a:pt x="2056" y="75"/>
                        <a:pt x="1956" y="75"/>
                      </a:cubicBezTo>
                      <a:cubicBezTo>
                        <a:pt x="1905" y="75"/>
                        <a:pt x="1855" y="75"/>
                        <a:pt x="1805" y="75"/>
                      </a:cubicBezTo>
                      <a:cubicBezTo>
                        <a:pt x="1905" y="50"/>
                        <a:pt x="1981" y="25"/>
                        <a:pt x="2056" y="0"/>
                      </a:cubicBezTo>
                      <a:lnTo>
                        <a:pt x="2081" y="0"/>
                      </a:lnTo>
                      <a:cubicBezTo>
                        <a:pt x="2181" y="0"/>
                        <a:pt x="2281" y="50"/>
                        <a:pt x="2382" y="126"/>
                      </a:cubicBezTo>
                      <a:cubicBezTo>
                        <a:pt x="2482" y="151"/>
                        <a:pt x="2557" y="201"/>
                        <a:pt x="2657" y="201"/>
                      </a:cubicBezTo>
                      <a:cubicBezTo>
                        <a:pt x="2682" y="201"/>
                        <a:pt x="2707" y="201"/>
                        <a:pt x="2707" y="176"/>
                      </a:cubicBezTo>
                      <a:cubicBezTo>
                        <a:pt x="2732" y="176"/>
                        <a:pt x="2758" y="176"/>
                        <a:pt x="2783" y="176"/>
                      </a:cubicBezTo>
                      <a:lnTo>
                        <a:pt x="2758" y="176"/>
                      </a:lnTo>
                      <a:cubicBezTo>
                        <a:pt x="2707" y="201"/>
                        <a:pt x="2657" y="201"/>
                        <a:pt x="2607" y="201"/>
                      </a:cubicBezTo>
                      <a:close/>
                    </a:path>
                  </a:pathLst>
                </a:custGeom>
                <a:solidFill>
                  <a:srgbClr val="F4F4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36"/>
                <p:cNvSpPr/>
                <p:nvPr/>
              </p:nvSpPr>
              <p:spPr>
                <a:xfrm>
                  <a:off x="8259182" y="1747592"/>
                  <a:ext cx="119849" cy="50198"/>
                </a:xfrm>
                <a:custGeom>
                  <a:avLst/>
                  <a:gdLst/>
                  <a:ahLst/>
                  <a:cxnLst/>
                  <a:rect l="l" t="t" r="r" b="b"/>
                  <a:pathLst>
                    <a:path w="4011" h="1680" extrusionOk="0">
                      <a:moveTo>
                        <a:pt x="1930" y="0"/>
                      </a:moveTo>
                      <a:cubicBezTo>
                        <a:pt x="1930" y="0"/>
                        <a:pt x="1905" y="0"/>
                        <a:pt x="1905" y="26"/>
                      </a:cubicBezTo>
                      <a:cubicBezTo>
                        <a:pt x="1830" y="26"/>
                        <a:pt x="1780" y="51"/>
                        <a:pt x="1705" y="51"/>
                      </a:cubicBezTo>
                      <a:cubicBezTo>
                        <a:pt x="1504" y="101"/>
                        <a:pt x="1304" y="201"/>
                        <a:pt x="1103" y="276"/>
                      </a:cubicBezTo>
                      <a:cubicBezTo>
                        <a:pt x="878" y="351"/>
                        <a:pt x="627" y="351"/>
                        <a:pt x="451" y="527"/>
                      </a:cubicBezTo>
                      <a:cubicBezTo>
                        <a:pt x="376" y="427"/>
                        <a:pt x="276" y="376"/>
                        <a:pt x="176" y="351"/>
                      </a:cubicBezTo>
                      <a:lnTo>
                        <a:pt x="126" y="351"/>
                      </a:lnTo>
                      <a:cubicBezTo>
                        <a:pt x="126" y="376"/>
                        <a:pt x="126" y="401"/>
                        <a:pt x="126" y="427"/>
                      </a:cubicBezTo>
                      <a:cubicBezTo>
                        <a:pt x="25" y="552"/>
                        <a:pt x="0" y="702"/>
                        <a:pt x="76" y="853"/>
                      </a:cubicBezTo>
                      <a:cubicBezTo>
                        <a:pt x="151" y="953"/>
                        <a:pt x="251" y="1003"/>
                        <a:pt x="351" y="1003"/>
                      </a:cubicBezTo>
                      <a:lnTo>
                        <a:pt x="376" y="1003"/>
                      </a:lnTo>
                      <a:lnTo>
                        <a:pt x="502" y="978"/>
                      </a:lnTo>
                      <a:lnTo>
                        <a:pt x="552" y="1053"/>
                      </a:lnTo>
                      <a:cubicBezTo>
                        <a:pt x="602" y="1229"/>
                        <a:pt x="702" y="1379"/>
                        <a:pt x="878" y="1454"/>
                      </a:cubicBezTo>
                      <a:cubicBezTo>
                        <a:pt x="953" y="1454"/>
                        <a:pt x="1003" y="1479"/>
                        <a:pt x="1053" y="1479"/>
                      </a:cubicBezTo>
                      <a:cubicBezTo>
                        <a:pt x="1128" y="1479"/>
                        <a:pt x="1178" y="1454"/>
                        <a:pt x="1228" y="1454"/>
                      </a:cubicBezTo>
                      <a:cubicBezTo>
                        <a:pt x="1253" y="1504"/>
                        <a:pt x="1304" y="1579"/>
                        <a:pt x="1354" y="1605"/>
                      </a:cubicBezTo>
                      <a:cubicBezTo>
                        <a:pt x="1429" y="1655"/>
                        <a:pt x="1479" y="1680"/>
                        <a:pt x="1554" y="1680"/>
                      </a:cubicBezTo>
                      <a:cubicBezTo>
                        <a:pt x="1629" y="1680"/>
                        <a:pt x="1705" y="1655"/>
                        <a:pt x="1780" y="1605"/>
                      </a:cubicBezTo>
                      <a:cubicBezTo>
                        <a:pt x="1805" y="1630"/>
                        <a:pt x="1855" y="1630"/>
                        <a:pt x="1905" y="1630"/>
                      </a:cubicBezTo>
                      <a:cubicBezTo>
                        <a:pt x="2005" y="1630"/>
                        <a:pt x="2106" y="1579"/>
                        <a:pt x="2181" y="1529"/>
                      </a:cubicBezTo>
                      <a:lnTo>
                        <a:pt x="2206" y="1529"/>
                      </a:lnTo>
                      <a:cubicBezTo>
                        <a:pt x="2331" y="1529"/>
                        <a:pt x="2431" y="1479"/>
                        <a:pt x="2507" y="1354"/>
                      </a:cubicBezTo>
                      <a:cubicBezTo>
                        <a:pt x="2532" y="1279"/>
                        <a:pt x="2532" y="1178"/>
                        <a:pt x="2507" y="1103"/>
                      </a:cubicBezTo>
                      <a:lnTo>
                        <a:pt x="2482" y="1053"/>
                      </a:lnTo>
                      <a:lnTo>
                        <a:pt x="2507" y="978"/>
                      </a:lnTo>
                      <a:cubicBezTo>
                        <a:pt x="2532" y="928"/>
                        <a:pt x="2557" y="853"/>
                        <a:pt x="2582" y="802"/>
                      </a:cubicBezTo>
                      <a:lnTo>
                        <a:pt x="2607" y="802"/>
                      </a:lnTo>
                      <a:lnTo>
                        <a:pt x="2657" y="853"/>
                      </a:lnTo>
                      <a:cubicBezTo>
                        <a:pt x="2707" y="878"/>
                        <a:pt x="2757" y="878"/>
                        <a:pt x="2807" y="878"/>
                      </a:cubicBezTo>
                      <a:lnTo>
                        <a:pt x="2832" y="878"/>
                      </a:lnTo>
                      <a:cubicBezTo>
                        <a:pt x="2883" y="878"/>
                        <a:pt x="2958" y="878"/>
                        <a:pt x="2983" y="853"/>
                      </a:cubicBezTo>
                      <a:lnTo>
                        <a:pt x="3108" y="853"/>
                      </a:lnTo>
                      <a:cubicBezTo>
                        <a:pt x="3183" y="878"/>
                        <a:pt x="3233" y="903"/>
                        <a:pt x="3309" y="903"/>
                      </a:cubicBezTo>
                      <a:cubicBezTo>
                        <a:pt x="3334" y="928"/>
                        <a:pt x="3359" y="928"/>
                        <a:pt x="3384" y="928"/>
                      </a:cubicBezTo>
                      <a:cubicBezTo>
                        <a:pt x="3409" y="928"/>
                        <a:pt x="3434" y="928"/>
                        <a:pt x="3459" y="903"/>
                      </a:cubicBezTo>
                      <a:cubicBezTo>
                        <a:pt x="3484" y="903"/>
                        <a:pt x="3534" y="878"/>
                        <a:pt x="3584" y="878"/>
                      </a:cubicBezTo>
                      <a:cubicBezTo>
                        <a:pt x="3659" y="878"/>
                        <a:pt x="3710" y="903"/>
                        <a:pt x="3760" y="903"/>
                      </a:cubicBezTo>
                      <a:lnTo>
                        <a:pt x="3835" y="903"/>
                      </a:lnTo>
                      <a:cubicBezTo>
                        <a:pt x="3935" y="853"/>
                        <a:pt x="4010" y="777"/>
                        <a:pt x="4010" y="677"/>
                      </a:cubicBezTo>
                      <a:cubicBezTo>
                        <a:pt x="4010" y="652"/>
                        <a:pt x="4010" y="627"/>
                        <a:pt x="4010" y="627"/>
                      </a:cubicBezTo>
                      <a:cubicBezTo>
                        <a:pt x="3935" y="552"/>
                        <a:pt x="3835" y="502"/>
                        <a:pt x="3710" y="477"/>
                      </a:cubicBezTo>
                      <a:cubicBezTo>
                        <a:pt x="3609" y="427"/>
                        <a:pt x="3559" y="427"/>
                        <a:pt x="3509" y="376"/>
                      </a:cubicBezTo>
                      <a:cubicBezTo>
                        <a:pt x="3459" y="376"/>
                        <a:pt x="3384" y="351"/>
                        <a:pt x="3334" y="301"/>
                      </a:cubicBezTo>
                      <a:cubicBezTo>
                        <a:pt x="3258" y="251"/>
                        <a:pt x="3233" y="151"/>
                        <a:pt x="3133" y="126"/>
                      </a:cubicBezTo>
                      <a:cubicBezTo>
                        <a:pt x="3083" y="101"/>
                        <a:pt x="3058" y="101"/>
                        <a:pt x="3008" y="101"/>
                      </a:cubicBezTo>
                      <a:lnTo>
                        <a:pt x="2883" y="101"/>
                      </a:lnTo>
                      <a:cubicBezTo>
                        <a:pt x="2832" y="126"/>
                        <a:pt x="2782" y="126"/>
                        <a:pt x="2732" y="126"/>
                      </a:cubicBezTo>
                      <a:lnTo>
                        <a:pt x="2707" y="126"/>
                      </a:lnTo>
                      <a:cubicBezTo>
                        <a:pt x="2582" y="126"/>
                        <a:pt x="2456" y="51"/>
                        <a:pt x="2356" y="26"/>
                      </a:cubicBezTo>
                      <a:cubicBezTo>
                        <a:pt x="2256" y="0"/>
                        <a:pt x="2181" y="0"/>
                        <a:pt x="20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6"/>
                <p:cNvSpPr/>
                <p:nvPr/>
              </p:nvSpPr>
              <p:spPr>
                <a:xfrm>
                  <a:off x="8324231" y="1736566"/>
                  <a:ext cx="96512" cy="163205"/>
                </a:xfrm>
                <a:custGeom>
                  <a:avLst/>
                  <a:gdLst/>
                  <a:ahLst/>
                  <a:cxnLst/>
                  <a:rect l="l" t="t" r="r" b="b"/>
                  <a:pathLst>
                    <a:path w="3230" h="5462" extrusionOk="0">
                      <a:moveTo>
                        <a:pt x="1089" y="0"/>
                      </a:moveTo>
                      <a:cubicBezTo>
                        <a:pt x="1032" y="0"/>
                        <a:pt x="975" y="28"/>
                        <a:pt x="931" y="94"/>
                      </a:cubicBezTo>
                      <a:cubicBezTo>
                        <a:pt x="844" y="191"/>
                        <a:pt x="734" y="228"/>
                        <a:pt x="617" y="228"/>
                      </a:cubicBezTo>
                      <a:cubicBezTo>
                        <a:pt x="463" y="228"/>
                        <a:pt x="296" y="165"/>
                        <a:pt x="154" y="94"/>
                      </a:cubicBezTo>
                      <a:cubicBezTo>
                        <a:pt x="139" y="79"/>
                        <a:pt x="123" y="73"/>
                        <a:pt x="106" y="73"/>
                      </a:cubicBezTo>
                      <a:cubicBezTo>
                        <a:pt x="66" y="73"/>
                        <a:pt x="29" y="108"/>
                        <a:pt x="29" y="144"/>
                      </a:cubicBezTo>
                      <a:cubicBezTo>
                        <a:pt x="1" y="523"/>
                        <a:pt x="296" y="682"/>
                        <a:pt x="618" y="682"/>
                      </a:cubicBezTo>
                      <a:cubicBezTo>
                        <a:pt x="714" y="682"/>
                        <a:pt x="813" y="668"/>
                        <a:pt x="907" y="641"/>
                      </a:cubicBezTo>
                      <a:lnTo>
                        <a:pt x="907" y="641"/>
                      </a:lnTo>
                      <a:cubicBezTo>
                        <a:pt x="947" y="726"/>
                        <a:pt x="1005" y="804"/>
                        <a:pt x="1081" y="871"/>
                      </a:cubicBezTo>
                      <a:cubicBezTo>
                        <a:pt x="1247" y="1003"/>
                        <a:pt x="1446" y="1048"/>
                        <a:pt x="1648" y="1056"/>
                      </a:cubicBezTo>
                      <a:lnTo>
                        <a:pt x="1648" y="1056"/>
                      </a:lnTo>
                      <a:cubicBezTo>
                        <a:pt x="1673" y="1427"/>
                        <a:pt x="1971" y="1732"/>
                        <a:pt x="2338" y="1859"/>
                      </a:cubicBezTo>
                      <a:lnTo>
                        <a:pt x="2338" y="1859"/>
                      </a:lnTo>
                      <a:cubicBezTo>
                        <a:pt x="2263" y="2033"/>
                        <a:pt x="2217" y="2206"/>
                        <a:pt x="2285" y="2425"/>
                      </a:cubicBezTo>
                      <a:cubicBezTo>
                        <a:pt x="2309" y="2505"/>
                        <a:pt x="2349" y="2576"/>
                        <a:pt x="2401" y="2634"/>
                      </a:cubicBezTo>
                      <a:lnTo>
                        <a:pt x="2401" y="2634"/>
                      </a:lnTo>
                      <a:cubicBezTo>
                        <a:pt x="2365" y="2686"/>
                        <a:pt x="2335" y="2742"/>
                        <a:pt x="2310" y="2801"/>
                      </a:cubicBezTo>
                      <a:cubicBezTo>
                        <a:pt x="2285" y="2901"/>
                        <a:pt x="2285" y="2976"/>
                        <a:pt x="2310" y="3051"/>
                      </a:cubicBezTo>
                      <a:cubicBezTo>
                        <a:pt x="2310" y="3151"/>
                        <a:pt x="2385" y="3227"/>
                        <a:pt x="2385" y="3327"/>
                      </a:cubicBezTo>
                      <a:cubicBezTo>
                        <a:pt x="2435" y="3578"/>
                        <a:pt x="2209" y="3678"/>
                        <a:pt x="2184" y="3953"/>
                      </a:cubicBezTo>
                      <a:cubicBezTo>
                        <a:pt x="2184" y="4004"/>
                        <a:pt x="2184" y="4079"/>
                        <a:pt x="2184" y="4154"/>
                      </a:cubicBezTo>
                      <a:lnTo>
                        <a:pt x="2234" y="4229"/>
                      </a:lnTo>
                      <a:cubicBezTo>
                        <a:pt x="2234" y="4247"/>
                        <a:pt x="2236" y="4261"/>
                        <a:pt x="2238" y="4271"/>
                      </a:cubicBezTo>
                      <a:lnTo>
                        <a:pt x="2238" y="4271"/>
                      </a:lnTo>
                      <a:cubicBezTo>
                        <a:pt x="2134" y="4306"/>
                        <a:pt x="2049" y="4317"/>
                        <a:pt x="1984" y="4405"/>
                      </a:cubicBezTo>
                      <a:cubicBezTo>
                        <a:pt x="1808" y="4605"/>
                        <a:pt x="1909" y="4956"/>
                        <a:pt x="1733" y="5081"/>
                      </a:cubicBezTo>
                      <a:cubicBezTo>
                        <a:pt x="1566" y="5228"/>
                        <a:pt x="1713" y="5462"/>
                        <a:pt x="1898" y="5462"/>
                      </a:cubicBezTo>
                      <a:cubicBezTo>
                        <a:pt x="1934" y="5462"/>
                        <a:pt x="1972" y="5453"/>
                        <a:pt x="2009" y="5432"/>
                      </a:cubicBezTo>
                      <a:cubicBezTo>
                        <a:pt x="2259" y="5307"/>
                        <a:pt x="2234" y="5056"/>
                        <a:pt x="2285" y="4806"/>
                      </a:cubicBezTo>
                      <a:cubicBezTo>
                        <a:pt x="2310" y="4630"/>
                        <a:pt x="2385" y="4705"/>
                        <a:pt x="2510" y="4630"/>
                      </a:cubicBezTo>
                      <a:cubicBezTo>
                        <a:pt x="2635" y="4555"/>
                        <a:pt x="2686" y="4430"/>
                        <a:pt x="2686" y="4304"/>
                      </a:cubicBezTo>
                      <a:cubicBezTo>
                        <a:pt x="2686" y="4154"/>
                        <a:pt x="2560" y="4054"/>
                        <a:pt x="2660" y="3903"/>
                      </a:cubicBezTo>
                      <a:cubicBezTo>
                        <a:pt x="2736" y="3778"/>
                        <a:pt x="2861" y="3728"/>
                        <a:pt x="2936" y="3603"/>
                      </a:cubicBezTo>
                      <a:cubicBezTo>
                        <a:pt x="2986" y="3452"/>
                        <a:pt x="2986" y="3302"/>
                        <a:pt x="2936" y="3151"/>
                      </a:cubicBezTo>
                      <a:cubicBezTo>
                        <a:pt x="2911" y="3101"/>
                        <a:pt x="2836" y="3026"/>
                        <a:pt x="2836" y="2976"/>
                      </a:cubicBezTo>
                      <a:cubicBezTo>
                        <a:pt x="2836" y="2901"/>
                        <a:pt x="2986" y="2801"/>
                        <a:pt x="3036" y="2750"/>
                      </a:cubicBezTo>
                      <a:cubicBezTo>
                        <a:pt x="3230" y="2606"/>
                        <a:pt x="3097" y="2298"/>
                        <a:pt x="2885" y="2298"/>
                      </a:cubicBezTo>
                      <a:cubicBezTo>
                        <a:pt x="2877" y="2298"/>
                        <a:pt x="2869" y="2298"/>
                        <a:pt x="2861" y="2299"/>
                      </a:cubicBezTo>
                      <a:cubicBezTo>
                        <a:pt x="2610" y="2299"/>
                        <a:pt x="2811" y="1923"/>
                        <a:pt x="2886" y="1848"/>
                      </a:cubicBezTo>
                      <a:cubicBezTo>
                        <a:pt x="3011" y="1748"/>
                        <a:pt x="2986" y="1497"/>
                        <a:pt x="2836" y="1422"/>
                      </a:cubicBezTo>
                      <a:cubicBezTo>
                        <a:pt x="2686" y="1347"/>
                        <a:pt x="2059" y="1197"/>
                        <a:pt x="2184" y="921"/>
                      </a:cubicBezTo>
                      <a:cubicBezTo>
                        <a:pt x="2256" y="754"/>
                        <a:pt x="2191" y="518"/>
                        <a:pt x="1989" y="518"/>
                      </a:cubicBezTo>
                      <a:cubicBezTo>
                        <a:pt x="1979" y="518"/>
                        <a:pt x="1969" y="519"/>
                        <a:pt x="1959" y="520"/>
                      </a:cubicBezTo>
                      <a:cubicBezTo>
                        <a:pt x="1915" y="529"/>
                        <a:pt x="1820" y="540"/>
                        <a:pt x="1716" y="540"/>
                      </a:cubicBezTo>
                      <a:cubicBezTo>
                        <a:pt x="1522" y="540"/>
                        <a:pt x="1299" y="499"/>
                        <a:pt x="1332" y="319"/>
                      </a:cubicBezTo>
                      <a:cubicBezTo>
                        <a:pt x="1368" y="160"/>
                        <a:pt x="1228" y="0"/>
                        <a:pt x="10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6"/>
                <p:cNvSpPr/>
                <p:nvPr/>
              </p:nvSpPr>
              <p:spPr>
                <a:xfrm>
                  <a:off x="8237459" y="1864183"/>
                  <a:ext cx="148294" cy="62240"/>
                </a:xfrm>
                <a:custGeom>
                  <a:avLst/>
                  <a:gdLst/>
                  <a:ahLst/>
                  <a:cxnLst/>
                  <a:rect l="l" t="t" r="r" b="b"/>
                  <a:pathLst>
                    <a:path w="4963" h="2083" extrusionOk="0">
                      <a:moveTo>
                        <a:pt x="290" y="1"/>
                      </a:moveTo>
                      <a:cubicBezTo>
                        <a:pt x="148" y="1"/>
                        <a:pt x="1" y="107"/>
                        <a:pt x="1" y="259"/>
                      </a:cubicBezTo>
                      <a:cubicBezTo>
                        <a:pt x="37" y="513"/>
                        <a:pt x="178" y="701"/>
                        <a:pt x="367" y="823"/>
                      </a:cubicBezTo>
                      <a:lnTo>
                        <a:pt x="367" y="823"/>
                      </a:lnTo>
                      <a:cubicBezTo>
                        <a:pt x="377" y="1213"/>
                        <a:pt x="713" y="1531"/>
                        <a:pt x="1091" y="1531"/>
                      </a:cubicBezTo>
                      <a:cubicBezTo>
                        <a:pt x="1130" y="1531"/>
                        <a:pt x="1170" y="1528"/>
                        <a:pt x="1210" y="1521"/>
                      </a:cubicBezTo>
                      <a:lnTo>
                        <a:pt x="1210" y="1521"/>
                      </a:lnTo>
                      <a:cubicBezTo>
                        <a:pt x="1370" y="1764"/>
                        <a:pt x="1676" y="1871"/>
                        <a:pt x="1983" y="1871"/>
                      </a:cubicBezTo>
                      <a:cubicBezTo>
                        <a:pt x="2032" y="1871"/>
                        <a:pt x="2082" y="1868"/>
                        <a:pt x="2131" y="1863"/>
                      </a:cubicBezTo>
                      <a:cubicBezTo>
                        <a:pt x="2231" y="1838"/>
                        <a:pt x="2457" y="1838"/>
                        <a:pt x="2532" y="1763"/>
                      </a:cubicBezTo>
                      <a:lnTo>
                        <a:pt x="2537" y="1763"/>
                      </a:lnTo>
                      <a:lnTo>
                        <a:pt x="2557" y="1863"/>
                      </a:lnTo>
                      <a:cubicBezTo>
                        <a:pt x="2627" y="2004"/>
                        <a:pt x="2759" y="2083"/>
                        <a:pt x="2901" y="2083"/>
                      </a:cubicBezTo>
                      <a:cubicBezTo>
                        <a:pt x="2961" y="2083"/>
                        <a:pt x="3023" y="2068"/>
                        <a:pt x="3083" y="2038"/>
                      </a:cubicBezTo>
                      <a:cubicBezTo>
                        <a:pt x="3158" y="1988"/>
                        <a:pt x="3209" y="1913"/>
                        <a:pt x="3309" y="1913"/>
                      </a:cubicBezTo>
                      <a:cubicBezTo>
                        <a:pt x="3329" y="1908"/>
                        <a:pt x="3349" y="1906"/>
                        <a:pt x="3369" y="1906"/>
                      </a:cubicBezTo>
                      <a:cubicBezTo>
                        <a:pt x="3448" y="1906"/>
                        <a:pt x="3524" y="1938"/>
                        <a:pt x="3584" y="1938"/>
                      </a:cubicBezTo>
                      <a:cubicBezTo>
                        <a:pt x="3685" y="1938"/>
                        <a:pt x="3785" y="1913"/>
                        <a:pt x="3860" y="1863"/>
                      </a:cubicBezTo>
                      <a:cubicBezTo>
                        <a:pt x="3935" y="1813"/>
                        <a:pt x="3960" y="1687"/>
                        <a:pt x="4036" y="1637"/>
                      </a:cubicBezTo>
                      <a:cubicBezTo>
                        <a:pt x="4111" y="1587"/>
                        <a:pt x="4236" y="1612"/>
                        <a:pt x="4336" y="1587"/>
                      </a:cubicBezTo>
                      <a:cubicBezTo>
                        <a:pt x="4437" y="1562"/>
                        <a:pt x="4537" y="1512"/>
                        <a:pt x="4637" y="1462"/>
                      </a:cubicBezTo>
                      <a:cubicBezTo>
                        <a:pt x="4813" y="1362"/>
                        <a:pt x="4963" y="1186"/>
                        <a:pt x="4938" y="961"/>
                      </a:cubicBezTo>
                      <a:cubicBezTo>
                        <a:pt x="4938" y="885"/>
                        <a:pt x="4863" y="835"/>
                        <a:pt x="4788" y="835"/>
                      </a:cubicBezTo>
                      <a:cubicBezTo>
                        <a:pt x="4637" y="885"/>
                        <a:pt x="4512" y="986"/>
                        <a:pt x="4361" y="1061"/>
                      </a:cubicBezTo>
                      <a:cubicBezTo>
                        <a:pt x="4186" y="1136"/>
                        <a:pt x="4036" y="1111"/>
                        <a:pt x="3860" y="1161"/>
                      </a:cubicBezTo>
                      <a:cubicBezTo>
                        <a:pt x="3785" y="1186"/>
                        <a:pt x="3710" y="1236"/>
                        <a:pt x="3660" y="1312"/>
                      </a:cubicBezTo>
                      <a:cubicBezTo>
                        <a:pt x="3635" y="1337"/>
                        <a:pt x="3610" y="1362"/>
                        <a:pt x="3584" y="1412"/>
                      </a:cubicBezTo>
                      <a:cubicBezTo>
                        <a:pt x="3602" y="1430"/>
                        <a:pt x="3595" y="1447"/>
                        <a:pt x="3580" y="1447"/>
                      </a:cubicBezTo>
                      <a:cubicBezTo>
                        <a:pt x="3574" y="1447"/>
                        <a:pt x="3567" y="1444"/>
                        <a:pt x="3559" y="1437"/>
                      </a:cubicBezTo>
                      <a:cubicBezTo>
                        <a:pt x="3544" y="1442"/>
                        <a:pt x="3528" y="1444"/>
                        <a:pt x="3512" y="1444"/>
                      </a:cubicBezTo>
                      <a:cubicBezTo>
                        <a:pt x="3445" y="1444"/>
                        <a:pt x="3369" y="1412"/>
                        <a:pt x="3309" y="1412"/>
                      </a:cubicBezTo>
                      <a:cubicBezTo>
                        <a:pt x="3284" y="1403"/>
                        <a:pt x="3259" y="1401"/>
                        <a:pt x="3235" y="1401"/>
                      </a:cubicBezTo>
                      <a:cubicBezTo>
                        <a:pt x="3186" y="1401"/>
                        <a:pt x="3142" y="1412"/>
                        <a:pt x="3108" y="1412"/>
                      </a:cubicBezTo>
                      <a:cubicBezTo>
                        <a:pt x="3068" y="1425"/>
                        <a:pt x="3028" y="1446"/>
                        <a:pt x="2991" y="1470"/>
                      </a:cubicBezTo>
                      <a:lnTo>
                        <a:pt x="2991" y="1470"/>
                      </a:lnTo>
                      <a:cubicBezTo>
                        <a:pt x="2929" y="1339"/>
                        <a:pt x="2791" y="1236"/>
                        <a:pt x="2632" y="1236"/>
                      </a:cubicBezTo>
                      <a:cubicBezTo>
                        <a:pt x="2610" y="1234"/>
                        <a:pt x="2588" y="1232"/>
                        <a:pt x="2567" y="1232"/>
                      </a:cubicBezTo>
                      <a:cubicBezTo>
                        <a:pt x="2393" y="1232"/>
                        <a:pt x="2234" y="1314"/>
                        <a:pt x="2056" y="1337"/>
                      </a:cubicBezTo>
                      <a:cubicBezTo>
                        <a:pt x="2021" y="1343"/>
                        <a:pt x="1974" y="1348"/>
                        <a:pt x="1922" y="1348"/>
                      </a:cubicBezTo>
                      <a:cubicBezTo>
                        <a:pt x="1786" y="1348"/>
                        <a:pt x="1623" y="1314"/>
                        <a:pt x="1605" y="1186"/>
                      </a:cubicBezTo>
                      <a:cubicBezTo>
                        <a:pt x="1605" y="1030"/>
                        <a:pt x="1482" y="904"/>
                        <a:pt x="1345" y="904"/>
                      </a:cubicBezTo>
                      <a:cubicBezTo>
                        <a:pt x="1307" y="904"/>
                        <a:pt x="1267" y="914"/>
                        <a:pt x="1229" y="936"/>
                      </a:cubicBezTo>
                      <a:cubicBezTo>
                        <a:pt x="1177" y="968"/>
                        <a:pt x="1130" y="982"/>
                        <a:pt x="1091" y="982"/>
                      </a:cubicBezTo>
                      <a:cubicBezTo>
                        <a:pt x="977" y="982"/>
                        <a:pt x="922" y="865"/>
                        <a:pt x="978" y="735"/>
                      </a:cubicBezTo>
                      <a:cubicBezTo>
                        <a:pt x="1028" y="560"/>
                        <a:pt x="903" y="434"/>
                        <a:pt x="752" y="359"/>
                      </a:cubicBezTo>
                      <a:cubicBezTo>
                        <a:pt x="627" y="309"/>
                        <a:pt x="577" y="184"/>
                        <a:pt x="477" y="83"/>
                      </a:cubicBezTo>
                      <a:cubicBezTo>
                        <a:pt x="427" y="26"/>
                        <a:pt x="359" y="1"/>
                        <a:pt x="2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6"/>
                <p:cNvSpPr/>
                <p:nvPr/>
              </p:nvSpPr>
              <p:spPr>
                <a:xfrm>
                  <a:off x="8221115" y="1750669"/>
                  <a:ext cx="39442" cy="120894"/>
                </a:xfrm>
                <a:custGeom>
                  <a:avLst/>
                  <a:gdLst/>
                  <a:ahLst/>
                  <a:cxnLst/>
                  <a:rect l="l" t="t" r="r" b="b"/>
                  <a:pathLst>
                    <a:path w="1320" h="4046" extrusionOk="0">
                      <a:moveTo>
                        <a:pt x="766" y="1986"/>
                      </a:moveTo>
                      <a:lnTo>
                        <a:pt x="766" y="1986"/>
                      </a:lnTo>
                      <a:cubicBezTo>
                        <a:pt x="769" y="1986"/>
                        <a:pt x="773" y="1992"/>
                        <a:pt x="773" y="2003"/>
                      </a:cubicBezTo>
                      <a:lnTo>
                        <a:pt x="781" y="2034"/>
                      </a:lnTo>
                      <a:lnTo>
                        <a:pt x="773" y="2028"/>
                      </a:lnTo>
                      <a:cubicBezTo>
                        <a:pt x="758" y="1998"/>
                        <a:pt x="761" y="1986"/>
                        <a:pt x="766" y="1986"/>
                      </a:cubicBezTo>
                      <a:close/>
                      <a:moveTo>
                        <a:pt x="397" y="2529"/>
                      </a:moveTo>
                      <a:cubicBezTo>
                        <a:pt x="427" y="2559"/>
                        <a:pt x="433" y="2569"/>
                        <a:pt x="430" y="2569"/>
                      </a:cubicBezTo>
                      <a:cubicBezTo>
                        <a:pt x="425" y="2569"/>
                        <a:pt x="397" y="2544"/>
                        <a:pt x="397" y="2529"/>
                      </a:cubicBezTo>
                      <a:close/>
                      <a:moveTo>
                        <a:pt x="302" y="2835"/>
                      </a:moveTo>
                      <a:lnTo>
                        <a:pt x="297" y="2855"/>
                      </a:lnTo>
                      <a:cubicBezTo>
                        <a:pt x="291" y="2867"/>
                        <a:pt x="286" y="2872"/>
                        <a:pt x="283" y="2872"/>
                      </a:cubicBezTo>
                      <a:cubicBezTo>
                        <a:pt x="277" y="2872"/>
                        <a:pt x="281" y="2846"/>
                        <a:pt x="302" y="2835"/>
                      </a:cubicBezTo>
                      <a:close/>
                      <a:moveTo>
                        <a:pt x="998" y="0"/>
                      </a:moveTo>
                      <a:cubicBezTo>
                        <a:pt x="941" y="0"/>
                        <a:pt x="878" y="20"/>
                        <a:pt x="823" y="48"/>
                      </a:cubicBezTo>
                      <a:cubicBezTo>
                        <a:pt x="748" y="73"/>
                        <a:pt x="723" y="123"/>
                        <a:pt x="673" y="198"/>
                      </a:cubicBezTo>
                      <a:cubicBezTo>
                        <a:pt x="604" y="290"/>
                        <a:pt x="619" y="422"/>
                        <a:pt x="698" y="521"/>
                      </a:cubicBezTo>
                      <a:lnTo>
                        <a:pt x="698" y="521"/>
                      </a:lnTo>
                      <a:lnTo>
                        <a:pt x="698" y="525"/>
                      </a:lnTo>
                      <a:lnTo>
                        <a:pt x="698" y="525"/>
                      </a:lnTo>
                      <a:cubicBezTo>
                        <a:pt x="485" y="548"/>
                        <a:pt x="329" y="856"/>
                        <a:pt x="522" y="1025"/>
                      </a:cubicBezTo>
                      <a:cubicBezTo>
                        <a:pt x="598" y="1075"/>
                        <a:pt x="548" y="1176"/>
                        <a:pt x="447" y="1176"/>
                      </a:cubicBezTo>
                      <a:cubicBezTo>
                        <a:pt x="212" y="1212"/>
                        <a:pt x="186" y="1457"/>
                        <a:pt x="284" y="1629"/>
                      </a:cubicBezTo>
                      <a:lnTo>
                        <a:pt x="284" y="1629"/>
                      </a:lnTo>
                      <a:lnTo>
                        <a:pt x="272" y="1677"/>
                      </a:lnTo>
                      <a:cubicBezTo>
                        <a:pt x="247" y="1727"/>
                        <a:pt x="247" y="1777"/>
                        <a:pt x="222" y="1852"/>
                      </a:cubicBezTo>
                      <a:cubicBezTo>
                        <a:pt x="197" y="2003"/>
                        <a:pt x="172" y="2178"/>
                        <a:pt x="222" y="2329"/>
                      </a:cubicBezTo>
                      <a:cubicBezTo>
                        <a:pt x="272" y="2404"/>
                        <a:pt x="322" y="2454"/>
                        <a:pt x="397" y="2529"/>
                      </a:cubicBezTo>
                      <a:cubicBezTo>
                        <a:pt x="372" y="2579"/>
                        <a:pt x="347" y="2679"/>
                        <a:pt x="322" y="2755"/>
                      </a:cubicBezTo>
                      <a:lnTo>
                        <a:pt x="303" y="2830"/>
                      </a:lnTo>
                      <a:lnTo>
                        <a:pt x="303" y="2830"/>
                      </a:lnTo>
                      <a:cubicBezTo>
                        <a:pt x="44" y="2846"/>
                        <a:pt x="1" y="3184"/>
                        <a:pt x="197" y="3331"/>
                      </a:cubicBezTo>
                      <a:cubicBezTo>
                        <a:pt x="247" y="3356"/>
                        <a:pt x="247" y="3481"/>
                        <a:pt x="272" y="3532"/>
                      </a:cubicBezTo>
                      <a:cubicBezTo>
                        <a:pt x="297" y="3632"/>
                        <a:pt x="347" y="3732"/>
                        <a:pt x="397" y="3807"/>
                      </a:cubicBezTo>
                      <a:cubicBezTo>
                        <a:pt x="480" y="3952"/>
                        <a:pt x="597" y="4046"/>
                        <a:pt x="748" y="4046"/>
                      </a:cubicBezTo>
                      <a:cubicBezTo>
                        <a:pt x="780" y="4046"/>
                        <a:pt x="813" y="4042"/>
                        <a:pt x="848" y="4033"/>
                      </a:cubicBezTo>
                      <a:cubicBezTo>
                        <a:pt x="923" y="4033"/>
                        <a:pt x="949" y="3933"/>
                        <a:pt x="923" y="3857"/>
                      </a:cubicBezTo>
                      <a:cubicBezTo>
                        <a:pt x="848" y="3707"/>
                        <a:pt x="798" y="3582"/>
                        <a:pt x="748" y="3406"/>
                      </a:cubicBezTo>
                      <a:cubicBezTo>
                        <a:pt x="732" y="3351"/>
                        <a:pt x="719" y="3297"/>
                        <a:pt x="703" y="3242"/>
                      </a:cubicBezTo>
                      <a:lnTo>
                        <a:pt x="703" y="3242"/>
                      </a:lnTo>
                      <a:cubicBezTo>
                        <a:pt x="783" y="3169"/>
                        <a:pt x="847" y="3068"/>
                        <a:pt x="898" y="2955"/>
                      </a:cubicBezTo>
                      <a:cubicBezTo>
                        <a:pt x="1024" y="2679"/>
                        <a:pt x="1124" y="2379"/>
                        <a:pt x="898" y="2128"/>
                      </a:cubicBezTo>
                      <a:lnTo>
                        <a:pt x="798" y="2048"/>
                      </a:lnTo>
                      <a:lnTo>
                        <a:pt x="798" y="2048"/>
                      </a:lnTo>
                      <a:lnTo>
                        <a:pt x="798" y="2028"/>
                      </a:lnTo>
                      <a:lnTo>
                        <a:pt x="823" y="1953"/>
                      </a:lnTo>
                      <a:cubicBezTo>
                        <a:pt x="848" y="1903"/>
                        <a:pt x="848" y="1852"/>
                        <a:pt x="848" y="1802"/>
                      </a:cubicBezTo>
                      <a:cubicBezTo>
                        <a:pt x="863" y="1753"/>
                        <a:pt x="874" y="1704"/>
                        <a:pt x="880" y="1654"/>
                      </a:cubicBezTo>
                      <a:lnTo>
                        <a:pt x="880" y="1654"/>
                      </a:lnTo>
                      <a:cubicBezTo>
                        <a:pt x="1085" y="1486"/>
                        <a:pt x="1183" y="1187"/>
                        <a:pt x="1128" y="924"/>
                      </a:cubicBezTo>
                      <a:lnTo>
                        <a:pt x="1128" y="924"/>
                      </a:lnTo>
                      <a:cubicBezTo>
                        <a:pt x="1262" y="780"/>
                        <a:pt x="1320" y="570"/>
                        <a:pt x="1270" y="376"/>
                      </a:cubicBezTo>
                      <a:lnTo>
                        <a:pt x="1270" y="376"/>
                      </a:lnTo>
                      <a:cubicBezTo>
                        <a:pt x="1312" y="261"/>
                        <a:pt x="1245" y="125"/>
                        <a:pt x="1149" y="48"/>
                      </a:cubicBezTo>
                      <a:lnTo>
                        <a:pt x="1124" y="48"/>
                      </a:lnTo>
                      <a:cubicBezTo>
                        <a:pt x="1090" y="14"/>
                        <a:pt x="1046" y="0"/>
                        <a:pt x="9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6"/>
                <p:cNvSpPr/>
                <p:nvPr/>
              </p:nvSpPr>
              <p:spPr>
                <a:xfrm>
                  <a:off x="8247200" y="1729963"/>
                  <a:ext cx="93644" cy="38157"/>
                </a:xfrm>
                <a:custGeom>
                  <a:avLst/>
                  <a:gdLst/>
                  <a:ahLst/>
                  <a:cxnLst/>
                  <a:rect l="l" t="t" r="r" b="b"/>
                  <a:pathLst>
                    <a:path w="3134" h="1277" extrusionOk="0">
                      <a:moveTo>
                        <a:pt x="2356" y="205"/>
                      </a:moveTo>
                      <a:cubicBezTo>
                        <a:pt x="2356" y="205"/>
                        <a:pt x="2356" y="208"/>
                        <a:pt x="2356" y="215"/>
                      </a:cubicBezTo>
                      <a:lnTo>
                        <a:pt x="2350" y="221"/>
                      </a:lnTo>
                      <a:lnTo>
                        <a:pt x="2350" y="221"/>
                      </a:lnTo>
                      <a:cubicBezTo>
                        <a:pt x="2354" y="211"/>
                        <a:pt x="2355" y="205"/>
                        <a:pt x="2356" y="205"/>
                      </a:cubicBezTo>
                      <a:close/>
                      <a:moveTo>
                        <a:pt x="2383" y="188"/>
                      </a:moveTo>
                      <a:cubicBezTo>
                        <a:pt x="2385" y="188"/>
                        <a:pt x="2364" y="216"/>
                        <a:pt x="2331" y="265"/>
                      </a:cubicBezTo>
                      <a:lnTo>
                        <a:pt x="2381" y="191"/>
                      </a:lnTo>
                      <a:lnTo>
                        <a:pt x="2381" y="191"/>
                      </a:lnTo>
                      <a:cubicBezTo>
                        <a:pt x="2382" y="189"/>
                        <a:pt x="2383" y="188"/>
                        <a:pt x="2383" y="188"/>
                      </a:cubicBezTo>
                      <a:close/>
                      <a:moveTo>
                        <a:pt x="932" y="681"/>
                      </a:moveTo>
                      <a:cubicBezTo>
                        <a:pt x="930" y="684"/>
                        <a:pt x="929" y="688"/>
                        <a:pt x="928" y="691"/>
                      </a:cubicBezTo>
                      <a:cubicBezTo>
                        <a:pt x="929" y="687"/>
                        <a:pt x="930" y="684"/>
                        <a:pt x="932" y="681"/>
                      </a:cubicBezTo>
                      <a:close/>
                      <a:moveTo>
                        <a:pt x="1080" y="757"/>
                      </a:moveTo>
                      <a:lnTo>
                        <a:pt x="1080" y="757"/>
                      </a:lnTo>
                      <a:cubicBezTo>
                        <a:pt x="1079" y="760"/>
                        <a:pt x="1079" y="763"/>
                        <a:pt x="1078" y="766"/>
                      </a:cubicBezTo>
                      <a:cubicBezTo>
                        <a:pt x="1079" y="763"/>
                        <a:pt x="1079" y="760"/>
                        <a:pt x="1080" y="757"/>
                      </a:cubicBezTo>
                      <a:close/>
                      <a:moveTo>
                        <a:pt x="2685" y="1"/>
                      </a:moveTo>
                      <a:cubicBezTo>
                        <a:pt x="2539" y="1"/>
                        <a:pt x="2404" y="85"/>
                        <a:pt x="2345" y="226"/>
                      </a:cubicBezTo>
                      <a:lnTo>
                        <a:pt x="2345" y="226"/>
                      </a:lnTo>
                      <a:lnTo>
                        <a:pt x="2306" y="265"/>
                      </a:lnTo>
                      <a:cubicBezTo>
                        <a:pt x="2296" y="270"/>
                        <a:pt x="2292" y="272"/>
                        <a:pt x="2291" y="272"/>
                      </a:cubicBezTo>
                      <a:cubicBezTo>
                        <a:pt x="2291" y="272"/>
                        <a:pt x="2317" y="257"/>
                        <a:pt x="2308" y="257"/>
                      </a:cubicBezTo>
                      <a:lnTo>
                        <a:pt x="2308" y="257"/>
                      </a:lnTo>
                      <a:cubicBezTo>
                        <a:pt x="2305" y="257"/>
                        <a:pt x="2297" y="259"/>
                        <a:pt x="2281" y="265"/>
                      </a:cubicBezTo>
                      <a:lnTo>
                        <a:pt x="2281" y="265"/>
                      </a:lnTo>
                      <a:cubicBezTo>
                        <a:pt x="2274" y="268"/>
                        <a:pt x="2266" y="272"/>
                        <a:pt x="2258" y="276"/>
                      </a:cubicBezTo>
                      <a:lnTo>
                        <a:pt x="2258" y="276"/>
                      </a:lnTo>
                      <a:cubicBezTo>
                        <a:pt x="2204" y="223"/>
                        <a:pt x="2133" y="196"/>
                        <a:pt x="2058" y="196"/>
                      </a:cubicBezTo>
                      <a:cubicBezTo>
                        <a:pt x="1990" y="196"/>
                        <a:pt x="1919" y="219"/>
                        <a:pt x="1855" y="265"/>
                      </a:cubicBezTo>
                      <a:cubicBezTo>
                        <a:pt x="1718" y="379"/>
                        <a:pt x="1539" y="493"/>
                        <a:pt x="1356" y="493"/>
                      </a:cubicBezTo>
                      <a:cubicBezTo>
                        <a:pt x="1339" y="493"/>
                        <a:pt x="1321" y="492"/>
                        <a:pt x="1304" y="490"/>
                      </a:cubicBezTo>
                      <a:cubicBezTo>
                        <a:pt x="1276" y="486"/>
                        <a:pt x="1249" y="484"/>
                        <a:pt x="1224" y="484"/>
                      </a:cubicBezTo>
                      <a:cubicBezTo>
                        <a:pt x="1156" y="484"/>
                        <a:pt x="1097" y="499"/>
                        <a:pt x="1047" y="534"/>
                      </a:cubicBezTo>
                      <a:lnTo>
                        <a:pt x="1047" y="534"/>
                      </a:lnTo>
                      <a:cubicBezTo>
                        <a:pt x="990" y="431"/>
                        <a:pt x="880" y="369"/>
                        <a:pt x="770" y="369"/>
                      </a:cubicBezTo>
                      <a:cubicBezTo>
                        <a:pt x="678" y="369"/>
                        <a:pt x="586" y="413"/>
                        <a:pt x="527" y="515"/>
                      </a:cubicBezTo>
                      <a:lnTo>
                        <a:pt x="451" y="590"/>
                      </a:lnTo>
                      <a:lnTo>
                        <a:pt x="376" y="666"/>
                      </a:lnTo>
                      <a:cubicBezTo>
                        <a:pt x="301" y="691"/>
                        <a:pt x="226" y="716"/>
                        <a:pt x="151" y="766"/>
                      </a:cubicBezTo>
                      <a:cubicBezTo>
                        <a:pt x="0" y="866"/>
                        <a:pt x="0" y="1042"/>
                        <a:pt x="151" y="1142"/>
                      </a:cubicBezTo>
                      <a:cubicBezTo>
                        <a:pt x="213" y="1192"/>
                        <a:pt x="301" y="1211"/>
                        <a:pt x="392" y="1211"/>
                      </a:cubicBezTo>
                      <a:cubicBezTo>
                        <a:pt x="483" y="1211"/>
                        <a:pt x="577" y="1192"/>
                        <a:pt x="652" y="1167"/>
                      </a:cubicBezTo>
                      <a:cubicBezTo>
                        <a:pt x="659" y="1165"/>
                        <a:pt x="666" y="1162"/>
                        <a:pt x="673" y="1159"/>
                      </a:cubicBezTo>
                      <a:lnTo>
                        <a:pt x="673" y="1159"/>
                      </a:lnTo>
                      <a:cubicBezTo>
                        <a:pt x="737" y="1214"/>
                        <a:pt x="814" y="1252"/>
                        <a:pt x="903" y="1267"/>
                      </a:cubicBezTo>
                      <a:cubicBezTo>
                        <a:pt x="938" y="1273"/>
                        <a:pt x="972" y="1276"/>
                        <a:pt x="1005" y="1276"/>
                      </a:cubicBezTo>
                      <a:cubicBezTo>
                        <a:pt x="1112" y="1276"/>
                        <a:pt x="1208" y="1244"/>
                        <a:pt x="1304" y="1167"/>
                      </a:cubicBezTo>
                      <a:cubicBezTo>
                        <a:pt x="1359" y="1139"/>
                        <a:pt x="1401" y="1101"/>
                        <a:pt x="1433" y="1055"/>
                      </a:cubicBezTo>
                      <a:lnTo>
                        <a:pt x="1433" y="1055"/>
                      </a:lnTo>
                      <a:cubicBezTo>
                        <a:pt x="1692" y="1026"/>
                        <a:pt x="1945" y="939"/>
                        <a:pt x="2133" y="766"/>
                      </a:cubicBezTo>
                      <a:lnTo>
                        <a:pt x="2331" y="766"/>
                      </a:lnTo>
                      <a:lnTo>
                        <a:pt x="2406" y="791"/>
                      </a:lnTo>
                      <a:lnTo>
                        <a:pt x="2632" y="791"/>
                      </a:lnTo>
                      <a:lnTo>
                        <a:pt x="2732" y="766"/>
                      </a:lnTo>
                      <a:cubicBezTo>
                        <a:pt x="2782" y="766"/>
                        <a:pt x="2832" y="741"/>
                        <a:pt x="2883" y="716"/>
                      </a:cubicBezTo>
                      <a:cubicBezTo>
                        <a:pt x="3133" y="565"/>
                        <a:pt x="3133" y="240"/>
                        <a:pt x="2933" y="89"/>
                      </a:cubicBezTo>
                      <a:cubicBezTo>
                        <a:pt x="2855" y="29"/>
                        <a:pt x="2768" y="1"/>
                        <a:pt x="26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5" name="Google Shape;845;p36"/>
              <p:cNvGrpSpPr/>
              <p:nvPr/>
            </p:nvGrpSpPr>
            <p:grpSpPr>
              <a:xfrm rot="2024468">
                <a:off x="7988896" y="1309599"/>
                <a:ext cx="435563" cy="143725"/>
                <a:chOff x="4922925" y="2505806"/>
                <a:chExt cx="311083" cy="102633"/>
              </a:xfrm>
            </p:grpSpPr>
            <p:sp>
              <p:nvSpPr>
                <p:cNvPr id="846" name="Google Shape;846;p36"/>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6"/>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6"/>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6"/>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0" name="Google Shape;850;p36"/>
              <p:cNvSpPr/>
              <p:nvPr/>
            </p:nvSpPr>
            <p:spPr>
              <a:xfrm>
                <a:off x="6243625" y="4388591"/>
                <a:ext cx="1457400" cy="215400"/>
              </a:xfrm>
              <a:prstGeom prst="ellipse">
                <a:avLst/>
              </a:pr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851" name="Google Shape;851;p36"/>
              <p:cNvCxnSpPr/>
              <p:nvPr/>
            </p:nvCxnSpPr>
            <p:spPr>
              <a:xfrm flipH="1">
                <a:off x="6679300" y="2137125"/>
                <a:ext cx="126300" cy="261900"/>
              </a:xfrm>
              <a:prstGeom prst="straightConnector1">
                <a:avLst/>
              </a:prstGeom>
              <a:noFill/>
              <a:ln w="19050" cap="flat" cmpd="sng">
                <a:solidFill>
                  <a:schemeClr val="dk1"/>
                </a:solidFill>
                <a:prstDash val="solid"/>
                <a:round/>
                <a:headEnd type="none" w="med" len="med"/>
                <a:tailEnd type="none" w="med" len="med"/>
              </a:ln>
            </p:spPr>
          </p:cxnSp>
          <p:cxnSp>
            <p:nvCxnSpPr>
              <p:cNvPr id="852" name="Google Shape;852;p36"/>
              <p:cNvCxnSpPr/>
              <p:nvPr/>
            </p:nvCxnSpPr>
            <p:spPr>
              <a:xfrm flipH="1">
                <a:off x="7293900" y="2565750"/>
                <a:ext cx="95100" cy="433500"/>
              </a:xfrm>
              <a:prstGeom prst="straightConnector1">
                <a:avLst/>
              </a:prstGeom>
              <a:noFill/>
              <a:ln w="19050" cap="flat" cmpd="sng">
                <a:solidFill>
                  <a:schemeClr val="dk1"/>
                </a:solidFill>
                <a:prstDash val="solid"/>
                <a:round/>
                <a:headEnd type="none" w="med" len="med"/>
                <a:tailEnd type="none" w="med" len="med"/>
              </a:ln>
            </p:spPr>
          </p:cxnSp>
          <p:sp>
            <p:nvSpPr>
              <p:cNvPr id="853" name="Google Shape;853;p36"/>
              <p:cNvSpPr/>
              <p:nvPr/>
            </p:nvSpPr>
            <p:spPr>
              <a:xfrm>
                <a:off x="7205643" y="2128293"/>
                <a:ext cx="66662" cy="121462"/>
              </a:xfrm>
              <a:custGeom>
                <a:avLst/>
                <a:gdLst/>
                <a:ahLst/>
                <a:cxnLst/>
                <a:rect l="l" t="t" r="r" b="b"/>
                <a:pathLst>
                  <a:path w="2231" h="4065" extrusionOk="0">
                    <a:moveTo>
                      <a:pt x="1838" y="0"/>
                    </a:moveTo>
                    <a:cubicBezTo>
                      <a:pt x="1798" y="0"/>
                      <a:pt x="1755" y="25"/>
                      <a:pt x="1755" y="79"/>
                    </a:cubicBezTo>
                    <a:cubicBezTo>
                      <a:pt x="1855" y="856"/>
                      <a:pt x="1930" y="1683"/>
                      <a:pt x="1579" y="2410"/>
                    </a:cubicBezTo>
                    <a:cubicBezTo>
                      <a:pt x="1429" y="2711"/>
                      <a:pt x="1253" y="2986"/>
                      <a:pt x="1003" y="3212"/>
                    </a:cubicBezTo>
                    <a:cubicBezTo>
                      <a:pt x="852" y="3337"/>
                      <a:pt x="677" y="3412"/>
                      <a:pt x="502" y="3513"/>
                    </a:cubicBezTo>
                    <a:cubicBezTo>
                      <a:pt x="351" y="3613"/>
                      <a:pt x="201" y="3738"/>
                      <a:pt x="76" y="3889"/>
                    </a:cubicBezTo>
                    <a:cubicBezTo>
                      <a:pt x="0" y="3964"/>
                      <a:pt x="50" y="4064"/>
                      <a:pt x="151" y="4064"/>
                    </a:cubicBezTo>
                    <a:cubicBezTo>
                      <a:pt x="376" y="4064"/>
                      <a:pt x="577" y="4064"/>
                      <a:pt x="777" y="3964"/>
                    </a:cubicBezTo>
                    <a:cubicBezTo>
                      <a:pt x="978" y="3889"/>
                      <a:pt x="1153" y="3763"/>
                      <a:pt x="1329" y="3613"/>
                    </a:cubicBezTo>
                    <a:cubicBezTo>
                      <a:pt x="1604" y="3362"/>
                      <a:pt x="1855" y="3011"/>
                      <a:pt x="1980" y="2635"/>
                    </a:cubicBezTo>
                    <a:cubicBezTo>
                      <a:pt x="2231" y="1833"/>
                      <a:pt x="2156" y="881"/>
                      <a:pt x="1905" y="54"/>
                    </a:cubicBezTo>
                    <a:cubicBezTo>
                      <a:pt x="1905" y="19"/>
                      <a:pt x="1873" y="0"/>
                      <a:pt x="18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6"/>
              <p:cNvSpPr/>
              <p:nvPr/>
            </p:nvSpPr>
            <p:spPr>
              <a:xfrm>
                <a:off x="7206390" y="2236219"/>
                <a:ext cx="34482" cy="13536"/>
              </a:xfrm>
              <a:custGeom>
                <a:avLst/>
                <a:gdLst/>
                <a:ahLst/>
                <a:cxnLst/>
                <a:rect l="l" t="t" r="r" b="b"/>
                <a:pathLst>
                  <a:path w="1154" h="453" extrusionOk="0">
                    <a:moveTo>
                      <a:pt x="351" y="1"/>
                    </a:moveTo>
                    <a:cubicBezTo>
                      <a:pt x="251" y="76"/>
                      <a:pt x="151" y="176"/>
                      <a:pt x="51" y="277"/>
                    </a:cubicBezTo>
                    <a:cubicBezTo>
                      <a:pt x="25" y="302"/>
                      <a:pt x="0" y="352"/>
                      <a:pt x="25" y="402"/>
                    </a:cubicBezTo>
                    <a:cubicBezTo>
                      <a:pt x="25" y="402"/>
                      <a:pt x="25" y="402"/>
                      <a:pt x="51" y="427"/>
                    </a:cubicBezTo>
                    <a:cubicBezTo>
                      <a:pt x="51" y="452"/>
                      <a:pt x="76" y="452"/>
                      <a:pt x="126" y="452"/>
                    </a:cubicBezTo>
                    <a:lnTo>
                      <a:pt x="176" y="452"/>
                    </a:lnTo>
                    <a:cubicBezTo>
                      <a:pt x="376" y="452"/>
                      <a:pt x="577" y="452"/>
                      <a:pt x="752" y="352"/>
                    </a:cubicBezTo>
                    <a:cubicBezTo>
                      <a:pt x="903" y="302"/>
                      <a:pt x="1028" y="201"/>
                      <a:pt x="1153" y="101"/>
                    </a:cubicBezTo>
                    <a:cubicBezTo>
                      <a:pt x="878" y="76"/>
                      <a:pt x="627" y="26"/>
                      <a:pt x="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nvGrpSpPr>
              <p:cNvPr id="855" name="Google Shape;855;p36"/>
              <p:cNvGrpSpPr/>
              <p:nvPr/>
            </p:nvGrpSpPr>
            <p:grpSpPr>
              <a:xfrm>
                <a:off x="6974222" y="1988723"/>
                <a:ext cx="301101" cy="267008"/>
                <a:chOff x="6974222" y="1988723"/>
                <a:chExt cx="301101" cy="267008"/>
              </a:xfrm>
            </p:grpSpPr>
            <p:sp>
              <p:nvSpPr>
                <p:cNvPr id="856" name="Google Shape;856;p36"/>
                <p:cNvSpPr/>
                <p:nvPr/>
              </p:nvSpPr>
              <p:spPr>
                <a:xfrm>
                  <a:off x="6980975" y="1999659"/>
                  <a:ext cx="286848" cy="253651"/>
                </a:xfrm>
                <a:custGeom>
                  <a:avLst/>
                  <a:gdLst/>
                  <a:ahLst/>
                  <a:cxnLst/>
                  <a:rect l="l" t="t" r="r" b="b"/>
                  <a:pathLst>
                    <a:path w="9600" h="8489" extrusionOk="0">
                      <a:moveTo>
                        <a:pt x="3231" y="1"/>
                      </a:moveTo>
                      <a:cubicBezTo>
                        <a:pt x="2549" y="1"/>
                        <a:pt x="1820" y="140"/>
                        <a:pt x="1254" y="524"/>
                      </a:cubicBezTo>
                      <a:cubicBezTo>
                        <a:pt x="602" y="1001"/>
                        <a:pt x="176" y="1727"/>
                        <a:pt x="101" y="2504"/>
                      </a:cubicBezTo>
                      <a:cubicBezTo>
                        <a:pt x="0" y="3382"/>
                        <a:pt x="301" y="4184"/>
                        <a:pt x="853" y="4860"/>
                      </a:cubicBezTo>
                      <a:cubicBezTo>
                        <a:pt x="903" y="4935"/>
                        <a:pt x="978" y="4960"/>
                        <a:pt x="1078" y="4986"/>
                      </a:cubicBezTo>
                      <a:cubicBezTo>
                        <a:pt x="1404" y="5562"/>
                        <a:pt x="1805" y="6088"/>
                        <a:pt x="2281" y="6564"/>
                      </a:cubicBezTo>
                      <a:cubicBezTo>
                        <a:pt x="3033" y="7341"/>
                        <a:pt x="3935" y="7868"/>
                        <a:pt x="4963" y="8244"/>
                      </a:cubicBezTo>
                      <a:cubicBezTo>
                        <a:pt x="5414" y="8401"/>
                        <a:pt x="5920" y="8488"/>
                        <a:pt x="6430" y="8488"/>
                      </a:cubicBezTo>
                      <a:cubicBezTo>
                        <a:pt x="7054" y="8488"/>
                        <a:pt x="7683" y="8358"/>
                        <a:pt x="8221" y="8068"/>
                      </a:cubicBezTo>
                      <a:cubicBezTo>
                        <a:pt x="8647" y="7843"/>
                        <a:pt x="9023" y="7492"/>
                        <a:pt x="9249" y="7041"/>
                      </a:cubicBezTo>
                      <a:cubicBezTo>
                        <a:pt x="9549" y="6539"/>
                        <a:pt x="9600" y="5963"/>
                        <a:pt x="9499" y="5387"/>
                      </a:cubicBezTo>
                      <a:cubicBezTo>
                        <a:pt x="9399" y="4835"/>
                        <a:pt x="9199" y="4284"/>
                        <a:pt x="8973" y="3808"/>
                      </a:cubicBezTo>
                      <a:cubicBezTo>
                        <a:pt x="8848" y="3532"/>
                        <a:pt x="8697" y="3281"/>
                        <a:pt x="8522" y="3031"/>
                      </a:cubicBezTo>
                      <a:cubicBezTo>
                        <a:pt x="8447" y="2930"/>
                        <a:pt x="8397" y="2805"/>
                        <a:pt x="8296" y="2705"/>
                      </a:cubicBezTo>
                      <a:lnTo>
                        <a:pt x="8271" y="2655"/>
                      </a:lnTo>
                      <a:cubicBezTo>
                        <a:pt x="7770" y="1903"/>
                        <a:pt x="6943" y="1276"/>
                        <a:pt x="6166" y="825"/>
                      </a:cubicBezTo>
                      <a:cubicBezTo>
                        <a:pt x="5414" y="374"/>
                        <a:pt x="4587" y="98"/>
                        <a:pt x="3710" y="23"/>
                      </a:cubicBezTo>
                      <a:cubicBezTo>
                        <a:pt x="3555" y="9"/>
                        <a:pt x="3395" y="1"/>
                        <a:pt x="32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6"/>
                <p:cNvSpPr/>
                <p:nvPr/>
              </p:nvSpPr>
              <p:spPr>
                <a:xfrm>
                  <a:off x="7010915" y="2014570"/>
                  <a:ext cx="249408" cy="221680"/>
                </a:xfrm>
                <a:custGeom>
                  <a:avLst/>
                  <a:gdLst/>
                  <a:ahLst/>
                  <a:cxnLst/>
                  <a:rect l="l" t="t" r="r" b="b"/>
                  <a:pathLst>
                    <a:path w="8347" h="7419" extrusionOk="0">
                      <a:moveTo>
                        <a:pt x="803" y="0"/>
                      </a:moveTo>
                      <a:lnTo>
                        <a:pt x="803" y="0"/>
                      </a:lnTo>
                      <a:cubicBezTo>
                        <a:pt x="603" y="75"/>
                        <a:pt x="427" y="201"/>
                        <a:pt x="252" y="351"/>
                      </a:cubicBezTo>
                      <a:cubicBezTo>
                        <a:pt x="201" y="401"/>
                        <a:pt x="126" y="451"/>
                        <a:pt x="51" y="527"/>
                      </a:cubicBezTo>
                      <a:cubicBezTo>
                        <a:pt x="51" y="552"/>
                        <a:pt x="51" y="552"/>
                        <a:pt x="51" y="577"/>
                      </a:cubicBezTo>
                      <a:cubicBezTo>
                        <a:pt x="1" y="802"/>
                        <a:pt x="1" y="1028"/>
                        <a:pt x="1" y="1253"/>
                      </a:cubicBezTo>
                      <a:cubicBezTo>
                        <a:pt x="26" y="1379"/>
                        <a:pt x="76" y="1529"/>
                        <a:pt x="101" y="1680"/>
                      </a:cubicBezTo>
                      <a:cubicBezTo>
                        <a:pt x="101" y="1780"/>
                        <a:pt x="151" y="1880"/>
                        <a:pt x="126" y="1980"/>
                      </a:cubicBezTo>
                      <a:cubicBezTo>
                        <a:pt x="151" y="2055"/>
                        <a:pt x="176" y="2106"/>
                        <a:pt x="201" y="2181"/>
                      </a:cubicBezTo>
                      <a:cubicBezTo>
                        <a:pt x="477" y="2832"/>
                        <a:pt x="878" y="3409"/>
                        <a:pt x="1379" y="3935"/>
                      </a:cubicBezTo>
                      <a:cubicBezTo>
                        <a:pt x="1405" y="4010"/>
                        <a:pt x="1405" y="4060"/>
                        <a:pt x="1430" y="4136"/>
                      </a:cubicBezTo>
                      <a:lnTo>
                        <a:pt x="1329" y="4236"/>
                      </a:lnTo>
                      <a:cubicBezTo>
                        <a:pt x="1254" y="4311"/>
                        <a:pt x="1179" y="4386"/>
                        <a:pt x="1104" y="4461"/>
                      </a:cubicBezTo>
                      <a:cubicBezTo>
                        <a:pt x="1029" y="4537"/>
                        <a:pt x="953" y="4587"/>
                        <a:pt x="878" y="4662"/>
                      </a:cubicBezTo>
                      <a:cubicBezTo>
                        <a:pt x="828" y="4712"/>
                        <a:pt x="753" y="4787"/>
                        <a:pt x="678" y="4837"/>
                      </a:cubicBezTo>
                      <a:cubicBezTo>
                        <a:pt x="653" y="4862"/>
                        <a:pt x="628" y="4862"/>
                        <a:pt x="603" y="4862"/>
                      </a:cubicBezTo>
                      <a:cubicBezTo>
                        <a:pt x="552" y="4862"/>
                        <a:pt x="502" y="4837"/>
                        <a:pt x="452" y="4787"/>
                      </a:cubicBezTo>
                      <a:cubicBezTo>
                        <a:pt x="427" y="4787"/>
                        <a:pt x="427" y="4787"/>
                        <a:pt x="402" y="4762"/>
                      </a:cubicBezTo>
                      <a:lnTo>
                        <a:pt x="402" y="4762"/>
                      </a:lnTo>
                      <a:cubicBezTo>
                        <a:pt x="728" y="5238"/>
                        <a:pt x="1079" y="5690"/>
                        <a:pt x="1455" y="6065"/>
                      </a:cubicBezTo>
                      <a:cubicBezTo>
                        <a:pt x="1555" y="6141"/>
                        <a:pt x="1630" y="6241"/>
                        <a:pt x="1705" y="6316"/>
                      </a:cubicBezTo>
                      <a:cubicBezTo>
                        <a:pt x="2633" y="6592"/>
                        <a:pt x="3585" y="6817"/>
                        <a:pt x="4537" y="6993"/>
                      </a:cubicBezTo>
                      <a:cubicBezTo>
                        <a:pt x="5314" y="7143"/>
                        <a:pt x="6116" y="7294"/>
                        <a:pt x="6893" y="7419"/>
                      </a:cubicBezTo>
                      <a:cubicBezTo>
                        <a:pt x="6943" y="7369"/>
                        <a:pt x="6994" y="7344"/>
                        <a:pt x="7019" y="7319"/>
                      </a:cubicBezTo>
                      <a:cubicBezTo>
                        <a:pt x="7194" y="7218"/>
                        <a:pt x="7369" y="7143"/>
                        <a:pt x="7520" y="7018"/>
                      </a:cubicBezTo>
                      <a:cubicBezTo>
                        <a:pt x="7645" y="6893"/>
                        <a:pt x="7770" y="6742"/>
                        <a:pt x="7871" y="6592"/>
                      </a:cubicBezTo>
                      <a:lnTo>
                        <a:pt x="7871" y="6592"/>
                      </a:lnTo>
                      <a:cubicBezTo>
                        <a:pt x="7770" y="6667"/>
                        <a:pt x="7645" y="6717"/>
                        <a:pt x="7520" y="6742"/>
                      </a:cubicBezTo>
                      <a:cubicBezTo>
                        <a:pt x="7169" y="6893"/>
                        <a:pt x="6768" y="6943"/>
                        <a:pt x="6392" y="6943"/>
                      </a:cubicBezTo>
                      <a:cubicBezTo>
                        <a:pt x="6242" y="6943"/>
                        <a:pt x="6116" y="6943"/>
                        <a:pt x="5991" y="6918"/>
                      </a:cubicBezTo>
                      <a:cubicBezTo>
                        <a:pt x="5415" y="6893"/>
                        <a:pt x="4763" y="6792"/>
                        <a:pt x="4337" y="6341"/>
                      </a:cubicBezTo>
                      <a:cubicBezTo>
                        <a:pt x="4312" y="6291"/>
                        <a:pt x="4337" y="6241"/>
                        <a:pt x="4387" y="6241"/>
                      </a:cubicBezTo>
                      <a:cubicBezTo>
                        <a:pt x="4913" y="6241"/>
                        <a:pt x="5415" y="6441"/>
                        <a:pt x="5941" y="6492"/>
                      </a:cubicBezTo>
                      <a:cubicBezTo>
                        <a:pt x="6091" y="6492"/>
                        <a:pt x="6217" y="6517"/>
                        <a:pt x="6367" y="6517"/>
                      </a:cubicBezTo>
                      <a:cubicBezTo>
                        <a:pt x="6668" y="6517"/>
                        <a:pt x="6968" y="6466"/>
                        <a:pt x="7269" y="6366"/>
                      </a:cubicBezTo>
                      <a:cubicBezTo>
                        <a:pt x="7670" y="6241"/>
                        <a:pt x="7971" y="5965"/>
                        <a:pt x="8146" y="5564"/>
                      </a:cubicBezTo>
                      <a:cubicBezTo>
                        <a:pt x="8222" y="5364"/>
                        <a:pt x="8247" y="5138"/>
                        <a:pt x="8297" y="4913"/>
                      </a:cubicBezTo>
                      <a:cubicBezTo>
                        <a:pt x="8322" y="4812"/>
                        <a:pt x="8322" y="4687"/>
                        <a:pt x="8347" y="4562"/>
                      </a:cubicBezTo>
                      <a:cubicBezTo>
                        <a:pt x="8347" y="4512"/>
                        <a:pt x="8347" y="4436"/>
                        <a:pt x="8322" y="4386"/>
                      </a:cubicBezTo>
                      <a:cubicBezTo>
                        <a:pt x="8322" y="4336"/>
                        <a:pt x="8322" y="4261"/>
                        <a:pt x="8322" y="4211"/>
                      </a:cubicBezTo>
                      <a:cubicBezTo>
                        <a:pt x="8322" y="4186"/>
                        <a:pt x="8297" y="4161"/>
                        <a:pt x="8297" y="4111"/>
                      </a:cubicBezTo>
                      <a:cubicBezTo>
                        <a:pt x="8222" y="3885"/>
                        <a:pt x="8121" y="3634"/>
                        <a:pt x="8021" y="3409"/>
                      </a:cubicBezTo>
                      <a:cubicBezTo>
                        <a:pt x="7996" y="3409"/>
                        <a:pt x="7971" y="3434"/>
                        <a:pt x="7996" y="3484"/>
                      </a:cubicBezTo>
                      <a:cubicBezTo>
                        <a:pt x="7996" y="4010"/>
                        <a:pt x="8046" y="4562"/>
                        <a:pt x="7821" y="5063"/>
                      </a:cubicBezTo>
                      <a:cubicBezTo>
                        <a:pt x="7620" y="5489"/>
                        <a:pt x="7194" y="5740"/>
                        <a:pt x="6718" y="5765"/>
                      </a:cubicBezTo>
                      <a:cubicBezTo>
                        <a:pt x="6643" y="5765"/>
                        <a:pt x="6567" y="5790"/>
                        <a:pt x="6467" y="5790"/>
                      </a:cubicBezTo>
                      <a:cubicBezTo>
                        <a:pt x="5715" y="5790"/>
                        <a:pt x="4913" y="5514"/>
                        <a:pt x="4237" y="5238"/>
                      </a:cubicBezTo>
                      <a:cubicBezTo>
                        <a:pt x="3485" y="4913"/>
                        <a:pt x="2808" y="4487"/>
                        <a:pt x="2207" y="3960"/>
                      </a:cubicBezTo>
                      <a:cubicBezTo>
                        <a:pt x="1580" y="3409"/>
                        <a:pt x="1004" y="2757"/>
                        <a:pt x="703" y="1980"/>
                      </a:cubicBezTo>
                      <a:cubicBezTo>
                        <a:pt x="552" y="1579"/>
                        <a:pt x="427" y="1178"/>
                        <a:pt x="477" y="752"/>
                      </a:cubicBezTo>
                      <a:cubicBezTo>
                        <a:pt x="502" y="451"/>
                        <a:pt x="628" y="226"/>
                        <a:pt x="803"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6"/>
                <p:cNvSpPr/>
                <p:nvPr/>
              </p:nvSpPr>
              <p:spPr>
                <a:xfrm>
                  <a:off x="7056602" y="2032527"/>
                  <a:ext cx="158065" cy="134848"/>
                </a:xfrm>
                <a:custGeom>
                  <a:avLst/>
                  <a:gdLst/>
                  <a:ahLst/>
                  <a:cxnLst/>
                  <a:rect l="l" t="t" r="r" b="b"/>
                  <a:pathLst>
                    <a:path w="5290" h="4513" extrusionOk="0">
                      <a:moveTo>
                        <a:pt x="1003" y="1"/>
                      </a:moveTo>
                      <a:cubicBezTo>
                        <a:pt x="803" y="1"/>
                        <a:pt x="627" y="26"/>
                        <a:pt x="452" y="101"/>
                      </a:cubicBezTo>
                      <a:cubicBezTo>
                        <a:pt x="101" y="276"/>
                        <a:pt x="1" y="627"/>
                        <a:pt x="26" y="978"/>
                      </a:cubicBezTo>
                      <a:cubicBezTo>
                        <a:pt x="51" y="1279"/>
                        <a:pt x="151" y="1530"/>
                        <a:pt x="327" y="1730"/>
                      </a:cubicBezTo>
                      <a:cubicBezTo>
                        <a:pt x="402" y="1855"/>
                        <a:pt x="477" y="1956"/>
                        <a:pt x="552" y="2056"/>
                      </a:cubicBezTo>
                      <a:cubicBezTo>
                        <a:pt x="577" y="2081"/>
                        <a:pt x="602" y="2081"/>
                        <a:pt x="602" y="2081"/>
                      </a:cubicBezTo>
                      <a:cubicBezTo>
                        <a:pt x="678" y="2081"/>
                        <a:pt x="728" y="2031"/>
                        <a:pt x="703" y="1956"/>
                      </a:cubicBezTo>
                      <a:cubicBezTo>
                        <a:pt x="678" y="1705"/>
                        <a:pt x="602" y="1354"/>
                        <a:pt x="828" y="1154"/>
                      </a:cubicBezTo>
                      <a:cubicBezTo>
                        <a:pt x="953" y="1053"/>
                        <a:pt x="1079" y="1028"/>
                        <a:pt x="1229" y="1028"/>
                      </a:cubicBezTo>
                      <a:cubicBezTo>
                        <a:pt x="1354" y="1028"/>
                        <a:pt x="1454" y="1053"/>
                        <a:pt x="1555" y="1053"/>
                      </a:cubicBezTo>
                      <a:cubicBezTo>
                        <a:pt x="2081" y="1179"/>
                        <a:pt x="2582" y="1429"/>
                        <a:pt x="3033" y="1755"/>
                      </a:cubicBezTo>
                      <a:cubicBezTo>
                        <a:pt x="3485" y="2081"/>
                        <a:pt x="3936" y="2457"/>
                        <a:pt x="4287" y="2908"/>
                      </a:cubicBezTo>
                      <a:cubicBezTo>
                        <a:pt x="4462" y="3134"/>
                        <a:pt x="4587" y="3359"/>
                        <a:pt x="4688" y="3635"/>
                      </a:cubicBezTo>
                      <a:cubicBezTo>
                        <a:pt x="4738" y="3760"/>
                        <a:pt x="4788" y="3886"/>
                        <a:pt x="4838" y="4011"/>
                      </a:cubicBezTo>
                      <a:cubicBezTo>
                        <a:pt x="4888" y="4161"/>
                        <a:pt x="4888" y="4287"/>
                        <a:pt x="4888" y="4437"/>
                      </a:cubicBezTo>
                      <a:cubicBezTo>
                        <a:pt x="4888" y="4487"/>
                        <a:pt x="4938" y="4512"/>
                        <a:pt x="4963" y="4512"/>
                      </a:cubicBezTo>
                      <a:cubicBezTo>
                        <a:pt x="4988" y="4512"/>
                        <a:pt x="5013" y="4512"/>
                        <a:pt x="5013" y="4487"/>
                      </a:cubicBezTo>
                      <a:cubicBezTo>
                        <a:pt x="5214" y="4261"/>
                        <a:pt x="5289" y="3911"/>
                        <a:pt x="5264" y="3635"/>
                      </a:cubicBezTo>
                      <a:lnTo>
                        <a:pt x="5289" y="3585"/>
                      </a:lnTo>
                      <a:cubicBezTo>
                        <a:pt x="5264" y="2883"/>
                        <a:pt x="4713" y="2282"/>
                        <a:pt x="4362" y="1730"/>
                      </a:cubicBezTo>
                      <a:cubicBezTo>
                        <a:pt x="3961" y="1154"/>
                        <a:pt x="3309" y="728"/>
                        <a:pt x="2657" y="452"/>
                      </a:cubicBezTo>
                      <a:cubicBezTo>
                        <a:pt x="2307" y="276"/>
                        <a:pt x="1931" y="126"/>
                        <a:pt x="1530" y="51"/>
                      </a:cubicBezTo>
                      <a:cubicBezTo>
                        <a:pt x="1354" y="26"/>
                        <a:pt x="1179" y="1"/>
                        <a:pt x="100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6"/>
                <p:cNvSpPr/>
                <p:nvPr/>
              </p:nvSpPr>
              <p:spPr>
                <a:xfrm>
                  <a:off x="7058096" y="1999600"/>
                  <a:ext cx="88415" cy="15000"/>
                </a:xfrm>
                <a:custGeom>
                  <a:avLst/>
                  <a:gdLst/>
                  <a:ahLst/>
                  <a:cxnLst/>
                  <a:rect l="l" t="t" r="r" b="b"/>
                  <a:pathLst>
                    <a:path w="2959" h="502" extrusionOk="0">
                      <a:moveTo>
                        <a:pt x="2958" y="501"/>
                      </a:moveTo>
                      <a:cubicBezTo>
                        <a:pt x="2708" y="401"/>
                        <a:pt x="2482" y="301"/>
                        <a:pt x="2232" y="226"/>
                      </a:cubicBezTo>
                      <a:cubicBezTo>
                        <a:pt x="2482" y="301"/>
                        <a:pt x="2683" y="376"/>
                        <a:pt x="2908" y="476"/>
                      </a:cubicBezTo>
                      <a:cubicBezTo>
                        <a:pt x="2933" y="476"/>
                        <a:pt x="2933" y="501"/>
                        <a:pt x="2958" y="501"/>
                      </a:cubicBezTo>
                      <a:moveTo>
                        <a:pt x="1" y="50"/>
                      </a:moveTo>
                      <a:cubicBezTo>
                        <a:pt x="1" y="50"/>
                        <a:pt x="1" y="50"/>
                        <a:pt x="26" y="25"/>
                      </a:cubicBezTo>
                      <a:cubicBezTo>
                        <a:pt x="151" y="25"/>
                        <a:pt x="277" y="0"/>
                        <a:pt x="402" y="0"/>
                      </a:cubicBezTo>
                      <a:cubicBezTo>
                        <a:pt x="427" y="0"/>
                        <a:pt x="452" y="0"/>
                        <a:pt x="477" y="0"/>
                      </a:cubicBezTo>
                      <a:cubicBezTo>
                        <a:pt x="327" y="25"/>
                        <a:pt x="151" y="25"/>
                        <a:pt x="1" y="50"/>
                      </a:cubicBezTo>
                    </a:path>
                  </a:pathLst>
                </a:custGeom>
                <a:solidFill>
                  <a:srgbClr val="F4F4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6"/>
                <p:cNvSpPr/>
                <p:nvPr/>
              </p:nvSpPr>
              <p:spPr>
                <a:xfrm>
                  <a:off x="7048385" y="1999600"/>
                  <a:ext cx="181999" cy="84650"/>
                </a:xfrm>
                <a:custGeom>
                  <a:avLst/>
                  <a:gdLst/>
                  <a:ahLst/>
                  <a:cxnLst/>
                  <a:rect l="l" t="t" r="r" b="b"/>
                  <a:pathLst>
                    <a:path w="6091" h="2833" extrusionOk="0">
                      <a:moveTo>
                        <a:pt x="802" y="0"/>
                      </a:moveTo>
                      <a:cubicBezTo>
                        <a:pt x="652" y="25"/>
                        <a:pt x="476" y="25"/>
                        <a:pt x="326" y="50"/>
                      </a:cubicBezTo>
                      <a:cubicBezTo>
                        <a:pt x="301" y="75"/>
                        <a:pt x="301" y="100"/>
                        <a:pt x="251" y="100"/>
                      </a:cubicBezTo>
                      <a:cubicBezTo>
                        <a:pt x="176" y="150"/>
                        <a:pt x="75" y="175"/>
                        <a:pt x="0" y="226"/>
                      </a:cubicBezTo>
                      <a:lnTo>
                        <a:pt x="777" y="226"/>
                      </a:lnTo>
                      <a:cubicBezTo>
                        <a:pt x="1053" y="226"/>
                        <a:pt x="1354" y="276"/>
                        <a:pt x="1604" y="351"/>
                      </a:cubicBezTo>
                      <a:cubicBezTo>
                        <a:pt x="1880" y="426"/>
                        <a:pt x="2130" y="526"/>
                        <a:pt x="2381" y="652"/>
                      </a:cubicBezTo>
                      <a:cubicBezTo>
                        <a:pt x="2607" y="777"/>
                        <a:pt x="2857" y="877"/>
                        <a:pt x="3108" y="1003"/>
                      </a:cubicBezTo>
                      <a:cubicBezTo>
                        <a:pt x="3609" y="1253"/>
                        <a:pt x="4085" y="1554"/>
                        <a:pt x="4537" y="1855"/>
                      </a:cubicBezTo>
                      <a:cubicBezTo>
                        <a:pt x="4762" y="2005"/>
                        <a:pt x="4988" y="2155"/>
                        <a:pt x="5238" y="2281"/>
                      </a:cubicBezTo>
                      <a:cubicBezTo>
                        <a:pt x="5489" y="2431"/>
                        <a:pt x="5740" y="2632"/>
                        <a:pt x="5965" y="2832"/>
                      </a:cubicBezTo>
                      <a:lnTo>
                        <a:pt x="6015" y="2832"/>
                      </a:lnTo>
                      <a:cubicBezTo>
                        <a:pt x="6040" y="2832"/>
                        <a:pt x="6090" y="2782"/>
                        <a:pt x="6040" y="2732"/>
                      </a:cubicBezTo>
                      <a:cubicBezTo>
                        <a:pt x="5815" y="2531"/>
                        <a:pt x="5564" y="2306"/>
                        <a:pt x="5364" y="2055"/>
                      </a:cubicBezTo>
                      <a:cubicBezTo>
                        <a:pt x="5163" y="1830"/>
                        <a:pt x="4963" y="1629"/>
                        <a:pt x="4737" y="1429"/>
                      </a:cubicBezTo>
                      <a:cubicBezTo>
                        <a:pt x="4286" y="1078"/>
                        <a:pt x="3785" y="752"/>
                        <a:pt x="3283" y="501"/>
                      </a:cubicBezTo>
                      <a:cubicBezTo>
                        <a:pt x="3033" y="401"/>
                        <a:pt x="2807" y="301"/>
                        <a:pt x="2557" y="226"/>
                      </a:cubicBezTo>
                      <a:cubicBezTo>
                        <a:pt x="2506" y="226"/>
                        <a:pt x="2456" y="201"/>
                        <a:pt x="2406" y="201"/>
                      </a:cubicBezTo>
                      <a:cubicBezTo>
                        <a:pt x="2105" y="150"/>
                        <a:pt x="1830" y="100"/>
                        <a:pt x="1529" y="75"/>
                      </a:cubicBezTo>
                      <a:cubicBezTo>
                        <a:pt x="1303" y="50"/>
                        <a:pt x="1053" y="25"/>
                        <a:pt x="802"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6"/>
                <p:cNvSpPr/>
                <p:nvPr/>
              </p:nvSpPr>
              <p:spPr>
                <a:xfrm>
                  <a:off x="6990716" y="2037039"/>
                  <a:ext cx="23994" cy="54680"/>
                </a:xfrm>
                <a:custGeom>
                  <a:avLst/>
                  <a:gdLst/>
                  <a:ahLst/>
                  <a:cxnLst/>
                  <a:rect l="l" t="t" r="r" b="b"/>
                  <a:pathLst>
                    <a:path w="803" h="1830" extrusionOk="0">
                      <a:moveTo>
                        <a:pt x="552" y="0"/>
                      </a:moveTo>
                      <a:cubicBezTo>
                        <a:pt x="376" y="226"/>
                        <a:pt x="226" y="476"/>
                        <a:pt x="126" y="752"/>
                      </a:cubicBezTo>
                      <a:cubicBezTo>
                        <a:pt x="25" y="1103"/>
                        <a:pt x="0" y="1479"/>
                        <a:pt x="50" y="1830"/>
                      </a:cubicBezTo>
                      <a:cubicBezTo>
                        <a:pt x="251" y="1755"/>
                        <a:pt x="426" y="1654"/>
                        <a:pt x="602" y="1554"/>
                      </a:cubicBezTo>
                      <a:cubicBezTo>
                        <a:pt x="702" y="1479"/>
                        <a:pt x="777" y="1404"/>
                        <a:pt x="802" y="1278"/>
                      </a:cubicBezTo>
                      <a:cubicBezTo>
                        <a:pt x="802" y="1253"/>
                        <a:pt x="802" y="1253"/>
                        <a:pt x="802" y="1228"/>
                      </a:cubicBezTo>
                      <a:cubicBezTo>
                        <a:pt x="727" y="1003"/>
                        <a:pt x="677" y="752"/>
                        <a:pt x="677" y="501"/>
                      </a:cubicBezTo>
                      <a:cubicBezTo>
                        <a:pt x="652" y="451"/>
                        <a:pt x="652" y="376"/>
                        <a:pt x="627" y="326"/>
                      </a:cubicBezTo>
                      <a:cubicBezTo>
                        <a:pt x="602" y="251"/>
                        <a:pt x="577" y="151"/>
                        <a:pt x="552" y="75"/>
                      </a:cubicBezTo>
                      <a:cubicBezTo>
                        <a:pt x="552" y="50"/>
                        <a:pt x="552" y="25"/>
                        <a:pt x="552"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6"/>
                <p:cNvSpPr/>
                <p:nvPr/>
              </p:nvSpPr>
              <p:spPr>
                <a:xfrm>
                  <a:off x="7010915" y="2052009"/>
                  <a:ext cx="4542" cy="21753"/>
                </a:xfrm>
                <a:custGeom>
                  <a:avLst/>
                  <a:gdLst/>
                  <a:ahLst/>
                  <a:cxnLst/>
                  <a:rect l="l" t="t" r="r" b="b"/>
                  <a:pathLst>
                    <a:path w="152" h="728" extrusionOk="0">
                      <a:moveTo>
                        <a:pt x="1" y="0"/>
                      </a:moveTo>
                      <a:cubicBezTo>
                        <a:pt x="1" y="251"/>
                        <a:pt x="51" y="502"/>
                        <a:pt x="126" y="727"/>
                      </a:cubicBezTo>
                      <a:cubicBezTo>
                        <a:pt x="151" y="627"/>
                        <a:pt x="101" y="527"/>
                        <a:pt x="101" y="427"/>
                      </a:cubicBezTo>
                      <a:cubicBezTo>
                        <a:pt x="76" y="276"/>
                        <a:pt x="26" y="126"/>
                        <a:pt x="1" y="0"/>
                      </a:cubicBezTo>
                      <a:close/>
                    </a:path>
                  </a:pathLst>
                </a:custGeom>
                <a:solidFill>
                  <a:srgbClr val="B77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6"/>
                <p:cNvSpPr/>
                <p:nvPr/>
              </p:nvSpPr>
              <p:spPr>
                <a:xfrm>
                  <a:off x="7115764" y="2135882"/>
                  <a:ext cx="70427" cy="27729"/>
                </a:xfrm>
                <a:custGeom>
                  <a:avLst/>
                  <a:gdLst/>
                  <a:ahLst/>
                  <a:cxnLst/>
                  <a:rect l="l" t="t" r="r" b="b"/>
                  <a:pathLst>
                    <a:path w="2357" h="928" extrusionOk="0">
                      <a:moveTo>
                        <a:pt x="76" y="0"/>
                      </a:moveTo>
                      <a:cubicBezTo>
                        <a:pt x="26" y="0"/>
                        <a:pt x="1" y="51"/>
                        <a:pt x="51" y="76"/>
                      </a:cubicBezTo>
                      <a:cubicBezTo>
                        <a:pt x="126" y="151"/>
                        <a:pt x="176" y="226"/>
                        <a:pt x="276" y="301"/>
                      </a:cubicBezTo>
                      <a:cubicBezTo>
                        <a:pt x="352" y="376"/>
                        <a:pt x="452" y="427"/>
                        <a:pt x="552" y="452"/>
                      </a:cubicBezTo>
                      <a:cubicBezTo>
                        <a:pt x="728" y="552"/>
                        <a:pt x="903" y="652"/>
                        <a:pt x="1104" y="727"/>
                      </a:cubicBezTo>
                      <a:cubicBezTo>
                        <a:pt x="1304" y="802"/>
                        <a:pt x="1530" y="828"/>
                        <a:pt x="1730" y="878"/>
                      </a:cubicBezTo>
                      <a:cubicBezTo>
                        <a:pt x="1931" y="928"/>
                        <a:pt x="2156" y="928"/>
                        <a:pt x="2357" y="928"/>
                      </a:cubicBezTo>
                      <a:lnTo>
                        <a:pt x="2357" y="878"/>
                      </a:lnTo>
                      <a:cubicBezTo>
                        <a:pt x="2156" y="828"/>
                        <a:pt x="1956" y="752"/>
                        <a:pt x="1780" y="702"/>
                      </a:cubicBezTo>
                      <a:cubicBezTo>
                        <a:pt x="1580" y="652"/>
                        <a:pt x="1404" y="577"/>
                        <a:pt x="1204" y="502"/>
                      </a:cubicBezTo>
                      <a:cubicBezTo>
                        <a:pt x="1028" y="427"/>
                        <a:pt x="828" y="351"/>
                        <a:pt x="652" y="251"/>
                      </a:cubicBezTo>
                      <a:cubicBezTo>
                        <a:pt x="552" y="201"/>
                        <a:pt x="477" y="151"/>
                        <a:pt x="402" y="101"/>
                      </a:cubicBezTo>
                      <a:cubicBezTo>
                        <a:pt x="302" y="76"/>
                        <a:pt x="201" y="51"/>
                        <a:pt x="101"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6"/>
                <p:cNvSpPr/>
                <p:nvPr/>
              </p:nvSpPr>
              <p:spPr>
                <a:xfrm>
                  <a:off x="7003445" y="1988723"/>
                  <a:ext cx="271878" cy="222218"/>
                </a:xfrm>
                <a:custGeom>
                  <a:avLst/>
                  <a:gdLst/>
                  <a:ahLst/>
                  <a:cxnLst/>
                  <a:rect l="l" t="t" r="r" b="b"/>
                  <a:pathLst>
                    <a:path w="9099" h="7437" extrusionOk="0">
                      <a:moveTo>
                        <a:pt x="2277" y="669"/>
                      </a:moveTo>
                      <a:cubicBezTo>
                        <a:pt x="2436" y="669"/>
                        <a:pt x="2590" y="678"/>
                        <a:pt x="2732" y="690"/>
                      </a:cubicBezTo>
                      <a:cubicBezTo>
                        <a:pt x="3108" y="740"/>
                        <a:pt x="3434" y="840"/>
                        <a:pt x="3810" y="915"/>
                      </a:cubicBezTo>
                      <a:cubicBezTo>
                        <a:pt x="4086" y="961"/>
                        <a:pt x="4383" y="965"/>
                        <a:pt x="4682" y="985"/>
                      </a:cubicBezTo>
                      <a:lnTo>
                        <a:pt x="4682" y="985"/>
                      </a:lnTo>
                      <a:cubicBezTo>
                        <a:pt x="4683" y="987"/>
                        <a:pt x="4685" y="989"/>
                        <a:pt x="4687" y="991"/>
                      </a:cubicBezTo>
                      <a:cubicBezTo>
                        <a:pt x="5414" y="1517"/>
                        <a:pt x="6141" y="1993"/>
                        <a:pt x="6717" y="2670"/>
                      </a:cubicBezTo>
                      <a:cubicBezTo>
                        <a:pt x="7269" y="3296"/>
                        <a:pt x="7820" y="3973"/>
                        <a:pt x="8096" y="4775"/>
                      </a:cubicBezTo>
                      <a:cubicBezTo>
                        <a:pt x="8296" y="5377"/>
                        <a:pt x="8246" y="6103"/>
                        <a:pt x="7670" y="6479"/>
                      </a:cubicBezTo>
                      <a:cubicBezTo>
                        <a:pt x="7370" y="6691"/>
                        <a:pt x="7009" y="6766"/>
                        <a:pt x="6647" y="6766"/>
                      </a:cubicBezTo>
                      <a:cubicBezTo>
                        <a:pt x="6494" y="6766"/>
                        <a:pt x="6340" y="6752"/>
                        <a:pt x="6191" y="6730"/>
                      </a:cubicBezTo>
                      <a:cubicBezTo>
                        <a:pt x="4938" y="6555"/>
                        <a:pt x="3760" y="5928"/>
                        <a:pt x="2807" y="5126"/>
                      </a:cubicBezTo>
                      <a:cubicBezTo>
                        <a:pt x="2131" y="4575"/>
                        <a:pt x="1504" y="3923"/>
                        <a:pt x="1078" y="3171"/>
                      </a:cubicBezTo>
                      <a:cubicBezTo>
                        <a:pt x="777" y="2620"/>
                        <a:pt x="426" y="1717"/>
                        <a:pt x="878" y="1166"/>
                      </a:cubicBezTo>
                      <a:cubicBezTo>
                        <a:pt x="1203" y="764"/>
                        <a:pt x="1763" y="669"/>
                        <a:pt x="2277" y="669"/>
                      </a:cubicBezTo>
                      <a:close/>
                      <a:moveTo>
                        <a:pt x="2258" y="1"/>
                      </a:moveTo>
                      <a:cubicBezTo>
                        <a:pt x="1718" y="1"/>
                        <a:pt x="1172" y="94"/>
                        <a:pt x="727" y="414"/>
                      </a:cubicBezTo>
                      <a:cubicBezTo>
                        <a:pt x="25" y="940"/>
                        <a:pt x="0" y="1843"/>
                        <a:pt x="251" y="2620"/>
                      </a:cubicBezTo>
                      <a:cubicBezTo>
                        <a:pt x="527" y="3522"/>
                        <a:pt x="1103" y="4274"/>
                        <a:pt x="1755" y="4925"/>
                      </a:cubicBezTo>
                      <a:cubicBezTo>
                        <a:pt x="2858" y="6028"/>
                        <a:pt x="4236" y="6930"/>
                        <a:pt x="5790" y="7306"/>
                      </a:cubicBezTo>
                      <a:cubicBezTo>
                        <a:pt x="6133" y="7375"/>
                        <a:pt x="6507" y="7436"/>
                        <a:pt x="6877" y="7436"/>
                      </a:cubicBezTo>
                      <a:cubicBezTo>
                        <a:pt x="7183" y="7436"/>
                        <a:pt x="7487" y="7395"/>
                        <a:pt x="7770" y="7281"/>
                      </a:cubicBezTo>
                      <a:cubicBezTo>
                        <a:pt x="8522" y="7006"/>
                        <a:pt x="8998" y="6329"/>
                        <a:pt x="9048" y="5502"/>
                      </a:cubicBezTo>
                      <a:cubicBezTo>
                        <a:pt x="9098" y="4374"/>
                        <a:pt x="8321" y="3372"/>
                        <a:pt x="7594" y="2595"/>
                      </a:cubicBezTo>
                      <a:cubicBezTo>
                        <a:pt x="7193" y="2194"/>
                        <a:pt x="6742" y="1843"/>
                        <a:pt x="6266" y="1517"/>
                      </a:cubicBezTo>
                      <a:cubicBezTo>
                        <a:pt x="5815" y="1191"/>
                        <a:pt x="5314" y="915"/>
                        <a:pt x="4787" y="790"/>
                      </a:cubicBezTo>
                      <a:cubicBezTo>
                        <a:pt x="4778" y="788"/>
                        <a:pt x="4769" y="787"/>
                        <a:pt x="4760" y="787"/>
                      </a:cubicBezTo>
                      <a:cubicBezTo>
                        <a:pt x="4760" y="787"/>
                        <a:pt x="4759" y="787"/>
                        <a:pt x="4759" y="787"/>
                      </a:cubicBezTo>
                      <a:lnTo>
                        <a:pt x="4759" y="787"/>
                      </a:lnTo>
                      <a:cubicBezTo>
                        <a:pt x="4544" y="580"/>
                        <a:pt x="4288" y="381"/>
                        <a:pt x="4010" y="289"/>
                      </a:cubicBezTo>
                      <a:cubicBezTo>
                        <a:pt x="3660" y="164"/>
                        <a:pt x="3259" y="88"/>
                        <a:pt x="2908" y="38"/>
                      </a:cubicBezTo>
                      <a:cubicBezTo>
                        <a:pt x="2697" y="16"/>
                        <a:pt x="2478" y="1"/>
                        <a:pt x="22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6"/>
                <p:cNvSpPr/>
                <p:nvPr/>
              </p:nvSpPr>
              <p:spPr>
                <a:xfrm>
                  <a:off x="7058096" y="2026820"/>
                  <a:ext cx="171541" cy="144769"/>
                </a:xfrm>
                <a:custGeom>
                  <a:avLst/>
                  <a:gdLst/>
                  <a:ahLst/>
                  <a:cxnLst/>
                  <a:rect l="l" t="t" r="r" b="b"/>
                  <a:pathLst>
                    <a:path w="5741" h="4845" extrusionOk="0">
                      <a:moveTo>
                        <a:pt x="799" y="1"/>
                      </a:moveTo>
                      <a:cubicBezTo>
                        <a:pt x="663" y="1"/>
                        <a:pt x="529" y="20"/>
                        <a:pt x="402" y="66"/>
                      </a:cubicBezTo>
                      <a:cubicBezTo>
                        <a:pt x="227" y="142"/>
                        <a:pt x="1" y="367"/>
                        <a:pt x="26" y="593"/>
                      </a:cubicBezTo>
                      <a:cubicBezTo>
                        <a:pt x="47" y="740"/>
                        <a:pt x="139" y="799"/>
                        <a:pt x="258" y="799"/>
                      </a:cubicBezTo>
                      <a:cubicBezTo>
                        <a:pt x="280" y="799"/>
                        <a:pt x="303" y="797"/>
                        <a:pt x="327" y="793"/>
                      </a:cubicBezTo>
                      <a:cubicBezTo>
                        <a:pt x="530" y="753"/>
                        <a:pt x="683" y="679"/>
                        <a:pt x="867" y="679"/>
                      </a:cubicBezTo>
                      <a:cubicBezTo>
                        <a:pt x="910" y="679"/>
                        <a:pt x="956" y="683"/>
                        <a:pt x="1003" y="693"/>
                      </a:cubicBezTo>
                      <a:cubicBezTo>
                        <a:pt x="1304" y="743"/>
                        <a:pt x="1630" y="868"/>
                        <a:pt x="1931" y="994"/>
                      </a:cubicBezTo>
                      <a:cubicBezTo>
                        <a:pt x="2457" y="1194"/>
                        <a:pt x="2958" y="1495"/>
                        <a:pt x="3460" y="1796"/>
                      </a:cubicBezTo>
                      <a:cubicBezTo>
                        <a:pt x="3936" y="2122"/>
                        <a:pt x="4437" y="2473"/>
                        <a:pt x="4763" y="2974"/>
                      </a:cubicBezTo>
                      <a:cubicBezTo>
                        <a:pt x="5114" y="3475"/>
                        <a:pt x="5314" y="4202"/>
                        <a:pt x="4938" y="4753"/>
                      </a:cubicBezTo>
                      <a:cubicBezTo>
                        <a:pt x="4900" y="4792"/>
                        <a:pt x="4950" y="4845"/>
                        <a:pt x="4998" y="4845"/>
                      </a:cubicBezTo>
                      <a:cubicBezTo>
                        <a:pt x="5013" y="4845"/>
                        <a:pt x="5027" y="4840"/>
                        <a:pt x="5039" y="4828"/>
                      </a:cubicBezTo>
                      <a:cubicBezTo>
                        <a:pt x="5740" y="4177"/>
                        <a:pt x="5139" y="2949"/>
                        <a:pt x="4688" y="2347"/>
                      </a:cubicBezTo>
                      <a:cubicBezTo>
                        <a:pt x="4036" y="1470"/>
                        <a:pt x="3109" y="843"/>
                        <a:pt x="2106" y="392"/>
                      </a:cubicBezTo>
                      <a:cubicBezTo>
                        <a:pt x="1740" y="219"/>
                        <a:pt x="1255" y="1"/>
                        <a:pt x="7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6"/>
                <p:cNvSpPr/>
                <p:nvPr/>
              </p:nvSpPr>
              <p:spPr>
                <a:xfrm>
                  <a:off x="6974222" y="1994341"/>
                  <a:ext cx="226192" cy="260972"/>
                </a:xfrm>
                <a:custGeom>
                  <a:avLst/>
                  <a:gdLst/>
                  <a:ahLst/>
                  <a:cxnLst/>
                  <a:rect l="l" t="t" r="r" b="b"/>
                  <a:pathLst>
                    <a:path w="7570" h="8734" extrusionOk="0">
                      <a:moveTo>
                        <a:pt x="2507" y="1"/>
                      </a:moveTo>
                      <a:cubicBezTo>
                        <a:pt x="2357" y="1"/>
                        <a:pt x="2206" y="1"/>
                        <a:pt x="2056" y="51"/>
                      </a:cubicBezTo>
                      <a:cubicBezTo>
                        <a:pt x="1831" y="126"/>
                        <a:pt x="1605" y="251"/>
                        <a:pt x="1404" y="402"/>
                      </a:cubicBezTo>
                      <a:cubicBezTo>
                        <a:pt x="1003" y="677"/>
                        <a:pt x="678" y="1028"/>
                        <a:pt x="452" y="1429"/>
                      </a:cubicBezTo>
                      <a:cubicBezTo>
                        <a:pt x="226" y="1830"/>
                        <a:pt x="26" y="2306"/>
                        <a:pt x="26" y="2758"/>
                      </a:cubicBezTo>
                      <a:cubicBezTo>
                        <a:pt x="1" y="3234"/>
                        <a:pt x="176" y="3735"/>
                        <a:pt x="352" y="4186"/>
                      </a:cubicBezTo>
                      <a:cubicBezTo>
                        <a:pt x="1104" y="5966"/>
                        <a:pt x="2658" y="7494"/>
                        <a:pt x="4412" y="8271"/>
                      </a:cubicBezTo>
                      <a:cubicBezTo>
                        <a:pt x="5126" y="8583"/>
                        <a:pt x="5880" y="8733"/>
                        <a:pt x="6645" y="8733"/>
                      </a:cubicBezTo>
                      <a:cubicBezTo>
                        <a:pt x="6927" y="8733"/>
                        <a:pt x="7211" y="8713"/>
                        <a:pt x="7495" y="8672"/>
                      </a:cubicBezTo>
                      <a:cubicBezTo>
                        <a:pt x="7570" y="8647"/>
                        <a:pt x="7520" y="8547"/>
                        <a:pt x="7445" y="8547"/>
                      </a:cubicBezTo>
                      <a:cubicBezTo>
                        <a:pt x="7194" y="8581"/>
                        <a:pt x="6948" y="8598"/>
                        <a:pt x="6705" y="8598"/>
                      </a:cubicBezTo>
                      <a:cubicBezTo>
                        <a:pt x="6046" y="8598"/>
                        <a:pt x="5410" y="8471"/>
                        <a:pt x="4788" y="8196"/>
                      </a:cubicBezTo>
                      <a:cubicBezTo>
                        <a:pt x="4011" y="7845"/>
                        <a:pt x="3284" y="7344"/>
                        <a:pt x="2683" y="6742"/>
                      </a:cubicBezTo>
                      <a:cubicBezTo>
                        <a:pt x="2081" y="6141"/>
                        <a:pt x="1580" y="5414"/>
                        <a:pt x="1154" y="4662"/>
                      </a:cubicBezTo>
                      <a:cubicBezTo>
                        <a:pt x="753" y="3910"/>
                        <a:pt x="402" y="3033"/>
                        <a:pt x="678" y="2181"/>
                      </a:cubicBezTo>
                      <a:cubicBezTo>
                        <a:pt x="853" y="1730"/>
                        <a:pt x="1129" y="1329"/>
                        <a:pt x="1480" y="1028"/>
                      </a:cubicBezTo>
                      <a:cubicBezTo>
                        <a:pt x="1680" y="878"/>
                        <a:pt x="1856" y="752"/>
                        <a:pt x="2081" y="652"/>
                      </a:cubicBezTo>
                      <a:cubicBezTo>
                        <a:pt x="2307" y="527"/>
                        <a:pt x="2507" y="377"/>
                        <a:pt x="2733" y="276"/>
                      </a:cubicBezTo>
                      <a:cubicBezTo>
                        <a:pt x="2883" y="226"/>
                        <a:pt x="2883" y="1"/>
                        <a:pt x="27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36"/>
                <p:cNvSpPr/>
                <p:nvPr/>
              </p:nvSpPr>
              <p:spPr>
                <a:xfrm>
                  <a:off x="7139728" y="2140006"/>
                  <a:ext cx="133325" cy="81931"/>
                </a:xfrm>
                <a:custGeom>
                  <a:avLst/>
                  <a:gdLst/>
                  <a:ahLst/>
                  <a:cxnLst/>
                  <a:rect l="l" t="t" r="r" b="b"/>
                  <a:pathLst>
                    <a:path w="4462" h="2742" extrusionOk="0">
                      <a:moveTo>
                        <a:pt x="4186" y="0"/>
                      </a:moveTo>
                      <a:cubicBezTo>
                        <a:pt x="4155" y="0"/>
                        <a:pt x="4124" y="13"/>
                        <a:pt x="4111" y="38"/>
                      </a:cubicBezTo>
                      <a:cubicBezTo>
                        <a:pt x="4036" y="238"/>
                        <a:pt x="4036" y="514"/>
                        <a:pt x="3986" y="715"/>
                      </a:cubicBezTo>
                      <a:cubicBezTo>
                        <a:pt x="3936" y="940"/>
                        <a:pt x="3911" y="1166"/>
                        <a:pt x="3835" y="1366"/>
                      </a:cubicBezTo>
                      <a:cubicBezTo>
                        <a:pt x="3660" y="1767"/>
                        <a:pt x="3359" y="2043"/>
                        <a:pt x="2958" y="2168"/>
                      </a:cubicBezTo>
                      <a:cubicBezTo>
                        <a:pt x="2661" y="2273"/>
                        <a:pt x="2352" y="2317"/>
                        <a:pt x="2039" y="2317"/>
                      </a:cubicBezTo>
                      <a:cubicBezTo>
                        <a:pt x="1903" y="2317"/>
                        <a:pt x="1766" y="2309"/>
                        <a:pt x="1630" y="2294"/>
                      </a:cubicBezTo>
                      <a:cubicBezTo>
                        <a:pt x="1104" y="2243"/>
                        <a:pt x="602" y="2043"/>
                        <a:pt x="76" y="2043"/>
                      </a:cubicBezTo>
                      <a:cubicBezTo>
                        <a:pt x="26" y="2043"/>
                        <a:pt x="1" y="2093"/>
                        <a:pt x="26" y="2143"/>
                      </a:cubicBezTo>
                      <a:cubicBezTo>
                        <a:pt x="452" y="2594"/>
                        <a:pt x="1104" y="2695"/>
                        <a:pt x="1680" y="2720"/>
                      </a:cubicBezTo>
                      <a:cubicBezTo>
                        <a:pt x="1821" y="2734"/>
                        <a:pt x="1965" y="2742"/>
                        <a:pt x="2111" y="2742"/>
                      </a:cubicBezTo>
                      <a:cubicBezTo>
                        <a:pt x="2485" y="2742"/>
                        <a:pt x="2866" y="2688"/>
                        <a:pt x="3209" y="2544"/>
                      </a:cubicBezTo>
                      <a:cubicBezTo>
                        <a:pt x="3660" y="2369"/>
                        <a:pt x="4111" y="2118"/>
                        <a:pt x="4312" y="1642"/>
                      </a:cubicBezTo>
                      <a:cubicBezTo>
                        <a:pt x="4412" y="1391"/>
                        <a:pt x="4462" y="1116"/>
                        <a:pt x="4437" y="840"/>
                      </a:cubicBezTo>
                      <a:cubicBezTo>
                        <a:pt x="4437" y="715"/>
                        <a:pt x="4412" y="589"/>
                        <a:pt x="4387" y="464"/>
                      </a:cubicBezTo>
                      <a:cubicBezTo>
                        <a:pt x="4362" y="314"/>
                        <a:pt x="4337" y="163"/>
                        <a:pt x="4261" y="38"/>
                      </a:cubicBezTo>
                      <a:cubicBezTo>
                        <a:pt x="4249" y="13"/>
                        <a:pt x="4218" y="0"/>
                        <a:pt x="41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36"/>
                <p:cNvSpPr/>
                <p:nvPr/>
              </p:nvSpPr>
              <p:spPr>
                <a:xfrm>
                  <a:off x="6999710" y="2010058"/>
                  <a:ext cx="86144" cy="155794"/>
                </a:xfrm>
                <a:custGeom>
                  <a:avLst/>
                  <a:gdLst/>
                  <a:ahLst/>
                  <a:cxnLst/>
                  <a:rect l="l" t="t" r="r" b="b"/>
                  <a:pathLst>
                    <a:path w="2883" h="5214" extrusionOk="0">
                      <a:moveTo>
                        <a:pt x="578" y="0"/>
                      </a:moveTo>
                      <a:cubicBezTo>
                        <a:pt x="219" y="0"/>
                        <a:pt x="75" y="558"/>
                        <a:pt x="50" y="828"/>
                      </a:cubicBezTo>
                      <a:cubicBezTo>
                        <a:pt x="0" y="1279"/>
                        <a:pt x="150" y="1705"/>
                        <a:pt x="326" y="2131"/>
                      </a:cubicBezTo>
                      <a:cubicBezTo>
                        <a:pt x="476" y="2507"/>
                        <a:pt x="677" y="2858"/>
                        <a:pt x="902" y="3209"/>
                      </a:cubicBezTo>
                      <a:cubicBezTo>
                        <a:pt x="1404" y="3986"/>
                        <a:pt x="2055" y="4688"/>
                        <a:pt x="2857" y="5214"/>
                      </a:cubicBezTo>
                      <a:lnTo>
                        <a:pt x="2882" y="5164"/>
                      </a:lnTo>
                      <a:cubicBezTo>
                        <a:pt x="2206" y="4587"/>
                        <a:pt x="1604" y="3961"/>
                        <a:pt x="1153" y="3209"/>
                      </a:cubicBezTo>
                      <a:cubicBezTo>
                        <a:pt x="927" y="2833"/>
                        <a:pt x="752" y="2432"/>
                        <a:pt x="602" y="2006"/>
                      </a:cubicBezTo>
                      <a:cubicBezTo>
                        <a:pt x="451" y="1580"/>
                        <a:pt x="301" y="1003"/>
                        <a:pt x="576" y="602"/>
                      </a:cubicBezTo>
                      <a:cubicBezTo>
                        <a:pt x="677" y="477"/>
                        <a:pt x="827" y="352"/>
                        <a:pt x="802" y="176"/>
                      </a:cubicBezTo>
                      <a:cubicBezTo>
                        <a:pt x="802" y="76"/>
                        <a:pt x="727" y="26"/>
                        <a:pt x="602" y="1"/>
                      </a:cubicBezTo>
                      <a:cubicBezTo>
                        <a:pt x="594" y="0"/>
                        <a:pt x="586" y="0"/>
                        <a:pt x="5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6"/>
                <p:cNvSpPr/>
                <p:nvPr/>
              </p:nvSpPr>
              <p:spPr>
                <a:xfrm>
                  <a:off x="7082418" y="2109170"/>
                  <a:ext cx="69322" cy="52200"/>
                </a:xfrm>
                <a:custGeom>
                  <a:avLst/>
                  <a:gdLst/>
                  <a:ahLst/>
                  <a:cxnLst/>
                  <a:rect l="l" t="t" r="r" b="b"/>
                  <a:pathLst>
                    <a:path w="2320" h="1747" extrusionOk="0">
                      <a:moveTo>
                        <a:pt x="77" y="1"/>
                      </a:moveTo>
                      <a:cubicBezTo>
                        <a:pt x="36" y="1"/>
                        <a:pt x="1" y="54"/>
                        <a:pt x="39" y="92"/>
                      </a:cubicBezTo>
                      <a:cubicBezTo>
                        <a:pt x="340" y="443"/>
                        <a:pt x="666" y="769"/>
                        <a:pt x="1042" y="1045"/>
                      </a:cubicBezTo>
                      <a:cubicBezTo>
                        <a:pt x="1217" y="1195"/>
                        <a:pt x="1392" y="1321"/>
                        <a:pt x="1593" y="1446"/>
                      </a:cubicBezTo>
                      <a:cubicBezTo>
                        <a:pt x="1768" y="1571"/>
                        <a:pt x="1994" y="1722"/>
                        <a:pt x="2220" y="1747"/>
                      </a:cubicBezTo>
                      <a:cubicBezTo>
                        <a:pt x="2295" y="1747"/>
                        <a:pt x="2320" y="1646"/>
                        <a:pt x="2270" y="1596"/>
                      </a:cubicBezTo>
                      <a:cubicBezTo>
                        <a:pt x="2194" y="1521"/>
                        <a:pt x="2094" y="1471"/>
                        <a:pt x="2019" y="1421"/>
                      </a:cubicBezTo>
                      <a:cubicBezTo>
                        <a:pt x="1919" y="1371"/>
                        <a:pt x="1819" y="1321"/>
                        <a:pt x="1718" y="1270"/>
                      </a:cubicBezTo>
                      <a:cubicBezTo>
                        <a:pt x="1518" y="1145"/>
                        <a:pt x="1342" y="1020"/>
                        <a:pt x="1142" y="894"/>
                      </a:cubicBezTo>
                      <a:cubicBezTo>
                        <a:pt x="791" y="619"/>
                        <a:pt x="440" y="343"/>
                        <a:pt x="114" y="17"/>
                      </a:cubicBezTo>
                      <a:cubicBezTo>
                        <a:pt x="103" y="6"/>
                        <a:pt x="90" y="1"/>
                        <a:pt x="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6"/>
                <p:cNvSpPr/>
                <p:nvPr/>
              </p:nvSpPr>
              <p:spPr>
                <a:xfrm>
                  <a:off x="7121023" y="2246707"/>
                  <a:ext cx="47957" cy="9024"/>
                </a:xfrm>
                <a:custGeom>
                  <a:avLst/>
                  <a:gdLst/>
                  <a:ahLst/>
                  <a:cxnLst/>
                  <a:rect l="l" t="t" r="r" b="b"/>
                  <a:pathLst>
                    <a:path w="1605" h="302" extrusionOk="0">
                      <a:moveTo>
                        <a:pt x="1404" y="302"/>
                      </a:moveTo>
                      <a:cubicBezTo>
                        <a:pt x="1404" y="302"/>
                        <a:pt x="1379" y="302"/>
                        <a:pt x="1354" y="302"/>
                      </a:cubicBezTo>
                      <a:cubicBezTo>
                        <a:pt x="1078" y="276"/>
                        <a:pt x="802" y="251"/>
                        <a:pt x="527" y="176"/>
                      </a:cubicBezTo>
                      <a:cubicBezTo>
                        <a:pt x="351" y="126"/>
                        <a:pt x="176" y="76"/>
                        <a:pt x="0" y="1"/>
                      </a:cubicBezTo>
                      <a:cubicBezTo>
                        <a:pt x="527" y="176"/>
                        <a:pt x="1053" y="276"/>
                        <a:pt x="1604" y="276"/>
                      </a:cubicBezTo>
                      <a:cubicBezTo>
                        <a:pt x="1529" y="302"/>
                        <a:pt x="1479" y="302"/>
                        <a:pt x="1404" y="302"/>
                      </a:cubicBezTo>
                      <a:close/>
                    </a:path>
                  </a:pathLst>
                </a:custGeom>
                <a:solidFill>
                  <a:srgbClr val="8285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6"/>
                <p:cNvSpPr/>
                <p:nvPr/>
              </p:nvSpPr>
              <p:spPr>
                <a:xfrm>
                  <a:off x="7061860" y="2203292"/>
                  <a:ext cx="155047" cy="47957"/>
                </a:xfrm>
                <a:custGeom>
                  <a:avLst/>
                  <a:gdLst/>
                  <a:ahLst/>
                  <a:cxnLst/>
                  <a:rect l="l" t="t" r="r" b="b"/>
                  <a:pathLst>
                    <a:path w="5189" h="1605" extrusionOk="0">
                      <a:moveTo>
                        <a:pt x="0" y="0"/>
                      </a:moveTo>
                      <a:lnTo>
                        <a:pt x="0" y="0"/>
                      </a:lnTo>
                      <a:cubicBezTo>
                        <a:pt x="552" y="476"/>
                        <a:pt x="1178" y="902"/>
                        <a:pt x="1855" y="1203"/>
                      </a:cubicBezTo>
                      <a:cubicBezTo>
                        <a:pt x="2481" y="1479"/>
                        <a:pt x="3108" y="1604"/>
                        <a:pt x="3785" y="1604"/>
                      </a:cubicBezTo>
                      <a:cubicBezTo>
                        <a:pt x="4010" y="1604"/>
                        <a:pt x="4261" y="1604"/>
                        <a:pt x="4512" y="1554"/>
                      </a:cubicBezTo>
                      <a:lnTo>
                        <a:pt x="4537" y="1554"/>
                      </a:lnTo>
                      <a:cubicBezTo>
                        <a:pt x="4537" y="1554"/>
                        <a:pt x="4562" y="1554"/>
                        <a:pt x="4562" y="1579"/>
                      </a:cubicBezTo>
                      <a:cubicBezTo>
                        <a:pt x="4662" y="1554"/>
                        <a:pt x="4762" y="1529"/>
                        <a:pt x="4862" y="1504"/>
                      </a:cubicBezTo>
                      <a:cubicBezTo>
                        <a:pt x="4837" y="1454"/>
                        <a:pt x="4862" y="1404"/>
                        <a:pt x="4888" y="1379"/>
                      </a:cubicBezTo>
                      <a:cubicBezTo>
                        <a:pt x="4988" y="1278"/>
                        <a:pt x="5088" y="1178"/>
                        <a:pt x="5188" y="1103"/>
                      </a:cubicBezTo>
                      <a:cubicBezTo>
                        <a:pt x="4411" y="978"/>
                        <a:pt x="3609" y="827"/>
                        <a:pt x="2832" y="677"/>
                      </a:cubicBezTo>
                      <a:cubicBezTo>
                        <a:pt x="1880" y="501"/>
                        <a:pt x="928" y="276"/>
                        <a:pt x="0"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6"/>
                <p:cNvSpPr/>
                <p:nvPr/>
              </p:nvSpPr>
              <p:spPr>
                <a:xfrm>
                  <a:off x="7037897" y="2195792"/>
                  <a:ext cx="161770" cy="59192"/>
                </a:xfrm>
                <a:custGeom>
                  <a:avLst/>
                  <a:gdLst/>
                  <a:ahLst/>
                  <a:cxnLst/>
                  <a:rect l="l" t="t" r="r" b="b"/>
                  <a:pathLst>
                    <a:path w="5414" h="1981" extrusionOk="0">
                      <a:moveTo>
                        <a:pt x="0" y="0"/>
                      </a:moveTo>
                      <a:lnTo>
                        <a:pt x="0" y="0"/>
                      </a:lnTo>
                      <a:cubicBezTo>
                        <a:pt x="677" y="627"/>
                        <a:pt x="1454" y="1153"/>
                        <a:pt x="2281" y="1529"/>
                      </a:cubicBezTo>
                      <a:cubicBezTo>
                        <a:pt x="2456" y="1605"/>
                        <a:pt x="2607" y="1655"/>
                        <a:pt x="2782" y="1705"/>
                      </a:cubicBezTo>
                      <a:cubicBezTo>
                        <a:pt x="3309" y="1880"/>
                        <a:pt x="3835" y="1980"/>
                        <a:pt x="4386" y="1980"/>
                      </a:cubicBezTo>
                      <a:lnTo>
                        <a:pt x="4512" y="1980"/>
                      </a:lnTo>
                      <a:cubicBezTo>
                        <a:pt x="4787" y="1980"/>
                        <a:pt x="5063" y="1955"/>
                        <a:pt x="5364" y="1930"/>
                      </a:cubicBezTo>
                      <a:cubicBezTo>
                        <a:pt x="5389" y="1930"/>
                        <a:pt x="5414" y="1880"/>
                        <a:pt x="5389" y="1855"/>
                      </a:cubicBezTo>
                      <a:cubicBezTo>
                        <a:pt x="5389" y="1830"/>
                        <a:pt x="5364" y="1830"/>
                        <a:pt x="5364" y="1830"/>
                      </a:cubicBezTo>
                      <a:cubicBezTo>
                        <a:pt x="5364" y="1805"/>
                        <a:pt x="5339" y="1805"/>
                        <a:pt x="5339" y="1805"/>
                      </a:cubicBezTo>
                      <a:lnTo>
                        <a:pt x="5314" y="1805"/>
                      </a:lnTo>
                      <a:cubicBezTo>
                        <a:pt x="5063" y="1855"/>
                        <a:pt x="4812" y="1855"/>
                        <a:pt x="4587" y="1855"/>
                      </a:cubicBezTo>
                      <a:cubicBezTo>
                        <a:pt x="3910" y="1855"/>
                        <a:pt x="3283" y="1730"/>
                        <a:pt x="2657" y="1454"/>
                      </a:cubicBezTo>
                      <a:cubicBezTo>
                        <a:pt x="1980" y="1153"/>
                        <a:pt x="1354" y="727"/>
                        <a:pt x="802" y="251"/>
                      </a:cubicBezTo>
                      <a:cubicBezTo>
                        <a:pt x="527" y="151"/>
                        <a:pt x="276" y="76"/>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3" name="Google Shape;873;p36"/>
              <p:cNvGrpSpPr/>
              <p:nvPr/>
            </p:nvGrpSpPr>
            <p:grpSpPr>
              <a:xfrm>
                <a:off x="7427920" y="987982"/>
                <a:ext cx="328053" cy="223443"/>
                <a:chOff x="7427920" y="987982"/>
                <a:chExt cx="328053" cy="223443"/>
              </a:xfrm>
            </p:grpSpPr>
            <p:sp>
              <p:nvSpPr>
                <p:cNvPr id="874" name="Google Shape;874;p36"/>
                <p:cNvSpPr/>
                <p:nvPr/>
              </p:nvSpPr>
              <p:spPr>
                <a:xfrm>
                  <a:off x="7433926" y="993331"/>
                  <a:ext cx="316041" cy="212865"/>
                </a:xfrm>
                <a:custGeom>
                  <a:avLst/>
                  <a:gdLst/>
                  <a:ahLst/>
                  <a:cxnLst/>
                  <a:rect l="l" t="t" r="r" b="b"/>
                  <a:pathLst>
                    <a:path w="10577" h="7124" extrusionOk="0">
                      <a:moveTo>
                        <a:pt x="4920" y="1"/>
                      </a:moveTo>
                      <a:cubicBezTo>
                        <a:pt x="4816" y="1"/>
                        <a:pt x="4713" y="2"/>
                        <a:pt x="4612" y="5"/>
                      </a:cubicBezTo>
                      <a:cubicBezTo>
                        <a:pt x="3734" y="30"/>
                        <a:pt x="2907" y="231"/>
                        <a:pt x="2130" y="632"/>
                      </a:cubicBezTo>
                      <a:cubicBezTo>
                        <a:pt x="1404" y="1008"/>
                        <a:pt x="627" y="1609"/>
                        <a:pt x="301" y="2386"/>
                      </a:cubicBezTo>
                      <a:cubicBezTo>
                        <a:pt x="0" y="3113"/>
                        <a:pt x="25" y="3940"/>
                        <a:pt x="376" y="4667"/>
                      </a:cubicBezTo>
                      <a:cubicBezTo>
                        <a:pt x="752" y="5469"/>
                        <a:pt x="1429" y="5970"/>
                        <a:pt x="2256" y="6246"/>
                      </a:cubicBezTo>
                      <a:cubicBezTo>
                        <a:pt x="2293" y="6258"/>
                        <a:pt x="2337" y="6265"/>
                        <a:pt x="2381" y="6265"/>
                      </a:cubicBezTo>
                      <a:cubicBezTo>
                        <a:pt x="2425" y="6265"/>
                        <a:pt x="2469" y="6258"/>
                        <a:pt x="2506" y="6246"/>
                      </a:cubicBezTo>
                      <a:cubicBezTo>
                        <a:pt x="3108" y="6547"/>
                        <a:pt x="3734" y="6797"/>
                        <a:pt x="4386" y="6948"/>
                      </a:cubicBezTo>
                      <a:cubicBezTo>
                        <a:pt x="4886" y="7067"/>
                        <a:pt x="5386" y="7124"/>
                        <a:pt x="5886" y="7124"/>
                      </a:cubicBezTo>
                      <a:cubicBezTo>
                        <a:pt x="6439" y="7124"/>
                        <a:pt x="6991" y="7054"/>
                        <a:pt x="7544" y="6923"/>
                      </a:cubicBezTo>
                      <a:cubicBezTo>
                        <a:pt x="8597" y="6697"/>
                        <a:pt x="9674" y="6020"/>
                        <a:pt x="10201" y="5068"/>
                      </a:cubicBezTo>
                      <a:cubicBezTo>
                        <a:pt x="10451" y="4617"/>
                        <a:pt x="10577" y="4141"/>
                        <a:pt x="10552" y="3639"/>
                      </a:cubicBezTo>
                      <a:cubicBezTo>
                        <a:pt x="10527" y="3038"/>
                        <a:pt x="10251" y="2537"/>
                        <a:pt x="9850" y="2085"/>
                      </a:cubicBezTo>
                      <a:cubicBezTo>
                        <a:pt x="9499" y="1684"/>
                        <a:pt x="9048" y="1334"/>
                        <a:pt x="8572" y="1033"/>
                      </a:cubicBezTo>
                      <a:cubicBezTo>
                        <a:pt x="8321" y="882"/>
                        <a:pt x="8070" y="732"/>
                        <a:pt x="7795" y="632"/>
                      </a:cubicBezTo>
                      <a:cubicBezTo>
                        <a:pt x="7669" y="557"/>
                        <a:pt x="7544" y="507"/>
                        <a:pt x="7444" y="456"/>
                      </a:cubicBezTo>
                      <a:lnTo>
                        <a:pt x="7369" y="431"/>
                      </a:lnTo>
                      <a:cubicBezTo>
                        <a:pt x="6634" y="98"/>
                        <a:pt x="5742" y="1"/>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6"/>
                <p:cNvSpPr/>
                <p:nvPr/>
              </p:nvSpPr>
              <p:spPr>
                <a:xfrm>
                  <a:off x="7431655" y="987982"/>
                  <a:ext cx="313083" cy="165894"/>
                </a:xfrm>
                <a:custGeom>
                  <a:avLst/>
                  <a:gdLst/>
                  <a:ahLst/>
                  <a:cxnLst/>
                  <a:rect l="l" t="t" r="r" b="b"/>
                  <a:pathLst>
                    <a:path w="10478" h="5552" extrusionOk="0">
                      <a:moveTo>
                        <a:pt x="3981" y="409"/>
                      </a:moveTo>
                      <a:cubicBezTo>
                        <a:pt x="3982" y="409"/>
                        <a:pt x="3984" y="409"/>
                        <a:pt x="3986" y="410"/>
                      </a:cubicBezTo>
                      <a:cubicBezTo>
                        <a:pt x="4437" y="435"/>
                        <a:pt x="4913" y="435"/>
                        <a:pt x="5389" y="485"/>
                      </a:cubicBezTo>
                      <a:cubicBezTo>
                        <a:pt x="5866" y="535"/>
                        <a:pt x="6317" y="660"/>
                        <a:pt x="6768" y="786"/>
                      </a:cubicBezTo>
                      <a:cubicBezTo>
                        <a:pt x="7570" y="1011"/>
                        <a:pt x="8422" y="1362"/>
                        <a:pt x="9049" y="1939"/>
                      </a:cubicBezTo>
                      <a:cubicBezTo>
                        <a:pt x="9475" y="2340"/>
                        <a:pt x="9650" y="2991"/>
                        <a:pt x="9399" y="3493"/>
                      </a:cubicBezTo>
                      <a:cubicBezTo>
                        <a:pt x="9199" y="3969"/>
                        <a:pt x="8748" y="4269"/>
                        <a:pt x="8272" y="4470"/>
                      </a:cubicBezTo>
                      <a:cubicBezTo>
                        <a:pt x="7472" y="4843"/>
                        <a:pt x="6584" y="4990"/>
                        <a:pt x="5706" y="4990"/>
                      </a:cubicBezTo>
                      <a:cubicBezTo>
                        <a:pt x="5346" y="4990"/>
                        <a:pt x="4988" y="4965"/>
                        <a:pt x="4638" y="4921"/>
                      </a:cubicBezTo>
                      <a:cubicBezTo>
                        <a:pt x="3735" y="4796"/>
                        <a:pt x="2783" y="4570"/>
                        <a:pt x="1981" y="4119"/>
                      </a:cubicBezTo>
                      <a:cubicBezTo>
                        <a:pt x="1430" y="3793"/>
                        <a:pt x="703" y="3217"/>
                        <a:pt x="853" y="2515"/>
                      </a:cubicBezTo>
                      <a:cubicBezTo>
                        <a:pt x="978" y="1863"/>
                        <a:pt x="1630" y="1462"/>
                        <a:pt x="2181" y="1187"/>
                      </a:cubicBezTo>
                      <a:cubicBezTo>
                        <a:pt x="2507" y="1036"/>
                        <a:pt x="2858" y="936"/>
                        <a:pt x="3184" y="811"/>
                      </a:cubicBezTo>
                      <a:cubicBezTo>
                        <a:pt x="3466" y="693"/>
                        <a:pt x="3704" y="532"/>
                        <a:pt x="3981" y="409"/>
                      </a:cubicBezTo>
                      <a:close/>
                      <a:moveTo>
                        <a:pt x="5367" y="1"/>
                      </a:moveTo>
                      <a:cubicBezTo>
                        <a:pt x="4891" y="1"/>
                        <a:pt x="4418" y="45"/>
                        <a:pt x="3961" y="184"/>
                      </a:cubicBezTo>
                      <a:cubicBezTo>
                        <a:pt x="3951" y="188"/>
                        <a:pt x="3942" y="193"/>
                        <a:pt x="3935" y="198"/>
                      </a:cubicBezTo>
                      <a:lnTo>
                        <a:pt x="3935" y="198"/>
                      </a:lnTo>
                      <a:cubicBezTo>
                        <a:pt x="3732" y="166"/>
                        <a:pt x="3539" y="138"/>
                        <a:pt x="3349" y="138"/>
                      </a:cubicBezTo>
                      <a:cubicBezTo>
                        <a:pt x="3260" y="138"/>
                        <a:pt x="3172" y="145"/>
                        <a:pt x="3084" y="159"/>
                      </a:cubicBezTo>
                      <a:cubicBezTo>
                        <a:pt x="2708" y="234"/>
                        <a:pt x="2332" y="385"/>
                        <a:pt x="1981" y="560"/>
                      </a:cubicBezTo>
                      <a:cubicBezTo>
                        <a:pt x="1329" y="836"/>
                        <a:pt x="653" y="1287"/>
                        <a:pt x="352" y="1964"/>
                      </a:cubicBezTo>
                      <a:cubicBezTo>
                        <a:pt x="1" y="2741"/>
                        <a:pt x="402" y="3518"/>
                        <a:pt x="978" y="4069"/>
                      </a:cubicBezTo>
                      <a:cubicBezTo>
                        <a:pt x="1680" y="4721"/>
                        <a:pt x="2582" y="5046"/>
                        <a:pt x="3510" y="5272"/>
                      </a:cubicBezTo>
                      <a:cubicBezTo>
                        <a:pt x="4241" y="5452"/>
                        <a:pt x="5007" y="5551"/>
                        <a:pt x="5775" y="5551"/>
                      </a:cubicBezTo>
                      <a:cubicBezTo>
                        <a:pt x="6611" y="5551"/>
                        <a:pt x="7449" y="5433"/>
                        <a:pt x="8247" y="5172"/>
                      </a:cubicBezTo>
                      <a:cubicBezTo>
                        <a:pt x="8823" y="4971"/>
                        <a:pt x="9475" y="4670"/>
                        <a:pt x="9876" y="4169"/>
                      </a:cubicBezTo>
                      <a:cubicBezTo>
                        <a:pt x="10352" y="3568"/>
                        <a:pt x="10477" y="2791"/>
                        <a:pt x="10151" y="2064"/>
                      </a:cubicBezTo>
                      <a:cubicBezTo>
                        <a:pt x="9700" y="1061"/>
                        <a:pt x="8522" y="585"/>
                        <a:pt x="7520" y="285"/>
                      </a:cubicBezTo>
                      <a:cubicBezTo>
                        <a:pt x="6943" y="109"/>
                        <a:pt x="6342" y="59"/>
                        <a:pt x="5740" y="9"/>
                      </a:cubicBezTo>
                      <a:cubicBezTo>
                        <a:pt x="5616" y="4"/>
                        <a:pt x="5491" y="1"/>
                        <a:pt x="5367"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6"/>
                <p:cNvSpPr/>
                <p:nvPr/>
              </p:nvSpPr>
              <p:spPr>
                <a:xfrm>
                  <a:off x="7488577" y="1026318"/>
                  <a:ext cx="205216" cy="69710"/>
                </a:xfrm>
                <a:custGeom>
                  <a:avLst/>
                  <a:gdLst/>
                  <a:ahLst/>
                  <a:cxnLst/>
                  <a:rect l="l" t="t" r="r" b="b"/>
                  <a:pathLst>
                    <a:path w="6868" h="2333" extrusionOk="0">
                      <a:moveTo>
                        <a:pt x="2936" y="1"/>
                      </a:moveTo>
                      <a:cubicBezTo>
                        <a:pt x="2516" y="1"/>
                        <a:pt x="2094" y="38"/>
                        <a:pt x="1680" y="104"/>
                      </a:cubicBezTo>
                      <a:cubicBezTo>
                        <a:pt x="1179" y="179"/>
                        <a:pt x="502" y="280"/>
                        <a:pt x="201" y="731"/>
                      </a:cubicBezTo>
                      <a:cubicBezTo>
                        <a:pt x="76" y="881"/>
                        <a:pt x="1" y="1157"/>
                        <a:pt x="101" y="1332"/>
                      </a:cubicBezTo>
                      <a:cubicBezTo>
                        <a:pt x="152" y="1417"/>
                        <a:pt x="238" y="1468"/>
                        <a:pt x="319" y="1468"/>
                      </a:cubicBezTo>
                      <a:cubicBezTo>
                        <a:pt x="357" y="1468"/>
                        <a:pt x="395" y="1457"/>
                        <a:pt x="427" y="1433"/>
                      </a:cubicBezTo>
                      <a:cubicBezTo>
                        <a:pt x="602" y="1307"/>
                        <a:pt x="702" y="1107"/>
                        <a:pt x="903" y="981"/>
                      </a:cubicBezTo>
                      <a:cubicBezTo>
                        <a:pt x="1154" y="831"/>
                        <a:pt x="1479" y="806"/>
                        <a:pt x="1755" y="731"/>
                      </a:cubicBezTo>
                      <a:cubicBezTo>
                        <a:pt x="2357" y="606"/>
                        <a:pt x="2983" y="555"/>
                        <a:pt x="3610" y="555"/>
                      </a:cubicBezTo>
                      <a:cubicBezTo>
                        <a:pt x="4161" y="555"/>
                        <a:pt x="4738" y="606"/>
                        <a:pt x="5289" y="806"/>
                      </a:cubicBezTo>
                      <a:cubicBezTo>
                        <a:pt x="5890" y="1007"/>
                        <a:pt x="6542" y="1558"/>
                        <a:pt x="6492" y="2285"/>
                      </a:cubicBezTo>
                      <a:cubicBezTo>
                        <a:pt x="6492" y="2312"/>
                        <a:pt x="6530" y="2332"/>
                        <a:pt x="6564" y="2332"/>
                      </a:cubicBezTo>
                      <a:cubicBezTo>
                        <a:pt x="6592" y="2332"/>
                        <a:pt x="6617" y="2319"/>
                        <a:pt x="6617" y="2285"/>
                      </a:cubicBezTo>
                      <a:cubicBezTo>
                        <a:pt x="6868" y="1357"/>
                        <a:pt x="5715" y="631"/>
                        <a:pt x="4988" y="355"/>
                      </a:cubicBezTo>
                      <a:cubicBezTo>
                        <a:pt x="4331" y="105"/>
                        <a:pt x="3635" y="1"/>
                        <a:pt x="2936"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6"/>
                <p:cNvSpPr/>
                <p:nvPr/>
              </p:nvSpPr>
              <p:spPr>
                <a:xfrm>
                  <a:off x="7706043" y="1030502"/>
                  <a:ext cx="49929" cy="131143"/>
                </a:xfrm>
                <a:custGeom>
                  <a:avLst/>
                  <a:gdLst/>
                  <a:ahLst/>
                  <a:cxnLst/>
                  <a:rect l="l" t="t" r="r" b="b"/>
                  <a:pathLst>
                    <a:path w="1671" h="4389" extrusionOk="0">
                      <a:moveTo>
                        <a:pt x="123" y="1"/>
                      </a:moveTo>
                      <a:cubicBezTo>
                        <a:pt x="59" y="1"/>
                        <a:pt x="0" y="79"/>
                        <a:pt x="41" y="140"/>
                      </a:cubicBezTo>
                      <a:cubicBezTo>
                        <a:pt x="542" y="741"/>
                        <a:pt x="1019" y="1343"/>
                        <a:pt x="1119" y="2145"/>
                      </a:cubicBezTo>
                      <a:cubicBezTo>
                        <a:pt x="1169" y="2496"/>
                        <a:pt x="1169" y="2872"/>
                        <a:pt x="1044" y="3222"/>
                      </a:cubicBezTo>
                      <a:cubicBezTo>
                        <a:pt x="993" y="3398"/>
                        <a:pt x="868" y="3548"/>
                        <a:pt x="793" y="3724"/>
                      </a:cubicBezTo>
                      <a:cubicBezTo>
                        <a:pt x="718" y="3874"/>
                        <a:pt x="668" y="4075"/>
                        <a:pt x="643" y="4250"/>
                      </a:cubicBezTo>
                      <a:cubicBezTo>
                        <a:pt x="622" y="4311"/>
                        <a:pt x="685" y="4389"/>
                        <a:pt x="749" y="4389"/>
                      </a:cubicBezTo>
                      <a:cubicBezTo>
                        <a:pt x="764" y="4389"/>
                        <a:pt x="779" y="4385"/>
                        <a:pt x="793" y="4375"/>
                      </a:cubicBezTo>
                      <a:cubicBezTo>
                        <a:pt x="968" y="4250"/>
                        <a:pt x="1144" y="4150"/>
                        <a:pt x="1269" y="3974"/>
                      </a:cubicBezTo>
                      <a:cubicBezTo>
                        <a:pt x="1394" y="3799"/>
                        <a:pt x="1470" y="3598"/>
                        <a:pt x="1545" y="3398"/>
                      </a:cubicBezTo>
                      <a:cubicBezTo>
                        <a:pt x="1670" y="2972"/>
                        <a:pt x="1670" y="2546"/>
                        <a:pt x="1570" y="2120"/>
                      </a:cubicBezTo>
                      <a:cubicBezTo>
                        <a:pt x="1344" y="1318"/>
                        <a:pt x="793" y="591"/>
                        <a:pt x="166" y="14"/>
                      </a:cubicBezTo>
                      <a:cubicBezTo>
                        <a:pt x="152" y="5"/>
                        <a:pt x="137" y="1"/>
                        <a:pt x="123"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6"/>
                <p:cNvSpPr/>
                <p:nvPr/>
              </p:nvSpPr>
              <p:spPr>
                <a:xfrm>
                  <a:off x="7427920" y="1026557"/>
                  <a:ext cx="294736" cy="184868"/>
                </a:xfrm>
                <a:custGeom>
                  <a:avLst/>
                  <a:gdLst/>
                  <a:ahLst/>
                  <a:cxnLst/>
                  <a:rect l="l" t="t" r="r" b="b"/>
                  <a:pathLst>
                    <a:path w="9864" h="6187" extrusionOk="0">
                      <a:moveTo>
                        <a:pt x="1241" y="1"/>
                      </a:moveTo>
                      <a:cubicBezTo>
                        <a:pt x="1219" y="1"/>
                        <a:pt x="1197" y="7"/>
                        <a:pt x="1179" y="21"/>
                      </a:cubicBezTo>
                      <a:cubicBezTo>
                        <a:pt x="978" y="146"/>
                        <a:pt x="778" y="222"/>
                        <a:pt x="652" y="397"/>
                      </a:cubicBezTo>
                      <a:cubicBezTo>
                        <a:pt x="502" y="572"/>
                        <a:pt x="377" y="798"/>
                        <a:pt x="276" y="1024"/>
                      </a:cubicBezTo>
                      <a:cubicBezTo>
                        <a:pt x="76" y="1475"/>
                        <a:pt x="1" y="1976"/>
                        <a:pt x="26" y="2452"/>
                      </a:cubicBezTo>
                      <a:cubicBezTo>
                        <a:pt x="51" y="2928"/>
                        <a:pt x="151" y="3480"/>
                        <a:pt x="427" y="3881"/>
                      </a:cubicBezTo>
                      <a:cubicBezTo>
                        <a:pt x="702" y="4232"/>
                        <a:pt x="1028" y="4532"/>
                        <a:pt x="1404" y="4808"/>
                      </a:cubicBezTo>
                      <a:cubicBezTo>
                        <a:pt x="2676" y="5702"/>
                        <a:pt x="4310" y="6187"/>
                        <a:pt x="5907" y="6187"/>
                      </a:cubicBezTo>
                      <a:cubicBezTo>
                        <a:pt x="6324" y="6187"/>
                        <a:pt x="6739" y="6154"/>
                        <a:pt x="7144" y="6086"/>
                      </a:cubicBezTo>
                      <a:cubicBezTo>
                        <a:pt x="8146" y="5911"/>
                        <a:pt x="9048" y="5460"/>
                        <a:pt x="9825" y="4808"/>
                      </a:cubicBezTo>
                      <a:cubicBezTo>
                        <a:pt x="9864" y="4770"/>
                        <a:pt x="9828" y="4716"/>
                        <a:pt x="9776" y="4716"/>
                      </a:cubicBezTo>
                      <a:cubicBezTo>
                        <a:pt x="9760" y="4716"/>
                        <a:pt x="9742" y="4721"/>
                        <a:pt x="9725" y="4733"/>
                      </a:cubicBezTo>
                      <a:cubicBezTo>
                        <a:pt x="9073" y="5284"/>
                        <a:pt x="8372" y="5635"/>
                        <a:pt x="7519" y="5811"/>
                      </a:cubicBezTo>
                      <a:cubicBezTo>
                        <a:pt x="7132" y="5882"/>
                        <a:pt x="6735" y="5916"/>
                        <a:pt x="6338" y="5916"/>
                      </a:cubicBezTo>
                      <a:cubicBezTo>
                        <a:pt x="5759" y="5916"/>
                        <a:pt x="5177" y="5844"/>
                        <a:pt x="4612" y="5710"/>
                      </a:cubicBezTo>
                      <a:cubicBezTo>
                        <a:pt x="3785" y="5485"/>
                        <a:pt x="2983" y="5159"/>
                        <a:pt x="2231" y="4733"/>
                      </a:cubicBezTo>
                      <a:cubicBezTo>
                        <a:pt x="1504" y="4307"/>
                        <a:pt x="803" y="3755"/>
                        <a:pt x="627" y="2928"/>
                      </a:cubicBezTo>
                      <a:cubicBezTo>
                        <a:pt x="502" y="2427"/>
                        <a:pt x="552" y="1926"/>
                        <a:pt x="702" y="1475"/>
                      </a:cubicBezTo>
                      <a:cubicBezTo>
                        <a:pt x="778" y="1249"/>
                        <a:pt x="878" y="1024"/>
                        <a:pt x="1003" y="848"/>
                      </a:cubicBezTo>
                      <a:cubicBezTo>
                        <a:pt x="1128" y="648"/>
                        <a:pt x="1229" y="397"/>
                        <a:pt x="1354" y="197"/>
                      </a:cubicBezTo>
                      <a:cubicBezTo>
                        <a:pt x="1435" y="115"/>
                        <a:pt x="1335" y="1"/>
                        <a:pt x="1241"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6"/>
                <p:cNvSpPr/>
                <p:nvPr/>
              </p:nvSpPr>
              <p:spPr>
                <a:xfrm>
                  <a:off x="7645088" y="1038420"/>
                  <a:ext cx="104879" cy="122030"/>
                </a:xfrm>
                <a:custGeom>
                  <a:avLst/>
                  <a:gdLst/>
                  <a:ahLst/>
                  <a:cxnLst/>
                  <a:rect l="l" t="t" r="r" b="b"/>
                  <a:pathLst>
                    <a:path w="3510" h="4084" extrusionOk="0">
                      <a:moveTo>
                        <a:pt x="2532" y="0"/>
                      </a:moveTo>
                      <a:cubicBezTo>
                        <a:pt x="2482" y="0"/>
                        <a:pt x="2382" y="25"/>
                        <a:pt x="2407" y="75"/>
                      </a:cubicBezTo>
                      <a:cubicBezTo>
                        <a:pt x="2432" y="301"/>
                        <a:pt x="2557" y="501"/>
                        <a:pt x="2632" y="702"/>
                      </a:cubicBezTo>
                      <a:cubicBezTo>
                        <a:pt x="2733" y="902"/>
                        <a:pt x="2833" y="1128"/>
                        <a:pt x="2858" y="1353"/>
                      </a:cubicBezTo>
                      <a:cubicBezTo>
                        <a:pt x="2883" y="1554"/>
                        <a:pt x="2883" y="1805"/>
                        <a:pt x="2833" y="2005"/>
                      </a:cubicBezTo>
                      <a:cubicBezTo>
                        <a:pt x="2783" y="2206"/>
                        <a:pt x="2657" y="2381"/>
                        <a:pt x="2507" y="2556"/>
                      </a:cubicBezTo>
                      <a:cubicBezTo>
                        <a:pt x="2206" y="2907"/>
                        <a:pt x="1805" y="3158"/>
                        <a:pt x="1379" y="3358"/>
                      </a:cubicBezTo>
                      <a:cubicBezTo>
                        <a:pt x="953" y="3559"/>
                        <a:pt x="452" y="3659"/>
                        <a:pt x="26" y="3910"/>
                      </a:cubicBezTo>
                      <a:cubicBezTo>
                        <a:pt x="1" y="3935"/>
                        <a:pt x="1" y="4010"/>
                        <a:pt x="51" y="4035"/>
                      </a:cubicBezTo>
                      <a:cubicBezTo>
                        <a:pt x="174" y="4069"/>
                        <a:pt x="298" y="4084"/>
                        <a:pt x="423" y="4084"/>
                      </a:cubicBezTo>
                      <a:cubicBezTo>
                        <a:pt x="856" y="4084"/>
                        <a:pt x="1291" y="3904"/>
                        <a:pt x="1680" y="3709"/>
                      </a:cubicBezTo>
                      <a:cubicBezTo>
                        <a:pt x="2131" y="3459"/>
                        <a:pt x="2607" y="3158"/>
                        <a:pt x="2933" y="2757"/>
                      </a:cubicBezTo>
                      <a:cubicBezTo>
                        <a:pt x="3234" y="2356"/>
                        <a:pt x="3510" y="1855"/>
                        <a:pt x="3409" y="1353"/>
                      </a:cubicBezTo>
                      <a:cubicBezTo>
                        <a:pt x="3359" y="1053"/>
                        <a:pt x="3259" y="802"/>
                        <a:pt x="3084" y="576"/>
                      </a:cubicBezTo>
                      <a:cubicBezTo>
                        <a:pt x="3008" y="476"/>
                        <a:pt x="2933" y="376"/>
                        <a:pt x="2833" y="276"/>
                      </a:cubicBezTo>
                      <a:cubicBezTo>
                        <a:pt x="2733" y="175"/>
                        <a:pt x="2657" y="75"/>
                        <a:pt x="2532"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6"/>
                <p:cNvSpPr/>
                <p:nvPr/>
              </p:nvSpPr>
              <p:spPr>
                <a:xfrm>
                  <a:off x="7429414" y="1059127"/>
                  <a:ext cx="149818" cy="96871"/>
                </a:xfrm>
                <a:custGeom>
                  <a:avLst/>
                  <a:gdLst/>
                  <a:ahLst/>
                  <a:cxnLst/>
                  <a:rect l="l" t="t" r="r" b="b"/>
                  <a:pathLst>
                    <a:path w="5014" h="3242" extrusionOk="0">
                      <a:moveTo>
                        <a:pt x="449" y="1"/>
                      </a:moveTo>
                      <a:cubicBezTo>
                        <a:pt x="410" y="1"/>
                        <a:pt x="368" y="13"/>
                        <a:pt x="327" y="34"/>
                      </a:cubicBezTo>
                      <a:cubicBezTo>
                        <a:pt x="1" y="259"/>
                        <a:pt x="201" y="861"/>
                        <a:pt x="352" y="1112"/>
                      </a:cubicBezTo>
                      <a:cubicBezTo>
                        <a:pt x="527" y="1437"/>
                        <a:pt x="828" y="1688"/>
                        <a:pt x="1129" y="1888"/>
                      </a:cubicBezTo>
                      <a:cubicBezTo>
                        <a:pt x="1479" y="2164"/>
                        <a:pt x="1855" y="2390"/>
                        <a:pt x="2256" y="2565"/>
                      </a:cubicBezTo>
                      <a:cubicBezTo>
                        <a:pt x="3109" y="2966"/>
                        <a:pt x="4061" y="3242"/>
                        <a:pt x="5013" y="3242"/>
                      </a:cubicBezTo>
                      <a:lnTo>
                        <a:pt x="5013" y="3192"/>
                      </a:lnTo>
                      <a:cubicBezTo>
                        <a:pt x="4086" y="3066"/>
                        <a:pt x="3209" y="2841"/>
                        <a:pt x="2407" y="2390"/>
                      </a:cubicBezTo>
                      <a:cubicBezTo>
                        <a:pt x="2006" y="2189"/>
                        <a:pt x="1630" y="1939"/>
                        <a:pt x="1279" y="1638"/>
                      </a:cubicBezTo>
                      <a:cubicBezTo>
                        <a:pt x="978" y="1387"/>
                        <a:pt x="627" y="1036"/>
                        <a:pt x="627" y="585"/>
                      </a:cubicBezTo>
                      <a:cubicBezTo>
                        <a:pt x="627" y="435"/>
                        <a:pt x="728" y="234"/>
                        <a:pt x="602" y="84"/>
                      </a:cubicBezTo>
                      <a:cubicBezTo>
                        <a:pt x="558" y="25"/>
                        <a:pt x="506" y="1"/>
                        <a:pt x="449"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6"/>
                <p:cNvSpPr/>
                <p:nvPr/>
              </p:nvSpPr>
              <p:spPr>
                <a:xfrm>
                  <a:off x="7546992" y="1108040"/>
                  <a:ext cx="85397" cy="12848"/>
                </a:xfrm>
                <a:custGeom>
                  <a:avLst/>
                  <a:gdLst/>
                  <a:ahLst/>
                  <a:cxnLst/>
                  <a:rect l="l" t="t" r="r" b="b"/>
                  <a:pathLst>
                    <a:path w="2858" h="430" extrusionOk="0">
                      <a:moveTo>
                        <a:pt x="101" y="1"/>
                      </a:moveTo>
                      <a:cubicBezTo>
                        <a:pt x="26" y="1"/>
                        <a:pt x="1" y="101"/>
                        <a:pt x="76" y="101"/>
                      </a:cubicBezTo>
                      <a:cubicBezTo>
                        <a:pt x="527" y="251"/>
                        <a:pt x="978" y="352"/>
                        <a:pt x="1429" y="402"/>
                      </a:cubicBezTo>
                      <a:cubicBezTo>
                        <a:pt x="1680" y="427"/>
                        <a:pt x="1905" y="427"/>
                        <a:pt x="2156" y="427"/>
                      </a:cubicBezTo>
                      <a:cubicBezTo>
                        <a:pt x="2223" y="427"/>
                        <a:pt x="2295" y="430"/>
                        <a:pt x="2370" y="430"/>
                      </a:cubicBezTo>
                      <a:cubicBezTo>
                        <a:pt x="2518" y="430"/>
                        <a:pt x="2674" y="419"/>
                        <a:pt x="2808" y="352"/>
                      </a:cubicBezTo>
                      <a:cubicBezTo>
                        <a:pt x="2858" y="327"/>
                        <a:pt x="2833" y="226"/>
                        <a:pt x="2783" y="201"/>
                      </a:cubicBezTo>
                      <a:cubicBezTo>
                        <a:pt x="2716" y="185"/>
                        <a:pt x="2646" y="179"/>
                        <a:pt x="2576" y="179"/>
                      </a:cubicBezTo>
                      <a:cubicBezTo>
                        <a:pt x="2434" y="179"/>
                        <a:pt x="2290" y="201"/>
                        <a:pt x="2156" y="201"/>
                      </a:cubicBezTo>
                      <a:lnTo>
                        <a:pt x="1454" y="201"/>
                      </a:lnTo>
                      <a:cubicBezTo>
                        <a:pt x="1003" y="176"/>
                        <a:pt x="552" y="101"/>
                        <a:pt x="101"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6"/>
                <p:cNvSpPr/>
                <p:nvPr/>
              </p:nvSpPr>
              <p:spPr>
                <a:xfrm>
                  <a:off x="7456396" y="1009197"/>
                  <a:ext cx="271101" cy="173035"/>
                </a:xfrm>
                <a:custGeom>
                  <a:avLst/>
                  <a:gdLst/>
                  <a:ahLst/>
                  <a:cxnLst/>
                  <a:rect l="l" t="t" r="r" b="b"/>
                  <a:pathLst>
                    <a:path w="9073" h="5791" extrusionOk="0">
                      <a:moveTo>
                        <a:pt x="4160" y="552"/>
                      </a:moveTo>
                      <a:cubicBezTo>
                        <a:pt x="4511" y="552"/>
                        <a:pt x="4887" y="602"/>
                        <a:pt x="5238" y="702"/>
                      </a:cubicBezTo>
                      <a:cubicBezTo>
                        <a:pt x="5514" y="752"/>
                        <a:pt x="5790" y="828"/>
                        <a:pt x="6065" y="928"/>
                      </a:cubicBezTo>
                      <a:cubicBezTo>
                        <a:pt x="6792" y="1204"/>
                        <a:pt x="7945" y="1930"/>
                        <a:pt x="7694" y="2858"/>
                      </a:cubicBezTo>
                      <a:cubicBezTo>
                        <a:pt x="7694" y="2883"/>
                        <a:pt x="7669" y="2908"/>
                        <a:pt x="7644" y="2908"/>
                      </a:cubicBezTo>
                      <a:cubicBezTo>
                        <a:pt x="7619" y="2908"/>
                        <a:pt x="7569" y="2883"/>
                        <a:pt x="7569" y="2858"/>
                      </a:cubicBezTo>
                      <a:cubicBezTo>
                        <a:pt x="7569" y="2827"/>
                        <a:pt x="7569" y="2806"/>
                        <a:pt x="7569" y="2783"/>
                      </a:cubicBezTo>
                      <a:cubicBezTo>
                        <a:pt x="7569" y="2808"/>
                        <a:pt x="7544" y="2833"/>
                        <a:pt x="7519" y="2833"/>
                      </a:cubicBezTo>
                      <a:cubicBezTo>
                        <a:pt x="7494" y="2833"/>
                        <a:pt x="7469" y="2833"/>
                        <a:pt x="7444" y="2808"/>
                      </a:cubicBezTo>
                      <a:cubicBezTo>
                        <a:pt x="7343" y="2682"/>
                        <a:pt x="7293" y="2582"/>
                        <a:pt x="7168" y="2482"/>
                      </a:cubicBezTo>
                      <a:cubicBezTo>
                        <a:pt x="7068" y="2382"/>
                        <a:pt x="6942" y="2306"/>
                        <a:pt x="6842" y="2206"/>
                      </a:cubicBezTo>
                      <a:cubicBezTo>
                        <a:pt x="6617" y="2056"/>
                        <a:pt x="6391" y="1905"/>
                        <a:pt x="6115" y="1830"/>
                      </a:cubicBezTo>
                      <a:cubicBezTo>
                        <a:pt x="5589" y="1655"/>
                        <a:pt x="4988" y="1554"/>
                        <a:pt x="4436" y="1529"/>
                      </a:cubicBezTo>
                      <a:cubicBezTo>
                        <a:pt x="4311" y="1504"/>
                        <a:pt x="4211" y="1504"/>
                        <a:pt x="4110" y="1504"/>
                      </a:cubicBezTo>
                      <a:cubicBezTo>
                        <a:pt x="3659" y="1504"/>
                        <a:pt x="3233" y="1554"/>
                        <a:pt x="2807" y="1730"/>
                      </a:cubicBezTo>
                      <a:cubicBezTo>
                        <a:pt x="2607" y="1805"/>
                        <a:pt x="2331" y="1955"/>
                        <a:pt x="2256" y="2181"/>
                      </a:cubicBezTo>
                      <a:cubicBezTo>
                        <a:pt x="2155" y="2482"/>
                        <a:pt x="2406" y="2732"/>
                        <a:pt x="2581" y="2933"/>
                      </a:cubicBezTo>
                      <a:cubicBezTo>
                        <a:pt x="2632" y="2983"/>
                        <a:pt x="2607" y="3108"/>
                        <a:pt x="2531" y="3108"/>
                      </a:cubicBezTo>
                      <a:cubicBezTo>
                        <a:pt x="2506" y="3108"/>
                        <a:pt x="2506" y="3108"/>
                        <a:pt x="2506" y="3083"/>
                      </a:cubicBezTo>
                      <a:cubicBezTo>
                        <a:pt x="2381" y="3058"/>
                        <a:pt x="2256" y="3008"/>
                        <a:pt x="2130" y="2933"/>
                      </a:cubicBezTo>
                      <a:cubicBezTo>
                        <a:pt x="1880" y="2858"/>
                        <a:pt x="1654" y="2682"/>
                        <a:pt x="1479" y="2457"/>
                      </a:cubicBezTo>
                      <a:cubicBezTo>
                        <a:pt x="1378" y="2331"/>
                        <a:pt x="1303" y="2156"/>
                        <a:pt x="1278" y="2006"/>
                      </a:cubicBezTo>
                      <a:cubicBezTo>
                        <a:pt x="1253" y="1981"/>
                        <a:pt x="1203" y="1955"/>
                        <a:pt x="1178" y="1905"/>
                      </a:cubicBezTo>
                      <a:cubicBezTo>
                        <a:pt x="1078" y="1730"/>
                        <a:pt x="1153" y="1454"/>
                        <a:pt x="1278" y="1304"/>
                      </a:cubicBezTo>
                      <a:cubicBezTo>
                        <a:pt x="1579" y="853"/>
                        <a:pt x="2256" y="752"/>
                        <a:pt x="2757" y="677"/>
                      </a:cubicBezTo>
                      <a:cubicBezTo>
                        <a:pt x="2957" y="652"/>
                        <a:pt x="3158" y="627"/>
                        <a:pt x="3358" y="602"/>
                      </a:cubicBezTo>
                      <a:lnTo>
                        <a:pt x="3434" y="602"/>
                      </a:lnTo>
                      <a:cubicBezTo>
                        <a:pt x="3659" y="577"/>
                        <a:pt x="3910" y="552"/>
                        <a:pt x="4160" y="552"/>
                      </a:cubicBezTo>
                      <a:close/>
                      <a:moveTo>
                        <a:pt x="6917" y="3008"/>
                      </a:moveTo>
                      <a:lnTo>
                        <a:pt x="6942" y="3058"/>
                      </a:lnTo>
                      <a:cubicBezTo>
                        <a:pt x="6767" y="3158"/>
                        <a:pt x="6592" y="3284"/>
                        <a:pt x="6391" y="3334"/>
                      </a:cubicBezTo>
                      <a:cubicBezTo>
                        <a:pt x="6216" y="3409"/>
                        <a:pt x="6040" y="3484"/>
                        <a:pt x="5840" y="3534"/>
                      </a:cubicBezTo>
                      <a:cubicBezTo>
                        <a:pt x="5890" y="3559"/>
                        <a:pt x="5890" y="3635"/>
                        <a:pt x="5840" y="3660"/>
                      </a:cubicBezTo>
                      <a:cubicBezTo>
                        <a:pt x="5689" y="3735"/>
                        <a:pt x="5489" y="3735"/>
                        <a:pt x="5338" y="3735"/>
                      </a:cubicBezTo>
                      <a:lnTo>
                        <a:pt x="5188" y="3735"/>
                      </a:lnTo>
                      <a:cubicBezTo>
                        <a:pt x="4937" y="3735"/>
                        <a:pt x="4712" y="3735"/>
                        <a:pt x="4461" y="3710"/>
                      </a:cubicBezTo>
                      <a:cubicBezTo>
                        <a:pt x="4010" y="3660"/>
                        <a:pt x="3559" y="3559"/>
                        <a:pt x="3108" y="3409"/>
                      </a:cubicBezTo>
                      <a:cubicBezTo>
                        <a:pt x="3033" y="3409"/>
                        <a:pt x="3058" y="3309"/>
                        <a:pt x="3133" y="3309"/>
                      </a:cubicBezTo>
                      <a:cubicBezTo>
                        <a:pt x="3584" y="3409"/>
                        <a:pt x="4035" y="3484"/>
                        <a:pt x="4486" y="3509"/>
                      </a:cubicBezTo>
                      <a:cubicBezTo>
                        <a:pt x="4511" y="3484"/>
                        <a:pt x="4511" y="3484"/>
                        <a:pt x="4536" y="3484"/>
                      </a:cubicBezTo>
                      <a:cubicBezTo>
                        <a:pt x="4637" y="3459"/>
                        <a:pt x="4737" y="3434"/>
                        <a:pt x="4862" y="3409"/>
                      </a:cubicBezTo>
                      <a:cubicBezTo>
                        <a:pt x="4900" y="3397"/>
                        <a:pt x="4944" y="3397"/>
                        <a:pt x="4991" y="3397"/>
                      </a:cubicBezTo>
                      <a:cubicBezTo>
                        <a:pt x="5038" y="3397"/>
                        <a:pt x="5088" y="3397"/>
                        <a:pt x="5138" y="3384"/>
                      </a:cubicBezTo>
                      <a:cubicBezTo>
                        <a:pt x="5338" y="3384"/>
                        <a:pt x="5539" y="3334"/>
                        <a:pt x="5739" y="3309"/>
                      </a:cubicBezTo>
                      <a:cubicBezTo>
                        <a:pt x="5940" y="3259"/>
                        <a:pt x="6140" y="3234"/>
                        <a:pt x="6316" y="3184"/>
                      </a:cubicBezTo>
                      <a:cubicBezTo>
                        <a:pt x="6516" y="3108"/>
                        <a:pt x="6717" y="3083"/>
                        <a:pt x="6917" y="3008"/>
                      </a:cubicBezTo>
                      <a:close/>
                      <a:moveTo>
                        <a:pt x="4411" y="1"/>
                      </a:moveTo>
                      <a:cubicBezTo>
                        <a:pt x="4035" y="1"/>
                        <a:pt x="3659" y="26"/>
                        <a:pt x="3283" y="51"/>
                      </a:cubicBezTo>
                      <a:cubicBezTo>
                        <a:pt x="3008" y="76"/>
                        <a:pt x="2757" y="126"/>
                        <a:pt x="2481" y="151"/>
                      </a:cubicBezTo>
                      <a:cubicBezTo>
                        <a:pt x="2331" y="176"/>
                        <a:pt x="2180" y="176"/>
                        <a:pt x="2055" y="201"/>
                      </a:cubicBezTo>
                      <a:cubicBezTo>
                        <a:pt x="1805" y="301"/>
                        <a:pt x="1579" y="377"/>
                        <a:pt x="1353" y="477"/>
                      </a:cubicBezTo>
                      <a:cubicBezTo>
                        <a:pt x="802" y="752"/>
                        <a:pt x="150" y="1153"/>
                        <a:pt x="25" y="1805"/>
                      </a:cubicBezTo>
                      <a:cubicBezTo>
                        <a:pt x="0" y="1855"/>
                        <a:pt x="0" y="1905"/>
                        <a:pt x="0" y="1955"/>
                      </a:cubicBezTo>
                      <a:cubicBezTo>
                        <a:pt x="25" y="2081"/>
                        <a:pt x="50" y="2206"/>
                        <a:pt x="125" y="2356"/>
                      </a:cubicBezTo>
                      <a:cubicBezTo>
                        <a:pt x="301" y="2707"/>
                        <a:pt x="627" y="3008"/>
                        <a:pt x="952" y="3259"/>
                      </a:cubicBezTo>
                      <a:cubicBezTo>
                        <a:pt x="1629" y="3735"/>
                        <a:pt x="2481" y="3986"/>
                        <a:pt x="3283" y="4111"/>
                      </a:cubicBezTo>
                      <a:cubicBezTo>
                        <a:pt x="3709" y="4186"/>
                        <a:pt x="4110" y="4236"/>
                        <a:pt x="4511" y="4236"/>
                      </a:cubicBezTo>
                      <a:cubicBezTo>
                        <a:pt x="4912" y="4236"/>
                        <a:pt x="5313" y="4186"/>
                        <a:pt x="5689" y="4136"/>
                      </a:cubicBezTo>
                      <a:cubicBezTo>
                        <a:pt x="6491" y="4011"/>
                        <a:pt x="7419" y="3760"/>
                        <a:pt x="8070" y="3259"/>
                      </a:cubicBezTo>
                      <a:cubicBezTo>
                        <a:pt x="8446" y="2983"/>
                        <a:pt x="8697" y="2557"/>
                        <a:pt x="8647" y="2081"/>
                      </a:cubicBezTo>
                      <a:cubicBezTo>
                        <a:pt x="8622" y="1905"/>
                        <a:pt x="8571" y="1755"/>
                        <a:pt x="8521" y="1630"/>
                      </a:cubicBezTo>
                      <a:cubicBezTo>
                        <a:pt x="8421" y="1479"/>
                        <a:pt x="8321" y="1329"/>
                        <a:pt x="8221" y="1229"/>
                      </a:cubicBezTo>
                      <a:cubicBezTo>
                        <a:pt x="7594" y="652"/>
                        <a:pt x="6742" y="301"/>
                        <a:pt x="5940" y="76"/>
                      </a:cubicBezTo>
                      <a:cubicBezTo>
                        <a:pt x="5840" y="51"/>
                        <a:pt x="5764" y="26"/>
                        <a:pt x="5664" y="1"/>
                      </a:cubicBezTo>
                      <a:cubicBezTo>
                        <a:pt x="5489" y="26"/>
                        <a:pt x="5313" y="26"/>
                        <a:pt x="5163" y="26"/>
                      </a:cubicBezTo>
                      <a:lnTo>
                        <a:pt x="4937" y="26"/>
                      </a:lnTo>
                      <a:cubicBezTo>
                        <a:pt x="4762" y="26"/>
                        <a:pt x="4587" y="1"/>
                        <a:pt x="4411" y="1"/>
                      </a:cubicBezTo>
                      <a:close/>
                      <a:moveTo>
                        <a:pt x="9048" y="5063"/>
                      </a:moveTo>
                      <a:cubicBezTo>
                        <a:pt x="8972" y="5138"/>
                        <a:pt x="8897" y="5214"/>
                        <a:pt x="8822" y="5289"/>
                      </a:cubicBezTo>
                      <a:cubicBezTo>
                        <a:pt x="8847" y="5289"/>
                        <a:pt x="8847" y="5289"/>
                        <a:pt x="8847" y="5314"/>
                      </a:cubicBezTo>
                      <a:cubicBezTo>
                        <a:pt x="8922" y="5239"/>
                        <a:pt x="8998" y="5164"/>
                        <a:pt x="9073" y="5088"/>
                      </a:cubicBezTo>
                      <a:cubicBezTo>
                        <a:pt x="9048" y="5088"/>
                        <a:pt x="9048" y="5088"/>
                        <a:pt x="9048" y="5063"/>
                      </a:cubicBezTo>
                      <a:close/>
                      <a:moveTo>
                        <a:pt x="526" y="3785"/>
                      </a:moveTo>
                      <a:cubicBezTo>
                        <a:pt x="526" y="3835"/>
                        <a:pt x="501" y="3885"/>
                        <a:pt x="476" y="3935"/>
                      </a:cubicBezTo>
                      <a:cubicBezTo>
                        <a:pt x="401" y="4136"/>
                        <a:pt x="301" y="4286"/>
                        <a:pt x="175" y="4462"/>
                      </a:cubicBezTo>
                      <a:cubicBezTo>
                        <a:pt x="476" y="4813"/>
                        <a:pt x="877" y="5088"/>
                        <a:pt x="1278" y="5314"/>
                      </a:cubicBezTo>
                      <a:cubicBezTo>
                        <a:pt x="1579" y="5489"/>
                        <a:pt x="1880" y="5640"/>
                        <a:pt x="2206" y="5765"/>
                      </a:cubicBezTo>
                      <a:lnTo>
                        <a:pt x="2256" y="5765"/>
                      </a:lnTo>
                      <a:cubicBezTo>
                        <a:pt x="2256" y="5765"/>
                        <a:pt x="2281" y="5790"/>
                        <a:pt x="2281" y="5790"/>
                      </a:cubicBezTo>
                      <a:cubicBezTo>
                        <a:pt x="2356" y="5790"/>
                        <a:pt x="2431" y="5765"/>
                        <a:pt x="2481" y="5690"/>
                      </a:cubicBezTo>
                      <a:cubicBezTo>
                        <a:pt x="2506" y="5615"/>
                        <a:pt x="2531" y="5514"/>
                        <a:pt x="2556" y="5414"/>
                      </a:cubicBezTo>
                      <a:cubicBezTo>
                        <a:pt x="2581" y="5339"/>
                        <a:pt x="2607" y="5239"/>
                        <a:pt x="2632" y="5138"/>
                      </a:cubicBezTo>
                      <a:cubicBezTo>
                        <a:pt x="2657" y="5038"/>
                        <a:pt x="2682" y="4938"/>
                        <a:pt x="2682" y="4838"/>
                      </a:cubicBezTo>
                      <a:cubicBezTo>
                        <a:pt x="2707" y="4813"/>
                        <a:pt x="2707" y="4763"/>
                        <a:pt x="2707" y="4737"/>
                      </a:cubicBezTo>
                      <a:cubicBezTo>
                        <a:pt x="2256" y="4612"/>
                        <a:pt x="1779" y="4437"/>
                        <a:pt x="1353" y="4236"/>
                      </a:cubicBezTo>
                      <a:cubicBezTo>
                        <a:pt x="1078" y="4111"/>
                        <a:pt x="802" y="3960"/>
                        <a:pt x="526" y="378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6"/>
                <p:cNvSpPr/>
                <p:nvPr/>
              </p:nvSpPr>
              <p:spPr>
                <a:xfrm>
                  <a:off x="7654082" y="1187431"/>
                  <a:ext cx="43475" cy="18018"/>
                </a:xfrm>
                <a:custGeom>
                  <a:avLst/>
                  <a:gdLst/>
                  <a:ahLst/>
                  <a:cxnLst/>
                  <a:rect l="l" t="t" r="r" b="b"/>
                  <a:pathLst>
                    <a:path w="1455" h="603" extrusionOk="0">
                      <a:moveTo>
                        <a:pt x="1" y="602"/>
                      </a:moveTo>
                      <a:cubicBezTo>
                        <a:pt x="502" y="477"/>
                        <a:pt x="1003" y="276"/>
                        <a:pt x="1454" y="1"/>
                      </a:cubicBezTo>
                      <a:cubicBezTo>
                        <a:pt x="1404" y="51"/>
                        <a:pt x="1329" y="101"/>
                        <a:pt x="1254" y="126"/>
                      </a:cubicBezTo>
                      <a:cubicBezTo>
                        <a:pt x="1028" y="276"/>
                        <a:pt x="752" y="402"/>
                        <a:pt x="477" y="477"/>
                      </a:cubicBezTo>
                      <a:cubicBezTo>
                        <a:pt x="326" y="527"/>
                        <a:pt x="176" y="577"/>
                        <a:pt x="1" y="602"/>
                      </a:cubicBezTo>
                    </a:path>
                  </a:pathLst>
                </a:custGeom>
                <a:solidFill>
                  <a:srgbClr val="D2D3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6"/>
                <p:cNvSpPr/>
                <p:nvPr/>
              </p:nvSpPr>
              <p:spPr>
                <a:xfrm>
                  <a:off x="7517799" y="1000203"/>
                  <a:ext cx="107867" cy="15030"/>
                </a:xfrm>
                <a:custGeom>
                  <a:avLst/>
                  <a:gdLst/>
                  <a:ahLst/>
                  <a:cxnLst/>
                  <a:rect l="l" t="t" r="r" b="b"/>
                  <a:pathLst>
                    <a:path w="3610" h="503" extrusionOk="0">
                      <a:moveTo>
                        <a:pt x="1103" y="1"/>
                      </a:moveTo>
                      <a:cubicBezTo>
                        <a:pt x="827" y="126"/>
                        <a:pt x="577" y="302"/>
                        <a:pt x="301" y="402"/>
                      </a:cubicBezTo>
                      <a:cubicBezTo>
                        <a:pt x="201" y="427"/>
                        <a:pt x="100" y="477"/>
                        <a:pt x="0" y="502"/>
                      </a:cubicBezTo>
                      <a:cubicBezTo>
                        <a:pt x="125" y="477"/>
                        <a:pt x="276" y="477"/>
                        <a:pt x="426" y="452"/>
                      </a:cubicBezTo>
                      <a:cubicBezTo>
                        <a:pt x="702" y="427"/>
                        <a:pt x="953" y="377"/>
                        <a:pt x="1228" y="352"/>
                      </a:cubicBezTo>
                      <a:cubicBezTo>
                        <a:pt x="1604" y="327"/>
                        <a:pt x="1980" y="302"/>
                        <a:pt x="2356" y="302"/>
                      </a:cubicBezTo>
                      <a:cubicBezTo>
                        <a:pt x="2532" y="302"/>
                        <a:pt x="2707" y="327"/>
                        <a:pt x="2882" y="327"/>
                      </a:cubicBezTo>
                      <a:lnTo>
                        <a:pt x="3108" y="327"/>
                      </a:lnTo>
                      <a:cubicBezTo>
                        <a:pt x="3258" y="327"/>
                        <a:pt x="3434" y="327"/>
                        <a:pt x="3609" y="302"/>
                      </a:cubicBezTo>
                      <a:cubicBezTo>
                        <a:pt x="3233" y="201"/>
                        <a:pt x="2882" y="126"/>
                        <a:pt x="2506" y="76"/>
                      </a:cubicBezTo>
                      <a:cubicBezTo>
                        <a:pt x="2030" y="26"/>
                        <a:pt x="1554" y="26"/>
                        <a:pt x="110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6"/>
                <p:cNvSpPr/>
                <p:nvPr/>
              </p:nvSpPr>
              <p:spPr>
                <a:xfrm>
                  <a:off x="7444414" y="1099076"/>
                  <a:ext cx="27729" cy="43446"/>
                </a:xfrm>
                <a:custGeom>
                  <a:avLst/>
                  <a:gdLst/>
                  <a:ahLst/>
                  <a:cxnLst/>
                  <a:rect l="l" t="t" r="r" b="b"/>
                  <a:pathLst>
                    <a:path w="928" h="1454" extrusionOk="0">
                      <a:moveTo>
                        <a:pt x="0" y="0"/>
                      </a:moveTo>
                      <a:cubicBezTo>
                        <a:pt x="0" y="150"/>
                        <a:pt x="25" y="326"/>
                        <a:pt x="75" y="501"/>
                      </a:cubicBezTo>
                      <a:cubicBezTo>
                        <a:pt x="150" y="852"/>
                        <a:pt x="326" y="1178"/>
                        <a:pt x="576" y="1454"/>
                      </a:cubicBezTo>
                      <a:cubicBezTo>
                        <a:pt x="702" y="1278"/>
                        <a:pt x="802" y="1128"/>
                        <a:pt x="877" y="927"/>
                      </a:cubicBezTo>
                      <a:cubicBezTo>
                        <a:pt x="902" y="877"/>
                        <a:pt x="927" y="827"/>
                        <a:pt x="927" y="777"/>
                      </a:cubicBezTo>
                      <a:cubicBezTo>
                        <a:pt x="827" y="702"/>
                        <a:pt x="727" y="627"/>
                        <a:pt x="627" y="551"/>
                      </a:cubicBezTo>
                      <a:cubicBezTo>
                        <a:pt x="401" y="401"/>
                        <a:pt x="175" y="226"/>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6"/>
                <p:cNvSpPr/>
                <p:nvPr/>
              </p:nvSpPr>
              <p:spPr>
                <a:xfrm>
                  <a:off x="7445161" y="988221"/>
                  <a:ext cx="292077" cy="165535"/>
                </a:xfrm>
                <a:custGeom>
                  <a:avLst/>
                  <a:gdLst/>
                  <a:ahLst/>
                  <a:cxnLst/>
                  <a:rect l="l" t="t" r="r" b="b"/>
                  <a:pathLst>
                    <a:path w="9775" h="5540" extrusionOk="0">
                      <a:moveTo>
                        <a:pt x="3534" y="402"/>
                      </a:moveTo>
                      <a:cubicBezTo>
                        <a:pt x="3985" y="427"/>
                        <a:pt x="4461" y="427"/>
                        <a:pt x="4937" y="477"/>
                      </a:cubicBezTo>
                      <a:cubicBezTo>
                        <a:pt x="5313" y="527"/>
                        <a:pt x="5664" y="602"/>
                        <a:pt x="6040" y="703"/>
                      </a:cubicBezTo>
                      <a:cubicBezTo>
                        <a:pt x="6140" y="728"/>
                        <a:pt x="6216" y="753"/>
                        <a:pt x="6316" y="778"/>
                      </a:cubicBezTo>
                      <a:cubicBezTo>
                        <a:pt x="7118" y="1003"/>
                        <a:pt x="7970" y="1354"/>
                        <a:pt x="8597" y="1931"/>
                      </a:cubicBezTo>
                      <a:cubicBezTo>
                        <a:pt x="8697" y="2031"/>
                        <a:pt x="8797" y="2181"/>
                        <a:pt x="8897" y="2332"/>
                      </a:cubicBezTo>
                      <a:cubicBezTo>
                        <a:pt x="9073" y="2683"/>
                        <a:pt x="9123" y="3134"/>
                        <a:pt x="8947" y="3485"/>
                      </a:cubicBezTo>
                      <a:cubicBezTo>
                        <a:pt x="8747" y="3961"/>
                        <a:pt x="8296" y="4261"/>
                        <a:pt x="7820" y="4462"/>
                      </a:cubicBezTo>
                      <a:cubicBezTo>
                        <a:pt x="7018" y="4838"/>
                        <a:pt x="6140" y="4963"/>
                        <a:pt x="5263" y="4963"/>
                      </a:cubicBezTo>
                      <a:cubicBezTo>
                        <a:pt x="4887" y="4963"/>
                        <a:pt x="4536" y="4963"/>
                        <a:pt x="4186" y="4913"/>
                      </a:cubicBezTo>
                      <a:cubicBezTo>
                        <a:pt x="3283" y="4788"/>
                        <a:pt x="2331" y="4562"/>
                        <a:pt x="1529" y="4111"/>
                      </a:cubicBezTo>
                      <a:cubicBezTo>
                        <a:pt x="1028" y="3810"/>
                        <a:pt x="351" y="3309"/>
                        <a:pt x="376" y="2657"/>
                      </a:cubicBezTo>
                      <a:cubicBezTo>
                        <a:pt x="376" y="2607"/>
                        <a:pt x="376" y="2557"/>
                        <a:pt x="401" y="2507"/>
                      </a:cubicBezTo>
                      <a:cubicBezTo>
                        <a:pt x="526" y="1855"/>
                        <a:pt x="1178" y="1454"/>
                        <a:pt x="1729" y="1179"/>
                      </a:cubicBezTo>
                      <a:cubicBezTo>
                        <a:pt x="1955" y="1079"/>
                        <a:pt x="2181" y="1003"/>
                        <a:pt x="2431" y="903"/>
                      </a:cubicBezTo>
                      <a:cubicBezTo>
                        <a:pt x="2531" y="878"/>
                        <a:pt x="2632" y="828"/>
                        <a:pt x="2732" y="803"/>
                      </a:cubicBezTo>
                      <a:cubicBezTo>
                        <a:pt x="3008" y="703"/>
                        <a:pt x="3258" y="527"/>
                        <a:pt x="3534" y="402"/>
                      </a:cubicBezTo>
                      <a:close/>
                      <a:moveTo>
                        <a:pt x="4837" y="1"/>
                      </a:moveTo>
                      <a:cubicBezTo>
                        <a:pt x="4386" y="1"/>
                        <a:pt x="3935" y="26"/>
                        <a:pt x="3509" y="176"/>
                      </a:cubicBezTo>
                      <a:lnTo>
                        <a:pt x="3484" y="176"/>
                      </a:lnTo>
                      <a:cubicBezTo>
                        <a:pt x="3308" y="151"/>
                        <a:pt x="3108" y="126"/>
                        <a:pt x="2907" y="126"/>
                      </a:cubicBezTo>
                      <a:cubicBezTo>
                        <a:pt x="2807" y="126"/>
                        <a:pt x="2707" y="151"/>
                        <a:pt x="2632" y="151"/>
                      </a:cubicBezTo>
                      <a:cubicBezTo>
                        <a:pt x="2256" y="226"/>
                        <a:pt x="1880" y="377"/>
                        <a:pt x="1529" y="552"/>
                      </a:cubicBezTo>
                      <a:cubicBezTo>
                        <a:pt x="952" y="803"/>
                        <a:pt x="326" y="1204"/>
                        <a:pt x="0" y="1755"/>
                      </a:cubicBezTo>
                      <a:cubicBezTo>
                        <a:pt x="25" y="1730"/>
                        <a:pt x="50" y="1705"/>
                        <a:pt x="75" y="1680"/>
                      </a:cubicBezTo>
                      <a:cubicBezTo>
                        <a:pt x="201" y="1505"/>
                        <a:pt x="401" y="1429"/>
                        <a:pt x="602" y="1304"/>
                      </a:cubicBezTo>
                      <a:cubicBezTo>
                        <a:pt x="602" y="1279"/>
                        <a:pt x="627" y="1279"/>
                        <a:pt x="652" y="1279"/>
                      </a:cubicBezTo>
                      <a:cubicBezTo>
                        <a:pt x="752" y="1279"/>
                        <a:pt x="852" y="1404"/>
                        <a:pt x="777" y="1480"/>
                      </a:cubicBezTo>
                      <a:cubicBezTo>
                        <a:pt x="652" y="1680"/>
                        <a:pt x="551" y="1931"/>
                        <a:pt x="426" y="2131"/>
                      </a:cubicBezTo>
                      <a:cubicBezTo>
                        <a:pt x="301" y="2307"/>
                        <a:pt x="226" y="2482"/>
                        <a:pt x="150" y="2683"/>
                      </a:cubicBezTo>
                      <a:cubicBezTo>
                        <a:pt x="125" y="2783"/>
                        <a:pt x="100" y="2883"/>
                        <a:pt x="100" y="2958"/>
                      </a:cubicBezTo>
                      <a:cubicBezTo>
                        <a:pt x="100" y="3409"/>
                        <a:pt x="451" y="3760"/>
                        <a:pt x="752" y="4011"/>
                      </a:cubicBezTo>
                      <a:cubicBezTo>
                        <a:pt x="1103" y="4312"/>
                        <a:pt x="1479" y="4562"/>
                        <a:pt x="1880" y="4763"/>
                      </a:cubicBezTo>
                      <a:cubicBezTo>
                        <a:pt x="2306" y="5013"/>
                        <a:pt x="2757" y="5189"/>
                        <a:pt x="3233" y="5314"/>
                      </a:cubicBezTo>
                      <a:cubicBezTo>
                        <a:pt x="3910" y="5465"/>
                        <a:pt x="4612" y="5540"/>
                        <a:pt x="5338" y="5540"/>
                      </a:cubicBezTo>
                      <a:cubicBezTo>
                        <a:pt x="6166" y="5540"/>
                        <a:pt x="6993" y="5439"/>
                        <a:pt x="7770" y="5164"/>
                      </a:cubicBezTo>
                      <a:cubicBezTo>
                        <a:pt x="7870" y="5139"/>
                        <a:pt x="7970" y="5089"/>
                        <a:pt x="8070" y="5038"/>
                      </a:cubicBezTo>
                      <a:cubicBezTo>
                        <a:pt x="8496" y="4838"/>
                        <a:pt x="8897" y="4587"/>
                        <a:pt x="9198" y="4236"/>
                      </a:cubicBezTo>
                      <a:cubicBezTo>
                        <a:pt x="9348" y="4061"/>
                        <a:pt x="9474" y="3886"/>
                        <a:pt x="9524" y="3685"/>
                      </a:cubicBezTo>
                      <a:cubicBezTo>
                        <a:pt x="9574" y="3485"/>
                        <a:pt x="9574" y="3234"/>
                        <a:pt x="9549" y="3033"/>
                      </a:cubicBezTo>
                      <a:cubicBezTo>
                        <a:pt x="9524" y="2808"/>
                        <a:pt x="9424" y="2582"/>
                        <a:pt x="9323" y="2382"/>
                      </a:cubicBezTo>
                      <a:cubicBezTo>
                        <a:pt x="9298" y="2282"/>
                        <a:pt x="9248" y="2181"/>
                        <a:pt x="9198" y="2081"/>
                      </a:cubicBezTo>
                      <a:cubicBezTo>
                        <a:pt x="9073" y="1906"/>
                        <a:pt x="8922" y="1730"/>
                        <a:pt x="8772" y="1555"/>
                      </a:cubicBezTo>
                      <a:cubicBezTo>
                        <a:pt x="8747" y="1505"/>
                        <a:pt x="8772" y="1429"/>
                        <a:pt x="8847" y="1429"/>
                      </a:cubicBezTo>
                      <a:lnTo>
                        <a:pt x="8897" y="1429"/>
                      </a:lnTo>
                      <a:cubicBezTo>
                        <a:pt x="8973" y="1530"/>
                        <a:pt x="9073" y="1605"/>
                        <a:pt x="9148" y="1680"/>
                      </a:cubicBezTo>
                      <a:lnTo>
                        <a:pt x="9223" y="1680"/>
                      </a:lnTo>
                      <a:cubicBezTo>
                        <a:pt x="9348" y="1755"/>
                        <a:pt x="9424" y="1855"/>
                        <a:pt x="9524" y="1956"/>
                      </a:cubicBezTo>
                      <a:cubicBezTo>
                        <a:pt x="9599" y="2056"/>
                        <a:pt x="9699" y="2131"/>
                        <a:pt x="9775" y="2231"/>
                      </a:cubicBezTo>
                      <a:cubicBezTo>
                        <a:pt x="9750" y="2181"/>
                        <a:pt x="9724" y="2106"/>
                        <a:pt x="9699" y="2056"/>
                      </a:cubicBezTo>
                      <a:cubicBezTo>
                        <a:pt x="9248" y="1053"/>
                        <a:pt x="8070" y="577"/>
                        <a:pt x="7068" y="277"/>
                      </a:cubicBezTo>
                      <a:cubicBezTo>
                        <a:pt x="6491" y="101"/>
                        <a:pt x="5890" y="51"/>
                        <a:pt x="52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6"/>
                <p:cNvSpPr/>
                <p:nvPr/>
              </p:nvSpPr>
              <p:spPr>
                <a:xfrm>
                  <a:off x="7488577" y="1026438"/>
                  <a:ext cx="205216" cy="69650"/>
                </a:xfrm>
                <a:custGeom>
                  <a:avLst/>
                  <a:gdLst/>
                  <a:ahLst/>
                  <a:cxnLst/>
                  <a:rect l="l" t="t" r="r" b="b"/>
                  <a:pathLst>
                    <a:path w="6868" h="2331" extrusionOk="0">
                      <a:moveTo>
                        <a:pt x="2933" y="0"/>
                      </a:moveTo>
                      <a:cubicBezTo>
                        <a:pt x="2708" y="0"/>
                        <a:pt x="2507" y="25"/>
                        <a:pt x="2281" y="25"/>
                      </a:cubicBezTo>
                      <a:cubicBezTo>
                        <a:pt x="2081" y="50"/>
                        <a:pt x="1880" y="75"/>
                        <a:pt x="1680" y="100"/>
                      </a:cubicBezTo>
                      <a:cubicBezTo>
                        <a:pt x="1179" y="175"/>
                        <a:pt x="502" y="276"/>
                        <a:pt x="201" y="727"/>
                      </a:cubicBezTo>
                      <a:cubicBezTo>
                        <a:pt x="76" y="877"/>
                        <a:pt x="1" y="1153"/>
                        <a:pt x="101" y="1328"/>
                      </a:cubicBezTo>
                      <a:cubicBezTo>
                        <a:pt x="126" y="1378"/>
                        <a:pt x="176" y="1404"/>
                        <a:pt x="201" y="1429"/>
                      </a:cubicBezTo>
                      <a:cubicBezTo>
                        <a:pt x="226" y="1454"/>
                        <a:pt x="276" y="1454"/>
                        <a:pt x="327" y="1454"/>
                      </a:cubicBezTo>
                      <a:cubicBezTo>
                        <a:pt x="352" y="1454"/>
                        <a:pt x="402" y="1454"/>
                        <a:pt x="427" y="1429"/>
                      </a:cubicBezTo>
                      <a:cubicBezTo>
                        <a:pt x="602" y="1303"/>
                        <a:pt x="702" y="1103"/>
                        <a:pt x="903" y="977"/>
                      </a:cubicBezTo>
                      <a:cubicBezTo>
                        <a:pt x="1154" y="827"/>
                        <a:pt x="1479" y="802"/>
                        <a:pt x="1755" y="727"/>
                      </a:cubicBezTo>
                      <a:cubicBezTo>
                        <a:pt x="2357" y="602"/>
                        <a:pt x="2983" y="551"/>
                        <a:pt x="3610" y="551"/>
                      </a:cubicBezTo>
                      <a:cubicBezTo>
                        <a:pt x="4161" y="551"/>
                        <a:pt x="4738" y="602"/>
                        <a:pt x="5289" y="802"/>
                      </a:cubicBezTo>
                      <a:cubicBezTo>
                        <a:pt x="5865" y="1003"/>
                        <a:pt x="6492" y="1504"/>
                        <a:pt x="6492" y="2155"/>
                      </a:cubicBezTo>
                      <a:cubicBezTo>
                        <a:pt x="6492" y="2206"/>
                        <a:pt x="6492" y="2231"/>
                        <a:pt x="6492" y="2281"/>
                      </a:cubicBezTo>
                      <a:cubicBezTo>
                        <a:pt x="6492" y="2306"/>
                        <a:pt x="6542" y="2331"/>
                        <a:pt x="6567" y="2331"/>
                      </a:cubicBezTo>
                      <a:cubicBezTo>
                        <a:pt x="6592" y="2331"/>
                        <a:pt x="6617" y="2306"/>
                        <a:pt x="6617" y="2281"/>
                      </a:cubicBezTo>
                      <a:cubicBezTo>
                        <a:pt x="6868" y="1353"/>
                        <a:pt x="5715" y="627"/>
                        <a:pt x="4988" y="351"/>
                      </a:cubicBezTo>
                      <a:cubicBezTo>
                        <a:pt x="4713" y="251"/>
                        <a:pt x="4437" y="175"/>
                        <a:pt x="4161" y="125"/>
                      </a:cubicBezTo>
                      <a:cubicBezTo>
                        <a:pt x="3760" y="50"/>
                        <a:pt x="3359" y="0"/>
                        <a:pt x="29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6"/>
                <p:cNvSpPr/>
                <p:nvPr/>
              </p:nvSpPr>
              <p:spPr>
                <a:xfrm>
                  <a:off x="7706492" y="1030920"/>
                  <a:ext cx="49481" cy="130337"/>
                </a:xfrm>
                <a:custGeom>
                  <a:avLst/>
                  <a:gdLst/>
                  <a:ahLst/>
                  <a:cxnLst/>
                  <a:rect l="l" t="t" r="r" b="b"/>
                  <a:pathLst>
                    <a:path w="1656" h="4362" extrusionOk="0">
                      <a:moveTo>
                        <a:pt x="101" y="0"/>
                      </a:moveTo>
                      <a:cubicBezTo>
                        <a:pt x="26" y="0"/>
                        <a:pt x="1" y="76"/>
                        <a:pt x="26" y="126"/>
                      </a:cubicBezTo>
                      <a:cubicBezTo>
                        <a:pt x="176" y="301"/>
                        <a:pt x="327" y="477"/>
                        <a:pt x="452" y="652"/>
                      </a:cubicBezTo>
                      <a:cubicBezTo>
                        <a:pt x="402" y="552"/>
                        <a:pt x="352" y="452"/>
                        <a:pt x="352" y="326"/>
                      </a:cubicBezTo>
                      <a:cubicBezTo>
                        <a:pt x="352" y="301"/>
                        <a:pt x="377" y="276"/>
                        <a:pt x="402" y="251"/>
                      </a:cubicBezTo>
                      <a:cubicBezTo>
                        <a:pt x="327" y="176"/>
                        <a:pt x="227" y="101"/>
                        <a:pt x="151" y="0"/>
                      </a:cubicBezTo>
                      <a:close/>
                      <a:moveTo>
                        <a:pt x="1354" y="1604"/>
                      </a:moveTo>
                      <a:cubicBezTo>
                        <a:pt x="1430" y="1955"/>
                        <a:pt x="1304" y="2306"/>
                        <a:pt x="1129" y="2607"/>
                      </a:cubicBezTo>
                      <a:cubicBezTo>
                        <a:pt x="1129" y="2807"/>
                        <a:pt x="1104" y="3008"/>
                        <a:pt x="1029" y="3208"/>
                      </a:cubicBezTo>
                      <a:cubicBezTo>
                        <a:pt x="978" y="3384"/>
                        <a:pt x="853" y="3534"/>
                        <a:pt x="778" y="3710"/>
                      </a:cubicBezTo>
                      <a:cubicBezTo>
                        <a:pt x="703" y="3860"/>
                        <a:pt x="653" y="4061"/>
                        <a:pt x="628" y="4236"/>
                      </a:cubicBezTo>
                      <a:cubicBezTo>
                        <a:pt x="628" y="4286"/>
                        <a:pt x="628" y="4311"/>
                        <a:pt x="678" y="4336"/>
                      </a:cubicBezTo>
                      <a:cubicBezTo>
                        <a:pt x="678" y="4361"/>
                        <a:pt x="678" y="4361"/>
                        <a:pt x="703" y="4361"/>
                      </a:cubicBezTo>
                      <a:lnTo>
                        <a:pt x="778" y="4361"/>
                      </a:lnTo>
                      <a:cubicBezTo>
                        <a:pt x="953" y="4236"/>
                        <a:pt x="1129" y="4136"/>
                        <a:pt x="1254" y="3960"/>
                      </a:cubicBezTo>
                      <a:cubicBezTo>
                        <a:pt x="1379" y="3785"/>
                        <a:pt x="1455" y="3584"/>
                        <a:pt x="1530" y="3384"/>
                      </a:cubicBezTo>
                      <a:cubicBezTo>
                        <a:pt x="1655" y="2958"/>
                        <a:pt x="1655" y="2532"/>
                        <a:pt x="1555" y="2106"/>
                      </a:cubicBezTo>
                      <a:cubicBezTo>
                        <a:pt x="1505" y="1930"/>
                        <a:pt x="1430" y="1755"/>
                        <a:pt x="1354" y="16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6"/>
                <p:cNvSpPr/>
                <p:nvPr/>
              </p:nvSpPr>
              <p:spPr>
                <a:xfrm>
                  <a:off x="7427920" y="1026438"/>
                  <a:ext cx="294348" cy="184987"/>
                </a:xfrm>
                <a:custGeom>
                  <a:avLst/>
                  <a:gdLst/>
                  <a:ahLst/>
                  <a:cxnLst/>
                  <a:rect l="l" t="t" r="r" b="b"/>
                  <a:pathLst>
                    <a:path w="9851" h="6191" extrusionOk="0">
                      <a:moveTo>
                        <a:pt x="1229" y="0"/>
                      </a:moveTo>
                      <a:cubicBezTo>
                        <a:pt x="1204" y="0"/>
                        <a:pt x="1179" y="0"/>
                        <a:pt x="1179" y="25"/>
                      </a:cubicBezTo>
                      <a:cubicBezTo>
                        <a:pt x="978" y="150"/>
                        <a:pt x="778" y="226"/>
                        <a:pt x="652" y="401"/>
                      </a:cubicBezTo>
                      <a:cubicBezTo>
                        <a:pt x="627" y="426"/>
                        <a:pt x="602" y="451"/>
                        <a:pt x="577" y="476"/>
                      </a:cubicBezTo>
                      <a:cubicBezTo>
                        <a:pt x="452" y="652"/>
                        <a:pt x="352" y="852"/>
                        <a:pt x="276" y="1028"/>
                      </a:cubicBezTo>
                      <a:cubicBezTo>
                        <a:pt x="76" y="1479"/>
                        <a:pt x="1" y="1980"/>
                        <a:pt x="26" y="2456"/>
                      </a:cubicBezTo>
                      <a:cubicBezTo>
                        <a:pt x="51" y="2932"/>
                        <a:pt x="151" y="3484"/>
                        <a:pt x="427" y="3885"/>
                      </a:cubicBezTo>
                      <a:cubicBezTo>
                        <a:pt x="702" y="4236"/>
                        <a:pt x="1028" y="4536"/>
                        <a:pt x="1404" y="4812"/>
                      </a:cubicBezTo>
                      <a:cubicBezTo>
                        <a:pt x="2657" y="5714"/>
                        <a:pt x="4286" y="6191"/>
                        <a:pt x="5865" y="6191"/>
                      </a:cubicBezTo>
                      <a:cubicBezTo>
                        <a:pt x="6291" y="6191"/>
                        <a:pt x="6717" y="6165"/>
                        <a:pt x="7144" y="6090"/>
                      </a:cubicBezTo>
                      <a:cubicBezTo>
                        <a:pt x="7294" y="6065"/>
                        <a:pt x="7419" y="6040"/>
                        <a:pt x="7570" y="5990"/>
                      </a:cubicBezTo>
                      <a:cubicBezTo>
                        <a:pt x="8071" y="5865"/>
                        <a:pt x="8572" y="5664"/>
                        <a:pt x="9023" y="5389"/>
                      </a:cubicBezTo>
                      <a:cubicBezTo>
                        <a:pt x="9299" y="5213"/>
                        <a:pt x="9575" y="5038"/>
                        <a:pt x="9825" y="4812"/>
                      </a:cubicBezTo>
                      <a:cubicBezTo>
                        <a:pt x="9850" y="4787"/>
                        <a:pt x="9850" y="4737"/>
                        <a:pt x="9800" y="4737"/>
                      </a:cubicBezTo>
                      <a:cubicBezTo>
                        <a:pt x="9800" y="4712"/>
                        <a:pt x="9800" y="4712"/>
                        <a:pt x="9775" y="4712"/>
                      </a:cubicBezTo>
                      <a:cubicBezTo>
                        <a:pt x="9750" y="4712"/>
                        <a:pt x="9750" y="4712"/>
                        <a:pt x="9725" y="4737"/>
                      </a:cubicBezTo>
                      <a:cubicBezTo>
                        <a:pt x="9073" y="5288"/>
                        <a:pt x="8372" y="5639"/>
                        <a:pt x="7519" y="5815"/>
                      </a:cubicBezTo>
                      <a:cubicBezTo>
                        <a:pt x="7118" y="5890"/>
                        <a:pt x="6717" y="5915"/>
                        <a:pt x="6316" y="5915"/>
                      </a:cubicBezTo>
                      <a:cubicBezTo>
                        <a:pt x="5740" y="5915"/>
                        <a:pt x="5164" y="5840"/>
                        <a:pt x="4612" y="5714"/>
                      </a:cubicBezTo>
                      <a:cubicBezTo>
                        <a:pt x="4111" y="5589"/>
                        <a:pt x="3635" y="5414"/>
                        <a:pt x="3159" y="5188"/>
                      </a:cubicBezTo>
                      <a:cubicBezTo>
                        <a:pt x="2833" y="5063"/>
                        <a:pt x="2532" y="4912"/>
                        <a:pt x="2231" y="4737"/>
                      </a:cubicBezTo>
                      <a:cubicBezTo>
                        <a:pt x="1830" y="4511"/>
                        <a:pt x="1429" y="4236"/>
                        <a:pt x="1128" y="3885"/>
                      </a:cubicBezTo>
                      <a:cubicBezTo>
                        <a:pt x="878" y="3609"/>
                        <a:pt x="702" y="3283"/>
                        <a:pt x="627" y="2932"/>
                      </a:cubicBezTo>
                      <a:cubicBezTo>
                        <a:pt x="577" y="2757"/>
                        <a:pt x="552" y="2581"/>
                        <a:pt x="552" y="2431"/>
                      </a:cubicBezTo>
                      <a:cubicBezTo>
                        <a:pt x="502" y="2356"/>
                        <a:pt x="452" y="2281"/>
                        <a:pt x="402" y="2206"/>
                      </a:cubicBezTo>
                      <a:cubicBezTo>
                        <a:pt x="251" y="1955"/>
                        <a:pt x="51" y="1353"/>
                        <a:pt x="377" y="1128"/>
                      </a:cubicBezTo>
                      <a:cubicBezTo>
                        <a:pt x="402" y="1103"/>
                        <a:pt x="452" y="1103"/>
                        <a:pt x="502" y="1103"/>
                      </a:cubicBezTo>
                      <a:cubicBezTo>
                        <a:pt x="552" y="1103"/>
                        <a:pt x="627" y="1128"/>
                        <a:pt x="652" y="1178"/>
                      </a:cubicBezTo>
                      <a:cubicBezTo>
                        <a:pt x="702" y="1253"/>
                        <a:pt x="727" y="1328"/>
                        <a:pt x="727" y="1404"/>
                      </a:cubicBezTo>
                      <a:cubicBezTo>
                        <a:pt x="803" y="1203"/>
                        <a:pt x="878" y="1028"/>
                        <a:pt x="1003" y="852"/>
                      </a:cubicBezTo>
                      <a:cubicBezTo>
                        <a:pt x="1128" y="652"/>
                        <a:pt x="1229" y="401"/>
                        <a:pt x="1354" y="201"/>
                      </a:cubicBezTo>
                      <a:cubicBezTo>
                        <a:pt x="1429" y="125"/>
                        <a:pt x="1329" y="0"/>
                        <a:pt x="1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6"/>
                <p:cNvSpPr/>
                <p:nvPr/>
              </p:nvSpPr>
              <p:spPr>
                <a:xfrm>
                  <a:off x="7645088" y="1038420"/>
                  <a:ext cx="104132" cy="122090"/>
                </a:xfrm>
                <a:custGeom>
                  <a:avLst/>
                  <a:gdLst/>
                  <a:ahLst/>
                  <a:cxnLst/>
                  <a:rect l="l" t="t" r="r" b="b"/>
                  <a:pathLst>
                    <a:path w="3485" h="4086" extrusionOk="0">
                      <a:moveTo>
                        <a:pt x="2457" y="0"/>
                      </a:moveTo>
                      <a:cubicBezTo>
                        <a:pt x="2432" y="25"/>
                        <a:pt x="2407" y="50"/>
                        <a:pt x="2407" y="75"/>
                      </a:cubicBezTo>
                      <a:cubicBezTo>
                        <a:pt x="2407" y="201"/>
                        <a:pt x="2457" y="301"/>
                        <a:pt x="2507" y="401"/>
                      </a:cubicBezTo>
                      <a:cubicBezTo>
                        <a:pt x="2557" y="501"/>
                        <a:pt x="2607" y="602"/>
                        <a:pt x="2632" y="702"/>
                      </a:cubicBezTo>
                      <a:cubicBezTo>
                        <a:pt x="2733" y="902"/>
                        <a:pt x="2833" y="1128"/>
                        <a:pt x="2858" y="1353"/>
                      </a:cubicBezTo>
                      <a:cubicBezTo>
                        <a:pt x="2883" y="1554"/>
                        <a:pt x="2883" y="1805"/>
                        <a:pt x="2833" y="2005"/>
                      </a:cubicBezTo>
                      <a:cubicBezTo>
                        <a:pt x="2783" y="2206"/>
                        <a:pt x="2657" y="2381"/>
                        <a:pt x="2507" y="2556"/>
                      </a:cubicBezTo>
                      <a:cubicBezTo>
                        <a:pt x="2206" y="2907"/>
                        <a:pt x="1805" y="3158"/>
                        <a:pt x="1379" y="3358"/>
                      </a:cubicBezTo>
                      <a:cubicBezTo>
                        <a:pt x="1279" y="3409"/>
                        <a:pt x="1179" y="3459"/>
                        <a:pt x="1079" y="3484"/>
                      </a:cubicBezTo>
                      <a:cubicBezTo>
                        <a:pt x="728" y="3609"/>
                        <a:pt x="352" y="3709"/>
                        <a:pt x="26" y="3910"/>
                      </a:cubicBezTo>
                      <a:cubicBezTo>
                        <a:pt x="1" y="3935"/>
                        <a:pt x="1" y="4010"/>
                        <a:pt x="51" y="4035"/>
                      </a:cubicBezTo>
                      <a:cubicBezTo>
                        <a:pt x="176" y="4060"/>
                        <a:pt x="302" y="4085"/>
                        <a:pt x="427" y="4085"/>
                      </a:cubicBezTo>
                      <a:cubicBezTo>
                        <a:pt x="853" y="4085"/>
                        <a:pt x="1279" y="3885"/>
                        <a:pt x="1680" y="3709"/>
                      </a:cubicBezTo>
                      <a:cubicBezTo>
                        <a:pt x="2131" y="3459"/>
                        <a:pt x="2607" y="3158"/>
                        <a:pt x="2933" y="2757"/>
                      </a:cubicBezTo>
                      <a:cubicBezTo>
                        <a:pt x="3008" y="2632"/>
                        <a:pt x="3109" y="2506"/>
                        <a:pt x="3184" y="2356"/>
                      </a:cubicBezTo>
                      <a:cubicBezTo>
                        <a:pt x="3359" y="2055"/>
                        <a:pt x="3485" y="1704"/>
                        <a:pt x="3409" y="1353"/>
                      </a:cubicBezTo>
                      <a:cubicBezTo>
                        <a:pt x="3359" y="1053"/>
                        <a:pt x="3259" y="802"/>
                        <a:pt x="3084" y="576"/>
                      </a:cubicBezTo>
                      <a:cubicBezTo>
                        <a:pt x="3084" y="551"/>
                        <a:pt x="3084" y="551"/>
                        <a:pt x="3084" y="551"/>
                      </a:cubicBezTo>
                      <a:cubicBezTo>
                        <a:pt x="3008" y="451"/>
                        <a:pt x="2908" y="376"/>
                        <a:pt x="2833" y="276"/>
                      </a:cubicBezTo>
                      <a:cubicBezTo>
                        <a:pt x="2733" y="175"/>
                        <a:pt x="2657" y="75"/>
                        <a:pt x="25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6"/>
                <p:cNvSpPr/>
                <p:nvPr/>
              </p:nvSpPr>
              <p:spPr>
                <a:xfrm>
                  <a:off x="7429414" y="1059366"/>
                  <a:ext cx="149818" cy="96632"/>
                </a:xfrm>
                <a:custGeom>
                  <a:avLst/>
                  <a:gdLst/>
                  <a:ahLst/>
                  <a:cxnLst/>
                  <a:rect l="l" t="t" r="r" b="b"/>
                  <a:pathLst>
                    <a:path w="5014" h="3234" extrusionOk="0">
                      <a:moveTo>
                        <a:pt x="452" y="1"/>
                      </a:moveTo>
                      <a:cubicBezTo>
                        <a:pt x="402" y="1"/>
                        <a:pt x="352" y="1"/>
                        <a:pt x="327" y="26"/>
                      </a:cubicBezTo>
                      <a:cubicBezTo>
                        <a:pt x="1" y="251"/>
                        <a:pt x="201" y="853"/>
                        <a:pt x="352" y="1104"/>
                      </a:cubicBezTo>
                      <a:cubicBezTo>
                        <a:pt x="402" y="1179"/>
                        <a:pt x="452" y="1254"/>
                        <a:pt x="502" y="1329"/>
                      </a:cubicBezTo>
                      <a:cubicBezTo>
                        <a:pt x="677" y="1555"/>
                        <a:pt x="903" y="1730"/>
                        <a:pt x="1129" y="1880"/>
                      </a:cubicBezTo>
                      <a:cubicBezTo>
                        <a:pt x="1229" y="1956"/>
                        <a:pt x="1329" y="2031"/>
                        <a:pt x="1429" y="2106"/>
                      </a:cubicBezTo>
                      <a:cubicBezTo>
                        <a:pt x="1705" y="2281"/>
                        <a:pt x="1981" y="2432"/>
                        <a:pt x="2256" y="2557"/>
                      </a:cubicBezTo>
                      <a:cubicBezTo>
                        <a:pt x="2682" y="2758"/>
                        <a:pt x="3159" y="2933"/>
                        <a:pt x="3610" y="3058"/>
                      </a:cubicBezTo>
                      <a:cubicBezTo>
                        <a:pt x="4061" y="3159"/>
                        <a:pt x="4537" y="3234"/>
                        <a:pt x="5013" y="3234"/>
                      </a:cubicBezTo>
                      <a:lnTo>
                        <a:pt x="5013" y="3184"/>
                      </a:lnTo>
                      <a:cubicBezTo>
                        <a:pt x="4587" y="3134"/>
                        <a:pt x="4161" y="3033"/>
                        <a:pt x="3760" y="2933"/>
                      </a:cubicBezTo>
                      <a:cubicBezTo>
                        <a:pt x="3284" y="2808"/>
                        <a:pt x="2833" y="2632"/>
                        <a:pt x="2407" y="2382"/>
                      </a:cubicBezTo>
                      <a:cubicBezTo>
                        <a:pt x="2006" y="2181"/>
                        <a:pt x="1630" y="1931"/>
                        <a:pt x="1279" y="1630"/>
                      </a:cubicBezTo>
                      <a:cubicBezTo>
                        <a:pt x="978" y="1379"/>
                        <a:pt x="627" y="1028"/>
                        <a:pt x="627" y="577"/>
                      </a:cubicBezTo>
                      <a:cubicBezTo>
                        <a:pt x="627" y="502"/>
                        <a:pt x="652" y="402"/>
                        <a:pt x="677" y="302"/>
                      </a:cubicBezTo>
                      <a:cubicBezTo>
                        <a:pt x="677" y="226"/>
                        <a:pt x="652" y="151"/>
                        <a:pt x="602" y="76"/>
                      </a:cubicBezTo>
                      <a:cubicBezTo>
                        <a:pt x="577" y="26"/>
                        <a:pt x="502" y="1"/>
                        <a:pt x="4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6"/>
                <p:cNvSpPr/>
                <p:nvPr/>
              </p:nvSpPr>
              <p:spPr>
                <a:xfrm>
                  <a:off x="7546992" y="1108040"/>
                  <a:ext cx="85397" cy="12759"/>
                </a:xfrm>
                <a:custGeom>
                  <a:avLst/>
                  <a:gdLst/>
                  <a:ahLst/>
                  <a:cxnLst/>
                  <a:rect l="l" t="t" r="r" b="b"/>
                  <a:pathLst>
                    <a:path w="2858" h="427" extrusionOk="0">
                      <a:moveTo>
                        <a:pt x="101" y="1"/>
                      </a:moveTo>
                      <a:cubicBezTo>
                        <a:pt x="26" y="1"/>
                        <a:pt x="1" y="101"/>
                        <a:pt x="76" y="101"/>
                      </a:cubicBezTo>
                      <a:cubicBezTo>
                        <a:pt x="527" y="251"/>
                        <a:pt x="978" y="352"/>
                        <a:pt x="1429" y="402"/>
                      </a:cubicBezTo>
                      <a:cubicBezTo>
                        <a:pt x="1680" y="427"/>
                        <a:pt x="1905" y="427"/>
                        <a:pt x="2156" y="427"/>
                      </a:cubicBezTo>
                      <a:lnTo>
                        <a:pt x="2306" y="427"/>
                      </a:lnTo>
                      <a:cubicBezTo>
                        <a:pt x="2457" y="427"/>
                        <a:pt x="2657" y="427"/>
                        <a:pt x="2808" y="352"/>
                      </a:cubicBezTo>
                      <a:cubicBezTo>
                        <a:pt x="2858" y="327"/>
                        <a:pt x="2858" y="251"/>
                        <a:pt x="2808" y="226"/>
                      </a:cubicBezTo>
                      <a:cubicBezTo>
                        <a:pt x="2808" y="201"/>
                        <a:pt x="2783" y="201"/>
                        <a:pt x="2783" y="201"/>
                      </a:cubicBezTo>
                      <a:cubicBezTo>
                        <a:pt x="2707" y="176"/>
                        <a:pt x="2632" y="176"/>
                        <a:pt x="2557" y="176"/>
                      </a:cubicBezTo>
                      <a:cubicBezTo>
                        <a:pt x="2432" y="176"/>
                        <a:pt x="2281" y="201"/>
                        <a:pt x="2156" y="201"/>
                      </a:cubicBezTo>
                      <a:lnTo>
                        <a:pt x="1454" y="201"/>
                      </a:lnTo>
                      <a:cubicBezTo>
                        <a:pt x="1003" y="176"/>
                        <a:pt x="552" y="10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sp>
            <p:nvSpPr>
              <p:cNvPr id="893" name="Google Shape;893;p36"/>
              <p:cNvSpPr/>
              <p:nvPr/>
            </p:nvSpPr>
            <p:spPr>
              <a:xfrm>
                <a:off x="7195036" y="1478731"/>
                <a:ext cx="14253" cy="110138"/>
              </a:xfrm>
              <a:custGeom>
                <a:avLst/>
                <a:gdLst/>
                <a:ahLst/>
                <a:cxnLst/>
                <a:rect l="l" t="t" r="r" b="b"/>
                <a:pathLst>
                  <a:path w="477" h="3686" extrusionOk="0">
                    <a:moveTo>
                      <a:pt x="0" y="3685"/>
                    </a:moveTo>
                    <a:cubicBezTo>
                      <a:pt x="351" y="2482"/>
                      <a:pt x="451" y="1229"/>
                      <a:pt x="276" y="1"/>
                    </a:cubicBezTo>
                    <a:cubicBezTo>
                      <a:pt x="351" y="176"/>
                      <a:pt x="401" y="352"/>
                      <a:pt x="426" y="552"/>
                    </a:cubicBezTo>
                    <a:cubicBezTo>
                      <a:pt x="476" y="1003"/>
                      <a:pt x="476" y="1455"/>
                      <a:pt x="426" y="1906"/>
                    </a:cubicBezTo>
                    <a:cubicBezTo>
                      <a:pt x="351" y="2532"/>
                      <a:pt x="201" y="3109"/>
                      <a:pt x="0" y="3685"/>
                    </a:cubicBezTo>
                    <a:close/>
                  </a:path>
                </a:pathLst>
              </a:custGeom>
              <a:solidFill>
                <a:srgbClr val="D2D3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nvGrpSpPr>
              <p:cNvPr id="894" name="Google Shape;894;p36"/>
              <p:cNvGrpSpPr/>
              <p:nvPr/>
            </p:nvGrpSpPr>
            <p:grpSpPr>
              <a:xfrm>
                <a:off x="6805610" y="1341552"/>
                <a:ext cx="405173" cy="488747"/>
                <a:chOff x="6805610" y="1341552"/>
                <a:chExt cx="405173" cy="488747"/>
              </a:xfrm>
            </p:grpSpPr>
            <p:sp>
              <p:nvSpPr>
                <p:cNvPr id="895" name="Google Shape;895;p36"/>
                <p:cNvSpPr/>
                <p:nvPr/>
              </p:nvSpPr>
              <p:spPr>
                <a:xfrm>
                  <a:off x="6813109" y="1345138"/>
                  <a:ext cx="396926" cy="475212"/>
                </a:xfrm>
                <a:custGeom>
                  <a:avLst/>
                  <a:gdLst/>
                  <a:ahLst/>
                  <a:cxnLst/>
                  <a:rect l="l" t="t" r="r" b="b"/>
                  <a:pathLst>
                    <a:path w="13284" h="15904" extrusionOk="0">
                      <a:moveTo>
                        <a:pt x="8766" y="1"/>
                      </a:moveTo>
                      <a:cubicBezTo>
                        <a:pt x="8281" y="1"/>
                        <a:pt x="7796" y="90"/>
                        <a:pt x="7318" y="236"/>
                      </a:cubicBezTo>
                      <a:cubicBezTo>
                        <a:pt x="6466" y="487"/>
                        <a:pt x="5664" y="938"/>
                        <a:pt x="4937" y="1439"/>
                      </a:cubicBezTo>
                      <a:cubicBezTo>
                        <a:pt x="4511" y="1690"/>
                        <a:pt x="4161" y="1991"/>
                        <a:pt x="3785" y="2317"/>
                      </a:cubicBezTo>
                      <a:cubicBezTo>
                        <a:pt x="3634" y="2467"/>
                        <a:pt x="3484" y="2592"/>
                        <a:pt x="3333" y="2743"/>
                      </a:cubicBezTo>
                      <a:lnTo>
                        <a:pt x="3233" y="2818"/>
                      </a:lnTo>
                      <a:cubicBezTo>
                        <a:pt x="2155" y="3820"/>
                        <a:pt x="1353" y="5249"/>
                        <a:pt x="802" y="6602"/>
                      </a:cubicBezTo>
                      <a:cubicBezTo>
                        <a:pt x="276" y="7906"/>
                        <a:pt x="0" y="9284"/>
                        <a:pt x="100" y="10688"/>
                      </a:cubicBezTo>
                      <a:cubicBezTo>
                        <a:pt x="176" y="12016"/>
                        <a:pt x="551" y="13520"/>
                        <a:pt x="1479" y="14497"/>
                      </a:cubicBezTo>
                      <a:cubicBezTo>
                        <a:pt x="2316" y="15406"/>
                        <a:pt x="3496" y="15904"/>
                        <a:pt x="4734" y="15904"/>
                      </a:cubicBezTo>
                      <a:cubicBezTo>
                        <a:pt x="4794" y="15904"/>
                        <a:pt x="4853" y="15903"/>
                        <a:pt x="4912" y="15901"/>
                      </a:cubicBezTo>
                      <a:cubicBezTo>
                        <a:pt x="6316" y="15876"/>
                        <a:pt x="7519" y="15199"/>
                        <a:pt x="8471" y="14171"/>
                      </a:cubicBezTo>
                      <a:cubicBezTo>
                        <a:pt x="8572" y="14071"/>
                        <a:pt x="8622" y="13946"/>
                        <a:pt x="8647" y="13795"/>
                      </a:cubicBezTo>
                      <a:cubicBezTo>
                        <a:pt x="9474" y="13119"/>
                        <a:pt x="10226" y="12367"/>
                        <a:pt x="10877" y="11490"/>
                      </a:cubicBezTo>
                      <a:cubicBezTo>
                        <a:pt x="11955" y="10111"/>
                        <a:pt x="12582" y="8532"/>
                        <a:pt x="12932" y="6828"/>
                      </a:cubicBezTo>
                      <a:cubicBezTo>
                        <a:pt x="13283" y="5124"/>
                        <a:pt x="12983" y="3093"/>
                        <a:pt x="11930" y="1665"/>
                      </a:cubicBezTo>
                      <a:cubicBezTo>
                        <a:pt x="11454" y="1013"/>
                        <a:pt x="10802" y="512"/>
                        <a:pt x="10050" y="236"/>
                      </a:cubicBezTo>
                      <a:cubicBezTo>
                        <a:pt x="9626" y="71"/>
                        <a:pt x="9196" y="1"/>
                        <a:pt x="8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6"/>
                <p:cNvSpPr/>
                <p:nvPr/>
              </p:nvSpPr>
              <p:spPr>
                <a:xfrm>
                  <a:off x="6849802" y="1647255"/>
                  <a:ext cx="277107" cy="123584"/>
                </a:xfrm>
                <a:custGeom>
                  <a:avLst/>
                  <a:gdLst/>
                  <a:ahLst/>
                  <a:cxnLst/>
                  <a:rect l="l" t="t" r="r" b="b"/>
                  <a:pathLst>
                    <a:path w="9274" h="4136" extrusionOk="0">
                      <a:moveTo>
                        <a:pt x="6917" y="426"/>
                      </a:moveTo>
                      <a:cubicBezTo>
                        <a:pt x="6742" y="702"/>
                        <a:pt x="6567" y="952"/>
                        <a:pt x="6366" y="1203"/>
                      </a:cubicBezTo>
                      <a:cubicBezTo>
                        <a:pt x="5765" y="2030"/>
                        <a:pt x="5088" y="2832"/>
                        <a:pt x="4286" y="3459"/>
                      </a:cubicBezTo>
                      <a:cubicBezTo>
                        <a:pt x="4361" y="3409"/>
                        <a:pt x="4436" y="3333"/>
                        <a:pt x="4511" y="3283"/>
                      </a:cubicBezTo>
                      <a:cubicBezTo>
                        <a:pt x="5138" y="2832"/>
                        <a:pt x="5689" y="2306"/>
                        <a:pt x="6216" y="1754"/>
                      </a:cubicBezTo>
                      <a:cubicBezTo>
                        <a:pt x="6216" y="1729"/>
                        <a:pt x="6216" y="1729"/>
                        <a:pt x="6216" y="1729"/>
                      </a:cubicBezTo>
                      <a:cubicBezTo>
                        <a:pt x="6542" y="1353"/>
                        <a:pt x="6842" y="978"/>
                        <a:pt x="7118" y="577"/>
                      </a:cubicBezTo>
                      <a:cubicBezTo>
                        <a:pt x="7043" y="526"/>
                        <a:pt x="6993" y="476"/>
                        <a:pt x="6917" y="426"/>
                      </a:cubicBezTo>
                      <a:close/>
                      <a:moveTo>
                        <a:pt x="7218" y="627"/>
                      </a:moveTo>
                      <a:cubicBezTo>
                        <a:pt x="7018" y="978"/>
                        <a:pt x="6792" y="1303"/>
                        <a:pt x="6542" y="1604"/>
                      </a:cubicBezTo>
                      <a:cubicBezTo>
                        <a:pt x="6592" y="1654"/>
                        <a:pt x="6667" y="1679"/>
                        <a:pt x="6717" y="1729"/>
                      </a:cubicBezTo>
                      <a:cubicBezTo>
                        <a:pt x="6867" y="1830"/>
                        <a:pt x="6993" y="1930"/>
                        <a:pt x="7118" y="2030"/>
                      </a:cubicBezTo>
                      <a:cubicBezTo>
                        <a:pt x="7243" y="2130"/>
                        <a:pt x="7369" y="2231"/>
                        <a:pt x="7494" y="2331"/>
                      </a:cubicBezTo>
                      <a:cubicBezTo>
                        <a:pt x="7594" y="2431"/>
                        <a:pt x="7719" y="2506"/>
                        <a:pt x="7820" y="2632"/>
                      </a:cubicBezTo>
                      <a:cubicBezTo>
                        <a:pt x="7945" y="2732"/>
                        <a:pt x="7870" y="2882"/>
                        <a:pt x="7820" y="3008"/>
                      </a:cubicBezTo>
                      <a:cubicBezTo>
                        <a:pt x="7745" y="3158"/>
                        <a:pt x="7644" y="3283"/>
                        <a:pt x="7544" y="3434"/>
                      </a:cubicBezTo>
                      <a:cubicBezTo>
                        <a:pt x="7519" y="3459"/>
                        <a:pt x="7494" y="3509"/>
                        <a:pt x="7469" y="3559"/>
                      </a:cubicBezTo>
                      <a:cubicBezTo>
                        <a:pt x="8121" y="2983"/>
                        <a:pt x="8722" y="2356"/>
                        <a:pt x="9273" y="1679"/>
                      </a:cubicBezTo>
                      <a:cubicBezTo>
                        <a:pt x="8572" y="1404"/>
                        <a:pt x="7895" y="1053"/>
                        <a:pt x="7218" y="627"/>
                      </a:cubicBezTo>
                      <a:close/>
                      <a:moveTo>
                        <a:pt x="6291" y="0"/>
                      </a:moveTo>
                      <a:cubicBezTo>
                        <a:pt x="6216" y="125"/>
                        <a:pt x="6141" y="251"/>
                        <a:pt x="6065" y="376"/>
                      </a:cubicBezTo>
                      <a:cubicBezTo>
                        <a:pt x="5313" y="1479"/>
                        <a:pt x="4411" y="2582"/>
                        <a:pt x="3233" y="3233"/>
                      </a:cubicBezTo>
                      <a:cubicBezTo>
                        <a:pt x="2657" y="3559"/>
                        <a:pt x="2030" y="3860"/>
                        <a:pt x="1354" y="3885"/>
                      </a:cubicBezTo>
                      <a:lnTo>
                        <a:pt x="1253" y="3885"/>
                      </a:lnTo>
                      <a:cubicBezTo>
                        <a:pt x="802" y="3885"/>
                        <a:pt x="401" y="3734"/>
                        <a:pt x="0" y="3534"/>
                      </a:cubicBezTo>
                      <a:lnTo>
                        <a:pt x="0" y="3534"/>
                      </a:lnTo>
                      <a:cubicBezTo>
                        <a:pt x="125" y="3634"/>
                        <a:pt x="226" y="3759"/>
                        <a:pt x="376" y="3835"/>
                      </a:cubicBezTo>
                      <a:cubicBezTo>
                        <a:pt x="677" y="4060"/>
                        <a:pt x="1028" y="4135"/>
                        <a:pt x="1379" y="4135"/>
                      </a:cubicBezTo>
                      <a:cubicBezTo>
                        <a:pt x="2256" y="4135"/>
                        <a:pt x="3208" y="3584"/>
                        <a:pt x="3860" y="3083"/>
                      </a:cubicBezTo>
                      <a:cubicBezTo>
                        <a:pt x="4887" y="2281"/>
                        <a:pt x="5740" y="1228"/>
                        <a:pt x="6441" y="100"/>
                      </a:cubicBezTo>
                      <a:cubicBezTo>
                        <a:pt x="6391" y="75"/>
                        <a:pt x="6341" y="25"/>
                        <a:pt x="6291"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6"/>
                <p:cNvSpPr/>
                <p:nvPr/>
              </p:nvSpPr>
              <p:spPr>
                <a:xfrm>
                  <a:off x="6867013" y="1485484"/>
                  <a:ext cx="106373" cy="221710"/>
                </a:xfrm>
                <a:custGeom>
                  <a:avLst/>
                  <a:gdLst/>
                  <a:ahLst/>
                  <a:cxnLst/>
                  <a:rect l="l" t="t" r="r" b="b"/>
                  <a:pathLst>
                    <a:path w="3560" h="7420" extrusionOk="0">
                      <a:moveTo>
                        <a:pt x="2382" y="1"/>
                      </a:moveTo>
                      <a:lnTo>
                        <a:pt x="2382" y="1"/>
                      </a:lnTo>
                      <a:cubicBezTo>
                        <a:pt x="2281" y="101"/>
                        <a:pt x="2181" y="201"/>
                        <a:pt x="2056" y="301"/>
                      </a:cubicBezTo>
                      <a:cubicBezTo>
                        <a:pt x="1229" y="1078"/>
                        <a:pt x="702" y="2206"/>
                        <a:pt x="377" y="3284"/>
                      </a:cubicBezTo>
                      <a:cubicBezTo>
                        <a:pt x="201" y="3910"/>
                        <a:pt x="26" y="4537"/>
                        <a:pt x="1" y="5189"/>
                      </a:cubicBezTo>
                      <a:cubicBezTo>
                        <a:pt x="1" y="5314"/>
                        <a:pt x="1" y="5414"/>
                        <a:pt x="1" y="5539"/>
                      </a:cubicBezTo>
                      <a:cubicBezTo>
                        <a:pt x="26" y="5339"/>
                        <a:pt x="76" y="5138"/>
                        <a:pt x="101" y="4963"/>
                      </a:cubicBezTo>
                      <a:cubicBezTo>
                        <a:pt x="477" y="3183"/>
                        <a:pt x="1204" y="1404"/>
                        <a:pt x="2382" y="1"/>
                      </a:cubicBezTo>
                      <a:close/>
                      <a:moveTo>
                        <a:pt x="2482" y="502"/>
                      </a:moveTo>
                      <a:cubicBezTo>
                        <a:pt x="2081" y="1128"/>
                        <a:pt x="1780" y="1805"/>
                        <a:pt x="1529" y="2457"/>
                      </a:cubicBezTo>
                      <a:cubicBezTo>
                        <a:pt x="1204" y="3234"/>
                        <a:pt x="953" y="4061"/>
                        <a:pt x="778" y="4888"/>
                      </a:cubicBezTo>
                      <a:cubicBezTo>
                        <a:pt x="677" y="5314"/>
                        <a:pt x="577" y="5790"/>
                        <a:pt x="652" y="6216"/>
                      </a:cubicBezTo>
                      <a:cubicBezTo>
                        <a:pt x="702" y="6517"/>
                        <a:pt x="903" y="6843"/>
                        <a:pt x="1078" y="7093"/>
                      </a:cubicBezTo>
                      <a:cubicBezTo>
                        <a:pt x="1128" y="7143"/>
                        <a:pt x="1128" y="7244"/>
                        <a:pt x="1028" y="7269"/>
                      </a:cubicBezTo>
                      <a:cubicBezTo>
                        <a:pt x="978" y="7294"/>
                        <a:pt x="928" y="7294"/>
                        <a:pt x="878" y="7294"/>
                      </a:cubicBezTo>
                      <a:cubicBezTo>
                        <a:pt x="828" y="7294"/>
                        <a:pt x="803" y="7294"/>
                        <a:pt x="753" y="7269"/>
                      </a:cubicBezTo>
                      <a:lnTo>
                        <a:pt x="753" y="7269"/>
                      </a:lnTo>
                      <a:cubicBezTo>
                        <a:pt x="953" y="7369"/>
                        <a:pt x="1154" y="7419"/>
                        <a:pt x="1379" y="7419"/>
                      </a:cubicBezTo>
                      <a:cubicBezTo>
                        <a:pt x="1529" y="7419"/>
                        <a:pt x="1705" y="7394"/>
                        <a:pt x="1855" y="7369"/>
                      </a:cubicBezTo>
                      <a:cubicBezTo>
                        <a:pt x="2306" y="7269"/>
                        <a:pt x="2682" y="7043"/>
                        <a:pt x="2983" y="6717"/>
                      </a:cubicBezTo>
                      <a:cubicBezTo>
                        <a:pt x="3159" y="6592"/>
                        <a:pt x="3309" y="6442"/>
                        <a:pt x="3434" y="6291"/>
                      </a:cubicBezTo>
                      <a:cubicBezTo>
                        <a:pt x="3560" y="6191"/>
                        <a:pt x="3409" y="6041"/>
                        <a:pt x="3309" y="6041"/>
                      </a:cubicBezTo>
                      <a:cubicBezTo>
                        <a:pt x="3284" y="6041"/>
                        <a:pt x="3259" y="6066"/>
                        <a:pt x="3259" y="6066"/>
                      </a:cubicBezTo>
                      <a:cubicBezTo>
                        <a:pt x="3008" y="6141"/>
                        <a:pt x="2732" y="6216"/>
                        <a:pt x="2457" y="6216"/>
                      </a:cubicBezTo>
                      <a:cubicBezTo>
                        <a:pt x="2256" y="6216"/>
                        <a:pt x="2081" y="6191"/>
                        <a:pt x="1930" y="6066"/>
                      </a:cubicBezTo>
                      <a:cubicBezTo>
                        <a:pt x="1630" y="5790"/>
                        <a:pt x="1605" y="5314"/>
                        <a:pt x="1630" y="4938"/>
                      </a:cubicBezTo>
                      <a:cubicBezTo>
                        <a:pt x="1680" y="4036"/>
                        <a:pt x="1981" y="3209"/>
                        <a:pt x="2382" y="2407"/>
                      </a:cubicBezTo>
                      <a:cubicBezTo>
                        <a:pt x="2507" y="2156"/>
                        <a:pt x="2657" y="1880"/>
                        <a:pt x="2808" y="1630"/>
                      </a:cubicBezTo>
                      <a:cubicBezTo>
                        <a:pt x="2682" y="1304"/>
                        <a:pt x="2582" y="978"/>
                        <a:pt x="2507" y="627"/>
                      </a:cubicBezTo>
                      <a:cubicBezTo>
                        <a:pt x="2507" y="577"/>
                        <a:pt x="2482" y="552"/>
                        <a:pt x="2482" y="502"/>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6"/>
                <p:cNvSpPr/>
                <p:nvPr/>
              </p:nvSpPr>
              <p:spPr>
                <a:xfrm>
                  <a:off x="6824344" y="1451780"/>
                  <a:ext cx="80885" cy="274866"/>
                </a:xfrm>
                <a:custGeom>
                  <a:avLst/>
                  <a:gdLst/>
                  <a:ahLst/>
                  <a:cxnLst/>
                  <a:rect l="l" t="t" r="r" b="b"/>
                  <a:pathLst>
                    <a:path w="2707" h="9199" extrusionOk="0">
                      <a:moveTo>
                        <a:pt x="2707" y="1"/>
                      </a:moveTo>
                      <a:cubicBezTo>
                        <a:pt x="2607" y="126"/>
                        <a:pt x="2531" y="251"/>
                        <a:pt x="2431" y="352"/>
                      </a:cubicBezTo>
                      <a:cubicBezTo>
                        <a:pt x="1955" y="953"/>
                        <a:pt x="1529" y="1555"/>
                        <a:pt x="1178" y="2206"/>
                      </a:cubicBezTo>
                      <a:cubicBezTo>
                        <a:pt x="802" y="2858"/>
                        <a:pt x="501" y="3535"/>
                        <a:pt x="226" y="4211"/>
                      </a:cubicBezTo>
                      <a:cubicBezTo>
                        <a:pt x="201" y="4387"/>
                        <a:pt x="201" y="4562"/>
                        <a:pt x="175" y="4738"/>
                      </a:cubicBezTo>
                      <a:cubicBezTo>
                        <a:pt x="150" y="5790"/>
                        <a:pt x="0" y="6818"/>
                        <a:pt x="100" y="7870"/>
                      </a:cubicBezTo>
                      <a:cubicBezTo>
                        <a:pt x="125" y="8296"/>
                        <a:pt x="201" y="8773"/>
                        <a:pt x="376" y="9199"/>
                      </a:cubicBezTo>
                      <a:cubicBezTo>
                        <a:pt x="301" y="8848"/>
                        <a:pt x="226" y="8522"/>
                        <a:pt x="201" y="8171"/>
                      </a:cubicBezTo>
                      <a:cubicBezTo>
                        <a:pt x="150" y="7720"/>
                        <a:pt x="150" y="7269"/>
                        <a:pt x="201" y="6818"/>
                      </a:cubicBezTo>
                      <a:cubicBezTo>
                        <a:pt x="251" y="6367"/>
                        <a:pt x="376" y="5941"/>
                        <a:pt x="526" y="5514"/>
                      </a:cubicBezTo>
                      <a:cubicBezTo>
                        <a:pt x="677" y="5113"/>
                        <a:pt x="777" y="4687"/>
                        <a:pt x="902" y="4286"/>
                      </a:cubicBezTo>
                      <a:cubicBezTo>
                        <a:pt x="1203" y="3434"/>
                        <a:pt x="1554" y="2607"/>
                        <a:pt x="1930" y="1780"/>
                      </a:cubicBezTo>
                      <a:cubicBezTo>
                        <a:pt x="2130" y="1379"/>
                        <a:pt x="2306" y="978"/>
                        <a:pt x="2456" y="577"/>
                      </a:cubicBezTo>
                      <a:cubicBezTo>
                        <a:pt x="2531" y="377"/>
                        <a:pt x="2607" y="201"/>
                        <a:pt x="2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6"/>
                <p:cNvSpPr/>
                <p:nvPr/>
              </p:nvSpPr>
              <p:spPr>
                <a:xfrm>
                  <a:off x="6894712" y="1772302"/>
                  <a:ext cx="90656" cy="41234"/>
                </a:xfrm>
                <a:custGeom>
                  <a:avLst/>
                  <a:gdLst/>
                  <a:ahLst/>
                  <a:cxnLst/>
                  <a:rect l="l" t="t" r="r" b="b"/>
                  <a:pathLst>
                    <a:path w="3034" h="1380" extrusionOk="0">
                      <a:moveTo>
                        <a:pt x="2156" y="1"/>
                      </a:moveTo>
                      <a:cubicBezTo>
                        <a:pt x="1655" y="326"/>
                        <a:pt x="1104" y="627"/>
                        <a:pt x="527" y="778"/>
                      </a:cubicBezTo>
                      <a:cubicBezTo>
                        <a:pt x="377" y="803"/>
                        <a:pt x="201" y="853"/>
                        <a:pt x="1" y="853"/>
                      </a:cubicBezTo>
                      <a:cubicBezTo>
                        <a:pt x="327" y="1028"/>
                        <a:pt x="678" y="1153"/>
                        <a:pt x="1029" y="1254"/>
                      </a:cubicBezTo>
                      <a:cubicBezTo>
                        <a:pt x="1354" y="1329"/>
                        <a:pt x="1680" y="1379"/>
                        <a:pt x="2006" y="1379"/>
                      </a:cubicBezTo>
                      <a:lnTo>
                        <a:pt x="2106" y="1379"/>
                      </a:lnTo>
                      <a:cubicBezTo>
                        <a:pt x="2407" y="1379"/>
                        <a:pt x="2733" y="1279"/>
                        <a:pt x="3034" y="1179"/>
                      </a:cubicBezTo>
                      <a:cubicBezTo>
                        <a:pt x="3034" y="1128"/>
                        <a:pt x="3034" y="1078"/>
                        <a:pt x="3008" y="1028"/>
                      </a:cubicBezTo>
                      <a:cubicBezTo>
                        <a:pt x="2833" y="727"/>
                        <a:pt x="2658" y="477"/>
                        <a:pt x="2457" y="226"/>
                      </a:cubicBezTo>
                      <a:cubicBezTo>
                        <a:pt x="2357" y="126"/>
                        <a:pt x="2257" y="51"/>
                        <a:pt x="2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6"/>
                <p:cNvSpPr/>
                <p:nvPr/>
              </p:nvSpPr>
              <p:spPr>
                <a:xfrm>
                  <a:off x="6805610" y="1346184"/>
                  <a:ext cx="317565" cy="441059"/>
                </a:xfrm>
                <a:custGeom>
                  <a:avLst/>
                  <a:gdLst/>
                  <a:ahLst/>
                  <a:cxnLst/>
                  <a:rect l="l" t="t" r="r" b="b"/>
                  <a:pathLst>
                    <a:path w="10628" h="14761" extrusionOk="0">
                      <a:moveTo>
                        <a:pt x="7454" y="854"/>
                      </a:moveTo>
                      <a:cubicBezTo>
                        <a:pt x="8123" y="854"/>
                        <a:pt x="8779" y="1106"/>
                        <a:pt x="9224" y="1630"/>
                      </a:cubicBezTo>
                      <a:cubicBezTo>
                        <a:pt x="9775" y="2282"/>
                        <a:pt x="9925" y="3159"/>
                        <a:pt x="9925" y="3986"/>
                      </a:cubicBezTo>
                      <a:cubicBezTo>
                        <a:pt x="9950" y="6016"/>
                        <a:pt x="9224" y="8021"/>
                        <a:pt x="8196" y="9750"/>
                      </a:cubicBezTo>
                      <a:cubicBezTo>
                        <a:pt x="7444" y="11028"/>
                        <a:pt x="6492" y="12257"/>
                        <a:pt x="5339" y="13159"/>
                      </a:cubicBezTo>
                      <a:cubicBezTo>
                        <a:pt x="4694" y="13660"/>
                        <a:pt x="3742" y="14213"/>
                        <a:pt x="2857" y="14213"/>
                      </a:cubicBezTo>
                      <a:cubicBezTo>
                        <a:pt x="2505" y="14213"/>
                        <a:pt x="2163" y="14125"/>
                        <a:pt x="1855" y="13911"/>
                      </a:cubicBezTo>
                      <a:cubicBezTo>
                        <a:pt x="1053" y="13384"/>
                        <a:pt x="802" y="12307"/>
                        <a:pt x="727" y="11404"/>
                      </a:cubicBezTo>
                      <a:cubicBezTo>
                        <a:pt x="627" y="10352"/>
                        <a:pt x="777" y="9324"/>
                        <a:pt x="802" y="8272"/>
                      </a:cubicBezTo>
                      <a:cubicBezTo>
                        <a:pt x="825" y="8115"/>
                        <a:pt x="827" y="7939"/>
                        <a:pt x="845" y="7761"/>
                      </a:cubicBezTo>
                      <a:lnTo>
                        <a:pt x="845" y="7761"/>
                      </a:lnTo>
                      <a:cubicBezTo>
                        <a:pt x="848" y="7756"/>
                        <a:pt x="850" y="7751"/>
                        <a:pt x="853" y="7745"/>
                      </a:cubicBezTo>
                      <a:cubicBezTo>
                        <a:pt x="1128" y="7069"/>
                        <a:pt x="1429" y="6392"/>
                        <a:pt x="1805" y="5740"/>
                      </a:cubicBezTo>
                      <a:cubicBezTo>
                        <a:pt x="2156" y="5089"/>
                        <a:pt x="2582" y="4487"/>
                        <a:pt x="3058" y="3886"/>
                      </a:cubicBezTo>
                      <a:cubicBezTo>
                        <a:pt x="3935" y="2808"/>
                        <a:pt x="5038" y="1680"/>
                        <a:pt x="6316" y="1104"/>
                      </a:cubicBezTo>
                      <a:cubicBezTo>
                        <a:pt x="6675" y="938"/>
                        <a:pt x="7067" y="854"/>
                        <a:pt x="7454" y="854"/>
                      </a:cubicBezTo>
                      <a:close/>
                      <a:moveTo>
                        <a:pt x="7444" y="1"/>
                      </a:moveTo>
                      <a:cubicBezTo>
                        <a:pt x="5815" y="26"/>
                        <a:pt x="4462" y="1254"/>
                        <a:pt x="3434" y="2382"/>
                      </a:cubicBezTo>
                      <a:cubicBezTo>
                        <a:pt x="2356" y="3560"/>
                        <a:pt x="1479" y="4988"/>
                        <a:pt x="953" y="6492"/>
                      </a:cubicBezTo>
                      <a:cubicBezTo>
                        <a:pt x="828" y="6868"/>
                        <a:pt x="727" y="7269"/>
                        <a:pt x="652" y="7670"/>
                      </a:cubicBezTo>
                      <a:cubicBezTo>
                        <a:pt x="650" y="7679"/>
                        <a:pt x="649" y="7688"/>
                        <a:pt x="650" y="7697"/>
                      </a:cubicBezTo>
                      <a:lnTo>
                        <a:pt x="650" y="7697"/>
                      </a:lnTo>
                      <a:cubicBezTo>
                        <a:pt x="436" y="8108"/>
                        <a:pt x="247" y="8541"/>
                        <a:pt x="151" y="8998"/>
                      </a:cubicBezTo>
                      <a:cubicBezTo>
                        <a:pt x="26" y="9575"/>
                        <a:pt x="0" y="10176"/>
                        <a:pt x="26" y="10753"/>
                      </a:cubicBezTo>
                      <a:cubicBezTo>
                        <a:pt x="26" y="11881"/>
                        <a:pt x="226" y="13109"/>
                        <a:pt x="953" y="13986"/>
                      </a:cubicBezTo>
                      <a:cubicBezTo>
                        <a:pt x="1435" y="14546"/>
                        <a:pt x="2065" y="14761"/>
                        <a:pt x="2721" y="14761"/>
                      </a:cubicBezTo>
                      <a:cubicBezTo>
                        <a:pt x="3328" y="14761"/>
                        <a:pt x="3958" y="14577"/>
                        <a:pt x="4512" y="14312"/>
                      </a:cubicBezTo>
                      <a:cubicBezTo>
                        <a:pt x="5890" y="13660"/>
                        <a:pt x="6968" y="12482"/>
                        <a:pt x="7845" y="11279"/>
                      </a:cubicBezTo>
                      <a:cubicBezTo>
                        <a:pt x="9274" y="9349"/>
                        <a:pt x="10301" y="7043"/>
                        <a:pt x="10527" y="4637"/>
                      </a:cubicBezTo>
                      <a:cubicBezTo>
                        <a:pt x="10627" y="3635"/>
                        <a:pt x="10577" y="2557"/>
                        <a:pt x="10126" y="1655"/>
                      </a:cubicBezTo>
                      <a:cubicBezTo>
                        <a:pt x="9625" y="652"/>
                        <a:pt x="8572" y="1"/>
                        <a:pt x="74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6"/>
                <p:cNvSpPr/>
                <p:nvPr/>
              </p:nvSpPr>
              <p:spPr>
                <a:xfrm>
                  <a:off x="6863278" y="1431073"/>
                  <a:ext cx="199031" cy="272147"/>
                </a:xfrm>
                <a:custGeom>
                  <a:avLst/>
                  <a:gdLst/>
                  <a:ahLst/>
                  <a:cxnLst/>
                  <a:rect l="l" t="t" r="r" b="b"/>
                  <a:pathLst>
                    <a:path w="6661" h="9108" extrusionOk="0">
                      <a:moveTo>
                        <a:pt x="5623" y="1"/>
                      </a:moveTo>
                      <a:cubicBezTo>
                        <a:pt x="5237" y="1"/>
                        <a:pt x="4841" y="110"/>
                        <a:pt x="4487" y="268"/>
                      </a:cubicBezTo>
                      <a:cubicBezTo>
                        <a:pt x="3760" y="593"/>
                        <a:pt x="3108" y="1145"/>
                        <a:pt x="2582" y="1746"/>
                      </a:cubicBezTo>
                      <a:cubicBezTo>
                        <a:pt x="1354" y="3150"/>
                        <a:pt x="602" y="4979"/>
                        <a:pt x="226" y="6784"/>
                      </a:cubicBezTo>
                      <a:cubicBezTo>
                        <a:pt x="126" y="7310"/>
                        <a:pt x="0" y="7912"/>
                        <a:pt x="201" y="8438"/>
                      </a:cubicBezTo>
                      <a:cubicBezTo>
                        <a:pt x="333" y="8812"/>
                        <a:pt x="618" y="9108"/>
                        <a:pt x="991" y="9108"/>
                      </a:cubicBezTo>
                      <a:cubicBezTo>
                        <a:pt x="1043" y="9108"/>
                        <a:pt x="1097" y="9102"/>
                        <a:pt x="1153" y="9090"/>
                      </a:cubicBezTo>
                      <a:cubicBezTo>
                        <a:pt x="1253" y="9065"/>
                        <a:pt x="1253" y="8964"/>
                        <a:pt x="1203" y="8914"/>
                      </a:cubicBezTo>
                      <a:cubicBezTo>
                        <a:pt x="1028" y="8664"/>
                        <a:pt x="827" y="8338"/>
                        <a:pt x="777" y="8037"/>
                      </a:cubicBezTo>
                      <a:cubicBezTo>
                        <a:pt x="702" y="7611"/>
                        <a:pt x="802" y="7135"/>
                        <a:pt x="903" y="6709"/>
                      </a:cubicBezTo>
                      <a:cubicBezTo>
                        <a:pt x="1078" y="5882"/>
                        <a:pt x="1329" y="5055"/>
                        <a:pt x="1654" y="4278"/>
                      </a:cubicBezTo>
                      <a:cubicBezTo>
                        <a:pt x="2181" y="2974"/>
                        <a:pt x="2883" y="1521"/>
                        <a:pt x="4136" y="719"/>
                      </a:cubicBezTo>
                      <a:cubicBezTo>
                        <a:pt x="4582" y="438"/>
                        <a:pt x="5147" y="201"/>
                        <a:pt x="5704" y="201"/>
                      </a:cubicBezTo>
                      <a:cubicBezTo>
                        <a:pt x="5991" y="201"/>
                        <a:pt x="6277" y="264"/>
                        <a:pt x="6542" y="418"/>
                      </a:cubicBezTo>
                      <a:cubicBezTo>
                        <a:pt x="6549" y="421"/>
                        <a:pt x="6556" y="423"/>
                        <a:pt x="6563" y="423"/>
                      </a:cubicBezTo>
                      <a:cubicBezTo>
                        <a:pt x="6610" y="423"/>
                        <a:pt x="6660" y="361"/>
                        <a:pt x="6617" y="318"/>
                      </a:cubicBezTo>
                      <a:cubicBezTo>
                        <a:pt x="6319" y="91"/>
                        <a:pt x="5975" y="1"/>
                        <a:pt x="56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6"/>
                <p:cNvSpPr/>
                <p:nvPr/>
              </p:nvSpPr>
              <p:spPr>
                <a:xfrm>
                  <a:off x="6982529" y="1343196"/>
                  <a:ext cx="203871" cy="79570"/>
                </a:xfrm>
                <a:custGeom>
                  <a:avLst/>
                  <a:gdLst/>
                  <a:ahLst/>
                  <a:cxnLst/>
                  <a:rect l="l" t="t" r="r" b="b"/>
                  <a:pathLst>
                    <a:path w="6823" h="2663" extrusionOk="0">
                      <a:moveTo>
                        <a:pt x="3104" y="1"/>
                      </a:moveTo>
                      <a:cubicBezTo>
                        <a:pt x="2071" y="1"/>
                        <a:pt x="1028" y="283"/>
                        <a:pt x="69" y="677"/>
                      </a:cubicBezTo>
                      <a:cubicBezTo>
                        <a:pt x="0" y="700"/>
                        <a:pt x="16" y="830"/>
                        <a:pt x="98" y="830"/>
                      </a:cubicBezTo>
                      <a:cubicBezTo>
                        <a:pt x="105" y="830"/>
                        <a:pt x="112" y="830"/>
                        <a:pt x="120" y="828"/>
                      </a:cubicBezTo>
                      <a:cubicBezTo>
                        <a:pt x="963" y="570"/>
                        <a:pt x="1841" y="335"/>
                        <a:pt x="2723" y="335"/>
                      </a:cubicBezTo>
                      <a:cubicBezTo>
                        <a:pt x="3125" y="335"/>
                        <a:pt x="3528" y="384"/>
                        <a:pt x="3929" y="502"/>
                      </a:cubicBezTo>
                      <a:cubicBezTo>
                        <a:pt x="4481" y="677"/>
                        <a:pt x="5007" y="903"/>
                        <a:pt x="5433" y="1304"/>
                      </a:cubicBezTo>
                      <a:cubicBezTo>
                        <a:pt x="5658" y="1504"/>
                        <a:pt x="5834" y="1730"/>
                        <a:pt x="6009" y="1981"/>
                      </a:cubicBezTo>
                      <a:cubicBezTo>
                        <a:pt x="6185" y="2206"/>
                        <a:pt x="6410" y="2432"/>
                        <a:pt x="6611" y="2632"/>
                      </a:cubicBezTo>
                      <a:cubicBezTo>
                        <a:pt x="6632" y="2653"/>
                        <a:pt x="6660" y="2663"/>
                        <a:pt x="6687" y="2663"/>
                      </a:cubicBezTo>
                      <a:cubicBezTo>
                        <a:pt x="6755" y="2663"/>
                        <a:pt x="6822" y="2604"/>
                        <a:pt x="6786" y="2532"/>
                      </a:cubicBezTo>
                      <a:cubicBezTo>
                        <a:pt x="6611" y="1880"/>
                        <a:pt x="6285" y="1354"/>
                        <a:pt x="5759" y="903"/>
                      </a:cubicBezTo>
                      <a:cubicBezTo>
                        <a:pt x="5308" y="502"/>
                        <a:pt x="4731" y="201"/>
                        <a:pt x="4130" y="101"/>
                      </a:cubicBezTo>
                      <a:cubicBezTo>
                        <a:pt x="3791" y="32"/>
                        <a:pt x="3448" y="1"/>
                        <a:pt x="3104"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6"/>
                <p:cNvSpPr/>
                <p:nvPr/>
              </p:nvSpPr>
              <p:spPr>
                <a:xfrm>
                  <a:off x="6817113" y="1436959"/>
                  <a:ext cx="393669" cy="393340"/>
                </a:xfrm>
                <a:custGeom>
                  <a:avLst/>
                  <a:gdLst/>
                  <a:ahLst/>
                  <a:cxnLst/>
                  <a:rect l="l" t="t" r="r" b="b"/>
                  <a:pathLst>
                    <a:path w="13175" h="13164" extrusionOk="0">
                      <a:moveTo>
                        <a:pt x="12582" y="0"/>
                      </a:moveTo>
                      <a:cubicBezTo>
                        <a:pt x="12544" y="0"/>
                        <a:pt x="12508" y="27"/>
                        <a:pt x="12523" y="71"/>
                      </a:cubicBezTo>
                      <a:cubicBezTo>
                        <a:pt x="12748" y="848"/>
                        <a:pt x="12899" y="1625"/>
                        <a:pt x="12899" y="2401"/>
                      </a:cubicBezTo>
                      <a:cubicBezTo>
                        <a:pt x="12899" y="3178"/>
                        <a:pt x="12748" y="3955"/>
                        <a:pt x="12548" y="4682"/>
                      </a:cubicBezTo>
                      <a:cubicBezTo>
                        <a:pt x="12122" y="6086"/>
                        <a:pt x="11420" y="7414"/>
                        <a:pt x="10518" y="8567"/>
                      </a:cubicBezTo>
                      <a:cubicBezTo>
                        <a:pt x="9666" y="9620"/>
                        <a:pt x="8663" y="10597"/>
                        <a:pt x="7560" y="11374"/>
                      </a:cubicBezTo>
                      <a:cubicBezTo>
                        <a:pt x="6984" y="11800"/>
                        <a:pt x="6357" y="12151"/>
                        <a:pt x="5706" y="12376"/>
                      </a:cubicBezTo>
                      <a:cubicBezTo>
                        <a:pt x="5380" y="12477"/>
                        <a:pt x="5054" y="12602"/>
                        <a:pt x="4703" y="12602"/>
                      </a:cubicBezTo>
                      <a:cubicBezTo>
                        <a:pt x="4656" y="12605"/>
                        <a:pt x="4609" y="12607"/>
                        <a:pt x="4561" y="12607"/>
                      </a:cubicBezTo>
                      <a:cubicBezTo>
                        <a:pt x="4252" y="12607"/>
                        <a:pt x="3929" y="12542"/>
                        <a:pt x="3626" y="12477"/>
                      </a:cubicBezTo>
                      <a:cubicBezTo>
                        <a:pt x="2849" y="12276"/>
                        <a:pt x="2147" y="11900"/>
                        <a:pt x="1570" y="11349"/>
                      </a:cubicBezTo>
                      <a:cubicBezTo>
                        <a:pt x="1320" y="11098"/>
                        <a:pt x="1094" y="10823"/>
                        <a:pt x="894" y="10497"/>
                      </a:cubicBezTo>
                      <a:cubicBezTo>
                        <a:pt x="693" y="10196"/>
                        <a:pt x="443" y="9895"/>
                        <a:pt x="292" y="9544"/>
                      </a:cubicBezTo>
                      <a:cubicBezTo>
                        <a:pt x="266" y="9492"/>
                        <a:pt x="221" y="9470"/>
                        <a:pt x="176" y="9470"/>
                      </a:cubicBezTo>
                      <a:cubicBezTo>
                        <a:pt x="90" y="9470"/>
                        <a:pt x="0" y="9547"/>
                        <a:pt x="16" y="9645"/>
                      </a:cubicBezTo>
                      <a:cubicBezTo>
                        <a:pt x="92" y="9995"/>
                        <a:pt x="142" y="10346"/>
                        <a:pt x="317" y="10647"/>
                      </a:cubicBezTo>
                      <a:cubicBezTo>
                        <a:pt x="493" y="10948"/>
                        <a:pt x="718" y="11224"/>
                        <a:pt x="944" y="11499"/>
                      </a:cubicBezTo>
                      <a:cubicBezTo>
                        <a:pt x="1445" y="12051"/>
                        <a:pt x="2072" y="12477"/>
                        <a:pt x="2773" y="12752"/>
                      </a:cubicBezTo>
                      <a:cubicBezTo>
                        <a:pt x="3298" y="12974"/>
                        <a:pt x="3953" y="13164"/>
                        <a:pt x="4554" y="13164"/>
                      </a:cubicBezTo>
                      <a:cubicBezTo>
                        <a:pt x="4700" y="13164"/>
                        <a:pt x="4842" y="13153"/>
                        <a:pt x="4979" y="13128"/>
                      </a:cubicBezTo>
                      <a:cubicBezTo>
                        <a:pt x="5706" y="13003"/>
                        <a:pt x="6407" y="12702"/>
                        <a:pt x="7034" y="12326"/>
                      </a:cubicBezTo>
                      <a:cubicBezTo>
                        <a:pt x="8312" y="11574"/>
                        <a:pt x="9490" y="10497"/>
                        <a:pt x="10418" y="9319"/>
                      </a:cubicBezTo>
                      <a:cubicBezTo>
                        <a:pt x="11345" y="8141"/>
                        <a:pt x="12097" y="6838"/>
                        <a:pt x="12548" y="5409"/>
                      </a:cubicBezTo>
                      <a:cubicBezTo>
                        <a:pt x="13124" y="3655"/>
                        <a:pt x="13174" y="1825"/>
                        <a:pt x="12648" y="46"/>
                      </a:cubicBezTo>
                      <a:cubicBezTo>
                        <a:pt x="12638" y="14"/>
                        <a:pt x="12610" y="0"/>
                        <a:pt x="125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6"/>
                <p:cNvSpPr/>
                <p:nvPr/>
              </p:nvSpPr>
              <p:spPr>
                <a:xfrm>
                  <a:off x="7000308" y="1341552"/>
                  <a:ext cx="144559" cy="198702"/>
                </a:xfrm>
                <a:custGeom>
                  <a:avLst/>
                  <a:gdLst/>
                  <a:ahLst/>
                  <a:cxnLst/>
                  <a:rect l="l" t="t" r="r" b="b"/>
                  <a:pathLst>
                    <a:path w="4838" h="6650" extrusionOk="0">
                      <a:moveTo>
                        <a:pt x="1803" y="1"/>
                      </a:moveTo>
                      <a:cubicBezTo>
                        <a:pt x="1644" y="1"/>
                        <a:pt x="1485" y="12"/>
                        <a:pt x="1329" y="31"/>
                      </a:cubicBezTo>
                      <a:cubicBezTo>
                        <a:pt x="1104" y="81"/>
                        <a:pt x="903" y="131"/>
                        <a:pt x="703" y="181"/>
                      </a:cubicBezTo>
                      <a:cubicBezTo>
                        <a:pt x="477" y="256"/>
                        <a:pt x="251" y="306"/>
                        <a:pt x="76" y="406"/>
                      </a:cubicBezTo>
                      <a:cubicBezTo>
                        <a:pt x="1" y="457"/>
                        <a:pt x="26" y="557"/>
                        <a:pt x="101" y="557"/>
                      </a:cubicBezTo>
                      <a:cubicBezTo>
                        <a:pt x="146" y="562"/>
                        <a:pt x="190" y="564"/>
                        <a:pt x="234" y="564"/>
                      </a:cubicBezTo>
                      <a:cubicBezTo>
                        <a:pt x="408" y="564"/>
                        <a:pt x="572" y="532"/>
                        <a:pt x="753" y="532"/>
                      </a:cubicBezTo>
                      <a:cubicBezTo>
                        <a:pt x="928" y="532"/>
                        <a:pt x="1104" y="532"/>
                        <a:pt x="1279" y="507"/>
                      </a:cubicBezTo>
                      <a:cubicBezTo>
                        <a:pt x="1680" y="507"/>
                        <a:pt x="2081" y="532"/>
                        <a:pt x="2482" y="657"/>
                      </a:cubicBezTo>
                      <a:cubicBezTo>
                        <a:pt x="3134" y="883"/>
                        <a:pt x="3585" y="1334"/>
                        <a:pt x="3886" y="1960"/>
                      </a:cubicBezTo>
                      <a:cubicBezTo>
                        <a:pt x="4186" y="2612"/>
                        <a:pt x="4312" y="3364"/>
                        <a:pt x="4362" y="4091"/>
                      </a:cubicBezTo>
                      <a:cubicBezTo>
                        <a:pt x="4387" y="4943"/>
                        <a:pt x="4211" y="5745"/>
                        <a:pt x="4186" y="6597"/>
                      </a:cubicBezTo>
                      <a:cubicBezTo>
                        <a:pt x="4186" y="6628"/>
                        <a:pt x="4225" y="6649"/>
                        <a:pt x="4260" y="6649"/>
                      </a:cubicBezTo>
                      <a:cubicBezTo>
                        <a:pt x="4281" y="6649"/>
                        <a:pt x="4302" y="6641"/>
                        <a:pt x="4312" y="6622"/>
                      </a:cubicBezTo>
                      <a:cubicBezTo>
                        <a:pt x="4788" y="5820"/>
                        <a:pt x="4838" y="4818"/>
                        <a:pt x="4788" y="3890"/>
                      </a:cubicBezTo>
                      <a:cubicBezTo>
                        <a:pt x="4713" y="3113"/>
                        <a:pt x="4562" y="2311"/>
                        <a:pt x="4186" y="1609"/>
                      </a:cubicBezTo>
                      <a:cubicBezTo>
                        <a:pt x="3860" y="958"/>
                        <a:pt x="3334" y="331"/>
                        <a:pt x="2607" y="131"/>
                      </a:cubicBezTo>
                      <a:cubicBezTo>
                        <a:pt x="2353" y="35"/>
                        <a:pt x="2079" y="1"/>
                        <a:pt x="1803" y="1"/>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6"/>
                <p:cNvSpPr/>
                <p:nvPr/>
              </p:nvSpPr>
              <p:spPr>
                <a:xfrm>
                  <a:off x="6851296" y="1637514"/>
                  <a:ext cx="229927" cy="160485"/>
                </a:xfrm>
                <a:custGeom>
                  <a:avLst/>
                  <a:gdLst/>
                  <a:ahLst/>
                  <a:cxnLst/>
                  <a:rect l="l" t="t" r="r" b="b"/>
                  <a:pathLst>
                    <a:path w="7695" h="5371" extrusionOk="0">
                      <a:moveTo>
                        <a:pt x="7644" y="0"/>
                      </a:moveTo>
                      <a:cubicBezTo>
                        <a:pt x="6817" y="1404"/>
                        <a:pt x="5790" y="2657"/>
                        <a:pt x="4461" y="3609"/>
                      </a:cubicBezTo>
                      <a:cubicBezTo>
                        <a:pt x="3835" y="4085"/>
                        <a:pt x="3108" y="4537"/>
                        <a:pt x="2356" y="4812"/>
                      </a:cubicBezTo>
                      <a:cubicBezTo>
                        <a:pt x="2084" y="4903"/>
                        <a:pt x="1785" y="4968"/>
                        <a:pt x="1488" y="4968"/>
                      </a:cubicBezTo>
                      <a:cubicBezTo>
                        <a:pt x="1376" y="4968"/>
                        <a:pt x="1264" y="4958"/>
                        <a:pt x="1153" y="4938"/>
                      </a:cubicBezTo>
                      <a:cubicBezTo>
                        <a:pt x="777" y="4862"/>
                        <a:pt x="502" y="4612"/>
                        <a:pt x="151" y="4537"/>
                      </a:cubicBezTo>
                      <a:cubicBezTo>
                        <a:pt x="101" y="4537"/>
                        <a:pt x="0" y="4562"/>
                        <a:pt x="25" y="4637"/>
                      </a:cubicBezTo>
                      <a:cubicBezTo>
                        <a:pt x="94" y="5204"/>
                        <a:pt x="705" y="5371"/>
                        <a:pt x="1277" y="5371"/>
                      </a:cubicBezTo>
                      <a:cubicBezTo>
                        <a:pt x="1538" y="5371"/>
                        <a:pt x="1791" y="5336"/>
                        <a:pt x="1980" y="5289"/>
                      </a:cubicBezTo>
                      <a:cubicBezTo>
                        <a:pt x="2832" y="5063"/>
                        <a:pt x="3659" y="4512"/>
                        <a:pt x="4361" y="3985"/>
                      </a:cubicBezTo>
                      <a:cubicBezTo>
                        <a:pt x="5740" y="2933"/>
                        <a:pt x="6918" y="1604"/>
                        <a:pt x="7695" y="25"/>
                      </a:cubicBezTo>
                      <a:lnTo>
                        <a:pt x="764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6"/>
                <p:cNvSpPr/>
                <p:nvPr/>
              </p:nvSpPr>
              <p:spPr>
                <a:xfrm>
                  <a:off x="6991672" y="1535802"/>
                  <a:ext cx="67081" cy="117219"/>
                </a:xfrm>
                <a:custGeom>
                  <a:avLst/>
                  <a:gdLst/>
                  <a:ahLst/>
                  <a:cxnLst/>
                  <a:rect l="l" t="t" r="r" b="b"/>
                  <a:pathLst>
                    <a:path w="2245" h="3923" extrusionOk="0">
                      <a:moveTo>
                        <a:pt x="2157" y="0"/>
                      </a:moveTo>
                      <a:cubicBezTo>
                        <a:pt x="2124" y="0"/>
                        <a:pt x="2090" y="14"/>
                        <a:pt x="2069" y="46"/>
                      </a:cubicBezTo>
                      <a:cubicBezTo>
                        <a:pt x="1919" y="322"/>
                        <a:pt x="1819" y="672"/>
                        <a:pt x="1693" y="973"/>
                      </a:cubicBezTo>
                      <a:cubicBezTo>
                        <a:pt x="1568" y="1324"/>
                        <a:pt x="1393" y="1650"/>
                        <a:pt x="1217" y="1976"/>
                      </a:cubicBezTo>
                      <a:cubicBezTo>
                        <a:pt x="866" y="2627"/>
                        <a:pt x="490" y="3254"/>
                        <a:pt x="39" y="3830"/>
                      </a:cubicBezTo>
                      <a:cubicBezTo>
                        <a:pt x="1" y="3869"/>
                        <a:pt x="36" y="3922"/>
                        <a:pt x="77" y="3922"/>
                      </a:cubicBezTo>
                      <a:cubicBezTo>
                        <a:pt x="90" y="3922"/>
                        <a:pt x="103" y="3917"/>
                        <a:pt x="114" y="3906"/>
                      </a:cubicBezTo>
                      <a:cubicBezTo>
                        <a:pt x="591" y="3329"/>
                        <a:pt x="1042" y="2728"/>
                        <a:pt x="1393" y="2101"/>
                      </a:cubicBezTo>
                      <a:cubicBezTo>
                        <a:pt x="1568" y="1775"/>
                        <a:pt x="1743" y="1424"/>
                        <a:pt x="1894" y="1098"/>
                      </a:cubicBezTo>
                      <a:cubicBezTo>
                        <a:pt x="2044" y="773"/>
                        <a:pt x="2195" y="422"/>
                        <a:pt x="2245" y="71"/>
                      </a:cubicBezTo>
                      <a:cubicBezTo>
                        <a:pt x="2245" y="27"/>
                        <a:pt x="2202" y="0"/>
                        <a:pt x="2157"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6"/>
                <p:cNvSpPr/>
                <p:nvPr/>
              </p:nvSpPr>
              <p:spPr>
                <a:xfrm>
                  <a:off x="6933675" y="1379888"/>
                  <a:ext cx="259119" cy="267396"/>
                </a:xfrm>
                <a:custGeom>
                  <a:avLst/>
                  <a:gdLst/>
                  <a:ahLst/>
                  <a:cxnLst/>
                  <a:rect l="l" t="t" r="r" b="b"/>
                  <a:pathLst>
                    <a:path w="8672" h="8949" extrusionOk="0">
                      <a:moveTo>
                        <a:pt x="8421" y="1379"/>
                      </a:moveTo>
                      <a:cubicBezTo>
                        <a:pt x="8421" y="1404"/>
                        <a:pt x="8396" y="1404"/>
                        <a:pt x="8396" y="1429"/>
                      </a:cubicBezTo>
                      <a:cubicBezTo>
                        <a:pt x="8476" y="1608"/>
                        <a:pt x="8555" y="1786"/>
                        <a:pt x="8622" y="1977"/>
                      </a:cubicBezTo>
                      <a:lnTo>
                        <a:pt x="8622" y="1977"/>
                      </a:lnTo>
                      <a:cubicBezTo>
                        <a:pt x="8622" y="1953"/>
                        <a:pt x="8623" y="1930"/>
                        <a:pt x="8647" y="1930"/>
                      </a:cubicBezTo>
                      <a:cubicBezTo>
                        <a:pt x="8572" y="1730"/>
                        <a:pt x="8496" y="1555"/>
                        <a:pt x="8421" y="1379"/>
                      </a:cubicBezTo>
                      <a:close/>
                      <a:moveTo>
                        <a:pt x="8622" y="1977"/>
                      </a:moveTo>
                      <a:cubicBezTo>
                        <a:pt x="8622" y="1978"/>
                        <a:pt x="8622" y="1979"/>
                        <a:pt x="8622" y="1981"/>
                      </a:cubicBezTo>
                      <a:cubicBezTo>
                        <a:pt x="8623" y="1984"/>
                        <a:pt x="8625" y="1987"/>
                        <a:pt x="8627" y="1991"/>
                      </a:cubicBezTo>
                      <a:lnTo>
                        <a:pt x="8627" y="1991"/>
                      </a:lnTo>
                      <a:cubicBezTo>
                        <a:pt x="8625" y="1986"/>
                        <a:pt x="8623" y="1982"/>
                        <a:pt x="8622" y="1977"/>
                      </a:cubicBezTo>
                      <a:close/>
                      <a:moveTo>
                        <a:pt x="8627" y="1991"/>
                      </a:moveTo>
                      <a:lnTo>
                        <a:pt x="8627" y="1991"/>
                      </a:lnTo>
                      <a:cubicBezTo>
                        <a:pt x="8632" y="2005"/>
                        <a:pt x="8637" y="2020"/>
                        <a:pt x="8641" y="2034"/>
                      </a:cubicBezTo>
                      <a:lnTo>
                        <a:pt x="8641" y="2034"/>
                      </a:lnTo>
                      <a:cubicBezTo>
                        <a:pt x="8637" y="2020"/>
                        <a:pt x="8633" y="2005"/>
                        <a:pt x="8627" y="1991"/>
                      </a:cubicBezTo>
                      <a:close/>
                      <a:moveTo>
                        <a:pt x="8641" y="2034"/>
                      </a:moveTo>
                      <a:cubicBezTo>
                        <a:pt x="8650" y="2067"/>
                        <a:pt x="8656" y="2099"/>
                        <a:pt x="8672" y="2131"/>
                      </a:cubicBezTo>
                      <a:cubicBezTo>
                        <a:pt x="8662" y="2098"/>
                        <a:pt x="8652" y="2066"/>
                        <a:pt x="8641" y="2034"/>
                      </a:cubicBezTo>
                      <a:close/>
                      <a:moveTo>
                        <a:pt x="4037" y="5253"/>
                      </a:moveTo>
                      <a:lnTo>
                        <a:pt x="4037" y="5253"/>
                      </a:lnTo>
                      <a:cubicBezTo>
                        <a:pt x="4036" y="5256"/>
                        <a:pt x="4035" y="5260"/>
                        <a:pt x="4035" y="5264"/>
                      </a:cubicBezTo>
                      <a:cubicBezTo>
                        <a:pt x="4036" y="5260"/>
                        <a:pt x="4036" y="5256"/>
                        <a:pt x="4037" y="5253"/>
                      </a:cubicBezTo>
                      <a:close/>
                      <a:moveTo>
                        <a:pt x="2907" y="1"/>
                      </a:moveTo>
                      <a:cubicBezTo>
                        <a:pt x="2532" y="1"/>
                        <a:pt x="2131" y="51"/>
                        <a:pt x="1755" y="126"/>
                      </a:cubicBezTo>
                      <a:cubicBezTo>
                        <a:pt x="1128" y="452"/>
                        <a:pt x="552" y="878"/>
                        <a:pt x="25" y="1379"/>
                      </a:cubicBezTo>
                      <a:cubicBezTo>
                        <a:pt x="0" y="2106"/>
                        <a:pt x="25" y="2808"/>
                        <a:pt x="151" y="3535"/>
                      </a:cubicBezTo>
                      <a:cubicBezTo>
                        <a:pt x="176" y="3509"/>
                        <a:pt x="176" y="3509"/>
                        <a:pt x="201" y="3484"/>
                      </a:cubicBezTo>
                      <a:cubicBezTo>
                        <a:pt x="201" y="3484"/>
                        <a:pt x="226" y="3459"/>
                        <a:pt x="226" y="3459"/>
                      </a:cubicBezTo>
                      <a:cubicBezTo>
                        <a:pt x="752" y="2858"/>
                        <a:pt x="1404" y="2306"/>
                        <a:pt x="2131" y="1981"/>
                      </a:cubicBezTo>
                      <a:cubicBezTo>
                        <a:pt x="2506" y="1830"/>
                        <a:pt x="2907" y="1705"/>
                        <a:pt x="3283" y="1705"/>
                      </a:cubicBezTo>
                      <a:cubicBezTo>
                        <a:pt x="3634" y="1705"/>
                        <a:pt x="3985" y="1805"/>
                        <a:pt x="4261" y="2031"/>
                      </a:cubicBezTo>
                      <a:cubicBezTo>
                        <a:pt x="4311" y="2056"/>
                        <a:pt x="4261" y="2131"/>
                        <a:pt x="4211" y="2131"/>
                      </a:cubicBezTo>
                      <a:lnTo>
                        <a:pt x="4186" y="2131"/>
                      </a:lnTo>
                      <a:cubicBezTo>
                        <a:pt x="3935" y="1981"/>
                        <a:pt x="3659" y="1905"/>
                        <a:pt x="3384" y="1905"/>
                      </a:cubicBezTo>
                      <a:cubicBezTo>
                        <a:pt x="3634" y="1930"/>
                        <a:pt x="3885" y="2006"/>
                        <a:pt x="4085" y="2131"/>
                      </a:cubicBezTo>
                      <a:cubicBezTo>
                        <a:pt x="4186" y="2181"/>
                        <a:pt x="4110" y="2306"/>
                        <a:pt x="4035" y="2331"/>
                      </a:cubicBezTo>
                      <a:cubicBezTo>
                        <a:pt x="3785" y="2407"/>
                        <a:pt x="3584" y="2407"/>
                        <a:pt x="3359" y="2532"/>
                      </a:cubicBezTo>
                      <a:cubicBezTo>
                        <a:pt x="3158" y="2632"/>
                        <a:pt x="2958" y="2732"/>
                        <a:pt x="2757" y="2858"/>
                      </a:cubicBezTo>
                      <a:cubicBezTo>
                        <a:pt x="2356" y="3058"/>
                        <a:pt x="2005" y="3334"/>
                        <a:pt x="1704" y="3660"/>
                      </a:cubicBezTo>
                      <a:cubicBezTo>
                        <a:pt x="1278" y="4111"/>
                        <a:pt x="928" y="4637"/>
                        <a:pt x="577" y="5164"/>
                      </a:cubicBezTo>
                      <a:cubicBezTo>
                        <a:pt x="1028" y="6316"/>
                        <a:pt x="1704" y="7319"/>
                        <a:pt x="2582" y="8171"/>
                      </a:cubicBezTo>
                      <a:cubicBezTo>
                        <a:pt x="2807" y="7870"/>
                        <a:pt x="2983" y="7545"/>
                        <a:pt x="3158" y="7194"/>
                      </a:cubicBezTo>
                      <a:cubicBezTo>
                        <a:pt x="3158" y="7194"/>
                        <a:pt x="3183" y="7194"/>
                        <a:pt x="3183" y="7169"/>
                      </a:cubicBezTo>
                      <a:cubicBezTo>
                        <a:pt x="3133" y="7169"/>
                        <a:pt x="3083" y="7118"/>
                        <a:pt x="3108" y="7068"/>
                      </a:cubicBezTo>
                      <a:cubicBezTo>
                        <a:pt x="3158" y="6893"/>
                        <a:pt x="3158" y="6717"/>
                        <a:pt x="3208" y="6567"/>
                      </a:cubicBezTo>
                      <a:cubicBezTo>
                        <a:pt x="3258" y="6417"/>
                        <a:pt x="3334" y="6291"/>
                        <a:pt x="3384" y="6141"/>
                      </a:cubicBezTo>
                      <a:cubicBezTo>
                        <a:pt x="3484" y="5815"/>
                        <a:pt x="3559" y="5489"/>
                        <a:pt x="3634" y="5164"/>
                      </a:cubicBezTo>
                      <a:cubicBezTo>
                        <a:pt x="3709" y="4863"/>
                        <a:pt x="3810" y="4562"/>
                        <a:pt x="3860" y="4236"/>
                      </a:cubicBezTo>
                      <a:cubicBezTo>
                        <a:pt x="3885" y="3910"/>
                        <a:pt x="3960" y="3585"/>
                        <a:pt x="3985" y="3259"/>
                      </a:cubicBezTo>
                      <a:cubicBezTo>
                        <a:pt x="3985" y="3234"/>
                        <a:pt x="4010" y="3209"/>
                        <a:pt x="4035" y="3209"/>
                      </a:cubicBezTo>
                      <a:cubicBezTo>
                        <a:pt x="4060" y="3209"/>
                        <a:pt x="4085" y="3234"/>
                        <a:pt x="4085" y="3259"/>
                      </a:cubicBezTo>
                      <a:cubicBezTo>
                        <a:pt x="4110" y="3585"/>
                        <a:pt x="4161" y="3910"/>
                        <a:pt x="4136" y="4236"/>
                      </a:cubicBezTo>
                      <a:cubicBezTo>
                        <a:pt x="4111" y="4583"/>
                        <a:pt x="4086" y="4906"/>
                        <a:pt x="4037" y="5253"/>
                      </a:cubicBezTo>
                      <a:lnTo>
                        <a:pt x="4037" y="5253"/>
                      </a:lnTo>
                      <a:cubicBezTo>
                        <a:pt x="4043" y="5232"/>
                        <a:pt x="4064" y="5214"/>
                        <a:pt x="4085" y="5214"/>
                      </a:cubicBezTo>
                      <a:cubicBezTo>
                        <a:pt x="4136" y="5214"/>
                        <a:pt x="4186" y="5239"/>
                        <a:pt x="4186" y="5289"/>
                      </a:cubicBezTo>
                      <a:cubicBezTo>
                        <a:pt x="4136" y="5640"/>
                        <a:pt x="3985" y="5991"/>
                        <a:pt x="3835" y="6316"/>
                      </a:cubicBezTo>
                      <a:cubicBezTo>
                        <a:pt x="3684" y="6642"/>
                        <a:pt x="3509" y="6993"/>
                        <a:pt x="3334" y="7319"/>
                      </a:cubicBezTo>
                      <a:cubicBezTo>
                        <a:pt x="3158" y="7645"/>
                        <a:pt x="2933" y="7971"/>
                        <a:pt x="2707" y="8296"/>
                      </a:cubicBezTo>
                      <a:cubicBezTo>
                        <a:pt x="2958" y="8522"/>
                        <a:pt x="3208" y="8723"/>
                        <a:pt x="3484" y="8923"/>
                      </a:cubicBezTo>
                      <a:lnTo>
                        <a:pt x="3484" y="8948"/>
                      </a:lnTo>
                      <a:cubicBezTo>
                        <a:pt x="4085" y="7971"/>
                        <a:pt x="4537" y="6893"/>
                        <a:pt x="4837" y="5790"/>
                      </a:cubicBezTo>
                      <a:cubicBezTo>
                        <a:pt x="5188" y="4512"/>
                        <a:pt x="5414" y="3008"/>
                        <a:pt x="5113" y="1705"/>
                      </a:cubicBezTo>
                      <a:cubicBezTo>
                        <a:pt x="4963" y="953"/>
                        <a:pt x="4486" y="326"/>
                        <a:pt x="3735" y="101"/>
                      </a:cubicBezTo>
                      <a:cubicBezTo>
                        <a:pt x="3459" y="26"/>
                        <a:pt x="3183" y="1"/>
                        <a:pt x="29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6"/>
                <p:cNvSpPr/>
                <p:nvPr/>
              </p:nvSpPr>
              <p:spPr>
                <a:xfrm>
                  <a:off x="6986085" y="1359660"/>
                  <a:ext cx="216451" cy="337793"/>
                </a:xfrm>
                <a:custGeom>
                  <a:avLst/>
                  <a:gdLst/>
                  <a:ahLst/>
                  <a:cxnLst/>
                  <a:rect l="l" t="t" r="r" b="b"/>
                  <a:pathLst>
                    <a:path w="7244" h="11305" extrusionOk="0">
                      <a:moveTo>
                        <a:pt x="1404" y="402"/>
                      </a:moveTo>
                      <a:cubicBezTo>
                        <a:pt x="1028" y="402"/>
                        <a:pt x="652" y="477"/>
                        <a:pt x="276" y="653"/>
                      </a:cubicBezTo>
                      <a:cubicBezTo>
                        <a:pt x="176" y="703"/>
                        <a:pt x="101" y="728"/>
                        <a:pt x="1" y="803"/>
                      </a:cubicBezTo>
                      <a:cubicBezTo>
                        <a:pt x="377" y="728"/>
                        <a:pt x="778" y="678"/>
                        <a:pt x="1153" y="678"/>
                      </a:cubicBezTo>
                      <a:cubicBezTo>
                        <a:pt x="1429" y="678"/>
                        <a:pt x="1705" y="703"/>
                        <a:pt x="1981" y="778"/>
                      </a:cubicBezTo>
                      <a:cubicBezTo>
                        <a:pt x="2732" y="1003"/>
                        <a:pt x="3209" y="1630"/>
                        <a:pt x="3359" y="2382"/>
                      </a:cubicBezTo>
                      <a:cubicBezTo>
                        <a:pt x="3660" y="3685"/>
                        <a:pt x="3434" y="5189"/>
                        <a:pt x="3083" y="6467"/>
                      </a:cubicBezTo>
                      <a:cubicBezTo>
                        <a:pt x="2783" y="7570"/>
                        <a:pt x="2331" y="8648"/>
                        <a:pt x="1730" y="9625"/>
                      </a:cubicBezTo>
                      <a:cubicBezTo>
                        <a:pt x="1780" y="9650"/>
                        <a:pt x="1830" y="9700"/>
                        <a:pt x="1880" y="9725"/>
                      </a:cubicBezTo>
                      <a:cubicBezTo>
                        <a:pt x="1981" y="9600"/>
                        <a:pt x="2056" y="9450"/>
                        <a:pt x="2156" y="9299"/>
                      </a:cubicBezTo>
                      <a:cubicBezTo>
                        <a:pt x="3184" y="7570"/>
                        <a:pt x="3910" y="5565"/>
                        <a:pt x="3885" y="3535"/>
                      </a:cubicBezTo>
                      <a:cubicBezTo>
                        <a:pt x="3885" y="2708"/>
                        <a:pt x="3735" y="1831"/>
                        <a:pt x="3184" y="1179"/>
                      </a:cubicBezTo>
                      <a:cubicBezTo>
                        <a:pt x="2732" y="653"/>
                        <a:pt x="2081" y="402"/>
                        <a:pt x="1404" y="402"/>
                      </a:cubicBezTo>
                      <a:close/>
                      <a:moveTo>
                        <a:pt x="3910" y="1"/>
                      </a:moveTo>
                      <a:lnTo>
                        <a:pt x="3910" y="1"/>
                      </a:lnTo>
                      <a:cubicBezTo>
                        <a:pt x="4211" y="277"/>
                        <a:pt x="4462" y="628"/>
                        <a:pt x="4662" y="1003"/>
                      </a:cubicBezTo>
                      <a:cubicBezTo>
                        <a:pt x="5038" y="1705"/>
                        <a:pt x="5189" y="2507"/>
                        <a:pt x="5264" y="3284"/>
                      </a:cubicBezTo>
                      <a:cubicBezTo>
                        <a:pt x="5314" y="4212"/>
                        <a:pt x="5264" y="5214"/>
                        <a:pt x="4788" y="6016"/>
                      </a:cubicBezTo>
                      <a:cubicBezTo>
                        <a:pt x="4763" y="6041"/>
                        <a:pt x="4763" y="6041"/>
                        <a:pt x="4737" y="6041"/>
                      </a:cubicBezTo>
                      <a:cubicBezTo>
                        <a:pt x="4712" y="6041"/>
                        <a:pt x="4662" y="6016"/>
                        <a:pt x="4662" y="5991"/>
                      </a:cubicBezTo>
                      <a:cubicBezTo>
                        <a:pt x="4687" y="5139"/>
                        <a:pt x="4863" y="4337"/>
                        <a:pt x="4838" y="3485"/>
                      </a:cubicBezTo>
                      <a:cubicBezTo>
                        <a:pt x="4788" y="2758"/>
                        <a:pt x="4662" y="2006"/>
                        <a:pt x="4362" y="1354"/>
                      </a:cubicBezTo>
                      <a:cubicBezTo>
                        <a:pt x="4111" y="828"/>
                        <a:pt x="3760" y="427"/>
                        <a:pt x="3259" y="176"/>
                      </a:cubicBezTo>
                      <a:lnTo>
                        <a:pt x="3259" y="176"/>
                      </a:lnTo>
                      <a:cubicBezTo>
                        <a:pt x="3610" y="452"/>
                        <a:pt x="3885" y="803"/>
                        <a:pt x="4086" y="1204"/>
                      </a:cubicBezTo>
                      <a:cubicBezTo>
                        <a:pt x="4537" y="2106"/>
                        <a:pt x="4587" y="3184"/>
                        <a:pt x="4487" y="4186"/>
                      </a:cubicBezTo>
                      <a:cubicBezTo>
                        <a:pt x="4286" y="6267"/>
                        <a:pt x="3484" y="8297"/>
                        <a:pt x="2356" y="10051"/>
                      </a:cubicBezTo>
                      <a:cubicBezTo>
                        <a:pt x="2432" y="10101"/>
                        <a:pt x="2482" y="10151"/>
                        <a:pt x="2557" y="10202"/>
                      </a:cubicBezTo>
                      <a:cubicBezTo>
                        <a:pt x="2757" y="9901"/>
                        <a:pt x="2958" y="9600"/>
                        <a:pt x="3133" y="9299"/>
                      </a:cubicBezTo>
                      <a:lnTo>
                        <a:pt x="3184" y="9324"/>
                      </a:lnTo>
                      <a:cubicBezTo>
                        <a:pt x="3033" y="9650"/>
                        <a:pt x="2858" y="9951"/>
                        <a:pt x="2657" y="10252"/>
                      </a:cubicBezTo>
                      <a:cubicBezTo>
                        <a:pt x="3334" y="10678"/>
                        <a:pt x="4011" y="11029"/>
                        <a:pt x="4712" y="11304"/>
                      </a:cubicBezTo>
                      <a:cubicBezTo>
                        <a:pt x="4763" y="11254"/>
                        <a:pt x="4813" y="11204"/>
                        <a:pt x="4863" y="11154"/>
                      </a:cubicBezTo>
                      <a:cubicBezTo>
                        <a:pt x="5765" y="10001"/>
                        <a:pt x="6467" y="8673"/>
                        <a:pt x="6893" y="7269"/>
                      </a:cubicBezTo>
                      <a:cubicBezTo>
                        <a:pt x="7093" y="6542"/>
                        <a:pt x="7244" y="5765"/>
                        <a:pt x="7244" y="4988"/>
                      </a:cubicBezTo>
                      <a:cubicBezTo>
                        <a:pt x="7244" y="4262"/>
                        <a:pt x="7118" y="3510"/>
                        <a:pt x="6918" y="2808"/>
                      </a:cubicBezTo>
                      <a:cubicBezTo>
                        <a:pt x="6843" y="2557"/>
                        <a:pt x="6742" y="2332"/>
                        <a:pt x="6642" y="2106"/>
                      </a:cubicBezTo>
                      <a:lnTo>
                        <a:pt x="6567" y="2106"/>
                      </a:lnTo>
                      <a:cubicBezTo>
                        <a:pt x="6542" y="2106"/>
                        <a:pt x="6517" y="2106"/>
                        <a:pt x="6492" y="2081"/>
                      </a:cubicBezTo>
                      <a:cubicBezTo>
                        <a:pt x="6291" y="1881"/>
                        <a:pt x="6066" y="1655"/>
                        <a:pt x="5890" y="1430"/>
                      </a:cubicBezTo>
                      <a:cubicBezTo>
                        <a:pt x="5715" y="1179"/>
                        <a:pt x="5539" y="953"/>
                        <a:pt x="5314" y="753"/>
                      </a:cubicBezTo>
                      <a:cubicBezTo>
                        <a:pt x="4913" y="377"/>
                        <a:pt x="4412" y="151"/>
                        <a:pt x="3910"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6"/>
                <p:cNvSpPr/>
                <p:nvPr/>
              </p:nvSpPr>
              <p:spPr>
                <a:xfrm>
                  <a:off x="6941145" y="1436810"/>
                  <a:ext cx="117608" cy="97379"/>
                </a:xfrm>
                <a:custGeom>
                  <a:avLst/>
                  <a:gdLst/>
                  <a:ahLst/>
                  <a:cxnLst/>
                  <a:rect l="l" t="t" r="r" b="b"/>
                  <a:pathLst>
                    <a:path w="3936" h="3259" extrusionOk="0">
                      <a:moveTo>
                        <a:pt x="3109" y="0"/>
                      </a:moveTo>
                      <a:cubicBezTo>
                        <a:pt x="2557" y="0"/>
                        <a:pt x="1981" y="251"/>
                        <a:pt x="1530" y="527"/>
                      </a:cubicBezTo>
                      <a:cubicBezTo>
                        <a:pt x="903" y="928"/>
                        <a:pt x="402" y="1504"/>
                        <a:pt x="1" y="2131"/>
                      </a:cubicBezTo>
                      <a:cubicBezTo>
                        <a:pt x="1" y="2181"/>
                        <a:pt x="26" y="2206"/>
                        <a:pt x="26" y="2256"/>
                      </a:cubicBezTo>
                      <a:cubicBezTo>
                        <a:pt x="101" y="2607"/>
                        <a:pt x="201" y="2933"/>
                        <a:pt x="327" y="3259"/>
                      </a:cubicBezTo>
                      <a:cubicBezTo>
                        <a:pt x="678" y="2732"/>
                        <a:pt x="1028" y="2206"/>
                        <a:pt x="1454" y="1755"/>
                      </a:cubicBezTo>
                      <a:cubicBezTo>
                        <a:pt x="1755" y="1429"/>
                        <a:pt x="2106" y="1153"/>
                        <a:pt x="2507" y="953"/>
                      </a:cubicBezTo>
                      <a:cubicBezTo>
                        <a:pt x="2708" y="827"/>
                        <a:pt x="2908" y="727"/>
                        <a:pt x="3109" y="627"/>
                      </a:cubicBezTo>
                      <a:cubicBezTo>
                        <a:pt x="3334" y="502"/>
                        <a:pt x="3535" y="502"/>
                        <a:pt x="3785" y="426"/>
                      </a:cubicBezTo>
                      <a:cubicBezTo>
                        <a:pt x="3860" y="401"/>
                        <a:pt x="3936" y="276"/>
                        <a:pt x="3835" y="226"/>
                      </a:cubicBezTo>
                      <a:cubicBezTo>
                        <a:pt x="3635" y="101"/>
                        <a:pt x="3384" y="25"/>
                        <a:pt x="3134"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6"/>
                <p:cNvSpPr/>
                <p:nvPr/>
              </p:nvSpPr>
              <p:spPr>
                <a:xfrm>
                  <a:off x="7025765" y="1475743"/>
                  <a:ext cx="32241" cy="118355"/>
                </a:xfrm>
                <a:custGeom>
                  <a:avLst/>
                  <a:gdLst/>
                  <a:ahLst/>
                  <a:cxnLst/>
                  <a:rect l="l" t="t" r="r" b="b"/>
                  <a:pathLst>
                    <a:path w="1079" h="3961" extrusionOk="0">
                      <a:moveTo>
                        <a:pt x="953" y="1"/>
                      </a:moveTo>
                      <a:cubicBezTo>
                        <a:pt x="928" y="1"/>
                        <a:pt x="903" y="26"/>
                        <a:pt x="903" y="51"/>
                      </a:cubicBezTo>
                      <a:cubicBezTo>
                        <a:pt x="878" y="377"/>
                        <a:pt x="803" y="702"/>
                        <a:pt x="778" y="1028"/>
                      </a:cubicBezTo>
                      <a:cubicBezTo>
                        <a:pt x="728" y="1354"/>
                        <a:pt x="627" y="1655"/>
                        <a:pt x="552" y="1956"/>
                      </a:cubicBezTo>
                      <a:cubicBezTo>
                        <a:pt x="477" y="2281"/>
                        <a:pt x="402" y="2607"/>
                        <a:pt x="302" y="2933"/>
                      </a:cubicBezTo>
                      <a:cubicBezTo>
                        <a:pt x="252" y="3083"/>
                        <a:pt x="176" y="3209"/>
                        <a:pt x="126" y="3359"/>
                      </a:cubicBezTo>
                      <a:cubicBezTo>
                        <a:pt x="76" y="3509"/>
                        <a:pt x="76" y="3685"/>
                        <a:pt x="26" y="3860"/>
                      </a:cubicBezTo>
                      <a:cubicBezTo>
                        <a:pt x="1" y="3910"/>
                        <a:pt x="51" y="3961"/>
                        <a:pt x="101" y="3961"/>
                      </a:cubicBezTo>
                      <a:cubicBezTo>
                        <a:pt x="277" y="3635"/>
                        <a:pt x="427" y="3309"/>
                        <a:pt x="552" y="2983"/>
                      </a:cubicBezTo>
                      <a:cubicBezTo>
                        <a:pt x="678" y="2682"/>
                        <a:pt x="778" y="2332"/>
                        <a:pt x="928" y="2056"/>
                      </a:cubicBezTo>
                      <a:lnTo>
                        <a:pt x="953" y="2056"/>
                      </a:lnTo>
                      <a:cubicBezTo>
                        <a:pt x="1003" y="1705"/>
                        <a:pt x="1028" y="1379"/>
                        <a:pt x="1054" y="1028"/>
                      </a:cubicBezTo>
                      <a:cubicBezTo>
                        <a:pt x="1079" y="702"/>
                        <a:pt x="1028" y="377"/>
                        <a:pt x="1003" y="51"/>
                      </a:cubicBezTo>
                      <a:cubicBezTo>
                        <a:pt x="1003" y="26"/>
                        <a:pt x="978" y="1"/>
                        <a:pt x="95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6"/>
                <p:cNvSpPr/>
                <p:nvPr/>
              </p:nvSpPr>
              <p:spPr>
                <a:xfrm>
                  <a:off x="6934422" y="1346184"/>
                  <a:ext cx="188752" cy="313830"/>
                </a:xfrm>
                <a:custGeom>
                  <a:avLst/>
                  <a:gdLst/>
                  <a:ahLst/>
                  <a:cxnLst/>
                  <a:rect l="l" t="t" r="r" b="b"/>
                  <a:pathLst>
                    <a:path w="6317" h="10503" extrusionOk="0">
                      <a:moveTo>
                        <a:pt x="3008" y="1"/>
                      </a:moveTo>
                      <a:lnTo>
                        <a:pt x="3008" y="1"/>
                      </a:lnTo>
                      <a:cubicBezTo>
                        <a:pt x="1905" y="51"/>
                        <a:pt x="928" y="652"/>
                        <a:pt x="101" y="1379"/>
                      </a:cubicBezTo>
                      <a:cubicBezTo>
                        <a:pt x="50" y="1755"/>
                        <a:pt x="25" y="2131"/>
                        <a:pt x="0" y="2507"/>
                      </a:cubicBezTo>
                      <a:cubicBezTo>
                        <a:pt x="527" y="2006"/>
                        <a:pt x="1103" y="1580"/>
                        <a:pt x="1730" y="1254"/>
                      </a:cubicBezTo>
                      <a:cubicBezTo>
                        <a:pt x="1830" y="1179"/>
                        <a:pt x="1905" y="1154"/>
                        <a:pt x="2005" y="1104"/>
                      </a:cubicBezTo>
                      <a:cubicBezTo>
                        <a:pt x="2381" y="928"/>
                        <a:pt x="2757" y="853"/>
                        <a:pt x="3133" y="853"/>
                      </a:cubicBezTo>
                      <a:cubicBezTo>
                        <a:pt x="3810" y="853"/>
                        <a:pt x="4461" y="1104"/>
                        <a:pt x="4913" y="1630"/>
                      </a:cubicBezTo>
                      <a:cubicBezTo>
                        <a:pt x="5464" y="2282"/>
                        <a:pt x="5614" y="3159"/>
                        <a:pt x="5614" y="3986"/>
                      </a:cubicBezTo>
                      <a:cubicBezTo>
                        <a:pt x="5639" y="6016"/>
                        <a:pt x="4913" y="8021"/>
                        <a:pt x="3885" y="9750"/>
                      </a:cubicBezTo>
                      <a:cubicBezTo>
                        <a:pt x="3785" y="9901"/>
                        <a:pt x="3710" y="10051"/>
                        <a:pt x="3609" y="10176"/>
                      </a:cubicBezTo>
                      <a:cubicBezTo>
                        <a:pt x="3760" y="10302"/>
                        <a:pt x="3935" y="10402"/>
                        <a:pt x="4085" y="10502"/>
                      </a:cubicBezTo>
                      <a:cubicBezTo>
                        <a:pt x="5213" y="8748"/>
                        <a:pt x="6015" y="6718"/>
                        <a:pt x="6216" y="4637"/>
                      </a:cubicBezTo>
                      <a:cubicBezTo>
                        <a:pt x="6316" y="3635"/>
                        <a:pt x="6266" y="2557"/>
                        <a:pt x="5815" y="1655"/>
                      </a:cubicBezTo>
                      <a:cubicBezTo>
                        <a:pt x="5614" y="1254"/>
                        <a:pt x="5339" y="903"/>
                        <a:pt x="4988" y="627"/>
                      </a:cubicBezTo>
                      <a:cubicBezTo>
                        <a:pt x="4887" y="577"/>
                        <a:pt x="4787" y="552"/>
                        <a:pt x="4687" y="502"/>
                      </a:cubicBezTo>
                      <a:cubicBezTo>
                        <a:pt x="4336" y="402"/>
                        <a:pt x="3985" y="352"/>
                        <a:pt x="3634" y="352"/>
                      </a:cubicBezTo>
                      <a:lnTo>
                        <a:pt x="3484" y="352"/>
                      </a:lnTo>
                      <a:cubicBezTo>
                        <a:pt x="3359" y="377"/>
                        <a:pt x="3233" y="377"/>
                        <a:pt x="3108" y="377"/>
                      </a:cubicBezTo>
                      <a:cubicBezTo>
                        <a:pt x="2632" y="452"/>
                        <a:pt x="2181" y="602"/>
                        <a:pt x="1730" y="728"/>
                      </a:cubicBezTo>
                      <a:lnTo>
                        <a:pt x="1705" y="728"/>
                      </a:lnTo>
                      <a:cubicBezTo>
                        <a:pt x="1629" y="728"/>
                        <a:pt x="1604" y="602"/>
                        <a:pt x="1679" y="577"/>
                      </a:cubicBezTo>
                      <a:cubicBezTo>
                        <a:pt x="1855" y="502"/>
                        <a:pt x="2055" y="427"/>
                        <a:pt x="2231" y="352"/>
                      </a:cubicBezTo>
                      <a:cubicBezTo>
                        <a:pt x="2231" y="327"/>
                        <a:pt x="2231" y="277"/>
                        <a:pt x="2281" y="251"/>
                      </a:cubicBezTo>
                      <a:cubicBezTo>
                        <a:pt x="2456" y="151"/>
                        <a:pt x="2682" y="101"/>
                        <a:pt x="2908" y="26"/>
                      </a:cubicBezTo>
                      <a:cubicBezTo>
                        <a:pt x="2933" y="26"/>
                        <a:pt x="2958" y="26"/>
                        <a:pt x="30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6"/>
                <p:cNvSpPr/>
                <p:nvPr/>
              </p:nvSpPr>
              <p:spPr>
                <a:xfrm>
                  <a:off x="6938157" y="1430804"/>
                  <a:ext cx="124331" cy="69680"/>
                </a:xfrm>
                <a:custGeom>
                  <a:avLst/>
                  <a:gdLst/>
                  <a:ahLst/>
                  <a:cxnLst/>
                  <a:rect l="l" t="t" r="r" b="b"/>
                  <a:pathLst>
                    <a:path w="4161" h="2332" extrusionOk="0">
                      <a:moveTo>
                        <a:pt x="3133" y="1"/>
                      </a:moveTo>
                      <a:cubicBezTo>
                        <a:pt x="2757" y="1"/>
                        <a:pt x="2356" y="126"/>
                        <a:pt x="1981" y="277"/>
                      </a:cubicBezTo>
                      <a:cubicBezTo>
                        <a:pt x="1254" y="602"/>
                        <a:pt x="602" y="1154"/>
                        <a:pt x="76" y="1755"/>
                      </a:cubicBezTo>
                      <a:cubicBezTo>
                        <a:pt x="76" y="1755"/>
                        <a:pt x="51" y="1780"/>
                        <a:pt x="51" y="1780"/>
                      </a:cubicBezTo>
                      <a:cubicBezTo>
                        <a:pt x="26" y="1805"/>
                        <a:pt x="26" y="1805"/>
                        <a:pt x="1" y="1831"/>
                      </a:cubicBezTo>
                      <a:cubicBezTo>
                        <a:pt x="26" y="2006"/>
                        <a:pt x="76" y="2181"/>
                        <a:pt x="101" y="2332"/>
                      </a:cubicBezTo>
                      <a:cubicBezTo>
                        <a:pt x="502" y="1705"/>
                        <a:pt x="1003" y="1129"/>
                        <a:pt x="1630" y="728"/>
                      </a:cubicBezTo>
                      <a:cubicBezTo>
                        <a:pt x="2081" y="452"/>
                        <a:pt x="2657" y="201"/>
                        <a:pt x="3209" y="201"/>
                      </a:cubicBezTo>
                      <a:lnTo>
                        <a:pt x="3234" y="201"/>
                      </a:lnTo>
                      <a:cubicBezTo>
                        <a:pt x="3509" y="201"/>
                        <a:pt x="3785" y="277"/>
                        <a:pt x="4036" y="427"/>
                      </a:cubicBezTo>
                      <a:lnTo>
                        <a:pt x="4061" y="427"/>
                      </a:lnTo>
                      <a:cubicBezTo>
                        <a:pt x="4111" y="427"/>
                        <a:pt x="4161" y="352"/>
                        <a:pt x="4111" y="327"/>
                      </a:cubicBezTo>
                      <a:cubicBezTo>
                        <a:pt x="3835" y="101"/>
                        <a:pt x="3484" y="1"/>
                        <a:pt x="31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6"/>
                <p:cNvSpPr/>
                <p:nvPr/>
              </p:nvSpPr>
              <p:spPr>
                <a:xfrm>
                  <a:off x="6982350" y="1343196"/>
                  <a:ext cx="203722" cy="79421"/>
                </a:xfrm>
                <a:custGeom>
                  <a:avLst/>
                  <a:gdLst/>
                  <a:ahLst/>
                  <a:cxnLst/>
                  <a:rect l="l" t="t" r="r" b="b"/>
                  <a:pathLst>
                    <a:path w="6818" h="2658" extrusionOk="0">
                      <a:moveTo>
                        <a:pt x="627" y="452"/>
                      </a:moveTo>
                      <a:cubicBezTo>
                        <a:pt x="451" y="527"/>
                        <a:pt x="251" y="602"/>
                        <a:pt x="75" y="677"/>
                      </a:cubicBezTo>
                      <a:cubicBezTo>
                        <a:pt x="0" y="702"/>
                        <a:pt x="25" y="828"/>
                        <a:pt x="101" y="828"/>
                      </a:cubicBezTo>
                      <a:lnTo>
                        <a:pt x="126" y="828"/>
                      </a:lnTo>
                      <a:cubicBezTo>
                        <a:pt x="577" y="702"/>
                        <a:pt x="1028" y="552"/>
                        <a:pt x="1504" y="477"/>
                      </a:cubicBezTo>
                      <a:lnTo>
                        <a:pt x="1354" y="477"/>
                      </a:lnTo>
                      <a:cubicBezTo>
                        <a:pt x="1178" y="477"/>
                        <a:pt x="1003" y="527"/>
                        <a:pt x="827" y="527"/>
                      </a:cubicBezTo>
                      <a:cubicBezTo>
                        <a:pt x="802" y="527"/>
                        <a:pt x="752" y="527"/>
                        <a:pt x="702" y="502"/>
                      </a:cubicBezTo>
                      <a:cubicBezTo>
                        <a:pt x="677" y="502"/>
                        <a:pt x="652" y="477"/>
                        <a:pt x="627" y="452"/>
                      </a:cubicBezTo>
                      <a:close/>
                      <a:moveTo>
                        <a:pt x="2958" y="1"/>
                      </a:moveTo>
                      <a:cubicBezTo>
                        <a:pt x="3033" y="26"/>
                        <a:pt x="3133" y="26"/>
                        <a:pt x="3208" y="76"/>
                      </a:cubicBezTo>
                      <a:cubicBezTo>
                        <a:pt x="3534" y="151"/>
                        <a:pt x="3810" y="326"/>
                        <a:pt x="4035" y="552"/>
                      </a:cubicBezTo>
                      <a:cubicBezTo>
                        <a:pt x="4537" y="702"/>
                        <a:pt x="5038" y="928"/>
                        <a:pt x="5439" y="1304"/>
                      </a:cubicBezTo>
                      <a:cubicBezTo>
                        <a:pt x="5664" y="1504"/>
                        <a:pt x="5840" y="1730"/>
                        <a:pt x="6015" y="1981"/>
                      </a:cubicBezTo>
                      <a:cubicBezTo>
                        <a:pt x="6191" y="2206"/>
                        <a:pt x="6416" y="2432"/>
                        <a:pt x="6617" y="2632"/>
                      </a:cubicBezTo>
                      <a:cubicBezTo>
                        <a:pt x="6642" y="2657"/>
                        <a:pt x="6667" y="2657"/>
                        <a:pt x="6692" y="2657"/>
                      </a:cubicBezTo>
                      <a:lnTo>
                        <a:pt x="6767" y="2657"/>
                      </a:lnTo>
                      <a:cubicBezTo>
                        <a:pt x="6767" y="2632"/>
                        <a:pt x="6792" y="2632"/>
                        <a:pt x="6792" y="2607"/>
                      </a:cubicBezTo>
                      <a:cubicBezTo>
                        <a:pt x="6817" y="2582"/>
                        <a:pt x="6817" y="2557"/>
                        <a:pt x="6792" y="2532"/>
                      </a:cubicBezTo>
                      <a:cubicBezTo>
                        <a:pt x="6617" y="1880"/>
                        <a:pt x="6291" y="1354"/>
                        <a:pt x="5765" y="903"/>
                      </a:cubicBezTo>
                      <a:cubicBezTo>
                        <a:pt x="5314" y="502"/>
                        <a:pt x="4737" y="201"/>
                        <a:pt x="4136" y="101"/>
                      </a:cubicBezTo>
                      <a:cubicBezTo>
                        <a:pt x="3810" y="26"/>
                        <a:pt x="3459" y="1"/>
                        <a:pt x="31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6"/>
                <p:cNvSpPr/>
                <p:nvPr/>
              </p:nvSpPr>
              <p:spPr>
                <a:xfrm>
                  <a:off x="7126879" y="1436810"/>
                  <a:ext cx="81662" cy="265125"/>
                </a:xfrm>
                <a:custGeom>
                  <a:avLst/>
                  <a:gdLst/>
                  <a:ahLst/>
                  <a:cxnLst/>
                  <a:rect l="l" t="t" r="r" b="b"/>
                  <a:pathLst>
                    <a:path w="2733" h="8873" extrusionOk="0">
                      <a:moveTo>
                        <a:pt x="2231" y="0"/>
                      </a:moveTo>
                      <a:cubicBezTo>
                        <a:pt x="2206" y="0"/>
                        <a:pt x="2206" y="25"/>
                        <a:pt x="2181" y="25"/>
                      </a:cubicBezTo>
                      <a:cubicBezTo>
                        <a:pt x="2156" y="25"/>
                        <a:pt x="2156" y="51"/>
                        <a:pt x="2156" y="76"/>
                      </a:cubicBezTo>
                      <a:cubicBezTo>
                        <a:pt x="2181" y="126"/>
                        <a:pt x="2181" y="176"/>
                        <a:pt x="2206" y="226"/>
                      </a:cubicBezTo>
                      <a:cubicBezTo>
                        <a:pt x="2406" y="928"/>
                        <a:pt x="2532" y="1680"/>
                        <a:pt x="2532" y="2406"/>
                      </a:cubicBezTo>
                      <a:cubicBezTo>
                        <a:pt x="2532" y="3183"/>
                        <a:pt x="2381" y="3960"/>
                        <a:pt x="2181" y="4687"/>
                      </a:cubicBezTo>
                      <a:cubicBezTo>
                        <a:pt x="1755" y="6091"/>
                        <a:pt x="1053" y="7419"/>
                        <a:pt x="151" y="8572"/>
                      </a:cubicBezTo>
                      <a:cubicBezTo>
                        <a:pt x="101" y="8622"/>
                        <a:pt x="51" y="8672"/>
                        <a:pt x="0" y="8722"/>
                      </a:cubicBezTo>
                      <a:cubicBezTo>
                        <a:pt x="126" y="8772"/>
                        <a:pt x="251" y="8823"/>
                        <a:pt x="376" y="8873"/>
                      </a:cubicBezTo>
                      <a:cubicBezTo>
                        <a:pt x="1153" y="7820"/>
                        <a:pt x="1780" y="6667"/>
                        <a:pt x="2181" y="5414"/>
                      </a:cubicBezTo>
                      <a:cubicBezTo>
                        <a:pt x="2206" y="5314"/>
                        <a:pt x="2256" y="5188"/>
                        <a:pt x="2281" y="5088"/>
                      </a:cubicBezTo>
                      <a:cubicBezTo>
                        <a:pt x="2632" y="3885"/>
                        <a:pt x="2732" y="2632"/>
                        <a:pt x="2557" y="1404"/>
                      </a:cubicBezTo>
                      <a:cubicBezTo>
                        <a:pt x="2507" y="953"/>
                        <a:pt x="2406" y="502"/>
                        <a:pt x="2281" y="51"/>
                      </a:cubicBezTo>
                      <a:cubicBezTo>
                        <a:pt x="2256" y="25"/>
                        <a:pt x="2256" y="0"/>
                        <a:pt x="22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6"/>
                <p:cNvSpPr/>
                <p:nvPr/>
              </p:nvSpPr>
              <p:spPr>
                <a:xfrm>
                  <a:off x="7001055" y="1341702"/>
                  <a:ext cx="143812" cy="198493"/>
                </a:xfrm>
                <a:custGeom>
                  <a:avLst/>
                  <a:gdLst/>
                  <a:ahLst/>
                  <a:cxnLst/>
                  <a:rect l="l" t="t" r="r" b="b"/>
                  <a:pathLst>
                    <a:path w="4813" h="6643" extrusionOk="0">
                      <a:moveTo>
                        <a:pt x="1780" y="0"/>
                      </a:moveTo>
                      <a:cubicBezTo>
                        <a:pt x="1630" y="0"/>
                        <a:pt x="1454" y="0"/>
                        <a:pt x="1304" y="26"/>
                      </a:cubicBezTo>
                      <a:cubicBezTo>
                        <a:pt x="1104" y="51"/>
                        <a:pt x="953" y="101"/>
                        <a:pt x="778" y="151"/>
                      </a:cubicBezTo>
                      <a:cubicBezTo>
                        <a:pt x="728" y="176"/>
                        <a:pt x="703" y="176"/>
                        <a:pt x="678" y="176"/>
                      </a:cubicBezTo>
                      <a:cubicBezTo>
                        <a:pt x="452" y="251"/>
                        <a:pt x="226" y="301"/>
                        <a:pt x="51" y="401"/>
                      </a:cubicBezTo>
                      <a:cubicBezTo>
                        <a:pt x="1" y="427"/>
                        <a:pt x="1" y="477"/>
                        <a:pt x="1" y="502"/>
                      </a:cubicBezTo>
                      <a:cubicBezTo>
                        <a:pt x="26" y="527"/>
                        <a:pt x="51" y="552"/>
                        <a:pt x="76" y="552"/>
                      </a:cubicBezTo>
                      <a:cubicBezTo>
                        <a:pt x="126" y="577"/>
                        <a:pt x="176" y="577"/>
                        <a:pt x="201" y="577"/>
                      </a:cubicBezTo>
                      <a:cubicBezTo>
                        <a:pt x="377" y="577"/>
                        <a:pt x="552" y="527"/>
                        <a:pt x="728" y="527"/>
                      </a:cubicBezTo>
                      <a:lnTo>
                        <a:pt x="878" y="527"/>
                      </a:lnTo>
                      <a:cubicBezTo>
                        <a:pt x="1003" y="527"/>
                        <a:pt x="1129" y="527"/>
                        <a:pt x="1254" y="502"/>
                      </a:cubicBezTo>
                      <a:lnTo>
                        <a:pt x="1404" y="502"/>
                      </a:lnTo>
                      <a:cubicBezTo>
                        <a:pt x="1755" y="502"/>
                        <a:pt x="2106" y="552"/>
                        <a:pt x="2457" y="652"/>
                      </a:cubicBezTo>
                      <a:cubicBezTo>
                        <a:pt x="2557" y="702"/>
                        <a:pt x="2657" y="727"/>
                        <a:pt x="2758" y="777"/>
                      </a:cubicBezTo>
                      <a:cubicBezTo>
                        <a:pt x="3259" y="1028"/>
                        <a:pt x="3610" y="1429"/>
                        <a:pt x="3861" y="1955"/>
                      </a:cubicBezTo>
                      <a:cubicBezTo>
                        <a:pt x="4161" y="2607"/>
                        <a:pt x="4287" y="3359"/>
                        <a:pt x="4337" y="4086"/>
                      </a:cubicBezTo>
                      <a:cubicBezTo>
                        <a:pt x="4362" y="4938"/>
                        <a:pt x="4186" y="5740"/>
                        <a:pt x="4161" y="6592"/>
                      </a:cubicBezTo>
                      <a:cubicBezTo>
                        <a:pt x="4161" y="6617"/>
                        <a:pt x="4211" y="6642"/>
                        <a:pt x="4236" y="6642"/>
                      </a:cubicBezTo>
                      <a:cubicBezTo>
                        <a:pt x="4262" y="6642"/>
                        <a:pt x="4262" y="6642"/>
                        <a:pt x="4287" y="6617"/>
                      </a:cubicBezTo>
                      <a:cubicBezTo>
                        <a:pt x="4763" y="5815"/>
                        <a:pt x="4813" y="4813"/>
                        <a:pt x="4763" y="3885"/>
                      </a:cubicBezTo>
                      <a:cubicBezTo>
                        <a:pt x="4688" y="3108"/>
                        <a:pt x="4537" y="2306"/>
                        <a:pt x="4161" y="1604"/>
                      </a:cubicBezTo>
                      <a:cubicBezTo>
                        <a:pt x="3961" y="1229"/>
                        <a:pt x="3710" y="878"/>
                        <a:pt x="3409" y="602"/>
                      </a:cubicBezTo>
                      <a:cubicBezTo>
                        <a:pt x="3184" y="376"/>
                        <a:pt x="2908" y="201"/>
                        <a:pt x="2582" y="126"/>
                      </a:cubicBezTo>
                      <a:cubicBezTo>
                        <a:pt x="2507" y="76"/>
                        <a:pt x="2407" y="76"/>
                        <a:pt x="2332" y="51"/>
                      </a:cubicBezTo>
                      <a:cubicBezTo>
                        <a:pt x="2156" y="26"/>
                        <a:pt x="1956" y="0"/>
                        <a:pt x="17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6"/>
                <p:cNvSpPr/>
                <p:nvPr/>
              </p:nvSpPr>
              <p:spPr>
                <a:xfrm>
                  <a:off x="7062458" y="1637514"/>
                  <a:ext cx="18765" cy="28476"/>
                </a:xfrm>
                <a:custGeom>
                  <a:avLst/>
                  <a:gdLst/>
                  <a:ahLst/>
                  <a:cxnLst/>
                  <a:rect l="l" t="t" r="r" b="b"/>
                  <a:pathLst>
                    <a:path w="628" h="953" extrusionOk="0">
                      <a:moveTo>
                        <a:pt x="577" y="0"/>
                      </a:moveTo>
                      <a:cubicBezTo>
                        <a:pt x="402" y="301"/>
                        <a:pt x="201" y="602"/>
                        <a:pt x="1" y="903"/>
                      </a:cubicBezTo>
                      <a:cubicBezTo>
                        <a:pt x="51" y="903"/>
                        <a:pt x="76" y="928"/>
                        <a:pt x="101" y="953"/>
                      </a:cubicBezTo>
                      <a:cubicBezTo>
                        <a:pt x="302" y="652"/>
                        <a:pt x="477" y="351"/>
                        <a:pt x="628" y="25"/>
                      </a:cubicBezTo>
                      <a:lnTo>
                        <a:pt x="577" y="0"/>
                      </a:ln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6"/>
                <p:cNvSpPr/>
                <p:nvPr/>
              </p:nvSpPr>
              <p:spPr>
                <a:xfrm>
                  <a:off x="7010796" y="1535653"/>
                  <a:ext cx="47957" cy="92150"/>
                </a:xfrm>
                <a:custGeom>
                  <a:avLst/>
                  <a:gdLst/>
                  <a:ahLst/>
                  <a:cxnLst/>
                  <a:rect l="l" t="t" r="r" b="b"/>
                  <a:pathLst>
                    <a:path w="1605" h="3084" extrusionOk="0">
                      <a:moveTo>
                        <a:pt x="1504" y="1"/>
                      </a:moveTo>
                      <a:cubicBezTo>
                        <a:pt x="1479" y="1"/>
                        <a:pt x="1454" y="26"/>
                        <a:pt x="1454" y="51"/>
                      </a:cubicBezTo>
                      <a:lnTo>
                        <a:pt x="1429" y="51"/>
                      </a:lnTo>
                      <a:cubicBezTo>
                        <a:pt x="1279" y="327"/>
                        <a:pt x="1179" y="677"/>
                        <a:pt x="1053" y="978"/>
                      </a:cubicBezTo>
                      <a:cubicBezTo>
                        <a:pt x="928" y="1304"/>
                        <a:pt x="778" y="1630"/>
                        <a:pt x="602" y="1956"/>
                      </a:cubicBezTo>
                      <a:cubicBezTo>
                        <a:pt x="602" y="1981"/>
                        <a:pt x="577" y="1981"/>
                        <a:pt x="577" y="1981"/>
                      </a:cubicBezTo>
                      <a:cubicBezTo>
                        <a:pt x="402" y="2332"/>
                        <a:pt x="226" y="2657"/>
                        <a:pt x="1" y="2958"/>
                      </a:cubicBezTo>
                      <a:cubicBezTo>
                        <a:pt x="51" y="3008"/>
                        <a:pt x="101" y="3033"/>
                        <a:pt x="126" y="3083"/>
                      </a:cubicBezTo>
                      <a:cubicBezTo>
                        <a:pt x="352" y="2758"/>
                        <a:pt x="577" y="2432"/>
                        <a:pt x="753" y="2106"/>
                      </a:cubicBezTo>
                      <a:cubicBezTo>
                        <a:pt x="928" y="1780"/>
                        <a:pt x="1103" y="1429"/>
                        <a:pt x="1254" y="1103"/>
                      </a:cubicBezTo>
                      <a:cubicBezTo>
                        <a:pt x="1404" y="778"/>
                        <a:pt x="1555" y="427"/>
                        <a:pt x="1605" y="76"/>
                      </a:cubicBezTo>
                      <a:cubicBezTo>
                        <a:pt x="1605" y="26"/>
                        <a:pt x="1555" y="1"/>
                        <a:pt x="1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8" name="Google Shape;918;p36"/>
              <p:cNvGrpSpPr/>
              <p:nvPr/>
            </p:nvGrpSpPr>
            <p:grpSpPr>
              <a:xfrm>
                <a:off x="7333559" y="1272052"/>
                <a:ext cx="424655" cy="405920"/>
                <a:chOff x="7333559" y="1272052"/>
                <a:chExt cx="424655" cy="405920"/>
              </a:xfrm>
            </p:grpSpPr>
            <p:sp>
              <p:nvSpPr>
                <p:cNvPr id="919" name="Google Shape;919;p36"/>
                <p:cNvSpPr/>
                <p:nvPr/>
              </p:nvSpPr>
              <p:spPr>
                <a:xfrm>
                  <a:off x="7342553" y="1277729"/>
                  <a:ext cx="398420" cy="392504"/>
                </a:xfrm>
                <a:custGeom>
                  <a:avLst/>
                  <a:gdLst/>
                  <a:ahLst/>
                  <a:cxnLst/>
                  <a:rect l="l" t="t" r="r" b="b"/>
                  <a:pathLst>
                    <a:path w="13334" h="13136" extrusionOk="0">
                      <a:moveTo>
                        <a:pt x="5548" y="1"/>
                      </a:moveTo>
                      <a:cubicBezTo>
                        <a:pt x="5495" y="1"/>
                        <a:pt x="5442" y="18"/>
                        <a:pt x="5389" y="36"/>
                      </a:cubicBezTo>
                      <a:cubicBezTo>
                        <a:pt x="4838" y="86"/>
                        <a:pt x="4286" y="237"/>
                        <a:pt x="3760" y="487"/>
                      </a:cubicBezTo>
                      <a:cubicBezTo>
                        <a:pt x="2256" y="1189"/>
                        <a:pt x="1128" y="2517"/>
                        <a:pt x="527" y="4046"/>
                      </a:cubicBezTo>
                      <a:cubicBezTo>
                        <a:pt x="226" y="4848"/>
                        <a:pt x="0" y="5700"/>
                        <a:pt x="76" y="6553"/>
                      </a:cubicBezTo>
                      <a:cubicBezTo>
                        <a:pt x="101" y="7329"/>
                        <a:pt x="376" y="8056"/>
                        <a:pt x="702" y="8733"/>
                      </a:cubicBezTo>
                      <a:cubicBezTo>
                        <a:pt x="1053" y="9385"/>
                        <a:pt x="1479" y="9961"/>
                        <a:pt x="1930" y="10512"/>
                      </a:cubicBezTo>
                      <a:cubicBezTo>
                        <a:pt x="2532" y="11189"/>
                        <a:pt x="3133" y="11791"/>
                        <a:pt x="3910" y="12267"/>
                      </a:cubicBezTo>
                      <a:cubicBezTo>
                        <a:pt x="4865" y="12846"/>
                        <a:pt x="5970" y="13136"/>
                        <a:pt x="7084" y="13136"/>
                      </a:cubicBezTo>
                      <a:cubicBezTo>
                        <a:pt x="7608" y="13136"/>
                        <a:pt x="8134" y="13072"/>
                        <a:pt x="8647" y="12944"/>
                      </a:cubicBezTo>
                      <a:cubicBezTo>
                        <a:pt x="10251" y="12492"/>
                        <a:pt x="11479" y="11365"/>
                        <a:pt x="12331" y="9961"/>
                      </a:cubicBezTo>
                      <a:cubicBezTo>
                        <a:pt x="12682" y="9385"/>
                        <a:pt x="12933" y="8808"/>
                        <a:pt x="13083" y="8182"/>
                      </a:cubicBezTo>
                      <a:cubicBezTo>
                        <a:pt x="13259" y="7756"/>
                        <a:pt x="13334" y="7304"/>
                        <a:pt x="13284" y="6828"/>
                      </a:cubicBezTo>
                      <a:lnTo>
                        <a:pt x="13284" y="6803"/>
                      </a:lnTo>
                      <a:cubicBezTo>
                        <a:pt x="13309" y="6327"/>
                        <a:pt x="13259" y="5851"/>
                        <a:pt x="13158" y="5375"/>
                      </a:cubicBezTo>
                      <a:cubicBezTo>
                        <a:pt x="12858" y="4021"/>
                        <a:pt x="12056" y="2768"/>
                        <a:pt x="10928" y="1941"/>
                      </a:cubicBezTo>
                      <a:cubicBezTo>
                        <a:pt x="10803" y="1841"/>
                        <a:pt x="10677" y="1791"/>
                        <a:pt x="10552" y="1791"/>
                      </a:cubicBezTo>
                      <a:cubicBezTo>
                        <a:pt x="10101" y="1365"/>
                        <a:pt x="9600" y="989"/>
                        <a:pt x="9048" y="713"/>
                      </a:cubicBezTo>
                      <a:cubicBezTo>
                        <a:pt x="8497" y="412"/>
                        <a:pt x="7895" y="212"/>
                        <a:pt x="7294" y="111"/>
                      </a:cubicBezTo>
                      <a:cubicBezTo>
                        <a:pt x="7093" y="86"/>
                        <a:pt x="6893" y="61"/>
                        <a:pt x="6667" y="61"/>
                      </a:cubicBezTo>
                      <a:cubicBezTo>
                        <a:pt x="6429" y="25"/>
                        <a:pt x="6177" y="1"/>
                        <a:pt x="5931" y="1"/>
                      </a:cubicBezTo>
                      <a:cubicBezTo>
                        <a:pt x="5841" y="1"/>
                        <a:pt x="5752" y="4"/>
                        <a:pt x="5665" y="11"/>
                      </a:cubicBezTo>
                      <a:lnTo>
                        <a:pt x="5615" y="11"/>
                      </a:lnTo>
                      <a:cubicBezTo>
                        <a:pt x="5593" y="4"/>
                        <a:pt x="5570" y="1"/>
                        <a:pt x="55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6"/>
                <p:cNvSpPr/>
                <p:nvPr/>
              </p:nvSpPr>
              <p:spPr>
                <a:xfrm>
                  <a:off x="7333559" y="1272111"/>
                  <a:ext cx="390203" cy="378102"/>
                </a:xfrm>
                <a:custGeom>
                  <a:avLst/>
                  <a:gdLst/>
                  <a:ahLst/>
                  <a:cxnLst/>
                  <a:rect l="l" t="t" r="r" b="b"/>
                  <a:pathLst>
                    <a:path w="13059" h="12654" extrusionOk="0">
                      <a:moveTo>
                        <a:pt x="6473" y="395"/>
                      </a:moveTo>
                      <a:cubicBezTo>
                        <a:pt x="6555" y="395"/>
                        <a:pt x="6636" y="396"/>
                        <a:pt x="6718" y="400"/>
                      </a:cubicBezTo>
                      <a:cubicBezTo>
                        <a:pt x="7018" y="425"/>
                        <a:pt x="7344" y="450"/>
                        <a:pt x="7645" y="525"/>
                      </a:cubicBezTo>
                      <a:cubicBezTo>
                        <a:pt x="7971" y="575"/>
                        <a:pt x="8297" y="600"/>
                        <a:pt x="8622" y="675"/>
                      </a:cubicBezTo>
                      <a:cubicBezTo>
                        <a:pt x="10903" y="1527"/>
                        <a:pt x="12457" y="3683"/>
                        <a:pt x="12457" y="6114"/>
                      </a:cubicBezTo>
                      <a:cubicBezTo>
                        <a:pt x="12482" y="8269"/>
                        <a:pt x="11354" y="10350"/>
                        <a:pt x="9399" y="11352"/>
                      </a:cubicBezTo>
                      <a:cubicBezTo>
                        <a:pt x="8564" y="11789"/>
                        <a:pt x="7651" y="11996"/>
                        <a:pt x="6737" y="11996"/>
                      </a:cubicBezTo>
                      <a:cubicBezTo>
                        <a:pt x="5291" y="11996"/>
                        <a:pt x="3844" y="11477"/>
                        <a:pt x="2708" y="10525"/>
                      </a:cubicBezTo>
                      <a:cubicBezTo>
                        <a:pt x="1705" y="9673"/>
                        <a:pt x="953" y="8545"/>
                        <a:pt x="728" y="7242"/>
                      </a:cubicBezTo>
                      <a:cubicBezTo>
                        <a:pt x="502" y="5863"/>
                        <a:pt x="903" y="4460"/>
                        <a:pt x="1630" y="3257"/>
                      </a:cubicBezTo>
                      <a:cubicBezTo>
                        <a:pt x="2357" y="2054"/>
                        <a:pt x="3409" y="1051"/>
                        <a:pt x="4788" y="625"/>
                      </a:cubicBezTo>
                      <a:cubicBezTo>
                        <a:pt x="5336" y="472"/>
                        <a:pt x="5903" y="395"/>
                        <a:pt x="6473" y="395"/>
                      </a:cubicBezTo>
                      <a:close/>
                      <a:moveTo>
                        <a:pt x="6391" y="0"/>
                      </a:moveTo>
                      <a:cubicBezTo>
                        <a:pt x="5962" y="0"/>
                        <a:pt x="5525" y="44"/>
                        <a:pt x="5088" y="149"/>
                      </a:cubicBezTo>
                      <a:cubicBezTo>
                        <a:pt x="3835" y="400"/>
                        <a:pt x="2682" y="1101"/>
                        <a:pt x="1880" y="2079"/>
                      </a:cubicBezTo>
                      <a:cubicBezTo>
                        <a:pt x="928" y="3232"/>
                        <a:pt x="251" y="4685"/>
                        <a:pt x="126" y="6164"/>
                      </a:cubicBezTo>
                      <a:cubicBezTo>
                        <a:pt x="1" y="7668"/>
                        <a:pt x="527" y="9121"/>
                        <a:pt x="1479" y="10249"/>
                      </a:cubicBezTo>
                      <a:cubicBezTo>
                        <a:pt x="2783" y="11776"/>
                        <a:pt x="4765" y="12653"/>
                        <a:pt x="6756" y="12653"/>
                      </a:cubicBezTo>
                      <a:cubicBezTo>
                        <a:pt x="7445" y="12653"/>
                        <a:pt x="8135" y="12548"/>
                        <a:pt x="8798" y="12330"/>
                      </a:cubicBezTo>
                      <a:cubicBezTo>
                        <a:pt x="11129" y="11553"/>
                        <a:pt x="12733" y="9422"/>
                        <a:pt x="12933" y="6991"/>
                      </a:cubicBezTo>
                      <a:cubicBezTo>
                        <a:pt x="13058" y="5713"/>
                        <a:pt x="12833" y="4410"/>
                        <a:pt x="12181" y="3282"/>
                      </a:cubicBezTo>
                      <a:cubicBezTo>
                        <a:pt x="11555" y="2204"/>
                        <a:pt x="10577" y="1402"/>
                        <a:pt x="9474" y="851"/>
                      </a:cubicBezTo>
                      <a:cubicBezTo>
                        <a:pt x="9224" y="725"/>
                        <a:pt x="8948" y="600"/>
                        <a:pt x="8672" y="500"/>
                      </a:cubicBezTo>
                      <a:cubicBezTo>
                        <a:pt x="8665" y="498"/>
                        <a:pt x="8658" y="497"/>
                        <a:pt x="8651" y="497"/>
                      </a:cubicBezTo>
                      <a:cubicBezTo>
                        <a:pt x="8651" y="497"/>
                        <a:pt x="8651" y="497"/>
                        <a:pt x="8651" y="497"/>
                      </a:cubicBezTo>
                      <a:lnTo>
                        <a:pt x="8651" y="497"/>
                      </a:lnTo>
                      <a:cubicBezTo>
                        <a:pt x="8413" y="356"/>
                        <a:pt x="8154" y="220"/>
                        <a:pt x="7896" y="149"/>
                      </a:cubicBezTo>
                      <a:cubicBezTo>
                        <a:pt x="7595" y="74"/>
                        <a:pt x="7269" y="49"/>
                        <a:pt x="6943" y="24"/>
                      </a:cubicBezTo>
                      <a:cubicBezTo>
                        <a:pt x="6761" y="8"/>
                        <a:pt x="6577" y="0"/>
                        <a:pt x="6391"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6"/>
                <p:cNvSpPr/>
                <p:nvPr/>
              </p:nvSpPr>
              <p:spPr>
                <a:xfrm>
                  <a:off x="7413697" y="1362558"/>
                  <a:ext cx="235185" cy="212148"/>
                </a:xfrm>
                <a:custGeom>
                  <a:avLst/>
                  <a:gdLst/>
                  <a:ahLst/>
                  <a:cxnLst/>
                  <a:rect l="l" t="t" r="r" b="b"/>
                  <a:pathLst>
                    <a:path w="7871" h="7100" extrusionOk="0">
                      <a:moveTo>
                        <a:pt x="5423" y="0"/>
                      </a:moveTo>
                      <a:cubicBezTo>
                        <a:pt x="5379" y="0"/>
                        <a:pt x="5344" y="82"/>
                        <a:pt x="5389" y="104"/>
                      </a:cubicBezTo>
                      <a:cubicBezTo>
                        <a:pt x="6166" y="480"/>
                        <a:pt x="6717" y="1257"/>
                        <a:pt x="6993" y="2059"/>
                      </a:cubicBezTo>
                      <a:cubicBezTo>
                        <a:pt x="7269" y="2911"/>
                        <a:pt x="7269" y="3864"/>
                        <a:pt x="6918" y="4691"/>
                      </a:cubicBezTo>
                      <a:cubicBezTo>
                        <a:pt x="6397" y="5883"/>
                        <a:pt x="5057" y="6512"/>
                        <a:pt x="3746" y="6512"/>
                      </a:cubicBezTo>
                      <a:cubicBezTo>
                        <a:pt x="3099" y="6512"/>
                        <a:pt x="2460" y="6359"/>
                        <a:pt x="1930" y="6044"/>
                      </a:cubicBezTo>
                      <a:cubicBezTo>
                        <a:pt x="978" y="5468"/>
                        <a:pt x="577" y="4465"/>
                        <a:pt x="652" y="3388"/>
                      </a:cubicBezTo>
                      <a:cubicBezTo>
                        <a:pt x="666" y="3263"/>
                        <a:pt x="556" y="3191"/>
                        <a:pt x="448" y="3191"/>
                      </a:cubicBezTo>
                      <a:cubicBezTo>
                        <a:pt x="360" y="3191"/>
                        <a:pt x="273" y="3237"/>
                        <a:pt x="251" y="3338"/>
                      </a:cubicBezTo>
                      <a:cubicBezTo>
                        <a:pt x="0" y="4340"/>
                        <a:pt x="527" y="5443"/>
                        <a:pt x="1254" y="6145"/>
                      </a:cubicBezTo>
                      <a:cubicBezTo>
                        <a:pt x="1960" y="6786"/>
                        <a:pt x="2939" y="7099"/>
                        <a:pt x="3897" y="7099"/>
                      </a:cubicBezTo>
                      <a:cubicBezTo>
                        <a:pt x="4061" y="7099"/>
                        <a:pt x="4225" y="7090"/>
                        <a:pt x="4386" y="7072"/>
                      </a:cubicBezTo>
                      <a:cubicBezTo>
                        <a:pt x="5539" y="6947"/>
                        <a:pt x="6667" y="6370"/>
                        <a:pt x="7244" y="5368"/>
                      </a:cubicBezTo>
                      <a:cubicBezTo>
                        <a:pt x="7795" y="4440"/>
                        <a:pt x="7870" y="3262"/>
                        <a:pt x="7544" y="2235"/>
                      </a:cubicBezTo>
                      <a:cubicBezTo>
                        <a:pt x="7394" y="1708"/>
                        <a:pt x="7118" y="1257"/>
                        <a:pt x="6742" y="831"/>
                      </a:cubicBezTo>
                      <a:cubicBezTo>
                        <a:pt x="6391" y="430"/>
                        <a:pt x="5940" y="180"/>
                        <a:pt x="5439" y="4"/>
                      </a:cubicBezTo>
                      <a:cubicBezTo>
                        <a:pt x="5434" y="1"/>
                        <a:pt x="5428" y="0"/>
                        <a:pt x="5423"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6"/>
                <p:cNvSpPr/>
                <p:nvPr/>
              </p:nvSpPr>
              <p:spPr>
                <a:xfrm>
                  <a:off x="7347543" y="1295179"/>
                  <a:ext cx="410671" cy="382733"/>
                </a:xfrm>
                <a:custGeom>
                  <a:avLst/>
                  <a:gdLst/>
                  <a:ahLst/>
                  <a:cxnLst/>
                  <a:rect l="l" t="t" r="r" b="b"/>
                  <a:pathLst>
                    <a:path w="13744" h="12809" extrusionOk="0">
                      <a:moveTo>
                        <a:pt x="8811" y="0"/>
                      </a:moveTo>
                      <a:cubicBezTo>
                        <a:pt x="8744" y="0"/>
                        <a:pt x="8687" y="106"/>
                        <a:pt x="8756" y="129"/>
                      </a:cubicBezTo>
                      <a:cubicBezTo>
                        <a:pt x="9533" y="555"/>
                        <a:pt x="10310" y="981"/>
                        <a:pt x="10936" y="1608"/>
                      </a:cubicBezTo>
                      <a:cubicBezTo>
                        <a:pt x="11588" y="2259"/>
                        <a:pt x="12089" y="2986"/>
                        <a:pt x="12415" y="3838"/>
                      </a:cubicBezTo>
                      <a:cubicBezTo>
                        <a:pt x="13117" y="5593"/>
                        <a:pt x="12941" y="7422"/>
                        <a:pt x="12064" y="9051"/>
                      </a:cubicBezTo>
                      <a:cubicBezTo>
                        <a:pt x="11237" y="10605"/>
                        <a:pt x="9884" y="11733"/>
                        <a:pt x="8154" y="12059"/>
                      </a:cubicBezTo>
                      <a:cubicBezTo>
                        <a:pt x="7844" y="12117"/>
                        <a:pt x="7527" y="12144"/>
                        <a:pt x="7208" y="12144"/>
                      </a:cubicBezTo>
                      <a:cubicBezTo>
                        <a:pt x="6008" y="12144"/>
                        <a:pt x="4778" y="11761"/>
                        <a:pt x="3768" y="11207"/>
                      </a:cubicBezTo>
                      <a:cubicBezTo>
                        <a:pt x="3016" y="10806"/>
                        <a:pt x="2340" y="10254"/>
                        <a:pt x="1763" y="9603"/>
                      </a:cubicBezTo>
                      <a:cubicBezTo>
                        <a:pt x="1187" y="8926"/>
                        <a:pt x="786" y="8124"/>
                        <a:pt x="360" y="7322"/>
                      </a:cubicBezTo>
                      <a:cubicBezTo>
                        <a:pt x="326" y="7263"/>
                        <a:pt x="273" y="7238"/>
                        <a:pt x="220" y="7238"/>
                      </a:cubicBezTo>
                      <a:cubicBezTo>
                        <a:pt x="112" y="7238"/>
                        <a:pt x="1" y="7339"/>
                        <a:pt x="34" y="7472"/>
                      </a:cubicBezTo>
                      <a:cubicBezTo>
                        <a:pt x="209" y="8299"/>
                        <a:pt x="686" y="9051"/>
                        <a:pt x="1212" y="9703"/>
                      </a:cubicBezTo>
                      <a:cubicBezTo>
                        <a:pt x="1738" y="10354"/>
                        <a:pt x="2365" y="10931"/>
                        <a:pt x="3042" y="11407"/>
                      </a:cubicBezTo>
                      <a:cubicBezTo>
                        <a:pt x="4255" y="12239"/>
                        <a:pt x="5772" y="12809"/>
                        <a:pt x="7265" y="12809"/>
                      </a:cubicBezTo>
                      <a:cubicBezTo>
                        <a:pt x="7437" y="12809"/>
                        <a:pt x="7608" y="12801"/>
                        <a:pt x="7778" y="12786"/>
                      </a:cubicBezTo>
                      <a:cubicBezTo>
                        <a:pt x="9633" y="12585"/>
                        <a:pt x="11212" y="11532"/>
                        <a:pt x="12214" y="10004"/>
                      </a:cubicBezTo>
                      <a:cubicBezTo>
                        <a:pt x="13267" y="8375"/>
                        <a:pt x="13743" y="6319"/>
                        <a:pt x="13142" y="4465"/>
                      </a:cubicBezTo>
                      <a:cubicBezTo>
                        <a:pt x="12791" y="3412"/>
                        <a:pt x="12240" y="2435"/>
                        <a:pt x="11412" y="1683"/>
                      </a:cubicBezTo>
                      <a:cubicBezTo>
                        <a:pt x="10686" y="981"/>
                        <a:pt x="9733" y="480"/>
                        <a:pt x="8831" y="4"/>
                      </a:cubicBezTo>
                      <a:cubicBezTo>
                        <a:pt x="8824" y="1"/>
                        <a:pt x="8817" y="0"/>
                        <a:pt x="8811"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6"/>
                <p:cNvSpPr/>
                <p:nvPr/>
              </p:nvSpPr>
              <p:spPr>
                <a:xfrm>
                  <a:off x="7444832" y="1349052"/>
                  <a:ext cx="117159" cy="46792"/>
                </a:xfrm>
                <a:custGeom>
                  <a:avLst/>
                  <a:gdLst/>
                  <a:ahLst/>
                  <a:cxnLst/>
                  <a:rect l="l" t="t" r="r" b="b"/>
                  <a:pathLst>
                    <a:path w="3921" h="1566" extrusionOk="0">
                      <a:moveTo>
                        <a:pt x="2639" y="0"/>
                      </a:moveTo>
                      <a:cubicBezTo>
                        <a:pt x="2295" y="0"/>
                        <a:pt x="1968" y="71"/>
                        <a:pt x="1640" y="181"/>
                      </a:cubicBezTo>
                      <a:cubicBezTo>
                        <a:pt x="1314" y="306"/>
                        <a:pt x="1014" y="481"/>
                        <a:pt x="738" y="682"/>
                      </a:cubicBezTo>
                      <a:cubicBezTo>
                        <a:pt x="588" y="782"/>
                        <a:pt x="437" y="882"/>
                        <a:pt x="312" y="1008"/>
                      </a:cubicBezTo>
                      <a:cubicBezTo>
                        <a:pt x="187" y="1133"/>
                        <a:pt x="111" y="1258"/>
                        <a:pt x="36" y="1459"/>
                      </a:cubicBezTo>
                      <a:cubicBezTo>
                        <a:pt x="1" y="1512"/>
                        <a:pt x="40" y="1565"/>
                        <a:pt x="93" y="1565"/>
                      </a:cubicBezTo>
                      <a:cubicBezTo>
                        <a:pt x="115" y="1565"/>
                        <a:pt x="139" y="1556"/>
                        <a:pt x="161" y="1534"/>
                      </a:cubicBezTo>
                      <a:cubicBezTo>
                        <a:pt x="262" y="1434"/>
                        <a:pt x="362" y="1333"/>
                        <a:pt x="487" y="1208"/>
                      </a:cubicBezTo>
                      <a:cubicBezTo>
                        <a:pt x="588" y="1083"/>
                        <a:pt x="688" y="957"/>
                        <a:pt x="788" y="857"/>
                      </a:cubicBezTo>
                      <a:cubicBezTo>
                        <a:pt x="1064" y="632"/>
                        <a:pt x="1390" y="456"/>
                        <a:pt x="1715" y="331"/>
                      </a:cubicBezTo>
                      <a:cubicBezTo>
                        <a:pt x="2066" y="231"/>
                        <a:pt x="2417" y="155"/>
                        <a:pt x="2793" y="155"/>
                      </a:cubicBezTo>
                      <a:cubicBezTo>
                        <a:pt x="2994" y="155"/>
                        <a:pt x="3169" y="181"/>
                        <a:pt x="3369" y="231"/>
                      </a:cubicBezTo>
                      <a:cubicBezTo>
                        <a:pt x="3545" y="256"/>
                        <a:pt x="3695" y="306"/>
                        <a:pt x="3871" y="331"/>
                      </a:cubicBezTo>
                      <a:cubicBezTo>
                        <a:pt x="3921" y="331"/>
                        <a:pt x="3921" y="281"/>
                        <a:pt x="3896" y="256"/>
                      </a:cubicBezTo>
                      <a:cubicBezTo>
                        <a:pt x="3595" y="55"/>
                        <a:pt x="3144" y="5"/>
                        <a:pt x="2793" y="5"/>
                      </a:cubicBezTo>
                      <a:cubicBezTo>
                        <a:pt x="2741" y="2"/>
                        <a:pt x="2690" y="0"/>
                        <a:pt x="2639"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36"/>
                <p:cNvSpPr/>
                <p:nvPr/>
              </p:nvSpPr>
              <p:spPr>
                <a:xfrm>
                  <a:off x="7461625" y="1364172"/>
                  <a:ext cx="56204" cy="34960"/>
                </a:xfrm>
                <a:custGeom>
                  <a:avLst/>
                  <a:gdLst/>
                  <a:ahLst/>
                  <a:cxnLst/>
                  <a:rect l="l" t="t" r="r" b="b"/>
                  <a:pathLst>
                    <a:path w="1881" h="1170" extrusionOk="0">
                      <a:moveTo>
                        <a:pt x="1830" y="0"/>
                      </a:moveTo>
                      <a:cubicBezTo>
                        <a:pt x="1429" y="101"/>
                        <a:pt x="1028" y="201"/>
                        <a:pt x="677" y="401"/>
                      </a:cubicBezTo>
                      <a:cubicBezTo>
                        <a:pt x="552" y="502"/>
                        <a:pt x="401" y="602"/>
                        <a:pt x="276" y="702"/>
                      </a:cubicBezTo>
                      <a:cubicBezTo>
                        <a:pt x="176" y="827"/>
                        <a:pt x="0" y="953"/>
                        <a:pt x="0" y="1128"/>
                      </a:cubicBezTo>
                      <a:cubicBezTo>
                        <a:pt x="0" y="1158"/>
                        <a:pt x="18" y="1170"/>
                        <a:pt x="37" y="1170"/>
                      </a:cubicBezTo>
                      <a:cubicBezTo>
                        <a:pt x="51" y="1170"/>
                        <a:pt x="65" y="1164"/>
                        <a:pt x="76" y="1153"/>
                      </a:cubicBezTo>
                      <a:cubicBezTo>
                        <a:pt x="126" y="1103"/>
                        <a:pt x="176" y="1028"/>
                        <a:pt x="201" y="978"/>
                      </a:cubicBezTo>
                      <a:cubicBezTo>
                        <a:pt x="251" y="903"/>
                        <a:pt x="301" y="827"/>
                        <a:pt x="351" y="777"/>
                      </a:cubicBezTo>
                      <a:cubicBezTo>
                        <a:pt x="477" y="652"/>
                        <a:pt x="627" y="552"/>
                        <a:pt x="777" y="477"/>
                      </a:cubicBezTo>
                      <a:cubicBezTo>
                        <a:pt x="1103" y="276"/>
                        <a:pt x="1479" y="176"/>
                        <a:pt x="1855" y="76"/>
                      </a:cubicBezTo>
                      <a:cubicBezTo>
                        <a:pt x="1880" y="50"/>
                        <a:pt x="1880" y="0"/>
                        <a:pt x="1830"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36"/>
                <p:cNvSpPr/>
                <p:nvPr/>
              </p:nvSpPr>
              <p:spPr>
                <a:xfrm>
                  <a:off x="7485589" y="1527436"/>
                  <a:ext cx="96632" cy="20229"/>
                </a:xfrm>
                <a:custGeom>
                  <a:avLst/>
                  <a:gdLst/>
                  <a:ahLst/>
                  <a:cxnLst/>
                  <a:rect l="l" t="t" r="r" b="b"/>
                  <a:pathLst>
                    <a:path w="3234" h="677" extrusionOk="0">
                      <a:moveTo>
                        <a:pt x="2989" y="0"/>
                      </a:moveTo>
                      <a:cubicBezTo>
                        <a:pt x="2952" y="0"/>
                        <a:pt x="2916" y="8"/>
                        <a:pt x="2883" y="25"/>
                      </a:cubicBezTo>
                      <a:cubicBezTo>
                        <a:pt x="2757" y="75"/>
                        <a:pt x="2682" y="175"/>
                        <a:pt x="2557" y="226"/>
                      </a:cubicBezTo>
                      <a:cubicBezTo>
                        <a:pt x="2457" y="276"/>
                        <a:pt x="2331" y="301"/>
                        <a:pt x="2206" y="351"/>
                      </a:cubicBezTo>
                      <a:cubicBezTo>
                        <a:pt x="1980" y="401"/>
                        <a:pt x="1730" y="451"/>
                        <a:pt x="1479" y="476"/>
                      </a:cubicBezTo>
                      <a:cubicBezTo>
                        <a:pt x="1369" y="482"/>
                        <a:pt x="1255" y="486"/>
                        <a:pt x="1139" y="486"/>
                      </a:cubicBezTo>
                      <a:cubicBezTo>
                        <a:pt x="756" y="486"/>
                        <a:pt x="359" y="437"/>
                        <a:pt x="51" y="226"/>
                      </a:cubicBezTo>
                      <a:lnTo>
                        <a:pt x="0" y="276"/>
                      </a:lnTo>
                      <a:cubicBezTo>
                        <a:pt x="401" y="576"/>
                        <a:pt x="978" y="677"/>
                        <a:pt x="1454" y="677"/>
                      </a:cubicBezTo>
                      <a:cubicBezTo>
                        <a:pt x="1730" y="677"/>
                        <a:pt x="2005" y="677"/>
                        <a:pt x="2256" y="602"/>
                      </a:cubicBezTo>
                      <a:cubicBezTo>
                        <a:pt x="2406" y="576"/>
                        <a:pt x="2532" y="551"/>
                        <a:pt x="2657" y="501"/>
                      </a:cubicBezTo>
                      <a:cubicBezTo>
                        <a:pt x="2808" y="476"/>
                        <a:pt x="2958" y="476"/>
                        <a:pt x="3083" y="401"/>
                      </a:cubicBezTo>
                      <a:cubicBezTo>
                        <a:pt x="3209" y="351"/>
                        <a:pt x="3234" y="201"/>
                        <a:pt x="3183" y="100"/>
                      </a:cubicBezTo>
                      <a:cubicBezTo>
                        <a:pt x="3133" y="33"/>
                        <a:pt x="3061" y="0"/>
                        <a:pt x="2989" y="0"/>
                      </a:cubicBezTo>
                      <a:close/>
                    </a:path>
                  </a:pathLst>
                </a:custGeom>
                <a:solidFill>
                  <a:srgbClr val="0406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6"/>
                <p:cNvSpPr/>
                <p:nvPr/>
              </p:nvSpPr>
              <p:spPr>
                <a:xfrm>
                  <a:off x="7541016" y="1577784"/>
                  <a:ext cx="17241" cy="8068"/>
                </a:xfrm>
                <a:custGeom>
                  <a:avLst/>
                  <a:gdLst/>
                  <a:ahLst/>
                  <a:cxnLst/>
                  <a:rect l="l" t="t" r="r" b="b"/>
                  <a:pathLst>
                    <a:path w="577" h="270" extrusionOk="0">
                      <a:moveTo>
                        <a:pt x="439" y="0"/>
                      </a:moveTo>
                      <a:cubicBezTo>
                        <a:pt x="420" y="0"/>
                        <a:pt x="401" y="7"/>
                        <a:pt x="376" y="19"/>
                      </a:cubicBezTo>
                      <a:lnTo>
                        <a:pt x="301" y="44"/>
                      </a:lnTo>
                      <a:lnTo>
                        <a:pt x="226" y="69"/>
                      </a:lnTo>
                      <a:lnTo>
                        <a:pt x="201" y="94"/>
                      </a:lnTo>
                      <a:lnTo>
                        <a:pt x="176" y="94"/>
                      </a:lnTo>
                      <a:cubicBezTo>
                        <a:pt x="150" y="94"/>
                        <a:pt x="100" y="120"/>
                        <a:pt x="50" y="120"/>
                      </a:cubicBezTo>
                      <a:lnTo>
                        <a:pt x="0" y="195"/>
                      </a:lnTo>
                      <a:lnTo>
                        <a:pt x="75" y="270"/>
                      </a:lnTo>
                      <a:lnTo>
                        <a:pt x="451" y="270"/>
                      </a:lnTo>
                      <a:cubicBezTo>
                        <a:pt x="476" y="270"/>
                        <a:pt x="526" y="245"/>
                        <a:pt x="551" y="195"/>
                      </a:cubicBezTo>
                      <a:lnTo>
                        <a:pt x="577" y="145"/>
                      </a:lnTo>
                      <a:lnTo>
                        <a:pt x="551" y="69"/>
                      </a:lnTo>
                      <a:lnTo>
                        <a:pt x="501" y="19"/>
                      </a:lnTo>
                      <a:cubicBezTo>
                        <a:pt x="476" y="7"/>
                        <a:pt x="458" y="0"/>
                        <a:pt x="4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6"/>
                <p:cNvSpPr/>
                <p:nvPr/>
              </p:nvSpPr>
              <p:spPr>
                <a:xfrm>
                  <a:off x="7362720" y="1284046"/>
                  <a:ext cx="337764" cy="346757"/>
                </a:xfrm>
                <a:custGeom>
                  <a:avLst/>
                  <a:gdLst/>
                  <a:ahLst/>
                  <a:cxnLst/>
                  <a:rect l="l" t="t" r="r" b="b"/>
                  <a:pathLst>
                    <a:path w="11304" h="11605" extrusionOk="0">
                      <a:moveTo>
                        <a:pt x="7068" y="8146"/>
                      </a:moveTo>
                      <a:cubicBezTo>
                        <a:pt x="7143" y="8146"/>
                        <a:pt x="7218" y="8171"/>
                        <a:pt x="7268" y="8246"/>
                      </a:cubicBezTo>
                      <a:cubicBezTo>
                        <a:pt x="7319" y="8347"/>
                        <a:pt x="7294" y="8497"/>
                        <a:pt x="7168" y="8547"/>
                      </a:cubicBezTo>
                      <a:cubicBezTo>
                        <a:pt x="7043" y="8622"/>
                        <a:pt x="6893" y="8622"/>
                        <a:pt x="6742" y="8647"/>
                      </a:cubicBezTo>
                      <a:cubicBezTo>
                        <a:pt x="6617" y="8697"/>
                        <a:pt x="6491" y="8722"/>
                        <a:pt x="6341" y="8748"/>
                      </a:cubicBezTo>
                      <a:cubicBezTo>
                        <a:pt x="6116" y="8798"/>
                        <a:pt x="5865" y="8823"/>
                        <a:pt x="5614" y="8823"/>
                      </a:cubicBezTo>
                      <a:lnTo>
                        <a:pt x="5539" y="8823"/>
                      </a:lnTo>
                      <a:cubicBezTo>
                        <a:pt x="5063" y="8823"/>
                        <a:pt x="4486" y="8722"/>
                        <a:pt x="4085" y="8422"/>
                      </a:cubicBezTo>
                      <a:lnTo>
                        <a:pt x="4136" y="8372"/>
                      </a:lnTo>
                      <a:cubicBezTo>
                        <a:pt x="4436" y="8572"/>
                        <a:pt x="4862" y="8622"/>
                        <a:pt x="5238" y="8622"/>
                      </a:cubicBezTo>
                      <a:lnTo>
                        <a:pt x="5564" y="8622"/>
                      </a:lnTo>
                      <a:cubicBezTo>
                        <a:pt x="5815" y="8597"/>
                        <a:pt x="6065" y="8547"/>
                        <a:pt x="6291" y="8497"/>
                      </a:cubicBezTo>
                      <a:cubicBezTo>
                        <a:pt x="6416" y="8447"/>
                        <a:pt x="6542" y="8422"/>
                        <a:pt x="6642" y="8372"/>
                      </a:cubicBezTo>
                      <a:cubicBezTo>
                        <a:pt x="6767" y="8321"/>
                        <a:pt x="6842" y="8221"/>
                        <a:pt x="6968" y="8171"/>
                      </a:cubicBezTo>
                      <a:cubicBezTo>
                        <a:pt x="6993" y="8146"/>
                        <a:pt x="7043" y="8146"/>
                        <a:pt x="7068" y="8146"/>
                      </a:cubicBezTo>
                      <a:close/>
                      <a:moveTo>
                        <a:pt x="6141" y="2707"/>
                      </a:moveTo>
                      <a:cubicBezTo>
                        <a:pt x="5765" y="2707"/>
                        <a:pt x="5364" y="2833"/>
                        <a:pt x="5038" y="2933"/>
                      </a:cubicBezTo>
                      <a:cubicBezTo>
                        <a:pt x="4111" y="3259"/>
                        <a:pt x="3384" y="3961"/>
                        <a:pt x="2958" y="4838"/>
                      </a:cubicBezTo>
                      <a:cubicBezTo>
                        <a:pt x="2707" y="5314"/>
                        <a:pt x="2632" y="5790"/>
                        <a:pt x="2707" y="6316"/>
                      </a:cubicBezTo>
                      <a:cubicBezTo>
                        <a:pt x="2757" y="6768"/>
                        <a:pt x="2857" y="7219"/>
                        <a:pt x="3083" y="7620"/>
                      </a:cubicBezTo>
                      <a:cubicBezTo>
                        <a:pt x="3309" y="8021"/>
                        <a:pt x="3634" y="8372"/>
                        <a:pt x="3985" y="8697"/>
                      </a:cubicBezTo>
                      <a:cubicBezTo>
                        <a:pt x="4085" y="8773"/>
                        <a:pt x="4186" y="8873"/>
                        <a:pt x="4311" y="8973"/>
                      </a:cubicBezTo>
                      <a:cubicBezTo>
                        <a:pt x="4662" y="9098"/>
                        <a:pt x="5038" y="9149"/>
                        <a:pt x="5439" y="9149"/>
                      </a:cubicBezTo>
                      <a:cubicBezTo>
                        <a:pt x="6742" y="9149"/>
                        <a:pt x="8070" y="8497"/>
                        <a:pt x="8597" y="7319"/>
                      </a:cubicBezTo>
                      <a:cubicBezTo>
                        <a:pt x="8948" y="6492"/>
                        <a:pt x="8948" y="5539"/>
                        <a:pt x="8672" y="4687"/>
                      </a:cubicBezTo>
                      <a:cubicBezTo>
                        <a:pt x="8497" y="4211"/>
                        <a:pt x="8246" y="3735"/>
                        <a:pt x="7895" y="3359"/>
                      </a:cubicBezTo>
                      <a:cubicBezTo>
                        <a:pt x="7444" y="3083"/>
                        <a:pt x="6893" y="2808"/>
                        <a:pt x="6366" y="2707"/>
                      </a:cubicBezTo>
                      <a:close/>
                      <a:moveTo>
                        <a:pt x="5564" y="2181"/>
                      </a:moveTo>
                      <a:cubicBezTo>
                        <a:pt x="5890" y="2181"/>
                        <a:pt x="6316" y="2231"/>
                        <a:pt x="6617" y="2432"/>
                      </a:cubicBezTo>
                      <a:cubicBezTo>
                        <a:pt x="6617" y="2432"/>
                        <a:pt x="6617" y="2432"/>
                        <a:pt x="6617" y="2457"/>
                      </a:cubicBezTo>
                      <a:cubicBezTo>
                        <a:pt x="6767" y="2507"/>
                        <a:pt x="6918" y="2557"/>
                        <a:pt x="7068" y="2632"/>
                      </a:cubicBezTo>
                      <a:cubicBezTo>
                        <a:pt x="7093" y="2632"/>
                        <a:pt x="7093" y="2607"/>
                        <a:pt x="7093" y="2607"/>
                      </a:cubicBezTo>
                      <a:cubicBezTo>
                        <a:pt x="7118" y="2607"/>
                        <a:pt x="7118" y="2607"/>
                        <a:pt x="7118" y="2632"/>
                      </a:cubicBezTo>
                      <a:cubicBezTo>
                        <a:pt x="7619" y="2808"/>
                        <a:pt x="8070" y="3058"/>
                        <a:pt x="8421" y="3459"/>
                      </a:cubicBezTo>
                      <a:cubicBezTo>
                        <a:pt x="8421" y="3459"/>
                        <a:pt x="8421" y="3459"/>
                        <a:pt x="8421" y="3484"/>
                      </a:cubicBezTo>
                      <a:lnTo>
                        <a:pt x="8446" y="3459"/>
                      </a:lnTo>
                      <a:cubicBezTo>
                        <a:pt x="8747" y="3735"/>
                        <a:pt x="8948" y="4061"/>
                        <a:pt x="9148" y="4412"/>
                      </a:cubicBezTo>
                      <a:cubicBezTo>
                        <a:pt x="9349" y="4788"/>
                        <a:pt x="9499" y="5138"/>
                        <a:pt x="9574" y="5539"/>
                      </a:cubicBezTo>
                      <a:cubicBezTo>
                        <a:pt x="9725" y="6467"/>
                        <a:pt x="9424" y="7419"/>
                        <a:pt x="8948" y="8221"/>
                      </a:cubicBezTo>
                      <a:cubicBezTo>
                        <a:pt x="8697" y="8622"/>
                        <a:pt x="8421" y="9023"/>
                        <a:pt x="8045" y="9349"/>
                      </a:cubicBezTo>
                      <a:cubicBezTo>
                        <a:pt x="7745" y="9625"/>
                        <a:pt x="7344" y="9775"/>
                        <a:pt x="6943" y="9825"/>
                      </a:cubicBezTo>
                      <a:cubicBezTo>
                        <a:pt x="6792" y="9850"/>
                        <a:pt x="6642" y="9875"/>
                        <a:pt x="6466" y="9875"/>
                      </a:cubicBezTo>
                      <a:lnTo>
                        <a:pt x="6491" y="9900"/>
                      </a:lnTo>
                      <a:lnTo>
                        <a:pt x="6517" y="9976"/>
                      </a:lnTo>
                      <a:lnTo>
                        <a:pt x="6491" y="10026"/>
                      </a:lnTo>
                      <a:cubicBezTo>
                        <a:pt x="6466" y="10076"/>
                        <a:pt x="6416" y="10101"/>
                        <a:pt x="6391" y="10101"/>
                      </a:cubicBezTo>
                      <a:lnTo>
                        <a:pt x="6015" y="10101"/>
                      </a:lnTo>
                      <a:lnTo>
                        <a:pt x="5940" y="10026"/>
                      </a:lnTo>
                      <a:lnTo>
                        <a:pt x="5990" y="9951"/>
                      </a:lnTo>
                      <a:cubicBezTo>
                        <a:pt x="6040" y="9951"/>
                        <a:pt x="6090" y="9925"/>
                        <a:pt x="6116" y="9925"/>
                      </a:cubicBezTo>
                      <a:lnTo>
                        <a:pt x="6141" y="9925"/>
                      </a:lnTo>
                      <a:lnTo>
                        <a:pt x="6166" y="9900"/>
                      </a:lnTo>
                      <a:lnTo>
                        <a:pt x="6216" y="9875"/>
                      </a:lnTo>
                      <a:lnTo>
                        <a:pt x="6241" y="9875"/>
                      </a:lnTo>
                      <a:cubicBezTo>
                        <a:pt x="5890" y="9875"/>
                        <a:pt x="5514" y="9800"/>
                        <a:pt x="5188" y="9700"/>
                      </a:cubicBezTo>
                      <a:cubicBezTo>
                        <a:pt x="4361" y="9625"/>
                        <a:pt x="3559" y="9324"/>
                        <a:pt x="2933" y="8773"/>
                      </a:cubicBezTo>
                      <a:cubicBezTo>
                        <a:pt x="2256" y="8121"/>
                        <a:pt x="1755" y="7144"/>
                        <a:pt x="1905" y="6191"/>
                      </a:cubicBezTo>
                      <a:cubicBezTo>
                        <a:pt x="1805" y="5239"/>
                        <a:pt x="2181" y="4387"/>
                        <a:pt x="2757" y="3660"/>
                      </a:cubicBezTo>
                      <a:cubicBezTo>
                        <a:pt x="2757" y="3635"/>
                        <a:pt x="2757" y="3635"/>
                        <a:pt x="2757" y="3635"/>
                      </a:cubicBezTo>
                      <a:cubicBezTo>
                        <a:pt x="2832" y="3434"/>
                        <a:pt x="2908" y="3309"/>
                        <a:pt x="3033" y="3184"/>
                      </a:cubicBezTo>
                      <a:cubicBezTo>
                        <a:pt x="3158" y="3058"/>
                        <a:pt x="3309" y="2958"/>
                        <a:pt x="3459" y="2858"/>
                      </a:cubicBezTo>
                      <a:cubicBezTo>
                        <a:pt x="3735" y="2657"/>
                        <a:pt x="4035" y="2482"/>
                        <a:pt x="4361" y="2357"/>
                      </a:cubicBezTo>
                      <a:cubicBezTo>
                        <a:pt x="4537" y="2306"/>
                        <a:pt x="4737" y="2256"/>
                        <a:pt x="4913" y="2206"/>
                      </a:cubicBezTo>
                      <a:cubicBezTo>
                        <a:pt x="5013" y="2206"/>
                        <a:pt x="5088" y="2181"/>
                        <a:pt x="5188" y="2181"/>
                      </a:cubicBezTo>
                      <a:close/>
                      <a:moveTo>
                        <a:pt x="5439" y="1"/>
                      </a:moveTo>
                      <a:cubicBezTo>
                        <a:pt x="5238" y="1"/>
                        <a:pt x="5013" y="1"/>
                        <a:pt x="4812" y="26"/>
                      </a:cubicBezTo>
                      <a:cubicBezTo>
                        <a:pt x="4512" y="76"/>
                        <a:pt x="4211" y="176"/>
                        <a:pt x="3910" y="276"/>
                      </a:cubicBezTo>
                      <a:cubicBezTo>
                        <a:pt x="3509" y="452"/>
                        <a:pt x="3183" y="753"/>
                        <a:pt x="2832" y="1028"/>
                      </a:cubicBezTo>
                      <a:cubicBezTo>
                        <a:pt x="2080" y="1655"/>
                        <a:pt x="1479" y="2457"/>
                        <a:pt x="1003" y="3309"/>
                      </a:cubicBezTo>
                      <a:cubicBezTo>
                        <a:pt x="527" y="4186"/>
                        <a:pt x="100" y="5113"/>
                        <a:pt x="50" y="6116"/>
                      </a:cubicBezTo>
                      <a:cubicBezTo>
                        <a:pt x="0" y="6542"/>
                        <a:pt x="25" y="6993"/>
                        <a:pt x="126" y="7419"/>
                      </a:cubicBezTo>
                      <a:cubicBezTo>
                        <a:pt x="201" y="7795"/>
                        <a:pt x="376" y="8196"/>
                        <a:pt x="376" y="8572"/>
                      </a:cubicBezTo>
                      <a:cubicBezTo>
                        <a:pt x="727" y="9174"/>
                        <a:pt x="1178" y="9675"/>
                        <a:pt x="1705" y="10126"/>
                      </a:cubicBezTo>
                      <a:cubicBezTo>
                        <a:pt x="1780" y="10201"/>
                        <a:pt x="1880" y="10276"/>
                        <a:pt x="1955" y="10326"/>
                      </a:cubicBezTo>
                      <a:cubicBezTo>
                        <a:pt x="2532" y="10727"/>
                        <a:pt x="3208" y="11028"/>
                        <a:pt x="3860" y="11279"/>
                      </a:cubicBezTo>
                      <a:cubicBezTo>
                        <a:pt x="4161" y="11379"/>
                        <a:pt x="4436" y="11454"/>
                        <a:pt x="4737" y="11504"/>
                      </a:cubicBezTo>
                      <a:cubicBezTo>
                        <a:pt x="5088" y="11580"/>
                        <a:pt x="5414" y="11605"/>
                        <a:pt x="5740" y="11605"/>
                      </a:cubicBezTo>
                      <a:cubicBezTo>
                        <a:pt x="6416" y="11605"/>
                        <a:pt x="7068" y="11479"/>
                        <a:pt x="7695" y="11279"/>
                      </a:cubicBezTo>
                      <a:cubicBezTo>
                        <a:pt x="7770" y="11229"/>
                        <a:pt x="7845" y="11204"/>
                        <a:pt x="7895" y="11179"/>
                      </a:cubicBezTo>
                      <a:cubicBezTo>
                        <a:pt x="9248" y="10502"/>
                        <a:pt x="10151" y="9224"/>
                        <a:pt x="10627" y="7845"/>
                      </a:cubicBezTo>
                      <a:cubicBezTo>
                        <a:pt x="11153" y="6417"/>
                        <a:pt x="11304" y="4763"/>
                        <a:pt x="10552" y="3384"/>
                      </a:cubicBezTo>
                      <a:cubicBezTo>
                        <a:pt x="10176" y="2657"/>
                        <a:pt x="9624" y="2056"/>
                        <a:pt x="8998" y="1555"/>
                      </a:cubicBezTo>
                      <a:cubicBezTo>
                        <a:pt x="8622" y="1254"/>
                        <a:pt x="8221" y="1003"/>
                        <a:pt x="7795" y="753"/>
                      </a:cubicBezTo>
                      <a:cubicBezTo>
                        <a:pt x="7419" y="552"/>
                        <a:pt x="7018" y="301"/>
                        <a:pt x="6617" y="101"/>
                      </a:cubicBezTo>
                      <a:cubicBezTo>
                        <a:pt x="6316" y="51"/>
                        <a:pt x="6015" y="1"/>
                        <a:pt x="57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6"/>
                <p:cNvSpPr/>
                <p:nvPr/>
              </p:nvSpPr>
              <p:spPr>
                <a:xfrm>
                  <a:off x="7616642" y="1297509"/>
                  <a:ext cx="40458" cy="23247"/>
                </a:xfrm>
                <a:custGeom>
                  <a:avLst/>
                  <a:gdLst/>
                  <a:ahLst/>
                  <a:cxnLst/>
                  <a:rect l="l" t="t" r="r" b="b"/>
                  <a:pathLst>
                    <a:path w="1354" h="778" extrusionOk="0">
                      <a:moveTo>
                        <a:pt x="1354" y="778"/>
                      </a:moveTo>
                      <a:cubicBezTo>
                        <a:pt x="1178" y="677"/>
                        <a:pt x="1003" y="577"/>
                        <a:pt x="828" y="477"/>
                      </a:cubicBezTo>
                      <a:cubicBezTo>
                        <a:pt x="552" y="302"/>
                        <a:pt x="276" y="151"/>
                        <a:pt x="0" y="1"/>
                      </a:cubicBezTo>
                      <a:cubicBezTo>
                        <a:pt x="0" y="1"/>
                        <a:pt x="0" y="1"/>
                        <a:pt x="0" y="1"/>
                      </a:cubicBezTo>
                      <a:cubicBezTo>
                        <a:pt x="452" y="201"/>
                        <a:pt x="928" y="477"/>
                        <a:pt x="1354" y="778"/>
                      </a:cubicBezTo>
                      <a:close/>
                    </a:path>
                  </a:pathLst>
                </a:custGeom>
                <a:solidFill>
                  <a:srgbClr val="D2D3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6"/>
                <p:cNvSpPr/>
                <p:nvPr/>
              </p:nvSpPr>
              <p:spPr>
                <a:xfrm>
                  <a:off x="7333559" y="1272052"/>
                  <a:ext cx="390203" cy="378221"/>
                </a:xfrm>
                <a:custGeom>
                  <a:avLst/>
                  <a:gdLst/>
                  <a:ahLst/>
                  <a:cxnLst/>
                  <a:rect l="l" t="t" r="r" b="b"/>
                  <a:pathLst>
                    <a:path w="13059" h="12658" extrusionOk="0">
                      <a:moveTo>
                        <a:pt x="1545" y="10306"/>
                      </a:moveTo>
                      <a:cubicBezTo>
                        <a:pt x="1557" y="10321"/>
                        <a:pt x="1568" y="10336"/>
                        <a:pt x="1580" y="10352"/>
                      </a:cubicBezTo>
                      <a:cubicBezTo>
                        <a:pt x="1571" y="10334"/>
                        <a:pt x="1558" y="10319"/>
                        <a:pt x="1545" y="10306"/>
                      </a:cubicBezTo>
                      <a:close/>
                      <a:moveTo>
                        <a:pt x="6718" y="402"/>
                      </a:moveTo>
                      <a:cubicBezTo>
                        <a:pt x="7018" y="402"/>
                        <a:pt x="7319" y="452"/>
                        <a:pt x="7620" y="502"/>
                      </a:cubicBezTo>
                      <a:lnTo>
                        <a:pt x="7645" y="527"/>
                      </a:lnTo>
                      <a:cubicBezTo>
                        <a:pt x="7971" y="577"/>
                        <a:pt x="8297" y="602"/>
                        <a:pt x="8622" y="677"/>
                      </a:cubicBezTo>
                      <a:cubicBezTo>
                        <a:pt x="10903" y="1529"/>
                        <a:pt x="12457" y="3685"/>
                        <a:pt x="12457" y="6116"/>
                      </a:cubicBezTo>
                      <a:cubicBezTo>
                        <a:pt x="12482" y="8271"/>
                        <a:pt x="11354" y="10352"/>
                        <a:pt x="9399" y="11354"/>
                      </a:cubicBezTo>
                      <a:cubicBezTo>
                        <a:pt x="9174" y="11479"/>
                        <a:pt x="8948" y="11580"/>
                        <a:pt x="8698" y="11680"/>
                      </a:cubicBezTo>
                      <a:cubicBezTo>
                        <a:pt x="8071" y="11880"/>
                        <a:pt x="7419" y="12006"/>
                        <a:pt x="6743" y="12006"/>
                      </a:cubicBezTo>
                      <a:cubicBezTo>
                        <a:pt x="6417" y="12006"/>
                        <a:pt x="6091" y="11981"/>
                        <a:pt x="5740" y="11905"/>
                      </a:cubicBezTo>
                      <a:cubicBezTo>
                        <a:pt x="4738" y="11755"/>
                        <a:pt x="3785" y="11354"/>
                        <a:pt x="2958" y="10727"/>
                      </a:cubicBezTo>
                      <a:cubicBezTo>
                        <a:pt x="2883" y="10677"/>
                        <a:pt x="2783" y="10602"/>
                        <a:pt x="2708" y="10527"/>
                      </a:cubicBezTo>
                      <a:cubicBezTo>
                        <a:pt x="2181" y="10076"/>
                        <a:pt x="1730" y="9575"/>
                        <a:pt x="1379" y="8973"/>
                      </a:cubicBezTo>
                      <a:cubicBezTo>
                        <a:pt x="1053" y="8447"/>
                        <a:pt x="828" y="7870"/>
                        <a:pt x="728" y="7244"/>
                      </a:cubicBezTo>
                      <a:cubicBezTo>
                        <a:pt x="502" y="5865"/>
                        <a:pt x="903" y="4462"/>
                        <a:pt x="1630" y="3259"/>
                      </a:cubicBezTo>
                      <a:cubicBezTo>
                        <a:pt x="2357" y="2056"/>
                        <a:pt x="3409" y="1053"/>
                        <a:pt x="4788" y="627"/>
                      </a:cubicBezTo>
                      <a:cubicBezTo>
                        <a:pt x="5139" y="527"/>
                        <a:pt x="5464" y="477"/>
                        <a:pt x="5815" y="427"/>
                      </a:cubicBezTo>
                      <a:cubicBezTo>
                        <a:pt x="6016" y="402"/>
                        <a:pt x="6241" y="402"/>
                        <a:pt x="6442" y="402"/>
                      </a:cubicBezTo>
                      <a:close/>
                      <a:moveTo>
                        <a:pt x="6417" y="1"/>
                      </a:moveTo>
                      <a:cubicBezTo>
                        <a:pt x="5991" y="1"/>
                        <a:pt x="5540" y="51"/>
                        <a:pt x="5088" y="151"/>
                      </a:cubicBezTo>
                      <a:cubicBezTo>
                        <a:pt x="3835" y="402"/>
                        <a:pt x="2682" y="1103"/>
                        <a:pt x="1880" y="2081"/>
                      </a:cubicBezTo>
                      <a:cubicBezTo>
                        <a:pt x="928" y="3234"/>
                        <a:pt x="251" y="4687"/>
                        <a:pt x="126" y="6166"/>
                      </a:cubicBezTo>
                      <a:cubicBezTo>
                        <a:pt x="1" y="7670"/>
                        <a:pt x="527" y="9123"/>
                        <a:pt x="1479" y="10251"/>
                      </a:cubicBezTo>
                      <a:cubicBezTo>
                        <a:pt x="1495" y="10267"/>
                        <a:pt x="1522" y="10283"/>
                        <a:pt x="1545" y="10306"/>
                      </a:cubicBezTo>
                      <a:lnTo>
                        <a:pt x="1545" y="10306"/>
                      </a:lnTo>
                      <a:cubicBezTo>
                        <a:pt x="1083" y="9691"/>
                        <a:pt x="673" y="9004"/>
                        <a:pt x="502" y="8246"/>
                      </a:cubicBezTo>
                      <a:cubicBezTo>
                        <a:pt x="477" y="8121"/>
                        <a:pt x="577" y="8021"/>
                        <a:pt x="677" y="8021"/>
                      </a:cubicBezTo>
                      <a:cubicBezTo>
                        <a:pt x="728" y="8021"/>
                        <a:pt x="778" y="8046"/>
                        <a:pt x="828" y="8096"/>
                      </a:cubicBezTo>
                      <a:cubicBezTo>
                        <a:pt x="1254" y="8898"/>
                        <a:pt x="1655" y="9700"/>
                        <a:pt x="2231" y="10377"/>
                      </a:cubicBezTo>
                      <a:cubicBezTo>
                        <a:pt x="2808" y="11028"/>
                        <a:pt x="3484" y="11580"/>
                        <a:pt x="4236" y="11981"/>
                      </a:cubicBezTo>
                      <a:cubicBezTo>
                        <a:pt x="4612" y="12206"/>
                        <a:pt x="5063" y="12382"/>
                        <a:pt x="5515" y="12532"/>
                      </a:cubicBezTo>
                      <a:cubicBezTo>
                        <a:pt x="5916" y="12607"/>
                        <a:pt x="6342" y="12657"/>
                        <a:pt x="6768" y="12657"/>
                      </a:cubicBezTo>
                      <a:cubicBezTo>
                        <a:pt x="7444" y="12657"/>
                        <a:pt x="8121" y="12557"/>
                        <a:pt x="8798" y="12332"/>
                      </a:cubicBezTo>
                      <a:cubicBezTo>
                        <a:pt x="11129" y="11555"/>
                        <a:pt x="12733" y="9424"/>
                        <a:pt x="12933" y="6993"/>
                      </a:cubicBezTo>
                      <a:cubicBezTo>
                        <a:pt x="13058" y="5715"/>
                        <a:pt x="12833" y="4462"/>
                        <a:pt x="12206" y="3334"/>
                      </a:cubicBezTo>
                      <a:cubicBezTo>
                        <a:pt x="11981" y="3008"/>
                        <a:pt x="11705" y="2682"/>
                        <a:pt x="11404" y="2382"/>
                      </a:cubicBezTo>
                      <a:cubicBezTo>
                        <a:pt x="10778" y="1755"/>
                        <a:pt x="10001" y="1329"/>
                        <a:pt x="9224" y="903"/>
                      </a:cubicBezTo>
                      <a:cubicBezTo>
                        <a:pt x="9149" y="878"/>
                        <a:pt x="9199" y="778"/>
                        <a:pt x="9274" y="778"/>
                      </a:cubicBezTo>
                      <a:lnTo>
                        <a:pt x="9299" y="778"/>
                      </a:lnTo>
                      <a:cubicBezTo>
                        <a:pt x="9625" y="953"/>
                        <a:pt x="9976" y="1128"/>
                        <a:pt x="10302" y="1329"/>
                      </a:cubicBezTo>
                      <a:cubicBezTo>
                        <a:pt x="10026" y="1154"/>
                        <a:pt x="9750" y="1003"/>
                        <a:pt x="9474" y="853"/>
                      </a:cubicBezTo>
                      <a:cubicBezTo>
                        <a:pt x="9224" y="727"/>
                        <a:pt x="8948" y="602"/>
                        <a:pt x="8698" y="527"/>
                      </a:cubicBezTo>
                      <a:cubicBezTo>
                        <a:pt x="8447" y="377"/>
                        <a:pt x="8171" y="226"/>
                        <a:pt x="7896" y="151"/>
                      </a:cubicBezTo>
                      <a:cubicBezTo>
                        <a:pt x="7595" y="76"/>
                        <a:pt x="7269" y="51"/>
                        <a:pt x="6943" y="26"/>
                      </a:cubicBezTo>
                      <a:cubicBezTo>
                        <a:pt x="6768" y="1"/>
                        <a:pt x="6592" y="1"/>
                        <a:pt x="6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6"/>
                <p:cNvSpPr/>
                <p:nvPr/>
              </p:nvSpPr>
              <p:spPr>
                <a:xfrm>
                  <a:off x="7415938" y="1361931"/>
                  <a:ext cx="232944" cy="212686"/>
                </a:xfrm>
                <a:custGeom>
                  <a:avLst/>
                  <a:gdLst/>
                  <a:ahLst/>
                  <a:cxnLst/>
                  <a:rect l="l" t="t" r="r" b="b"/>
                  <a:pathLst>
                    <a:path w="7796" h="7118" extrusionOk="0">
                      <a:moveTo>
                        <a:pt x="5339" y="0"/>
                      </a:moveTo>
                      <a:cubicBezTo>
                        <a:pt x="5339" y="0"/>
                        <a:pt x="5339" y="25"/>
                        <a:pt x="5314" y="25"/>
                      </a:cubicBezTo>
                      <a:cubicBezTo>
                        <a:pt x="5289" y="50"/>
                        <a:pt x="5289" y="100"/>
                        <a:pt x="5314" y="125"/>
                      </a:cubicBezTo>
                      <a:cubicBezTo>
                        <a:pt x="5640" y="276"/>
                        <a:pt x="5915" y="501"/>
                        <a:pt x="6141" y="752"/>
                      </a:cubicBezTo>
                      <a:cubicBezTo>
                        <a:pt x="6492" y="1128"/>
                        <a:pt x="6743" y="1604"/>
                        <a:pt x="6918" y="2080"/>
                      </a:cubicBezTo>
                      <a:cubicBezTo>
                        <a:pt x="7194" y="2932"/>
                        <a:pt x="7194" y="3885"/>
                        <a:pt x="6843" y="4712"/>
                      </a:cubicBezTo>
                      <a:cubicBezTo>
                        <a:pt x="6316" y="5890"/>
                        <a:pt x="4988" y="6542"/>
                        <a:pt x="3685" y="6542"/>
                      </a:cubicBezTo>
                      <a:cubicBezTo>
                        <a:pt x="3284" y="6542"/>
                        <a:pt x="2908" y="6491"/>
                        <a:pt x="2557" y="6366"/>
                      </a:cubicBezTo>
                      <a:cubicBezTo>
                        <a:pt x="2306" y="6291"/>
                        <a:pt x="2081" y="6191"/>
                        <a:pt x="1855" y="6065"/>
                      </a:cubicBezTo>
                      <a:cubicBezTo>
                        <a:pt x="903" y="5489"/>
                        <a:pt x="502" y="4486"/>
                        <a:pt x="577" y="3409"/>
                      </a:cubicBezTo>
                      <a:cubicBezTo>
                        <a:pt x="577" y="3283"/>
                        <a:pt x="477" y="3208"/>
                        <a:pt x="377" y="3208"/>
                      </a:cubicBezTo>
                      <a:cubicBezTo>
                        <a:pt x="301" y="3208"/>
                        <a:pt x="201" y="3258"/>
                        <a:pt x="176" y="3359"/>
                      </a:cubicBezTo>
                      <a:cubicBezTo>
                        <a:pt x="151" y="3434"/>
                        <a:pt x="151" y="3509"/>
                        <a:pt x="151" y="3584"/>
                      </a:cubicBezTo>
                      <a:cubicBezTo>
                        <a:pt x="1" y="4537"/>
                        <a:pt x="502" y="5514"/>
                        <a:pt x="1179" y="6166"/>
                      </a:cubicBezTo>
                      <a:cubicBezTo>
                        <a:pt x="1805" y="6717"/>
                        <a:pt x="2607" y="7018"/>
                        <a:pt x="3434" y="7093"/>
                      </a:cubicBezTo>
                      <a:cubicBezTo>
                        <a:pt x="3560" y="7118"/>
                        <a:pt x="3685" y="7118"/>
                        <a:pt x="3835" y="7118"/>
                      </a:cubicBezTo>
                      <a:cubicBezTo>
                        <a:pt x="3986" y="7118"/>
                        <a:pt x="4161" y="7118"/>
                        <a:pt x="4311" y="7093"/>
                      </a:cubicBezTo>
                      <a:cubicBezTo>
                        <a:pt x="5464" y="6968"/>
                        <a:pt x="6592" y="6391"/>
                        <a:pt x="7169" y="5389"/>
                      </a:cubicBezTo>
                      <a:cubicBezTo>
                        <a:pt x="7720" y="4461"/>
                        <a:pt x="7795" y="3283"/>
                        <a:pt x="7469" y="2256"/>
                      </a:cubicBezTo>
                      <a:cubicBezTo>
                        <a:pt x="7319" y="1729"/>
                        <a:pt x="7043" y="1278"/>
                        <a:pt x="6667" y="877"/>
                      </a:cubicBezTo>
                      <a:cubicBezTo>
                        <a:pt x="6667" y="852"/>
                        <a:pt x="6667" y="852"/>
                        <a:pt x="6667" y="852"/>
                      </a:cubicBezTo>
                      <a:cubicBezTo>
                        <a:pt x="6316" y="451"/>
                        <a:pt x="5865" y="201"/>
                        <a:pt x="5364" y="25"/>
                      </a:cubicBezTo>
                      <a:cubicBezTo>
                        <a:pt x="5364" y="0"/>
                        <a:pt x="5364" y="0"/>
                        <a:pt x="5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6"/>
                <p:cNvSpPr/>
                <p:nvPr/>
              </p:nvSpPr>
              <p:spPr>
                <a:xfrm>
                  <a:off x="7347782" y="1295268"/>
                  <a:ext cx="410432" cy="382703"/>
                </a:xfrm>
                <a:custGeom>
                  <a:avLst/>
                  <a:gdLst/>
                  <a:ahLst/>
                  <a:cxnLst/>
                  <a:rect l="l" t="t" r="r" b="b"/>
                  <a:pathLst>
                    <a:path w="13736" h="12808" extrusionOk="0">
                      <a:moveTo>
                        <a:pt x="8798" y="1"/>
                      </a:moveTo>
                      <a:cubicBezTo>
                        <a:pt x="8723" y="1"/>
                        <a:pt x="8673" y="101"/>
                        <a:pt x="8748" y="126"/>
                      </a:cubicBezTo>
                      <a:cubicBezTo>
                        <a:pt x="9525" y="552"/>
                        <a:pt x="10302" y="978"/>
                        <a:pt x="10928" y="1605"/>
                      </a:cubicBezTo>
                      <a:cubicBezTo>
                        <a:pt x="11229" y="1905"/>
                        <a:pt x="11505" y="2231"/>
                        <a:pt x="11730" y="2557"/>
                      </a:cubicBezTo>
                      <a:cubicBezTo>
                        <a:pt x="12006" y="2958"/>
                        <a:pt x="12232" y="3384"/>
                        <a:pt x="12407" y="3835"/>
                      </a:cubicBezTo>
                      <a:cubicBezTo>
                        <a:pt x="13109" y="5590"/>
                        <a:pt x="12933" y="7419"/>
                        <a:pt x="12056" y="9048"/>
                      </a:cubicBezTo>
                      <a:cubicBezTo>
                        <a:pt x="11229" y="10602"/>
                        <a:pt x="9876" y="11730"/>
                        <a:pt x="8146" y="12056"/>
                      </a:cubicBezTo>
                      <a:cubicBezTo>
                        <a:pt x="7846" y="12131"/>
                        <a:pt x="7520" y="12156"/>
                        <a:pt x="7219" y="12156"/>
                      </a:cubicBezTo>
                      <a:cubicBezTo>
                        <a:pt x="6492" y="12156"/>
                        <a:pt x="5740" y="12006"/>
                        <a:pt x="5039" y="11755"/>
                      </a:cubicBezTo>
                      <a:cubicBezTo>
                        <a:pt x="4587" y="11605"/>
                        <a:pt x="4136" y="11429"/>
                        <a:pt x="3760" y="11204"/>
                      </a:cubicBezTo>
                      <a:cubicBezTo>
                        <a:pt x="3008" y="10803"/>
                        <a:pt x="2332" y="10251"/>
                        <a:pt x="1755" y="9600"/>
                      </a:cubicBezTo>
                      <a:cubicBezTo>
                        <a:pt x="1179" y="8923"/>
                        <a:pt x="778" y="8121"/>
                        <a:pt x="352" y="7319"/>
                      </a:cubicBezTo>
                      <a:cubicBezTo>
                        <a:pt x="302" y="7269"/>
                        <a:pt x="252" y="7244"/>
                        <a:pt x="201" y="7244"/>
                      </a:cubicBezTo>
                      <a:cubicBezTo>
                        <a:pt x="101" y="7244"/>
                        <a:pt x="1" y="7344"/>
                        <a:pt x="26" y="7469"/>
                      </a:cubicBezTo>
                      <a:cubicBezTo>
                        <a:pt x="201" y="8246"/>
                        <a:pt x="627" y="8948"/>
                        <a:pt x="1104" y="9575"/>
                      </a:cubicBezTo>
                      <a:cubicBezTo>
                        <a:pt x="1129" y="9600"/>
                        <a:pt x="1179" y="9650"/>
                        <a:pt x="1204" y="9700"/>
                      </a:cubicBezTo>
                      <a:cubicBezTo>
                        <a:pt x="1730" y="10351"/>
                        <a:pt x="2357" y="10928"/>
                        <a:pt x="3034" y="11404"/>
                      </a:cubicBezTo>
                      <a:cubicBezTo>
                        <a:pt x="4237" y="12231"/>
                        <a:pt x="5740" y="12808"/>
                        <a:pt x="7219" y="12808"/>
                      </a:cubicBezTo>
                      <a:cubicBezTo>
                        <a:pt x="7394" y="12808"/>
                        <a:pt x="7595" y="12783"/>
                        <a:pt x="7770" y="12783"/>
                      </a:cubicBezTo>
                      <a:cubicBezTo>
                        <a:pt x="9625" y="12582"/>
                        <a:pt x="11204" y="11529"/>
                        <a:pt x="12206" y="10001"/>
                      </a:cubicBezTo>
                      <a:cubicBezTo>
                        <a:pt x="13259" y="8372"/>
                        <a:pt x="13735" y="6316"/>
                        <a:pt x="13134" y="4462"/>
                      </a:cubicBezTo>
                      <a:cubicBezTo>
                        <a:pt x="12783" y="3409"/>
                        <a:pt x="12232" y="2432"/>
                        <a:pt x="11404" y="1680"/>
                      </a:cubicBezTo>
                      <a:cubicBezTo>
                        <a:pt x="11079" y="1379"/>
                        <a:pt x="10728" y="1103"/>
                        <a:pt x="10352" y="853"/>
                      </a:cubicBezTo>
                      <a:cubicBezTo>
                        <a:pt x="10176" y="752"/>
                        <a:pt x="10001" y="652"/>
                        <a:pt x="9826" y="552"/>
                      </a:cubicBezTo>
                      <a:cubicBezTo>
                        <a:pt x="9500" y="351"/>
                        <a:pt x="9149" y="176"/>
                        <a:pt x="88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6"/>
                <p:cNvSpPr/>
                <p:nvPr/>
              </p:nvSpPr>
              <p:spPr>
                <a:xfrm>
                  <a:off x="7445161" y="1349202"/>
                  <a:ext cx="116831" cy="46434"/>
                </a:xfrm>
                <a:custGeom>
                  <a:avLst/>
                  <a:gdLst/>
                  <a:ahLst/>
                  <a:cxnLst/>
                  <a:rect l="l" t="t" r="r" b="b"/>
                  <a:pathLst>
                    <a:path w="3910" h="1554" extrusionOk="0">
                      <a:moveTo>
                        <a:pt x="2682" y="0"/>
                      </a:moveTo>
                      <a:cubicBezTo>
                        <a:pt x="2531" y="0"/>
                        <a:pt x="2356" y="0"/>
                        <a:pt x="2181" y="25"/>
                      </a:cubicBezTo>
                      <a:cubicBezTo>
                        <a:pt x="2005" y="75"/>
                        <a:pt x="1805" y="125"/>
                        <a:pt x="1629" y="176"/>
                      </a:cubicBezTo>
                      <a:cubicBezTo>
                        <a:pt x="1303" y="301"/>
                        <a:pt x="1003" y="476"/>
                        <a:pt x="727" y="677"/>
                      </a:cubicBezTo>
                      <a:cubicBezTo>
                        <a:pt x="577" y="777"/>
                        <a:pt x="426" y="877"/>
                        <a:pt x="301" y="1003"/>
                      </a:cubicBezTo>
                      <a:cubicBezTo>
                        <a:pt x="176" y="1128"/>
                        <a:pt x="100" y="1253"/>
                        <a:pt x="25" y="1454"/>
                      </a:cubicBezTo>
                      <a:cubicBezTo>
                        <a:pt x="25" y="1454"/>
                        <a:pt x="25" y="1454"/>
                        <a:pt x="25" y="1479"/>
                      </a:cubicBezTo>
                      <a:cubicBezTo>
                        <a:pt x="0" y="1504"/>
                        <a:pt x="50" y="1554"/>
                        <a:pt x="100" y="1554"/>
                      </a:cubicBezTo>
                      <a:cubicBezTo>
                        <a:pt x="100" y="1554"/>
                        <a:pt x="125" y="1554"/>
                        <a:pt x="150" y="1529"/>
                      </a:cubicBezTo>
                      <a:cubicBezTo>
                        <a:pt x="251" y="1429"/>
                        <a:pt x="351" y="1328"/>
                        <a:pt x="476" y="1203"/>
                      </a:cubicBezTo>
                      <a:cubicBezTo>
                        <a:pt x="577" y="1078"/>
                        <a:pt x="677" y="952"/>
                        <a:pt x="777" y="852"/>
                      </a:cubicBezTo>
                      <a:cubicBezTo>
                        <a:pt x="1053" y="627"/>
                        <a:pt x="1379" y="451"/>
                        <a:pt x="1704" y="326"/>
                      </a:cubicBezTo>
                      <a:cubicBezTo>
                        <a:pt x="2030" y="226"/>
                        <a:pt x="2381" y="150"/>
                        <a:pt x="2757" y="150"/>
                      </a:cubicBezTo>
                      <a:lnTo>
                        <a:pt x="2782" y="150"/>
                      </a:lnTo>
                      <a:cubicBezTo>
                        <a:pt x="2983" y="150"/>
                        <a:pt x="3158" y="176"/>
                        <a:pt x="3358" y="226"/>
                      </a:cubicBezTo>
                      <a:cubicBezTo>
                        <a:pt x="3534" y="251"/>
                        <a:pt x="3684" y="301"/>
                        <a:pt x="3860" y="326"/>
                      </a:cubicBezTo>
                      <a:cubicBezTo>
                        <a:pt x="3885" y="326"/>
                        <a:pt x="3910" y="301"/>
                        <a:pt x="3885" y="276"/>
                      </a:cubicBezTo>
                      <a:cubicBezTo>
                        <a:pt x="3885" y="251"/>
                        <a:pt x="3885" y="251"/>
                        <a:pt x="3885" y="251"/>
                      </a:cubicBezTo>
                      <a:cubicBezTo>
                        <a:pt x="3584" y="50"/>
                        <a:pt x="3158" y="0"/>
                        <a:pt x="28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6"/>
                <p:cNvSpPr/>
                <p:nvPr/>
              </p:nvSpPr>
              <p:spPr>
                <a:xfrm>
                  <a:off x="7461625" y="1364172"/>
                  <a:ext cx="56204" cy="35229"/>
                </a:xfrm>
                <a:custGeom>
                  <a:avLst/>
                  <a:gdLst/>
                  <a:ahLst/>
                  <a:cxnLst/>
                  <a:rect l="l" t="t" r="r" b="b"/>
                  <a:pathLst>
                    <a:path w="1881" h="1179" extrusionOk="0">
                      <a:moveTo>
                        <a:pt x="1830" y="0"/>
                      </a:moveTo>
                      <a:cubicBezTo>
                        <a:pt x="1429" y="101"/>
                        <a:pt x="1028" y="201"/>
                        <a:pt x="677" y="401"/>
                      </a:cubicBezTo>
                      <a:cubicBezTo>
                        <a:pt x="552" y="502"/>
                        <a:pt x="401" y="602"/>
                        <a:pt x="276" y="702"/>
                      </a:cubicBezTo>
                      <a:cubicBezTo>
                        <a:pt x="176" y="827"/>
                        <a:pt x="0" y="953"/>
                        <a:pt x="0" y="1128"/>
                      </a:cubicBezTo>
                      <a:cubicBezTo>
                        <a:pt x="0" y="1153"/>
                        <a:pt x="26" y="1178"/>
                        <a:pt x="51" y="1178"/>
                      </a:cubicBezTo>
                      <a:cubicBezTo>
                        <a:pt x="51" y="1178"/>
                        <a:pt x="51" y="1153"/>
                        <a:pt x="76" y="1153"/>
                      </a:cubicBezTo>
                      <a:cubicBezTo>
                        <a:pt x="126" y="1103"/>
                        <a:pt x="176" y="1028"/>
                        <a:pt x="201" y="978"/>
                      </a:cubicBezTo>
                      <a:cubicBezTo>
                        <a:pt x="251" y="903"/>
                        <a:pt x="301" y="827"/>
                        <a:pt x="351" y="777"/>
                      </a:cubicBezTo>
                      <a:cubicBezTo>
                        <a:pt x="477" y="652"/>
                        <a:pt x="627" y="552"/>
                        <a:pt x="777" y="477"/>
                      </a:cubicBezTo>
                      <a:cubicBezTo>
                        <a:pt x="1103" y="276"/>
                        <a:pt x="1479" y="176"/>
                        <a:pt x="1855" y="76"/>
                      </a:cubicBezTo>
                      <a:cubicBezTo>
                        <a:pt x="1880" y="50"/>
                        <a:pt x="1880" y="0"/>
                        <a:pt x="1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6"/>
                <p:cNvSpPr/>
                <p:nvPr/>
              </p:nvSpPr>
              <p:spPr>
                <a:xfrm>
                  <a:off x="7485589" y="1527436"/>
                  <a:ext cx="96632" cy="20229"/>
                </a:xfrm>
                <a:custGeom>
                  <a:avLst/>
                  <a:gdLst/>
                  <a:ahLst/>
                  <a:cxnLst/>
                  <a:rect l="l" t="t" r="r" b="b"/>
                  <a:pathLst>
                    <a:path w="3234" h="677" extrusionOk="0">
                      <a:moveTo>
                        <a:pt x="2983" y="0"/>
                      </a:moveTo>
                      <a:cubicBezTo>
                        <a:pt x="2958" y="0"/>
                        <a:pt x="2908" y="0"/>
                        <a:pt x="2883" y="25"/>
                      </a:cubicBezTo>
                      <a:cubicBezTo>
                        <a:pt x="2757" y="75"/>
                        <a:pt x="2682" y="175"/>
                        <a:pt x="2557" y="226"/>
                      </a:cubicBezTo>
                      <a:cubicBezTo>
                        <a:pt x="2457" y="276"/>
                        <a:pt x="2331" y="301"/>
                        <a:pt x="2206" y="351"/>
                      </a:cubicBezTo>
                      <a:cubicBezTo>
                        <a:pt x="1980" y="401"/>
                        <a:pt x="1730" y="451"/>
                        <a:pt x="1479" y="476"/>
                      </a:cubicBezTo>
                      <a:lnTo>
                        <a:pt x="1153" y="476"/>
                      </a:lnTo>
                      <a:cubicBezTo>
                        <a:pt x="777" y="476"/>
                        <a:pt x="351" y="426"/>
                        <a:pt x="51" y="226"/>
                      </a:cubicBezTo>
                      <a:lnTo>
                        <a:pt x="0" y="276"/>
                      </a:lnTo>
                      <a:cubicBezTo>
                        <a:pt x="401" y="576"/>
                        <a:pt x="978" y="677"/>
                        <a:pt x="1454" y="677"/>
                      </a:cubicBezTo>
                      <a:lnTo>
                        <a:pt x="1529" y="677"/>
                      </a:lnTo>
                      <a:cubicBezTo>
                        <a:pt x="1780" y="677"/>
                        <a:pt x="2031" y="652"/>
                        <a:pt x="2256" y="602"/>
                      </a:cubicBezTo>
                      <a:cubicBezTo>
                        <a:pt x="2406" y="576"/>
                        <a:pt x="2532" y="551"/>
                        <a:pt x="2657" y="501"/>
                      </a:cubicBezTo>
                      <a:cubicBezTo>
                        <a:pt x="2808" y="476"/>
                        <a:pt x="2958" y="476"/>
                        <a:pt x="3083" y="401"/>
                      </a:cubicBezTo>
                      <a:cubicBezTo>
                        <a:pt x="3209" y="351"/>
                        <a:pt x="3234" y="201"/>
                        <a:pt x="3183" y="100"/>
                      </a:cubicBezTo>
                      <a:cubicBezTo>
                        <a:pt x="3133" y="25"/>
                        <a:pt x="3058" y="0"/>
                        <a:pt x="2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5" name="Google Shape;935;p36"/>
              <p:cNvGrpSpPr/>
              <p:nvPr/>
            </p:nvGrpSpPr>
            <p:grpSpPr>
              <a:xfrm>
                <a:off x="7240865" y="1714522"/>
                <a:ext cx="279169" cy="274209"/>
                <a:chOff x="7229390" y="1624672"/>
                <a:chExt cx="279169" cy="274209"/>
              </a:xfrm>
            </p:grpSpPr>
            <p:sp>
              <p:nvSpPr>
                <p:cNvPr id="936" name="Google Shape;936;p36"/>
                <p:cNvSpPr/>
                <p:nvPr/>
              </p:nvSpPr>
              <p:spPr>
                <a:xfrm>
                  <a:off x="7248663" y="1644662"/>
                  <a:ext cx="241161" cy="240982"/>
                </a:xfrm>
                <a:custGeom>
                  <a:avLst/>
                  <a:gdLst/>
                  <a:ahLst/>
                  <a:cxnLst/>
                  <a:rect l="l" t="t" r="r" b="b"/>
                  <a:pathLst>
                    <a:path w="8071" h="8065" extrusionOk="0">
                      <a:moveTo>
                        <a:pt x="4111" y="0"/>
                      </a:moveTo>
                      <a:cubicBezTo>
                        <a:pt x="3992" y="0"/>
                        <a:pt x="3873" y="13"/>
                        <a:pt x="3760" y="38"/>
                      </a:cubicBezTo>
                      <a:cubicBezTo>
                        <a:pt x="3384" y="88"/>
                        <a:pt x="3033" y="264"/>
                        <a:pt x="2682" y="414"/>
                      </a:cubicBezTo>
                      <a:cubicBezTo>
                        <a:pt x="2357" y="539"/>
                        <a:pt x="1981" y="539"/>
                        <a:pt x="1730" y="765"/>
                      </a:cubicBezTo>
                      <a:cubicBezTo>
                        <a:pt x="1630" y="639"/>
                        <a:pt x="1479" y="564"/>
                        <a:pt x="1329" y="539"/>
                      </a:cubicBezTo>
                      <a:cubicBezTo>
                        <a:pt x="1292" y="533"/>
                        <a:pt x="1256" y="530"/>
                        <a:pt x="1222" y="530"/>
                      </a:cubicBezTo>
                      <a:cubicBezTo>
                        <a:pt x="841" y="530"/>
                        <a:pt x="642" y="894"/>
                        <a:pt x="527" y="1216"/>
                      </a:cubicBezTo>
                      <a:cubicBezTo>
                        <a:pt x="402" y="1667"/>
                        <a:pt x="251" y="2118"/>
                        <a:pt x="201" y="2569"/>
                      </a:cubicBezTo>
                      <a:cubicBezTo>
                        <a:pt x="176" y="2995"/>
                        <a:pt x="301" y="3421"/>
                        <a:pt x="226" y="3822"/>
                      </a:cubicBezTo>
                      <a:cubicBezTo>
                        <a:pt x="151" y="4249"/>
                        <a:pt x="1" y="4624"/>
                        <a:pt x="76" y="5051"/>
                      </a:cubicBezTo>
                      <a:cubicBezTo>
                        <a:pt x="126" y="5452"/>
                        <a:pt x="351" y="5802"/>
                        <a:pt x="552" y="6128"/>
                      </a:cubicBezTo>
                      <a:cubicBezTo>
                        <a:pt x="803" y="6504"/>
                        <a:pt x="1028" y="6980"/>
                        <a:pt x="1354" y="7256"/>
                      </a:cubicBezTo>
                      <a:cubicBezTo>
                        <a:pt x="1479" y="7381"/>
                        <a:pt x="1630" y="7457"/>
                        <a:pt x="1830" y="7482"/>
                      </a:cubicBezTo>
                      <a:cubicBezTo>
                        <a:pt x="1880" y="7482"/>
                        <a:pt x="1930" y="7457"/>
                        <a:pt x="1981" y="7457"/>
                      </a:cubicBezTo>
                      <a:cubicBezTo>
                        <a:pt x="2006" y="7507"/>
                        <a:pt x="2031" y="7557"/>
                        <a:pt x="2056" y="7607"/>
                      </a:cubicBezTo>
                      <a:cubicBezTo>
                        <a:pt x="2206" y="7782"/>
                        <a:pt x="2432" y="7908"/>
                        <a:pt x="2682" y="7933"/>
                      </a:cubicBezTo>
                      <a:cubicBezTo>
                        <a:pt x="2744" y="7941"/>
                        <a:pt x="2807" y="7944"/>
                        <a:pt x="2870" y="7944"/>
                      </a:cubicBezTo>
                      <a:cubicBezTo>
                        <a:pt x="3215" y="7944"/>
                        <a:pt x="3572" y="7838"/>
                        <a:pt x="3910" y="7732"/>
                      </a:cubicBezTo>
                      <a:cubicBezTo>
                        <a:pt x="4011" y="7858"/>
                        <a:pt x="4136" y="7958"/>
                        <a:pt x="4286" y="8033"/>
                      </a:cubicBezTo>
                      <a:cubicBezTo>
                        <a:pt x="4345" y="8052"/>
                        <a:pt x="4410" y="8064"/>
                        <a:pt x="4476" y="8064"/>
                      </a:cubicBezTo>
                      <a:cubicBezTo>
                        <a:pt x="4581" y="8064"/>
                        <a:pt x="4686" y="8035"/>
                        <a:pt x="4763" y="7958"/>
                      </a:cubicBezTo>
                      <a:lnTo>
                        <a:pt x="4863" y="7883"/>
                      </a:lnTo>
                      <a:cubicBezTo>
                        <a:pt x="4941" y="7948"/>
                        <a:pt x="5041" y="7986"/>
                        <a:pt x="5142" y="7986"/>
                      </a:cubicBezTo>
                      <a:cubicBezTo>
                        <a:pt x="5235" y="7986"/>
                        <a:pt x="5330" y="7954"/>
                        <a:pt x="5414" y="7883"/>
                      </a:cubicBezTo>
                      <a:cubicBezTo>
                        <a:pt x="5740" y="7632"/>
                        <a:pt x="6116" y="7432"/>
                        <a:pt x="6442" y="7206"/>
                      </a:cubicBezTo>
                      <a:cubicBezTo>
                        <a:pt x="6542" y="7206"/>
                        <a:pt x="6642" y="7156"/>
                        <a:pt x="6717" y="7056"/>
                      </a:cubicBezTo>
                      <a:cubicBezTo>
                        <a:pt x="6768" y="6980"/>
                        <a:pt x="6818" y="6905"/>
                        <a:pt x="6843" y="6830"/>
                      </a:cubicBezTo>
                      <a:cubicBezTo>
                        <a:pt x="6968" y="6680"/>
                        <a:pt x="7043" y="6529"/>
                        <a:pt x="7093" y="6329"/>
                      </a:cubicBezTo>
                      <a:lnTo>
                        <a:pt x="7093" y="6304"/>
                      </a:lnTo>
                      <a:cubicBezTo>
                        <a:pt x="7118" y="6279"/>
                        <a:pt x="7118" y="6254"/>
                        <a:pt x="7144" y="6203"/>
                      </a:cubicBezTo>
                      <a:cubicBezTo>
                        <a:pt x="7144" y="6128"/>
                        <a:pt x="7144" y="6078"/>
                        <a:pt x="7144" y="6028"/>
                      </a:cubicBezTo>
                      <a:lnTo>
                        <a:pt x="7269" y="6028"/>
                      </a:lnTo>
                      <a:cubicBezTo>
                        <a:pt x="7620" y="5978"/>
                        <a:pt x="7720" y="5577"/>
                        <a:pt x="7545" y="5351"/>
                      </a:cubicBezTo>
                      <a:cubicBezTo>
                        <a:pt x="7670" y="5025"/>
                        <a:pt x="7971" y="4825"/>
                        <a:pt x="8021" y="4474"/>
                      </a:cubicBezTo>
                      <a:cubicBezTo>
                        <a:pt x="8046" y="4324"/>
                        <a:pt x="8021" y="4173"/>
                        <a:pt x="7946" y="4023"/>
                      </a:cubicBezTo>
                      <a:cubicBezTo>
                        <a:pt x="7845" y="3797"/>
                        <a:pt x="7770" y="3898"/>
                        <a:pt x="7946" y="3697"/>
                      </a:cubicBezTo>
                      <a:cubicBezTo>
                        <a:pt x="8071" y="3572"/>
                        <a:pt x="8071" y="3346"/>
                        <a:pt x="7946" y="3196"/>
                      </a:cubicBezTo>
                      <a:cubicBezTo>
                        <a:pt x="7795" y="2970"/>
                        <a:pt x="7745" y="2695"/>
                        <a:pt x="7820" y="2419"/>
                      </a:cubicBezTo>
                      <a:cubicBezTo>
                        <a:pt x="7895" y="2244"/>
                        <a:pt x="7870" y="1993"/>
                        <a:pt x="7695" y="1893"/>
                      </a:cubicBezTo>
                      <a:cubicBezTo>
                        <a:pt x="7545" y="1792"/>
                        <a:pt x="7394" y="1667"/>
                        <a:pt x="7269" y="1517"/>
                      </a:cubicBezTo>
                      <a:cubicBezTo>
                        <a:pt x="7144" y="1366"/>
                        <a:pt x="7068" y="1166"/>
                        <a:pt x="6943" y="1015"/>
                      </a:cubicBezTo>
                      <a:cubicBezTo>
                        <a:pt x="6818" y="840"/>
                        <a:pt x="6642" y="740"/>
                        <a:pt x="6417" y="690"/>
                      </a:cubicBezTo>
                      <a:cubicBezTo>
                        <a:pt x="6216" y="639"/>
                        <a:pt x="6191" y="639"/>
                        <a:pt x="6041" y="489"/>
                      </a:cubicBezTo>
                      <a:cubicBezTo>
                        <a:pt x="5915" y="339"/>
                        <a:pt x="5765" y="213"/>
                        <a:pt x="5565" y="163"/>
                      </a:cubicBezTo>
                      <a:cubicBezTo>
                        <a:pt x="5523" y="155"/>
                        <a:pt x="5484" y="152"/>
                        <a:pt x="5447" y="152"/>
                      </a:cubicBezTo>
                      <a:cubicBezTo>
                        <a:pt x="5372" y="152"/>
                        <a:pt x="5306" y="163"/>
                        <a:pt x="5239" y="163"/>
                      </a:cubicBezTo>
                      <a:cubicBezTo>
                        <a:pt x="5168" y="181"/>
                        <a:pt x="5109" y="199"/>
                        <a:pt x="5055" y="199"/>
                      </a:cubicBezTo>
                      <a:cubicBezTo>
                        <a:pt x="5032" y="199"/>
                        <a:pt x="5010" y="196"/>
                        <a:pt x="4988" y="188"/>
                      </a:cubicBezTo>
                      <a:cubicBezTo>
                        <a:pt x="4813" y="188"/>
                        <a:pt x="4637" y="88"/>
                        <a:pt x="4462" y="38"/>
                      </a:cubicBezTo>
                      <a:cubicBezTo>
                        <a:pt x="4349" y="13"/>
                        <a:pt x="4230" y="0"/>
                        <a:pt x="41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6"/>
                <p:cNvSpPr/>
                <p:nvPr/>
              </p:nvSpPr>
              <p:spPr>
                <a:xfrm>
                  <a:off x="7248663" y="1717689"/>
                  <a:ext cx="190246" cy="167029"/>
                </a:xfrm>
                <a:custGeom>
                  <a:avLst/>
                  <a:gdLst/>
                  <a:ahLst/>
                  <a:cxnLst/>
                  <a:rect l="l" t="t" r="r" b="b"/>
                  <a:pathLst>
                    <a:path w="6367" h="5590" extrusionOk="0">
                      <a:moveTo>
                        <a:pt x="4637" y="5589"/>
                      </a:moveTo>
                      <a:cubicBezTo>
                        <a:pt x="4687" y="5589"/>
                        <a:pt x="4737" y="5564"/>
                        <a:pt x="4763" y="5514"/>
                      </a:cubicBezTo>
                      <a:lnTo>
                        <a:pt x="4863" y="5439"/>
                      </a:lnTo>
                      <a:cubicBezTo>
                        <a:pt x="4913" y="5464"/>
                        <a:pt x="4963" y="5489"/>
                        <a:pt x="4988" y="5514"/>
                      </a:cubicBezTo>
                      <a:cubicBezTo>
                        <a:pt x="4863" y="5564"/>
                        <a:pt x="4737" y="5589"/>
                        <a:pt x="4637" y="5589"/>
                      </a:cubicBezTo>
                      <a:close/>
                      <a:moveTo>
                        <a:pt x="4086" y="5464"/>
                      </a:moveTo>
                      <a:cubicBezTo>
                        <a:pt x="4086" y="5464"/>
                        <a:pt x="4086" y="5464"/>
                        <a:pt x="4061" y="5464"/>
                      </a:cubicBezTo>
                      <a:cubicBezTo>
                        <a:pt x="3961" y="5464"/>
                        <a:pt x="3860" y="5439"/>
                        <a:pt x="3785" y="5414"/>
                      </a:cubicBezTo>
                      <a:lnTo>
                        <a:pt x="3710" y="5363"/>
                      </a:lnTo>
                      <a:lnTo>
                        <a:pt x="3685" y="5363"/>
                      </a:lnTo>
                      <a:cubicBezTo>
                        <a:pt x="3585" y="5439"/>
                        <a:pt x="3434" y="5464"/>
                        <a:pt x="3284" y="5464"/>
                      </a:cubicBezTo>
                      <a:cubicBezTo>
                        <a:pt x="3509" y="5414"/>
                        <a:pt x="3710" y="5363"/>
                        <a:pt x="3910" y="5288"/>
                      </a:cubicBezTo>
                      <a:cubicBezTo>
                        <a:pt x="3961" y="5363"/>
                        <a:pt x="4036" y="5414"/>
                        <a:pt x="4086" y="5464"/>
                      </a:cubicBezTo>
                      <a:moveTo>
                        <a:pt x="5715" y="5213"/>
                      </a:moveTo>
                      <a:cubicBezTo>
                        <a:pt x="5940" y="5088"/>
                        <a:pt x="6166" y="4962"/>
                        <a:pt x="6367" y="4812"/>
                      </a:cubicBezTo>
                      <a:cubicBezTo>
                        <a:pt x="6166" y="4962"/>
                        <a:pt x="5966" y="5088"/>
                        <a:pt x="5740" y="5213"/>
                      </a:cubicBezTo>
                      <a:cubicBezTo>
                        <a:pt x="5740" y="5213"/>
                        <a:pt x="5715" y="5213"/>
                        <a:pt x="5715" y="5213"/>
                      </a:cubicBezTo>
                      <a:close/>
                      <a:moveTo>
                        <a:pt x="2031" y="5113"/>
                      </a:moveTo>
                      <a:cubicBezTo>
                        <a:pt x="2006" y="5088"/>
                        <a:pt x="2006" y="5088"/>
                        <a:pt x="1981" y="5063"/>
                      </a:cubicBezTo>
                      <a:cubicBezTo>
                        <a:pt x="1956" y="5063"/>
                        <a:pt x="1930" y="5038"/>
                        <a:pt x="1930" y="5013"/>
                      </a:cubicBezTo>
                      <a:cubicBezTo>
                        <a:pt x="1930" y="5013"/>
                        <a:pt x="1956" y="5013"/>
                        <a:pt x="1981" y="5013"/>
                      </a:cubicBezTo>
                      <a:cubicBezTo>
                        <a:pt x="2006" y="5038"/>
                        <a:pt x="2006" y="5088"/>
                        <a:pt x="2031" y="5113"/>
                      </a:cubicBezTo>
                      <a:close/>
                      <a:moveTo>
                        <a:pt x="126" y="2832"/>
                      </a:moveTo>
                      <a:cubicBezTo>
                        <a:pt x="76" y="2657"/>
                        <a:pt x="26" y="2481"/>
                        <a:pt x="51" y="2306"/>
                      </a:cubicBezTo>
                      <a:cubicBezTo>
                        <a:pt x="51" y="2406"/>
                        <a:pt x="51" y="2506"/>
                        <a:pt x="76" y="2607"/>
                      </a:cubicBezTo>
                      <a:cubicBezTo>
                        <a:pt x="76" y="2682"/>
                        <a:pt x="101" y="2757"/>
                        <a:pt x="126" y="2832"/>
                      </a:cubicBezTo>
                      <a:close/>
                      <a:moveTo>
                        <a:pt x="226" y="1429"/>
                      </a:moveTo>
                      <a:cubicBezTo>
                        <a:pt x="101" y="1303"/>
                        <a:pt x="26" y="1128"/>
                        <a:pt x="26" y="927"/>
                      </a:cubicBezTo>
                      <a:cubicBezTo>
                        <a:pt x="1" y="727"/>
                        <a:pt x="26" y="526"/>
                        <a:pt x="76" y="326"/>
                      </a:cubicBezTo>
                      <a:cubicBezTo>
                        <a:pt x="126" y="201"/>
                        <a:pt x="176" y="100"/>
                        <a:pt x="226" y="0"/>
                      </a:cubicBezTo>
                      <a:cubicBezTo>
                        <a:pt x="226" y="50"/>
                        <a:pt x="226" y="75"/>
                        <a:pt x="201" y="125"/>
                      </a:cubicBezTo>
                      <a:cubicBezTo>
                        <a:pt x="176" y="551"/>
                        <a:pt x="301" y="977"/>
                        <a:pt x="226" y="1378"/>
                      </a:cubicBezTo>
                      <a:cubicBezTo>
                        <a:pt x="226" y="1404"/>
                        <a:pt x="226" y="1429"/>
                        <a:pt x="226" y="1429"/>
                      </a:cubicBezTo>
                    </a:path>
                  </a:pathLst>
                </a:custGeom>
                <a:solidFill>
                  <a:srgbClr val="CCD9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6"/>
                <p:cNvSpPr/>
                <p:nvPr/>
              </p:nvSpPr>
              <p:spPr>
                <a:xfrm>
                  <a:off x="7250157" y="1711683"/>
                  <a:ext cx="232197" cy="173782"/>
                </a:xfrm>
                <a:custGeom>
                  <a:avLst/>
                  <a:gdLst/>
                  <a:ahLst/>
                  <a:cxnLst/>
                  <a:rect l="l" t="t" r="r" b="b"/>
                  <a:pathLst>
                    <a:path w="7771" h="5816" extrusionOk="0">
                      <a:moveTo>
                        <a:pt x="301" y="1"/>
                      </a:moveTo>
                      <a:cubicBezTo>
                        <a:pt x="301" y="1"/>
                        <a:pt x="276" y="1"/>
                        <a:pt x="276" y="26"/>
                      </a:cubicBezTo>
                      <a:cubicBezTo>
                        <a:pt x="251" y="76"/>
                        <a:pt x="201" y="151"/>
                        <a:pt x="176" y="201"/>
                      </a:cubicBezTo>
                      <a:cubicBezTo>
                        <a:pt x="176" y="251"/>
                        <a:pt x="176" y="276"/>
                        <a:pt x="151" y="326"/>
                      </a:cubicBezTo>
                      <a:cubicBezTo>
                        <a:pt x="126" y="752"/>
                        <a:pt x="251" y="1178"/>
                        <a:pt x="176" y="1579"/>
                      </a:cubicBezTo>
                      <a:cubicBezTo>
                        <a:pt x="176" y="1605"/>
                        <a:pt x="176" y="1630"/>
                        <a:pt x="176" y="1630"/>
                      </a:cubicBezTo>
                      <a:cubicBezTo>
                        <a:pt x="226" y="1705"/>
                        <a:pt x="276" y="1755"/>
                        <a:pt x="352" y="1805"/>
                      </a:cubicBezTo>
                      <a:cubicBezTo>
                        <a:pt x="352" y="1880"/>
                        <a:pt x="377" y="1955"/>
                        <a:pt x="402" y="2031"/>
                      </a:cubicBezTo>
                      <a:lnTo>
                        <a:pt x="276" y="2031"/>
                      </a:lnTo>
                      <a:cubicBezTo>
                        <a:pt x="226" y="2056"/>
                        <a:pt x="176" y="2081"/>
                        <a:pt x="126" y="2131"/>
                      </a:cubicBezTo>
                      <a:cubicBezTo>
                        <a:pt x="51" y="2256"/>
                        <a:pt x="26" y="2381"/>
                        <a:pt x="1" y="2507"/>
                      </a:cubicBezTo>
                      <a:cubicBezTo>
                        <a:pt x="1" y="2607"/>
                        <a:pt x="1" y="2707"/>
                        <a:pt x="26" y="2808"/>
                      </a:cubicBezTo>
                      <a:cubicBezTo>
                        <a:pt x="26" y="2883"/>
                        <a:pt x="51" y="2958"/>
                        <a:pt x="76" y="3033"/>
                      </a:cubicBezTo>
                      <a:cubicBezTo>
                        <a:pt x="126" y="3158"/>
                        <a:pt x="176" y="3259"/>
                        <a:pt x="226" y="3384"/>
                      </a:cubicBezTo>
                      <a:cubicBezTo>
                        <a:pt x="452" y="3735"/>
                        <a:pt x="778" y="4011"/>
                        <a:pt x="978" y="4387"/>
                      </a:cubicBezTo>
                      <a:cubicBezTo>
                        <a:pt x="1053" y="4537"/>
                        <a:pt x="1078" y="4737"/>
                        <a:pt x="1204" y="4888"/>
                      </a:cubicBezTo>
                      <a:cubicBezTo>
                        <a:pt x="1279" y="4963"/>
                        <a:pt x="1379" y="5013"/>
                        <a:pt x="1479" y="5038"/>
                      </a:cubicBezTo>
                      <a:cubicBezTo>
                        <a:pt x="1505" y="5038"/>
                        <a:pt x="1580" y="5063"/>
                        <a:pt x="1655" y="5063"/>
                      </a:cubicBezTo>
                      <a:lnTo>
                        <a:pt x="1780" y="5063"/>
                      </a:lnTo>
                      <a:cubicBezTo>
                        <a:pt x="1805" y="5113"/>
                        <a:pt x="1830" y="5189"/>
                        <a:pt x="1880" y="5214"/>
                      </a:cubicBezTo>
                      <a:lnTo>
                        <a:pt x="1931" y="5214"/>
                      </a:lnTo>
                      <a:cubicBezTo>
                        <a:pt x="1956" y="5239"/>
                        <a:pt x="1956" y="5289"/>
                        <a:pt x="1981" y="5314"/>
                      </a:cubicBezTo>
                      <a:cubicBezTo>
                        <a:pt x="2056" y="5339"/>
                        <a:pt x="2131" y="5364"/>
                        <a:pt x="2206" y="5364"/>
                      </a:cubicBezTo>
                      <a:lnTo>
                        <a:pt x="2307" y="5364"/>
                      </a:lnTo>
                      <a:cubicBezTo>
                        <a:pt x="2307" y="5389"/>
                        <a:pt x="2357" y="5464"/>
                        <a:pt x="2357" y="5464"/>
                      </a:cubicBezTo>
                      <a:cubicBezTo>
                        <a:pt x="2507" y="5640"/>
                        <a:pt x="2708" y="5665"/>
                        <a:pt x="2908" y="5665"/>
                      </a:cubicBezTo>
                      <a:lnTo>
                        <a:pt x="3234" y="5665"/>
                      </a:lnTo>
                      <a:cubicBezTo>
                        <a:pt x="3459" y="5615"/>
                        <a:pt x="3660" y="5564"/>
                        <a:pt x="3860" y="5489"/>
                      </a:cubicBezTo>
                      <a:cubicBezTo>
                        <a:pt x="3911" y="5564"/>
                        <a:pt x="3986" y="5615"/>
                        <a:pt x="4036" y="5665"/>
                      </a:cubicBezTo>
                      <a:cubicBezTo>
                        <a:pt x="4111" y="5665"/>
                        <a:pt x="4136" y="5665"/>
                        <a:pt x="4211" y="5715"/>
                      </a:cubicBezTo>
                      <a:cubicBezTo>
                        <a:pt x="4312" y="5765"/>
                        <a:pt x="4387" y="5815"/>
                        <a:pt x="4487" y="5815"/>
                      </a:cubicBezTo>
                      <a:lnTo>
                        <a:pt x="4537" y="5815"/>
                      </a:lnTo>
                      <a:cubicBezTo>
                        <a:pt x="4562" y="5790"/>
                        <a:pt x="4562" y="5790"/>
                        <a:pt x="4587" y="5790"/>
                      </a:cubicBezTo>
                      <a:cubicBezTo>
                        <a:pt x="4637" y="5790"/>
                        <a:pt x="4687" y="5765"/>
                        <a:pt x="4713" y="5715"/>
                      </a:cubicBezTo>
                      <a:lnTo>
                        <a:pt x="4813" y="5640"/>
                      </a:lnTo>
                      <a:cubicBezTo>
                        <a:pt x="4863" y="5665"/>
                        <a:pt x="4913" y="5690"/>
                        <a:pt x="4938" y="5715"/>
                      </a:cubicBezTo>
                      <a:cubicBezTo>
                        <a:pt x="5189" y="5640"/>
                        <a:pt x="5439" y="5539"/>
                        <a:pt x="5665" y="5414"/>
                      </a:cubicBezTo>
                      <a:cubicBezTo>
                        <a:pt x="5890" y="5289"/>
                        <a:pt x="6116" y="5163"/>
                        <a:pt x="6317" y="5013"/>
                      </a:cubicBezTo>
                      <a:cubicBezTo>
                        <a:pt x="6442" y="4913"/>
                        <a:pt x="6542" y="4813"/>
                        <a:pt x="6667" y="4712"/>
                      </a:cubicBezTo>
                      <a:cubicBezTo>
                        <a:pt x="6667" y="4687"/>
                        <a:pt x="6693" y="4662"/>
                        <a:pt x="6693" y="4662"/>
                      </a:cubicBezTo>
                      <a:cubicBezTo>
                        <a:pt x="6718" y="4637"/>
                        <a:pt x="6718" y="4637"/>
                        <a:pt x="6743" y="4612"/>
                      </a:cubicBezTo>
                      <a:cubicBezTo>
                        <a:pt x="6768" y="4562"/>
                        <a:pt x="6818" y="4537"/>
                        <a:pt x="6843" y="4487"/>
                      </a:cubicBezTo>
                      <a:cubicBezTo>
                        <a:pt x="6893" y="4387"/>
                        <a:pt x="6893" y="4236"/>
                        <a:pt x="6918" y="4136"/>
                      </a:cubicBezTo>
                      <a:cubicBezTo>
                        <a:pt x="6918" y="3985"/>
                        <a:pt x="6943" y="3835"/>
                        <a:pt x="7043" y="3685"/>
                      </a:cubicBezTo>
                      <a:cubicBezTo>
                        <a:pt x="7094" y="3635"/>
                        <a:pt x="7144" y="3559"/>
                        <a:pt x="7219" y="3509"/>
                      </a:cubicBezTo>
                      <a:cubicBezTo>
                        <a:pt x="7269" y="3484"/>
                        <a:pt x="7444" y="3484"/>
                        <a:pt x="7469" y="3434"/>
                      </a:cubicBezTo>
                      <a:cubicBezTo>
                        <a:pt x="7495" y="3434"/>
                        <a:pt x="7495" y="3409"/>
                        <a:pt x="7495" y="3409"/>
                      </a:cubicBezTo>
                      <a:cubicBezTo>
                        <a:pt x="7495" y="3359"/>
                        <a:pt x="7444" y="3259"/>
                        <a:pt x="7419" y="3209"/>
                      </a:cubicBezTo>
                      <a:cubicBezTo>
                        <a:pt x="7394" y="3108"/>
                        <a:pt x="7369" y="3033"/>
                        <a:pt x="7394" y="2933"/>
                      </a:cubicBezTo>
                      <a:cubicBezTo>
                        <a:pt x="7419" y="2707"/>
                        <a:pt x="7620" y="2507"/>
                        <a:pt x="7695" y="2281"/>
                      </a:cubicBezTo>
                      <a:cubicBezTo>
                        <a:pt x="7720" y="2206"/>
                        <a:pt x="7720" y="2156"/>
                        <a:pt x="7745" y="2081"/>
                      </a:cubicBezTo>
                      <a:cubicBezTo>
                        <a:pt x="7745" y="2031"/>
                        <a:pt x="7720" y="2006"/>
                        <a:pt x="7720" y="1955"/>
                      </a:cubicBezTo>
                      <a:cubicBezTo>
                        <a:pt x="7595" y="1730"/>
                        <a:pt x="7545" y="1554"/>
                        <a:pt x="7620" y="1304"/>
                      </a:cubicBezTo>
                      <a:cubicBezTo>
                        <a:pt x="7645" y="1204"/>
                        <a:pt x="7720" y="1103"/>
                        <a:pt x="7770" y="1028"/>
                      </a:cubicBezTo>
                      <a:cubicBezTo>
                        <a:pt x="7670" y="928"/>
                        <a:pt x="7570" y="777"/>
                        <a:pt x="7545" y="627"/>
                      </a:cubicBezTo>
                      <a:cubicBezTo>
                        <a:pt x="7520" y="677"/>
                        <a:pt x="7495" y="727"/>
                        <a:pt x="7495" y="777"/>
                      </a:cubicBezTo>
                      <a:cubicBezTo>
                        <a:pt x="7495" y="853"/>
                        <a:pt x="7495" y="903"/>
                        <a:pt x="7495" y="978"/>
                      </a:cubicBezTo>
                      <a:cubicBezTo>
                        <a:pt x="7369" y="1028"/>
                        <a:pt x="7344" y="1229"/>
                        <a:pt x="7419" y="1329"/>
                      </a:cubicBezTo>
                      <a:lnTo>
                        <a:pt x="7344" y="1379"/>
                      </a:lnTo>
                      <a:cubicBezTo>
                        <a:pt x="7294" y="1379"/>
                        <a:pt x="7244" y="1354"/>
                        <a:pt x="7194" y="1329"/>
                      </a:cubicBezTo>
                      <a:cubicBezTo>
                        <a:pt x="7169" y="1304"/>
                        <a:pt x="7119" y="1279"/>
                        <a:pt x="7094" y="1279"/>
                      </a:cubicBezTo>
                      <a:cubicBezTo>
                        <a:pt x="7018" y="1279"/>
                        <a:pt x="6943" y="1354"/>
                        <a:pt x="6918" y="1429"/>
                      </a:cubicBezTo>
                      <a:cubicBezTo>
                        <a:pt x="6893" y="1529"/>
                        <a:pt x="6642" y="2206"/>
                        <a:pt x="6442" y="2206"/>
                      </a:cubicBezTo>
                      <a:cubicBezTo>
                        <a:pt x="6392" y="2206"/>
                        <a:pt x="6367" y="2181"/>
                        <a:pt x="6342" y="2156"/>
                      </a:cubicBezTo>
                      <a:cubicBezTo>
                        <a:pt x="6317" y="2106"/>
                        <a:pt x="6266" y="2081"/>
                        <a:pt x="6191" y="2081"/>
                      </a:cubicBezTo>
                      <a:cubicBezTo>
                        <a:pt x="6141" y="2081"/>
                        <a:pt x="6091" y="2106"/>
                        <a:pt x="6066" y="2181"/>
                      </a:cubicBezTo>
                      <a:cubicBezTo>
                        <a:pt x="6016" y="2331"/>
                        <a:pt x="5966" y="2457"/>
                        <a:pt x="5840" y="2582"/>
                      </a:cubicBezTo>
                      <a:cubicBezTo>
                        <a:pt x="5790" y="2632"/>
                        <a:pt x="5690" y="2707"/>
                        <a:pt x="5590" y="2707"/>
                      </a:cubicBezTo>
                      <a:cubicBezTo>
                        <a:pt x="5565" y="2707"/>
                        <a:pt x="5515" y="2682"/>
                        <a:pt x="5489" y="2657"/>
                      </a:cubicBezTo>
                      <a:cubicBezTo>
                        <a:pt x="5439" y="2582"/>
                        <a:pt x="5364" y="2557"/>
                        <a:pt x="5289" y="2557"/>
                      </a:cubicBezTo>
                      <a:cubicBezTo>
                        <a:pt x="5214" y="2557"/>
                        <a:pt x="5164" y="2582"/>
                        <a:pt x="5114" y="2657"/>
                      </a:cubicBezTo>
                      <a:cubicBezTo>
                        <a:pt x="5038" y="2757"/>
                        <a:pt x="4988" y="2883"/>
                        <a:pt x="4838" y="2883"/>
                      </a:cubicBezTo>
                      <a:lnTo>
                        <a:pt x="4813" y="2883"/>
                      </a:lnTo>
                      <a:cubicBezTo>
                        <a:pt x="4662" y="2858"/>
                        <a:pt x="4587" y="2732"/>
                        <a:pt x="4537" y="2607"/>
                      </a:cubicBezTo>
                      <a:cubicBezTo>
                        <a:pt x="4512" y="2507"/>
                        <a:pt x="4437" y="2482"/>
                        <a:pt x="4362" y="2482"/>
                      </a:cubicBezTo>
                      <a:cubicBezTo>
                        <a:pt x="4261" y="2482"/>
                        <a:pt x="4161" y="2532"/>
                        <a:pt x="4161" y="2657"/>
                      </a:cubicBezTo>
                      <a:cubicBezTo>
                        <a:pt x="4161" y="2808"/>
                        <a:pt x="4111" y="2958"/>
                        <a:pt x="4061" y="3083"/>
                      </a:cubicBezTo>
                      <a:cubicBezTo>
                        <a:pt x="4036" y="3133"/>
                        <a:pt x="3860" y="3384"/>
                        <a:pt x="3785" y="3384"/>
                      </a:cubicBezTo>
                      <a:cubicBezTo>
                        <a:pt x="3785" y="3384"/>
                        <a:pt x="3760" y="3359"/>
                        <a:pt x="3760" y="3359"/>
                      </a:cubicBezTo>
                      <a:cubicBezTo>
                        <a:pt x="3735" y="3259"/>
                        <a:pt x="3635" y="3209"/>
                        <a:pt x="3560" y="3209"/>
                      </a:cubicBezTo>
                      <a:cubicBezTo>
                        <a:pt x="3459" y="3209"/>
                        <a:pt x="3359" y="3284"/>
                        <a:pt x="3334" y="3409"/>
                      </a:cubicBezTo>
                      <a:cubicBezTo>
                        <a:pt x="3334" y="3434"/>
                        <a:pt x="3309" y="3434"/>
                        <a:pt x="3284" y="3434"/>
                      </a:cubicBezTo>
                      <a:lnTo>
                        <a:pt x="3209" y="3434"/>
                      </a:lnTo>
                      <a:cubicBezTo>
                        <a:pt x="3209" y="3334"/>
                        <a:pt x="3134" y="3259"/>
                        <a:pt x="3033" y="3234"/>
                      </a:cubicBezTo>
                      <a:cubicBezTo>
                        <a:pt x="2983" y="3234"/>
                        <a:pt x="2933" y="3234"/>
                        <a:pt x="2908" y="3209"/>
                      </a:cubicBezTo>
                      <a:cubicBezTo>
                        <a:pt x="2858" y="3158"/>
                        <a:pt x="2858" y="3058"/>
                        <a:pt x="2858" y="2983"/>
                      </a:cubicBezTo>
                      <a:cubicBezTo>
                        <a:pt x="2833" y="2883"/>
                        <a:pt x="2733" y="2782"/>
                        <a:pt x="2632" y="2782"/>
                      </a:cubicBezTo>
                      <a:cubicBezTo>
                        <a:pt x="2607" y="2782"/>
                        <a:pt x="2557" y="2808"/>
                        <a:pt x="2532" y="2808"/>
                      </a:cubicBezTo>
                      <a:cubicBezTo>
                        <a:pt x="2407" y="2883"/>
                        <a:pt x="2206" y="2958"/>
                        <a:pt x="2056" y="2958"/>
                      </a:cubicBezTo>
                      <a:cubicBezTo>
                        <a:pt x="1981" y="2958"/>
                        <a:pt x="1931" y="2958"/>
                        <a:pt x="1880" y="2933"/>
                      </a:cubicBezTo>
                      <a:cubicBezTo>
                        <a:pt x="1705" y="2833"/>
                        <a:pt x="1680" y="2607"/>
                        <a:pt x="1580" y="2457"/>
                      </a:cubicBezTo>
                      <a:cubicBezTo>
                        <a:pt x="1454" y="2256"/>
                        <a:pt x="1254" y="2356"/>
                        <a:pt x="1078" y="2256"/>
                      </a:cubicBezTo>
                      <a:cubicBezTo>
                        <a:pt x="903" y="2106"/>
                        <a:pt x="953" y="1930"/>
                        <a:pt x="1028" y="1755"/>
                      </a:cubicBezTo>
                      <a:cubicBezTo>
                        <a:pt x="1104" y="1529"/>
                        <a:pt x="928" y="1279"/>
                        <a:pt x="728" y="1279"/>
                      </a:cubicBezTo>
                      <a:cubicBezTo>
                        <a:pt x="677" y="1279"/>
                        <a:pt x="627" y="1304"/>
                        <a:pt x="577" y="1304"/>
                      </a:cubicBezTo>
                      <a:lnTo>
                        <a:pt x="552" y="1329"/>
                      </a:lnTo>
                      <a:cubicBezTo>
                        <a:pt x="427" y="1279"/>
                        <a:pt x="377" y="928"/>
                        <a:pt x="377" y="853"/>
                      </a:cubicBezTo>
                      <a:cubicBezTo>
                        <a:pt x="352" y="602"/>
                        <a:pt x="352" y="326"/>
                        <a:pt x="377" y="76"/>
                      </a:cubicBezTo>
                      <a:cubicBezTo>
                        <a:pt x="377" y="26"/>
                        <a:pt x="352" y="1"/>
                        <a:pt x="301" y="1"/>
                      </a:cubicBezTo>
                      <a:close/>
                    </a:path>
                  </a:pathLst>
                </a:custGeom>
                <a:solidFill>
                  <a:srgbClr val="0E0E0E">
                    <a:alpha val="126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6"/>
                <p:cNvSpPr/>
                <p:nvPr/>
              </p:nvSpPr>
              <p:spPr>
                <a:xfrm>
                  <a:off x="7281620" y="1648039"/>
                  <a:ext cx="168523" cy="68903"/>
                </a:xfrm>
                <a:custGeom>
                  <a:avLst/>
                  <a:gdLst/>
                  <a:ahLst/>
                  <a:cxnLst/>
                  <a:rect l="l" t="t" r="r" b="b"/>
                  <a:pathLst>
                    <a:path w="5640" h="2306" extrusionOk="0">
                      <a:moveTo>
                        <a:pt x="3309" y="0"/>
                      </a:moveTo>
                      <a:cubicBezTo>
                        <a:pt x="3259" y="25"/>
                        <a:pt x="3233" y="25"/>
                        <a:pt x="3183" y="25"/>
                      </a:cubicBezTo>
                      <a:cubicBezTo>
                        <a:pt x="3208" y="25"/>
                        <a:pt x="3158" y="50"/>
                        <a:pt x="3158" y="50"/>
                      </a:cubicBezTo>
                      <a:cubicBezTo>
                        <a:pt x="3083" y="50"/>
                        <a:pt x="3008" y="75"/>
                        <a:pt x="2933" y="75"/>
                      </a:cubicBezTo>
                      <a:cubicBezTo>
                        <a:pt x="2883" y="75"/>
                        <a:pt x="2832" y="50"/>
                        <a:pt x="2757" y="50"/>
                      </a:cubicBezTo>
                      <a:cubicBezTo>
                        <a:pt x="2657" y="50"/>
                        <a:pt x="2532" y="50"/>
                        <a:pt x="2431" y="25"/>
                      </a:cubicBezTo>
                      <a:cubicBezTo>
                        <a:pt x="2156" y="301"/>
                        <a:pt x="1755" y="426"/>
                        <a:pt x="1379" y="451"/>
                      </a:cubicBezTo>
                      <a:cubicBezTo>
                        <a:pt x="1254" y="627"/>
                        <a:pt x="1053" y="752"/>
                        <a:pt x="827" y="752"/>
                      </a:cubicBezTo>
                      <a:cubicBezTo>
                        <a:pt x="777" y="752"/>
                        <a:pt x="727" y="752"/>
                        <a:pt x="702" y="727"/>
                      </a:cubicBezTo>
                      <a:cubicBezTo>
                        <a:pt x="577" y="702"/>
                        <a:pt x="477" y="652"/>
                        <a:pt x="401" y="577"/>
                      </a:cubicBezTo>
                      <a:cubicBezTo>
                        <a:pt x="326" y="602"/>
                        <a:pt x="276" y="627"/>
                        <a:pt x="201" y="652"/>
                      </a:cubicBezTo>
                      <a:cubicBezTo>
                        <a:pt x="151" y="677"/>
                        <a:pt x="101" y="677"/>
                        <a:pt x="51" y="677"/>
                      </a:cubicBezTo>
                      <a:cubicBezTo>
                        <a:pt x="0" y="827"/>
                        <a:pt x="0" y="978"/>
                        <a:pt x="101" y="1128"/>
                      </a:cubicBezTo>
                      <a:cubicBezTo>
                        <a:pt x="176" y="1278"/>
                        <a:pt x="326" y="1354"/>
                        <a:pt x="502" y="1354"/>
                      </a:cubicBezTo>
                      <a:lnTo>
                        <a:pt x="527" y="1354"/>
                      </a:lnTo>
                      <a:cubicBezTo>
                        <a:pt x="577" y="1354"/>
                        <a:pt x="652" y="1303"/>
                        <a:pt x="702" y="1303"/>
                      </a:cubicBezTo>
                      <a:cubicBezTo>
                        <a:pt x="702" y="1303"/>
                        <a:pt x="702" y="1303"/>
                        <a:pt x="702" y="1329"/>
                      </a:cubicBezTo>
                      <a:lnTo>
                        <a:pt x="777" y="1429"/>
                      </a:lnTo>
                      <a:cubicBezTo>
                        <a:pt x="853" y="1679"/>
                        <a:pt x="978" y="1905"/>
                        <a:pt x="1254" y="1980"/>
                      </a:cubicBezTo>
                      <a:cubicBezTo>
                        <a:pt x="1329" y="2005"/>
                        <a:pt x="1429" y="2030"/>
                        <a:pt x="1504" y="2030"/>
                      </a:cubicBezTo>
                      <a:cubicBezTo>
                        <a:pt x="1579" y="2030"/>
                        <a:pt x="1655" y="2005"/>
                        <a:pt x="1755" y="1980"/>
                      </a:cubicBezTo>
                      <a:cubicBezTo>
                        <a:pt x="1780" y="2080"/>
                        <a:pt x="1855" y="2156"/>
                        <a:pt x="1930" y="2231"/>
                      </a:cubicBezTo>
                      <a:cubicBezTo>
                        <a:pt x="2030" y="2281"/>
                        <a:pt x="2131" y="2306"/>
                        <a:pt x="2206" y="2306"/>
                      </a:cubicBezTo>
                      <a:cubicBezTo>
                        <a:pt x="2331" y="2306"/>
                        <a:pt x="2431" y="2281"/>
                        <a:pt x="2532" y="2206"/>
                      </a:cubicBezTo>
                      <a:cubicBezTo>
                        <a:pt x="2582" y="2231"/>
                        <a:pt x="2657" y="2231"/>
                        <a:pt x="2707" y="2231"/>
                      </a:cubicBezTo>
                      <a:cubicBezTo>
                        <a:pt x="2858" y="2231"/>
                        <a:pt x="3008" y="2181"/>
                        <a:pt x="3133" y="2105"/>
                      </a:cubicBezTo>
                      <a:cubicBezTo>
                        <a:pt x="3309" y="2105"/>
                        <a:pt x="3484" y="2005"/>
                        <a:pt x="3559" y="1855"/>
                      </a:cubicBezTo>
                      <a:cubicBezTo>
                        <a:pt x="3609" y="1730"/>
                        <a:pt x="3634" y="1604"/>
                        <a:pt x="3584" y="1479"/>
                      </a:cubicBezTo>
                      <a:lnTo>
                        <a:pt x="3559" y="1404"/>
                      </a:lnTo>
                      <a:lnTo>
                        <a:pt x="3609" y="1303"/>
                      </a:lnTo>
                      <a:cubicBezTo>
                        <a:pt x="3634" y="1228"/>
                        <a:pt x="3660" y="1128"/>
                        <a:pt x="3710" y="1053"/>
                      </a:cubicBezTo>
                      <a:lnTo>
                        <a:pt x="3710" y="1078"/>
                      </a:lnTo>
                      <a:lnTo>
                        <a:pt x="3810" y="1128"/>
                      </a:lnTo>
                      <a:cubicBezTo>
                        <a:pt x="3885" y="1153"/>
                        <a:pt x="3960" y="1178"/>
                        <a:pt x="4035" y="1178"/>
                      </a:cubicBezTo>
                      <a:lnTo>
                        <a:pt x="4061" y="1178"/>
                      </a:lnTo>
                      <a:cubicBezTo>
                        <a:pt x="4136" y="1178"/>
                        <a:pt x="4211" y="1153"/>
                        <a:pt x="4286" y="1128"/>
                      </a:cubicBezTo>
                      <a:lnTo>
                        <a:pt x="4462" y="1128"/>
                      </a:lnTo>
                      <a:cubicBezTo>
                        <a:pt x="4537" y="1178"/>
                        <a:pt x="4637" y="1203"/>
                        <a:pt x="4737" y="1228"/>
                      </a:cubicBezTo>
                      <a:lnTo>
                        <a:pt x="4938" y="1228"/>
                      </a:lnTo>
                      <a:cubicBezTo>
                        <a:pt x="5013" y="1203"/>
                        <a:pt x="5063" y="1153"/>
                        <a:pt x="5138" y="1153"/>
                      </a:cubicBezTo>
                      <a:cubicBezTo>
                        <a:pt x="5239" y="1178"/>
                        <a:pt x="5314" y="1203"/>
                        <a:pt x="5389" y="1203"/>
                      </a:cubicBezTo>
                      <a:lnTo>
                        <a:pt x="5489" y="1203"/>
                      </a:lnTo>
                      <a:cubicBezTo>
                        <a:pt x="5539" y="1178"/>
                        <a:pt x="5589" y="1153"/>
                        <a:pt x="5640" y="1103"/>
                      </a:cubicBezTo>
                      <a:cubicBezTo>
                        <a:pt x="5589" y="1003"/>
                        <a:pt x="5589" y="902"/>
                        <a:pt x="5589" y="777"/>
                      </a:cubicBezTo>
                      <a:lnTo>
                        <a:pt x="5564" y="777"/>
                      </a:lnTo>
                      <a:cubicBezTo>
                        <a:pt x="5289" y="777"/>
                        <a:pt x="5013" y="752"/>
                        <a:pt x="4787" y="577"/>
                      </a:cubicBezTo>
                      <a:cubicBezTo>
                        <a:pt x="4662" y="451"/>
                        <a:pt x="4537" y="326"/>
                        <a:pt x="4487" y="176"/>
                      </a:cubicBezTo>
                      <a:cubicBezTo>
                        <a:pt x="4336" y="226"/>
                        <a:pt x="4186" y="276"/>
                        <a:pt x="4035" y="276"/>
                      </a:cubicBezTo>
                      <a:cubicBezTo>
                        <a:pt x="3760" y="276"/>
                        <a:pt x="3509" y="176"/>
                        <a:pt x="33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6"/>
                <p:cNvSpPr/>
                <p:nvPr/>
              </p:nvSpPr>
              <p:spPr>
                <a:xfrm>
                  <a:off x="7376997" y="1632830"/>
                  <a:ext cx="131562" cy="228702"/>
                </a:xfrm>
                <a:custGeom>
                  <a:avLst/>
                  <a:gdLst/>
                  <a:ahLst/>
                  <a:cxnLst/>
                  <a:rect l="l" t="t" r="r" b="b"/>
                  <a:pathLst>
                    <a:path w="4403" h="7654" extrusionOk="0">
                      <a:moveTo>
                        <a:pt x="1491" y="1"/>
                      </a:moveTo>
                      <a:cubicBezTo>
                        <a:pt x="1432" y="1"/>
                        <a:pt x="1370" y="25"/>
                        <a:pt x="1320" y="83"/>
                      </a:cubicBezTo>
                      <a:cubicBezTo>
                        <a:pt x="1187" y="237"/>
                        <a:pt x="1007" y="300"/>
                        <a:pt x="818" y="300"/>
                      </a:cubicBezTo>
                      <a:cubicBezTo>
                        <a:pt x="578" y="300"/>
                        <a:pt x="324" y="198"/>
                        <a:pt x="142" y="58"/>
                      </a:cubicBezTo>
                      <a:cubicBezTo>
                        <a:pt x="124" y="40"/>
                        <a:pt x="100" y="32"/>
                        <a:pt x="77" y="32"/>
                      </a:cubicBezTo>
                      <a:cubicBezTo>
                        <a:pt x="36" y="32"/>
                        <a:pt x="0" y="60"/>
                        <a:pt x="16" y="108"/>
                      </a:cubicBezTo>
                      <a:cubicBezTo>
                        <a:pt x="59" y="566"/>
                        <a:pt x="446" y="779"/>
                        <a:pt x="854" y="779"/>
                      </a:cubicBezTo>
                      <a:cubicBezTo>
                        <a:pt x="1004" y="779"/>
                        <a:pt x="1157" y="750"/>
                        <a:pt x="1297" y="694"/>
                      </a:cubicBezTo>
                      <a:lnTo>
                        <a:pt x="1297" y="694"/>
                      </a:lnTo>
                      <a:cubicBezTo>
                        <a:pt x="1357" y="843"/>
                        <a:pt x="1461" y="976"/>
                        <a:pt x="1595" y="1086"/>
                      </a:cubicBezTo>
                      <a:cubicBezTo>
                        <a:pt x="1823" y="1261"/>
                        <a:pt x="2099" y="1301"/>
                        <a:pt x="2382" y="1301"/>
                      </a:cubicBezTo>
                      <a:cubicBezTo>
                        <a:pt x="2385" y="1301"/>
                        <a:pt x="2388" y="1301"/>
                        <a:pt x="2391" y="1301"/>
                      </a:cubicBezTo>
                      <a:lnTo>
                        <a:pt x="2391" y="1301"/>
                      </a:lnTo>
                      <a:cubicBezTo>
                        <a:pt x="2375" y="1850"/>
                        <a:pt x="2865" y="2292"/>
                        <a:pt x="3408" y="2464"/>
                      </a:cubicBezTo>
                      <a:lnTo>
                        <a:pt x="3408" y="2464"/>
                      </a:lnTo>
                      <a:cubicBezTo>
                        <a:pt x="3291" y="2703"/>
                        <a:pt x="3206" y="2948"/>
                        <a:pt x="3275" y="3241"/>
                      </a:cubicBezTo>
                      <a:cubicBezTo>
                        <a:pt x="3323" y="3410"/>
                        <a:pt x="3412" y="3556"/>
                        <a:pt x="3534" y="3662"/>
                      </a:cubicBezTo>
                      <a:lnTo>
                        <a:pt x="3534" y="3662"/>
                      </a:lnTo>
                      <a:cubicBezTo>
                        <a:pt x="3465" y="3749"/>
                        <a:pt x="3408" y="3844"/>
                        <a:pt x="3375" y="3943"/>
                      </a:cubicBezTo>
                      <a:cubicBezTo>
                        <a:pt x="3300" y="4193"/>
                        <a:pt x="3350" y="4369"/>
                        <a:pt x="3475" y="4594"/>
                      </a:cubicBezTo>
                      <a:cubicBezTo>
                        <a:pt x="3625" y="4920"/>
                        <a:pt x="3174" y="5246"/>
                        <a:pt x="3149" y="5572"/>
                      </a:cubicBezTo>
                      <a:cubicBezTo>
                        <a:pt x="3124" y="5672"/>
                        <a:pt x="3149" y="5747"/>
                        <a:pt x="3174" y="5848"/>
                      </a:cubicBezTo>
                      <a:cubicBezTo>
                        <a:pt x="3199" y="5923"/>
                        <a:pt x="3275" y="6023"/>
                        <a:pt x="3224" y="6073"/>
                      </a:cubicBezTo>
                      <a:cubicBezTo>
                        <a:pt x="3199" y="6123"/>
                        <a:pt x="3024" y="6123"/>
                        <a:pt x="2974" y="6148"/>
                      </a:cubicBezTo>
                      <a:cubicBezTo>
                        <a:pt x="2899" y="6198"/>
                        <a:pt x="2849" y="6274"/>
                        <a:pt x="2798" y="6324"/>
                      </a:cubicBezTo>
                      <a:cubicBezTo>
                        <a:pt x="2698" y="6474"/>
                        <a:pt x="2673" y="6624"/>
                        <a:pt x="2673" y="6775"/>
                      </a:cubicBezTo>
                      <a:cubicBezTo>
                        <a:pt x="2648" y="6925"/>
                        <a:pt x="2648" y="7151"/>
                        <a:pt x="2523" y="7226"/>
                      </a:cubicBezTo>
                      <a:cubicBezTo>
                        <a:pt x="2309" y="7376"/>
                        <a:pt x="2442" y="7653"/>
                        <a:pt x="2641" y="7653"/>
                      </a:cubicBezTo>
                      <a:cubicBezTo>
                        <a:pt x="2676" y="7653"/>
                        <a:pt x="2712" y="7645"/>
                        <a:pt x="2748" y="7627"/>
                      </a:cubicBezTo>
                      <a:cubicBezTo>
                        <a:pt x="3099" y="7452"/>
                        <a:pt x="3049" y="7051"/>
                        <a:pt x="3124" y="6725"/>
                      </a:cubicBezTo>
                      <a:cubicBezTo>
                        <a:pt x="3149" y="6499"/>
                        <a:pt x="3275" y="6549"/>
                        <a:pt x="3475" y="6449"/>
                      </a:cubicBezTo>
                      <a:cubicBezTo>
                        <a:pt x="3651" y="6349"/>
                        <a:pt x="3726" y="6173"/>
                        <a:pt x="3676" y="5998"/>
                      </a:cubicBezTo>
                      <a:cubicBezTo>
                        <a:pt x="3625" y="5772"/>
                        <a:pt x="3525" y="5672"/>
                        <a:pt x="3651" y="5447"/>
                      </a:cubicBezTo>
                      <a:cubicBezTo>
                        <a:pt x="3751" y="5296"/>
                        <a:pt x="3926" y="5171"/>
                        <a:pt x="4001" y="4995"/>
                      </a:cubicBezTo>
                      <a:cubicBezTo>
                        <a:pt x="4102" y="4820"/>
                        <a:pt x="4102" y="4594"/>
                        <a:pt x="4001" y="4394"/>
                      </a:cubicBezTo>
                      <a:cubicBezTo>
                        <a:pt x="3926" y="4269"/>
                        <a:pt x="3851" y="4218"/>
                        <a:pt x="3926" y="4068"/>
                      </a:cubicBezTo>
                      <a:cubicBezTo>
                        <a:pt x="3976" y="3943"/>
                        <a:pt x="4102" y="3843"/>
                        <a:pt x="4227" y="3767"/>
                      </a:cubicBezTo>
                      <a:cubicBezTo>
                        <a:pt x="4402" y="3617"/>
                        <a:pt x="4252" y="3291"/>
                        <a:pt x="4026" y="3291"/>
                      </a:cubicBezTo>
                      <a:cubicBezTo>
                        <a:pt x="4017" y="3292"/>
                        <a:pt x="4009" y="3292"/>
                        <a:pt x="4000" y="3292"/>
                      </a:cubicBezTo>
                      <a:cubicBezTo>
                        <a:pt x="3536" y="3292"/>
                        <a:pt x="3829" y="2636"/>
                        <a:pt x="4001" y="2464"/>
                      </a:cubicBezTo>
                      <a:cubicBezTo>
                        <a:pt x="4152" y="2289"/>
                        <a:pt x="4052" y="2088"/>
                        <a:pt x="3876" y="2013"/>
                      </a:cubicBezTo>
                      <a:cubicBezTo>
                        <a:pt x="3575" y="1888"/>
                        <a:pt x="2723" y="1662"/>
                        <a:pt x="2974" y="1161"/>
                      </a:cubicBezTo>
                      <a:cubicBezTo>
                        <a:pt x="3045" y="994"/>
                        <a:pt x="2958" y="758"/>
                        <a:pt x="2776" y="758"/>
                      </a:cubicBezTo>
                      <a:cubicBezTo>
                        <a:pt x="2767" y="758"/>
                        <a:pt x="2758" y="759"/>
                        <a:pt x="2748" y="760"/>
                      </a:cubicBezTo>
                      <a:cubicBezTo>
                        <a:pt x="2679" y="766"/>
                        <a:pt x="2573" y="774"/>
                        <a:pt x="2454" y="774"/>
                      </a:cubicBezTo>
                      <a:cubicBezTo>
                        <a:pt x="2097" y="774"/>
                        <a:pt x="1627" y="703"/>
                        <a:pt x="1721" y="309"/>
                      </a:cubicBezTo>
                      <a:cubicBezTo>
                        <a:pt x="1774" y="148"/>
                        <a:pt x="1638" y="1"/>
                        <a:pt x="1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6"/>
                <p:cNvSpPr/>
                <p:nvPr/>
              </p:nvSpPr>
              <p:spPr>
                <a:xfrm>
                  <a:off x="7247946" y="1816054"/>
                  <a:ext cx="212686" cy="82827"/>
                </a:xfrm>
                <a:custGeom>
                  <a:avLst/>
                  <a:gdLst/>
                  <a:ahLst/>
                  <a:cxnLst/>
                  <a:rect l="l" t="t" r="r" b="b"/>
                  <a:pathLst>
                    <a:path w="7118" h="2772" extrusionOk="0">
                      <a:moveTo>
                        <a:pt x="429" y="0"/>
                      </a:moveTo>
                      <a:cubicBezTo>
                        <a:pt x="374" y="0"/>
                        <a:pt x="322" y="20"/>
                        <a:pt x="275" y="66"/>
                      </a:cubicBezTo>
                      <a:cubicBezTo>
                        <a:pt x="1" y="400"/>
                        <a:pt x="386" y="779"/>
                        <a:pt x="722" y="988"/>
                      </a:cubicBezTo>
                      <a:lnTo>
                        <a:pt x="722" y="988"/>
                      </a:lnTo>
                      <a:cubicBezTo>
                        <a:pt x="679" y="1530"/>
                        <a:pt x="1139" y="1982"/>
                        <a:pt x="1639" y="1982"/>
                      </a:cubicBezTo>
                      <a:cubicBezTo>
                        <a:pt x="1709" y="1982"/>
                        <a:pt x="1781" y="1973"/>
                        <a:pt x="1852" y="1954"/>
                      </a:cubicBezTo>
                      <a:lnTo>
                        <a:pt x="1852" y="1954"/>
                      </a:lnTo>
                      <a:cubicBezTo>
                        <a:pt x="2049" y="2307"/>
                        <a:pt x="2492" y="2461"/>
                        <a:pt x="2899" y="2461"/>
                      </a:cubicBezTo>
                      <a:cubicBezTo>
                        <a:pt x="2970" y="2461"/>
                        <a:pt x="3040" y="2457"/>
                        <a:pt x="3107" y="2447"/>
                      </a:cubicBezTo>
                      <a:cubicBezTo>
                        <a:pt x="3308" y="2422"/>
                        <a:pt x="3483" y="2372"/>
                        <a:pt x="3684" y="2322"/>
                      </a:cubicBezTo>
                      <a:cubicBezTo>
                        <a:pt x="3723" y="2322"/>
                        <a:pt x="3792" y="2322"/>
                        <a:pt x="3797" y="2299"/>
                      </a:cubicBezTo>
                      <a:lnTo>
                        <a:pt x="3797" y="2299"/>
                      </a:lnTo>
                      <a:cubicBezTo>
                        <a:pt x="3809" y="2339"/>
                        <a:pt x="3809" y="2408"/>
                        <a:pt x="3809" y="2447"/>
                      </a:cubicBezTo>
                      <a:cubicBezTo>
                        <a:pt x="3883" y="2650"/>
                        <a:pt x="4038" y="2772"/>
                        <a:pt x="4225" y="2772"/>
                      </a:cubicBezTo>
                      <a:cubicBezTo>
                        <a:pt x="4292" y="2772"/>
                        <a:pt x="4363" y="2756"/>
                        <a:pt x="4436" y="2723"/>
                      </a:cubicBezTo>
                      <a:cubicBezTo>
                        <a:pt x="4561" y="2648"/>
                        <a:pt x="4636" y="2523"/>
                        <a:pt x="4787" y="2523"/>
                      </a:cubicBezTo>
                      <a:cubicBezTo>
                        <a:pt x="4912" y="2523"/>
                        <a:pt x="5062" y="2573"/>
                        <a:pt x="5188" y="2573"/>
                      </a:cubicBezTo>
                      <a:cubicBezTo>
                        <a:pt x="5313" y="2573"/>
                        <a:pt x="5438" y="2548"/>
                        <a:pt x="5538" y="2472"/>
                      </a:cubicBezTo>
                      <a:cubicBezTo>
                        <a:pt x="5664" y="2397"/>
                        <a:pt x="5689" y="2247"/>
                        <a:pt x="5789" y="2172"/>
                      </a:cubicBezTo>
                      <a:cubicBezTo>
                        <a:pt x="5889" y="2097"/>
                        <a:pt x="6090" y="2122"/>
                        <a:pt x="6215" y="2097"/>
                      </a:cubicBezTo>
                      <a:cubicBezTo>
                        <a:pt x="6366" y="2046"/>
                        <a:pt x="6516" y="1996"/>
                        <a:pt x="6641" y="1921"/>
                      </a:cubicBezTo>
                      <a:cubicBezTo>
                        <a:pt x="6892" y="1771"/>
                        <a:pt x="7067" y="1570"/>
                        <a:pt x="7117" y="1269"/>
                      </a:cubicBezTo>
                      <a:cubicBezTo>
                        <a:pt x="7117" y="1196"/>
                        <a:pt x="7064" y="1150"/>
                        <a:pt x="7005" y="1150"/>
                      </a:cubicBezTo>
                      <a:cubicBezTo>
                        <a:pt x="6984" y="1150"/>
                        <a:pt x="6962" y="1156"/>
                        <a:pt x="6942" y="1169"/>
                      </a:cubicBezTo>
                      <a:cubicBezTo>
                        <a:pt x="6716" y="1295"/>
                        <a:pt x="6516" y="1470"/>
                        <a:pt x="6265" y="1570"/>
                      </a:cubicBezTo>
                      <a:cubicBezTo>
                        <a:pt x="6040" y="1645"/>
                        <a:pt x="5789" y="1595"/>
                        <a:pt x="5563" y="1696"/>
                      </a:cubicBezTo>
                      <a:cubicBezTo>
                        <a:pt x="5488" y="1746"/>
                        <a:pt x="5413" y="1821"/>
                        <a:pt x="5363" y="1896"/>
                      </a:cubicBezTo>
                      <a:cubicBezTo>
                        <a:pt x="5263" y="2046"/>
                        <a:pt x="5288" y="2071"/>
                        <a:pt x="5112" y="2071"/>
                      </a:cubicBezTo>
                      <a:cubicBezTo>
                        <a:pt x="4972" y="2056"/>
                        <a:pt x="4841" y="2021"/>
                        <a:pt x="4714" y="2021"/>
                      </a:cubicBezTo>
                      <a:cubicBezTo>
                        <a:pt x="4637" y="2021"/>
                        <a:pt x="4561" y="2034"/>
                        <a:pt x="4486" y="2071"/>
                      </a:cubicBezTo>
                      <a:cubicBezTo>
                        <a:pt x="4457" y="2086"/>
                        <a:pt x="4372" y="2132"/>
                        <a:pt x="4304" y="2175"/>
                      </a:cubicBezTo>
                      <a:lnTo>
                        <a:pt x="4304" y="2175"/>
                      </a:lnTo>
                      <a:cubicBezTo>
                        <a:pt x="4295" y="2140"/>
                        <a:pt x="4277" y="2106"/>
                        <a:pt x="4260" y="2071"/>
                      </a:cubicBezTo>
                      <a:cubicBezTo>
                        <a:pt x="4185" y="1871"/>
                        <a:pt x="3959" y="1771"/>
                        <a:pt x="3734" y="1771"/>
                      </a:cubicBezTo>
                      <a:cubicBezTo>
                        <a:pt x="3453" y="1794"/>
                        <a:pt x="3194" y="1949"/>
                        <a:pt x="2916" y="1949"/>
                      </a:cubicBezTo>
                      <a:cubicBezTo>
                        <a:pt x="2897" y="1949"/>
                        <a:pt x="2877" y="1948"/>
                        <a:pt x="2857" y="1946"/>
                      </a:cubicBezTo>
                      <a:cubicBezTo>
                        <a:pt x="2631" y="1946"/>
                        <a:pt x="2305" y="1846"/>
                        <a:pt x="2280" y="1570"/>
                      </a:cubicBezTo>
                      <a:cubicBezTo>
                        <a:pt x="2261" y="1434"/>
                        <a:pt x="2135" y="1312"/>
                        <a:pt x="1998" y="1312"/>
                      </a:cubicBezTo>
                      <a:cubicBezTo>
                        <a:pt x="1958" y="1312"/>
                        <a:pt x="1918" y="1322"/>
                        <a:pt x="1879" y="1345"/>
                      </a:cubicBezTo>
                      <a:cubicBezTo>
                        <a:pt x="1796" y="1398"/>
                        <a:pt x="1712" y="1422"/>
                        <a:pt x="1635" y="1422"/>
                      </a:cubicBezTo>
                      <a:cubicBezTo>
                        <a:pt x="1389" y="1422"/>
                        <a:pt x="1213" y="1180"/>
                        <a:pt x="1328" y="894"/>
                      </a:cubicBezTo>
                      <a:cubicBezTo>
                        <a:pt x="1403" y="743"/>
                        <a:pt x="1253" y="593"/>
                        <a:pt x="1127" y="543"/>
                      </a:cubicBezTo>
                      <a:cubicBezTo>
                        <a:pt x="877" y="467"/>
                        <a:pt x="827" y="217"/>
                        <a:pt x="626" y="66"/>
                      </a:cubicBezTo>
                      <a:cubicBezTo>
                        <a:pt x="559" y="26"/>
                        <a:pt x="492" y="0"/>
                        <a:pt x="4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6"/>
                <p:cNvSpPr/>
                <p:nvPr/>
              </p:nvSpPr>
              <p:spPr>
                <a:xfrm>
                  <a:off x="7229390" y="1653268"/>
                  <a:ext cx="50258" cy="168523"/>
                </a:xfrm>
                <a:custGeom>
                  <a:avLst/>
                  <a:gdLst/>
                  <a:ahLst/>
                  <a:cxnLst/>
                  <a:rect l="l" t="t" r="r" b="b"/>
                  <a:pathLst>
                    <a:path w="1682" h="5640" extrusionOk="0">
                      <a:moveTo>
                        <a:pt x="1303" y="0"/>
                      </a:moveTo>
                      <a:cubicBezTo>
                        <a:pt x="1171" y="0"/>
                        <a:pt x="1049" y="91"/>
                        <a:pt x="971" y="226"/>
                      </a:cubicBezTo>
                      <a:cubicBezTo>
                        <a:pt x="896" y="326"/>
                        <a:pt x="921" y="477"/>
                        <a:pt x="1022" y="577"/>
                      </a:cubicBezTo>
                      <a:cubicBezTo>
                        <a:pt x="1072" y="627"/>
                        <a:pt x="1022" y="752"/>
                        <a:pt x="946" y="752"/>
                      </a:cubicBezTo>
                      <a:cubicBezTo>
                        <a:pt x="696" y="752"/>
                        <a:pt x="545" y="1078"/>
                        <a:pt x="746" y="1254"/>
                      </a:cubicBezTo>
                      <a:cubicBezTo>
                        <a:pt x="921" y="1404"/>
                        <a:pt x="796" y="1680"/>
                        <a:pt x="570" y="1705"/>
                      </a:cubicBezTo>
                      <a:cubicBezTo>
                        <a:pt x="332" y="1745"/>
                        <a:pt x="314" y="2038"/>
                        <a:pt x="443" y="2194"/>
                      </a:cubicBezTo>
                      <a:lnTo>
                        <a:pt x="443" y="2194"/>
                      </a:lnTo>
                      <a:lnTo>
                        <a:pt x="420" y="2306"/>
                      </a:lnTo>
                      <a:cubicBezTo>
                        <a:pt x="395" y="2407"/>
                        <a:pt x="370" y="2482"/>
                        <a:pt x="345" y="2582"/>
                      </a:cubicBezTo>
                      <a:cubicBezTo>
                        <a:pt x="295" y="2758"/>
                        <a:pt x="270" y="2983"/>
                        <a:pt x="345" y="3184"/>
                      </a:cubicBezTo>
                      <a:cubicBezTo>
                        <a:pt x="420" y="3309"/>
                        <a:pt x="621" y="3409"/>
                        <a:pt x="621" y="3534"/>
                      </a:cubicBezTo>
                      <a:cubicBezTo>
                        <a:pt x="621" y="3635"/>
                        <a:pt x="445" y="4086"/>
                        <a:pt x="370" y="4086"/>
                      </a:cubicBezTo>
                      <a:cubicBezTo>
                        <a:pt x="362" y="4085"/>
                        <a:pt x="353" y="4084"/>
                        <a:pt x="345" y="4084"/>
                      </a:cubicBezTo>
                      <a:cubicBezTo>
                        <a:pt x="134" y="4084"/>
                        <a:pt x="0" y="4391"/>
                        <a:pt x="169" y="4512"/>
                      </a:cubicBezTo>
                      <a:cubicBezTo>
                        <a:pt x="395" y="4687"/>
                        <a:pt x="395" y="5013"/>
                        <a:pt x="520" y="5264"/>
                      </a:cubicBezTo>
                      <a:cubicBezTo>
                        <a:pt x="646" y="5489"/>
                        <a:pt x="796" y="5640"/>
                        <a:pt x="1072" y="5640"/>
                      </a:cubicBezTo>
                      <a:cubicBezTo>
                        <a:pt x="1172" y="5640"/>
                        <a:pt x="1222" y="5514"/>
                        <a:pt x="1147" y="5439"/>
                      </a:cubicBezTo>
                      <a:cubicBezTo>
                        <a:pt x="932" y="5171"/>
                        <a:pt x="909" y="4787"/>
                        <a:pt x="776" y="4480"/>
                      </a:cubicBezTo>
                      <a:lnTo>
                        <a:pt x="776" y="4480"/>
                      </a:lnTo>
                      <a:cubicBezTo>
                        <a:pt x="904" y="4377"/>
                        <a:pt x="994" y="4216"/>
                        <a:pt x="1072" y="4036"/>
                      </a:cubicBezTo>
                      <a:cubicBezTo>
                        <a:pt x="1247" y="3685"/>
                        <a:pt x="1372" y="3359"/>
                        <a:pt x="1072" y="3033"/>
                      </a:cubicBezTo>
                      <a:cubicBezTo>
                        <a:pt x="1022" y="2983"/>
                        <a:pt x="971" y="2933"/>
                        <a:pt x="921" y="2883"/>
                      </a:cubicBezTo>
                      <a:cubicBezTo>
                        <a:pt x="917" y="2879"/>
                        <a:pt x="913" y="2875"/>
                        <a:pt x="910" y="2873"/>
                      </a:cubicBezTo>
                      <a:lnTo>
                        <a:pt x="910" y="2873"/>
                      </a:lnTo>
                      <a:cubicBezTo>
                        <a:pt x="914" y="2870"/>
                        <a:pt x="918" y="2865"/>
                        <a:pt x="921" y="2858"/>
                      </a:cubicBezTo>
                      <a:cubicBezTo>
                        <a:pt x="946" y="2707"/>
                        <a:pt x="971" y="2582"/>
                        <a:pt x="996" y="2457"/>
                      </a:cubicBezTo>
                      <a:cubicBezTo>
                        <a:pt x="1021" y="2361"/>
                        <a:pt x="1037" y="2262"/>
                        <a:pt x="1037" y="2168"/>
                      </a:cubicBezTo>
                      <a:lnTo>
                        <a:pt x="1037" y="2168"/>
                      </a:lnTo>
                      <a:cubicBezTo>
                        <a:pt x="1349" y="1960"/>
                        <a:pt x="1487" y="1523"/>
                        <a:pt x="1372" y="1166"/>
                      </a:cubicBezTo>
                      <a:lnTo>
                        <a:pt x="1372" y="1166"/>
                      </a:lnTo>
                      <a:cubicBezTo>
                        <a:pt x="1570" y="990"/>
                        <a:pt x="1666" y="701"/>
                        <a:pt x="1593" y="439"/>
                      </a:cubicBezTo>
                      <a:lnTo>
                        <a:pt x="1593" y="439"/>
                      </a:lnTo>
                      <a:cubicBezTo>
                        <a:pt x="1682" y="295"/>
                        <a:pt x="1585" y="87"/>
                        <a:pt x="1423" y="26"/>
                      </a:cubicBezTo>
                      <a:cubicBezTo>
                        <a:pt x="1382" y="8"/>
                        <a:pt x="1342" y="0"/>
                        <a:pt x="13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36"/>
                <p:cNvSpPr/>
                <p:nvPr/>
              </p:nvSpPr>
              <p:spPr>
                <a:xfrm>
                  <a:off x="7267398" y="1624672"/>
                  <a:ext cx="125825" cy="45776"/>
                </a:xfrm>
                <a:custGeom>
                  <a:avLst/>
                  <a:gdLst/>
                  <a:ahLst/>
                  <a:cxnLst/>
                  <a:rect l="l" t="t" r="r" b="b"/>
                  <a:pathLst>
                    <a:path w="4211" h="1532" extrusionOk="0">
                      <a:moveTo>
                        <a:pt x="3034" y="332"/>
                      </a:moveTo>
                      <a:lnTo>
                        <a:pt x="3034" y="332"/>
                      </a:lnTo>
                      <a:cubicBezTo>
                        <a:pt x="3044" y="342"/>
                        <a:pt x="3052" y="350"/>
                        <a:pt x="3058" y="356"/>
                      </a:cubicBezTo>
                      <a:lnTo>
                        <a:pt x="3058" y="356"/>
                      </a:lnTo>
                      <a:lnTo>
                        <a:pt x="3034" y="332"/>
                      </a:lnTo>
                      <a:close/>
                      <a:moveTo>
                        <a:pt x="3742" y="1"/>
                      </a:moveTo>
                      <a:cubicBezTo>
                        <a:pt x="3613" y="1"/>
                        <a:pt x="3489" y="56"/>
                        <a:pt x="3434" y="181"/>
                      </a:cubicBezTo>
                      <a:cubicBezTo>
                        <a:pt x="3425" y="190"/>
                        <a:pt x="3415" y="202"/>
                        <a:pt x="3410" y="212"/>
                      </a:cubicBezTo>
                      <a:lnTo>
                        <a:pt x="3410" y="212"/>
                      </a:lnTo>
                      <a:cubicBezTo>
                        <a:pt x="3409" y="209"/>
                        <a:pt x="3409" y="206"/>
                        <a:pt x="3409" y="206"/>
                      </a:cubicBezTo>
                      <a:cubicBezTo>
                        <a:pt x="3409" y="206"/>
                        <a:pt x="3409" y="206"/>
                        <a:pt x="3409" y="214"/>
                      </a:cubicBezTo>
                      <a:lnTo>
                        <a:pt x="3409" y="214"/>
                      </a:lnTo>
                      <a:cubicBezTo>
                        <a:pt x="3405" y="222"/>
                        <a:pt x="3403" y="227"/>
                        <a:pt x="3407" y="227"/>
                      </a:cubicBezTo>
                      <a:cubicBezTo>
                        <a:pt x="3407" y="227"/>
                        <a:pt x="3408" y="227"/>
                        <a:pt x="3409" y="227"/>
                      </a:cubicBezTo>
                      <a:lnTo>
                        <a:pt x="3409" y="227"/>
                      </a:lnTo>
                      <a:cubicBezTo>
                        <a:pt x="3409" y="228"/>
                        <a:pt x="3409" y="229"/>
                        <a:pt x="3409" y="231"/>
                      </a:cubicBezTo>
                      <a:cubicBezTo>
                        <a:pt x="3359" y="256"/>
                        <a:pt x="3308" y="281"/>
                        <a:pt x="3258" y="306"/>
                      </a:cubicBezTo>
                      <a:cubicBezTo>
                        <a:pt x="3208" y="331"/>
                        <a:pt x="3158" y="331"/>
                        <a:pt x="3083" y="356"/>
                      </a:cubicBezTo>
                      <a:cubicBezTo>
                        <a:pt x="3044" y="264"/>
                        <a:pt x="2956" y="227"/>
                        <a:pt x="2868" y="227"/>
                      </a:cubicBezTo>
                      <a:cubicBezTo>
                        <a:pt x="2787" y="227"/>
                        <a:pt x="2705" y="258"/>
                        <a:pt x="2657" y="306"/>
                      </a:cubicBezTo>
                      <a:cubicBezTo>
                        <a:pt x="2433" y="485"/>
                        <a:pt x="2128" y="665"/>
                        <a:pt x="1833" y="665"/>
                      </a:cubicBezTo>
                      <a:cubicBezTo>
                        <a:pt x="1799" y="665"/>
                        <a:pt x="1764" y="662"/>
                        <a:pt x="1730" y="657"/>
                      </a:cubicBezTo>
                      <a:cubicBezTo>
                        <a:pt x="1707" y="654"/>
                        <a:pt x="1685" y="652"/>
                        <a:pt x="1664" y="652"/>
                      </a:cubicBezTo>
                      <a:cubicBezTo>
                        <a:pt x="1517" y="652"/>
                        <a:pt x="1397" y="726"/>
                        <a:pt x="1354" y="857"/>
                      </a:cubicBezTo>
                      <a:lnTo>
                        <a:pt x="1329" y="933"/>
                      </a:lnTo>
                      <a:lnTo>
                        <a:pt x="1303" y="882"/>
                      </a:lnTo>
                      <a:cubicBezTo>
                        <a:pt x="1353" y="669"/>
                        <a:pt x="1176" y="509"/>
                        <a:pt x="999" y="509"/>
                      </a:cubicBezTo>
                      <a:cubicBezTo>
                        <a:pt x="906" y="509"/>
                        <a:pt x="813" y="553"/>
                        <a:pt x="752" y="657"/>
                      </a:cubicBezTo>
                      <a:cubicBezTo>
                        <a:pt x="577" y="933"/>
                        <a:pt x="226" y="907"/>
                        <a:pt x="25" y="1158"/>
                      </a:cubicBezTo>
                      <a:lnTo>
                        <a:pt x="0" y="1208"/>
                      </a:lnTo>
                      <a:cubicBezTo>
                        <a:pt x="50" y="1359"/>
                        <a:pt x="126" y="1434"/>
                        <a:pt x="276" y="1459"/>
                      </a:cubicBezTo>
                      <a:cubicBezTo>
                        <a:pt x="328" y="1469"/>
                        <a:pt x="384" y="1475"/>
                        <a:pt x="441" y="1475"/>
                      </a:cubicBezTo>
                      <a:cubicBezTo>
                        <a:pt x="521" y="1475"/>
                        <a:pt x="603" y="1463"/>
                        <a:pt x="677" y="1434"/>
                      </a:cubicBezTo>
                      <a:cubicBezTo>
                        <a:pt x="751" y="1412"/>
                        <a:pt x="820" y="1381"/>
                        <a:pt x="885" y="1343"/>
                      </a:cubicBezTo>
                      <a:lnTo>
                        <a:pt x="885" y="1343"/>
                      </a:lnTo>
                      <a:cubicBezTo>
                        <a:pt x="961" y="1424"/>
                        <a:pt x="1059" y="1484"/>
                        <a:pt x="1178" y="1509"/>
                      </a:cubicBezTo>
                      <a:cubicBezTo>
                        <a:pt x="1228" y="1524"/>
                        <a:pt x="1278" y="1531"/>
                        <a:pt x="1329" y="1531"/>
                      </a:cubicBezTo>
                      <a:cubicBezTo>
                        <a:pt x="1531" y="1531"/>
                        <a:pt x="1730" y="1417"/>
                        <a:pt x="1842" y="1251"/>
                      </a:cubicBezTo>
                      <a:lnTo>
                        <a:pt x="1842" y="1251"/>
                      </a:lnTo>
                      <a:cubicBezTo>
                        <a:pt x="2230" y="1221"/>
                        <a:pt x="2627" y="1096"/>
                        <a:pt x="2911" y="819"/>
                      </a:cubicBezTo>
                      <a:lnTo>
                        <a:pt x="2911" y="819"/>
                      </a:lnTo>
                      <a:cubicBezTo>
                        <a:pt x="2976" y="831"/>
                        <a:pt x="3043" y="833"/>
                        <a:pt x="3111" y="833"/>
                      </a:cubicBezTo>
                      <a:cubicBezTo>
                        <a:pt x="3151" y="833"/>
                        <a:pt x="3192" y="832"/>
                        <a:pt x="3233" y="832"/>
                      </a:cubicBezTo>
                      <a:cubicBezTo>
                        <a:pt x="3296" y="845"/>
                        <a:pt x="3365" y="851"/>
                        <a:pt x="3434" y="851"/>
                      </a:cubicBezTo>
                      <a:cubicBezTo>
                        <a:pt x="3503" y="851"/>
                        <a:pt x="3572" y="845"/>
                        <a:pt x="3634" y="832"/>
                      </a:cubicBezTo>
                      <a:cubicBezTo>
                        <a:pt x="3634" y="832"/>
                        <a:pt x="3709" y="807"/>
                        <a:pt x="3659" y="807"/>
                      </a:cubicBezTo>
                      <a:cubicBezTo>
                        <a:pt x="3684" y="807"/>
                        <a:pt x="3735" y="807"/>
                        <a:pt x="3785" y="782"/>
                      </a:cubicBezTo>
                      <a:cubicBezTo>
                        <a:pt x="3835" y="782"/>
                        <a:pt x="3910" y="757"/>
                        <a:pt x="3960" y="707"/>
                      </a:cubicBezTo>
                      <a:cubicBezTo>
                        <a:pt x="4136" y="557"/>
                        <a:pt x="4211" y="306"/>
                        <a:pt x="4035" y="105"/>
                      </a:cubicBezTo>
                      <a:cubicBezTo>
                        <a:pt x="3956" y="38"/>
                        <a:pt x="3847" y="1"/>
                        <a:pt x="37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36"/>
                <p:cNvSpPr/>
                <p:nvPr/>
              </p:nvSpPr>
              <p:spPr>
                <a:xfrm>
                  <a:off x="7416409" y="1633039"/>
                  <a:ext cx="10518" cy="2301"/>
                </a:xfrm>
                <a:custGeom>
                  <a:avLst/>
                  <a:gdLst/>
                  <a:ahLst/>
                  <a:cxnLst/>
                  <a:rect l="l" t="t" r="r" b="b"/>
                  <a:pathLst>
                    <a:path w="352" h="77" extrusionOk="0">
                      <a:moveTo>
                        <a:pt x="151" y="1"/>
                      </a:moveTo>
                      <a:cubicBezTo>
                        <a:pt x="101" y="1"/>
                        <a:pt x="51" y="1"/>
                        <a:pt x="1" y="76"/>
                      </a:cubicBezTo>
                      <a:lnTo>
                        <a:pt x="352" y="76"/>
                      </a:lnTo>
                      <a:cubicBezTo>
                        <a:pt x="301" y="26"/>
                        <a:pt x="226" y="1"/>
                        <a:pt x="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6"/>
                <p:cNvSpPr/>
                <p:nvPr/>
              </p:nvSpPr>
              <p:spPr>
                <a:xfrm>
                  <a:off x="7348253" y="1624822"/>
                  <a:ext cx="42728" cy="9771"/>
                </a:xfrm>
                <a:custGeom>
                  <a:avLst/>
                  <a:gdLst/>
                  <a:ahLst/>
                  <a:cxnLst/>
                  <a:rect l="l" t="t" r="r" b="b"/>
                  <a:pathLst>
                    <a:path w="1430" h="327" extrusionOk="0">
                      <a:moveTo>
                        <a:pt x="151" y="226"/>
                      </a:moveTo>
                      <a:cubicBezTo>
                        <a:pt x="101" y="226"/>
                        <a:pt x="26" y="226"/>
                        <a:pt x="1" y="251"/>
                      </a:cubicBezTo>
                      <a:cubicBezTo>
                        <a:pt x="101" y="276"/>
                        <a:pt x="201" y="276"/>
                        <a:pt x="327" y="276"/>
                      </a:cubicBezTo>
                      <a:cubicBezTo>
                        <a:pt x="277" y="251"/>
                        <a:pt x="227" y="226"/>
                        <a:pt x="151" y="226"/>
                      </a:cubicBezTo>
                      <a:close/>
                      <a:moveTo>
                        <a:pt x="1054" y="0"/>
                      </a:moveTo>
                      <a:cubicBezTo>
                        <a:pt x="903" y="0"/>
                        <a:pt x="778" y="50"/>
                        <a:pt x="728" y="176"/>
                      </a:cubicBezTo>
                      <a:cubicBezTo>
                        <a:pt x="728" y="201"/>
                        <a:pt x="703" y="201"/>
                        <a:pt x="703" y="226"/>
                      </a:cubicBezTo>
                      <a:cubicBezTo>
                        <a:pt x="653" y="251"/>
                        <a:pt x="602" y="276"/>
                        <a:pt x="577" y="301"/>
                      </a:cubicBezTo>
                      <a:cubicBezTo>
                        <a:pt x="853" y="326"/>
                        <a:pt x="1154" y="326"/>
                        <a:pt x="1430" y="326"/>
                      </a:cubicBezTo>
                      <a:cubicBezTo>
                        <a:pt x="1430" y="251"/>
                        <a:pt x="1379" y="176"/>
                        <a:pt x="1329" y="100"/>
                      </a:cubicBezTo>
                      <a:cubicBezTo>
                        <a:pt x="1254" y="25"/>
                        <a:pt x="1154" y="0"/>
                        <a:pt x="10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6" name="Google Shape;946;p36"/>
              <p:cNvGrpSpPr/>
              <p:nvPr/>
            </p:nvGrpSpPr>
            <p:grpSpPr>
              <a:xfrm>
                <a:off x="7438408" y="2045794"/>
                <a:ext cx="352016" cy="336120"/>
                <a:chOff x="7438408" y="2045794"/>
                <a:chExt cx="352016" cy="336120"/>
              </a:xfrm>
            </p:grpSpPr>
            <p:sp>
              <p:nvSpPr>
                <p:cNvPr id="947" name="Google Shape;947;p36"/>
                <p:cNvSpPr/>
                <p:nvPr/>
              </p:nvSpPr>
              <p:spPr>
                <a:xfrm>
                  <a:off x="7448149" y="2051621"/>
                  <a:ext cx="326529" cy="321867"/>
                </a:xfrm>
                <a:custGeom>
                  <a:avLst/>
                  <a:gdLst/>
                  <a:ahLst/>
                  <a:cxnLst/>
                  <a:rect l="l" t="t" r="r" b="b"/>
                  <a:pathLst>
                    <a:path w="10928" h="10772" extrusionOk="0">
                      <a:moveTo>
                        <a:pt x="4587" y="1"/>
                      </a:moveTo>
                      <a:cubicBezTo>
                        <a:pt x="4512" y="1"/>
                        <a:pt x="4462" y="1"/>
                        <a:pt x="4411" y="26"/>
                      </a:cubicBezTo>
                      <a:cubicBezTo>
                        <a:pt x="3935" y="76"/>
                        <a:pt x="3484" y="201"/>
                        <a:pt x="3058" y="402"/>
                      </a:cubicBezTo>
                      <a:cubicBezTo>
                        <a:pt x="1830" y="978"/>
                        <a:pt x="903" y="2056"/>
                        <a:pt x="426" y="3309"/>
                      </a:cubicBezTo>
                      <a:cubicBezTo>
                        <a:pt x="176" y="3986"/>
                        <a:pt x="0" y="4663"/>
                        <a:pt x="25" y="5389"/>
                      </a:cubicBezTo>
                      <a:cubicBezTo>
                        <a:pt x="76" y="6016"/>
                        <a:pt x="276" y="6592"/>
                        <a:pt x="577" y="7169"/>
                      </a:cubicBezTo>
                      <a:cubicBezTo>
                        <a:pt x="827" y="7695"/>
                        <a:pt x="1178" y="8171"/>
                        <a:pt x="1579" y="8623"/>
                      </a:cubicBezTo>
                      <a:cubicBezTo>
                        <a:pt x="2055" y="9199"/>
                        <a:pt x="2557" y="9675"/>
                        <a:pt x="3183" y="10051"/>
                      </a:cubicBezTo>
                      <a:cubicBezTo>
                        <a:pt x="3964" y="10526"/>
                        <a:pt x="4871" y="10772"/>
                        <a:pt x="5780" y="10772"/>
                      </a:cubicBezTo>
                      <a:cubicBezTo>
                        <a:pt x="6213" y="10772"/>
                        <a:pt x="6647" y="10716"/>
                        <a:pt x="7068" y="10603"/>
                      </a:cubicBezTo>
                      <a:cubicBezTo>
                        <a:pt x="8396" y="10252"/>
                        <a:pt x="9399" y="9324"/>
                        <a:pt x="10101" y="8171"/>
                      </a:cubicBezTo>
                      <a:cubicBezTo>
                        <a:pt x="10376" y="7720"/>
                        <a:pt x="10602" y="7219"/>
                        <a:pt x="10727" y="6718"/>
                      </a:cubicBezTo>
                      <a:cubicBezTo>
                        <a:pt x="10853" y="6367"/>
                        <a:pt x="10928" y="5991"/>
                        <a:pt x="10903" y="5590"/>
                      </a:cubicBezTo>
                      <a:lnTo>
                        <a:pt x="10878" y="5590"/>
                      </a:lnTo>
                      <a:cubicBezTo>
                        <a:pt x="10903" y="5189"/>
                        <a:pt x="10853" y="4813"/>
                        <a:pt x="10777" y="4412"/>
                      </a:cubicBezTo>
                      <a:cubicBezTo>
                        <a:pt x="10527" y="3309"/>
                        <a:pt x="9875" y="2282"/>
                        <a:pt x="8948" y="1580"/>
                      </a:cubicBezTo>
                      <a:cubicBezTo>
                        <a:pt x="8847" y="1505"/>
                        <a:pt x="8747" y="1480"/>
                        <a:pt x="8647" y="1455"/>
                      </a:cubicBezTo>
                      <a:cubicBezTo>
                        <a:pt x="8271" y="1129"/>
                        <a:pt x="7870" y="828"/>
                        <a:pt x="7394" y="577"/>
                      </a:cubicBezTo>
                      <a:cubicBezTo>
                        <a:pt x="6968" y="352"/>
                        <a:pt x="6467" y="176"/>
                        <a:pt x="5965" y="101"/>
                      </a:cubicBezTo>
                      <a:cubicBezTo>
                        <a:pt x="5815" y="76"/>
                        <a:pt x="5639" y="51"/>
                        <a:pt x="5464" y="51"/>
                      </a:cubicBezTo>
                      <a:cubicBezTo>
                        <a:pt x="5188" y="1"/>
                        <a:pt x="4913" y="1"/>
                        <a:pt x="4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6"/>
                <p:cNvSpPr/>
                <p:nvPr/>
              </p:nvSpPr>
              <p:spPr>
                <a:xfrm>
                  <a:off x="7696781" y="2080843"/>
                  <a:ext cx="777" cy="777"/>
                </a:xfrm>
                <a:custGeom>
                  <a:avLst/>
                  <a:gdLst/>
                  <a:ahLst/>
                  <a:cxnLst/>
                  <a:rect l="l" t="t" r="r" b="b"/>
                  <a:pathLst>
                    <a:path w="26" h="26" extrusionOk="0">
                      <a:moveTo>
                        <a:pt x="25" y="25"/>
                      </a:moveTo>
                      <a:cubicBezTo>
                        <a:pt x="25" y="25"/>
                        <a:pt x="25" y="25"/>
                        <a:pt x="25" y="25"/>
                      </a:cubicBezTo>
                      <a:cubicBezTo>
                        <a:pt x="25" y="25"/>
                        <a:pt x="0" y="0"/>
                        <a:pt x="0" y="0"/>
                      </a:cubicBezTo>
                      <a:cubicBezTo>
                        <a:pt x="0" y="25"/>
                        <a:pt x="25" y="25"/>
                        <a:pt x="25" y="25"/>
                      </a:cubicBezTo>
                      <a:close/>
                    </a:path>
                  </a:pathLst>
                </a:custGeom>
                <a:solidFill>
                  <a:srgbClr val="AEB0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6"/>
                <p:cNvSpPr/>
                <p:nvPr/>
              </p:nvSpPr>
              <p:spPr>
                <a:xfrm>
                  <a:off x="7630865" y="2061362"/>
                  <a:ext cx="140824" cy="239667"/>
                </a:xfrm>
                <a:custGeom>
                  <a:avLst/>
                  <a:gdLst/>
                  <a:ahLst/>
                  <a:cxnLst/>
                  <a:rect l="l" t="t" r="r" b="b"/>
                  <a:pathLst>
                    <a:path w="4713" h="8021" extrusionOk="0">
                      <a:moveTo>
                        <a:pt x="3961" y="2883"/>
                      </a:moveTo>
                      <a:lnTo>
                        <a:pt x="3961" y="2883"/>
                      </a:lnTo>
                      <a:cubicBezTo>
                        <a:pt x="4261" y="3660"/>
                        <a:pt x="4362" y="4462"/>
                        <a:pt x="4286" y="5289"/>
                      </a:cubicBezTo>
                      <a:cubicBezTo>
                        <a:pt x="4211" y="6292"/>
                        <a:pt x="3835" y="7219"/>
                        <a:pt x="3259" y="7971"/>
                      </a:cubicBezTo>
                      <a:lnTo>
                        <a:pt x="3610" y="7971"/>
                      </a:lnTo>
                      <a:cubicBezTo>
                        <a:pt x="3710" y="7845"/>
                        <a:pt x="3785" y="7695"/>
                        <a:pt x="3860" y="7570"/>
                      </a:cubicBezTo>
                      <a:cubicBezTo>
                        <a:pt x="4562" y="6266"/>
                        <a:pt x="4712" y="4788"/>
                        <a:pt x="4186" y="3409"/>
                      </a:cubicBezTo>
                      <a:cubicBezTo>
                        <a:pt x="4136" y="3234"/>
                        <a:pt x="4061" y="3058"/>
                        <a:pt x="3961" y="2883"/>
                      </a:cubicBezTo>
                      <a:close/>
                      <a:moveTo>
                        <a:pt x="1" y="1"/>
                      </a:moveTo>
                      <a:cubicBezTo>
                        <a:pt x="276" y="151"/>
                        <a:pt x="577" y="327"/>
                        <a:pt x="853" y="477"/>
                      </a:cubicBezTo>
                      <a:cubicBezTo>
                        <a:pt x="1204" y="652"/>
                        <a:pt x="1529" y="878"/>
                        <a:pt x="1830" y="1129"/>
                      </a:cubicBezTo>
                      <a:cubicBezTo>
                        <a:pt x="2331" y="1555"/>
                        <a:pt x="2783" y="2031"/>
                        <a:pt x="3108" y="2607"/>
                      </a:cubicBezTo>
                      <a:cubicBezTo>
                        <a:pt x="3710" y="3760"/>
                        <a:pt x="3585" y="5114"/>
                        <a:pt x="3184" y="6292"/>
                      </a:cubicBezTo>
                      <a:cubicBezTo>
                        <a:pt x="2958" y="6918"/>
                        <a:pt x="2632" y="7520"/>
                        <a:pt x="2206" y="8021"/>
                      </a:cubicBezTo>
                      <a:cubicBezTo>
                        <a:pt x="2256" y="8021"/>
                        <a:pt x="2331" y="8021"/>
                        <a:pt x="2382" y="7996"/>
                      </a:cubicBezTo>
                      <a:cubicBezTo>
                        <a:pt x="3284" y="7119"/>
                        <a:pt x="3785" y="5865"/>
                        <a:pt x="3810" y="4587"/>
                      </a:cubicBezTo>
                      <a:cubicBezTo>
                        <a:pt x="3835" y="2582"/>
                        <a:pt x="2557" y="803"/>
                        <a:pt x="702" y="76"/>
                      </a:cubicBezTo>
                      <a:cubicBezTo>
                        <a:pt x="477" y="51"/>
                        <a:pt x="226" y="51"/>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6"/>
                <p:cNvSpPr/>
                <p:nvPr/>
              </p:nvSpPr>
              <p:spPr>
                <a:xfrm>
                  <a:off x="7510299" y="2110036"/>
                  <a:ext cx="146800" cy="164788"/>
                </a:xfrm>
                <a:custGeom>
                  <a:avLst/>
                  <a:gdLst/>
                  <a:ahLst/>
                  <a:cxnLst/>
                  <a:rect l="l" t="t" r="r" b="b"/>
                  <a:pathLst>
                    <a:path w="4913" h="5515" extrusionOk="0">
                      <a:moveTo>
                        <a:pt x="2732" y="1"/>
                      </a:moveTo>
                      <a:cubicBezTo>
                        <a:pt x="1981" y="76"/>
                        <a:pt x="1304" y="527"/>
                        <a:pt x="803" y="1104"/>
                      </a:cubicBezTo>
                      <a:cubicBezTo>
                        <a:pt x="326" y="1680"/>
                        <a:pt x="1" y="2382"/>
                        <a:pt x="26" y="3134"/>
                      </a:cubicBezTo>
                      <a:cubicBezTo>
                        <a:pt x="26" y="3134"/>
                        <a:pt x="26" y="3109"/>
                        <a:pt x="26" y="3109"/>
                      </a:cubicBezTo>
                      <a:cubicBezTo>
                        <a:pt x="51" y="3008"/>
                        <a:pt x="151" y="2958"/>
                        <a:pt x="226" y="2958"/>
                      </a:cubicBezTo>
                      <a:cubicBezTo>
                        <a:pt x="326" y="2958"/>
                        <a:pt x="427" y="3033"/>
                        <a:pt x="427" y="3159"/>
                      </a:cubicBezTo>
                      <a:cubicBezTo>
                        <a:pt x="376" y="4011"/>
                        <a:pt x="677" y="4813"/>
                        <a:pt x="1429" y="5289"/>
                      </a:cubicBezTo>
                      <a:cubicBezTo>
                        <a:pt x="1579" y="5364"/>
                        <a:pt x="1755" y="5440"/>
                        <a:pt x="1930" y="5515"/>
                      </a:cubicBezTo>
                      <a:cubicBezTo>
                        <a:pt x="1855" y="5440"/>
                        <a:pt x="1805" y="5389"/>
                        <a:pt x="1755" y="5339"/>
                      </a:cubicBezTo>
                      <a:cubicBezTo>
                        <a:pt x="1454" y="5089"/>
                        <a:pt x="1204" y="4813"/>
                        <a:pt x="1003" y="4462"/>
                      </a:cubicBezTo>
                      <a:cubicBezTo>
                        <a:pt x="828" y="4136"/>
                        <a:pt x="752" y="3785"/>
                        <a:pt x="702" y="3409"/>
                      </a:cubicBezTo>
                      <a:cubicBezTo>
                        <a:pt x="627" y="2958"/>
                        <a:pt x="702" y="2582"/>
                        <a:pt x="903" y="2181"/>
                      </a:cubicBezTo>
                      <a:cubicBezTo>
                        <a:pt x="1254" y="1480"/>
                        <a:pt x="1855" y="878"/>
                        <a:pt x="2607" y="627"/>
                      </a:cubicBezTo>
                      <a:cubicBezTo>
                        <a:pt x="2883" y="527"/>
                        <a:pt x="3209" y="427"/>
                        <a:pt x="3509" y="427"/>
                      </a:cubicBezTo>
                      <a:cubicBezTo>
                        <a:pt x="3585" y="427"/>
                        <a:pt x="3635" y="427"/>
                        <a:pt x="3685" y="452"/>
                      </a:cubicBezTo>
                      <a:cubicBezTo>
                        <a:pt x="4111" y="502"/>
                        <a:pt x="4562" y="728"/>
                        <a:pt x="4913" y="953"/>
                      </a:cubicBezTo>
                      <a:cubicBezTo>
                        <a:pt x="4737" y="753"/>
                        <a:pt x="4537" y="577"/>
                        <a:pt x="4286" y="477"/>
                      </a:cubicBezTo>
                      <a:cubicBezTo>
                        <a:pt x="4236" y="452"/>
                        <a:pt x="4236" y="402"/>
                        <a:pt x="4261" y="377"/>
                      </a:cubicBezTo>
                      <a:cubicBezTo>
                        <a:pt x="4136" y="302"/>
                        <a:pt x="3986" y="252"/>
                        <a:pt x="3860" y="201"/>
                      </a:cubicBezTo>
                      <a:cubicBezTo>
                        <a:pt x="3534" y="101"/>
                        <a:pt x="3234" y="1"/>
                        <a:pt x="288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6"/>
                <p:cNvSpPr/>
                <p:nvPr/>
              </p:nvSpPr>
              <p:spPr>
                <a:xfrm>
                  <a:off x="7454125" y="2060615"/>
                  <a:ext cx="115367" cy="202975"/>
                </a:xfrm>
                <a:custGeom>
                  <a:avLst/>
                  <a:gdLst/>
                  <a:ahLst/>
                  <a:cxnLst/>
                  <a:rect l="l" t="t" r="r" b="b"/>
                  <a:pathLst>
                    <a:path w="3861" h="6793" extrusionOk="0">
                      <a:moveTo>
                        <a:pt x="3861" y="1"/>
                      </a:moveTo>
                      <a:lnTo>
                        <a:pt x="3861" y="1"/>
                      </a:lnTo>
                      <a:cubicBezTo>
                        <a:pt x="3735" y="26"/>
                        <a:pt x="3610" y="76"/>
                        <a:pt x="3459" y="101"/>
                      </a:cubicBezTo>
                      <a:cubicBezTo>
                        <a:pt x="2357" y="452"/>
                        <a:pt x="1480" y="1254"/>
                        <a:pt x="903" y="2256"/>
                      </a:cubicBezTo>
                      <a:cubicBezTo>
                        <a:pt x="327" y="3209"/>
                        <a:pt x="1" y="4337"/>
                        <a:pt x="176" y="5464"/>
                      </a:cubicBezTo>
                      <a:cubicBezTo>
                        <a:pt x="277" y="5941"/>
                        <a:pt x="427" y="6367"/>
                        <a:pt x="652" y="6793"/>
                      </a:cubicBezTo>
                      <a:cubicBezTo>
                        <a:pt x="627" y="6517"/>
                        <a:pt x="502" y="6241"/>
                        <a:pt x="452" y="5966"/>
                      </a:cubicBezTo>
                      <a:cubicBezTo>
                        <a:pt x="377" y="5615"/>
                        <a:pt x="377" y="5239"/>
                        <a:pt x="402" y="4888"/>
                      </a:cubicBezTo>
                      <a:cubicBezTo>
                        <a:pt x="452" y="4086"/>
                        <a:pt x="803" y="3309"/>
                        <a:pt x="1179" y="2607"/>
                      </a:cubicBezTo>
                      <a:cubicBezTo>
                        <a:pt x="1555" y="1906"/>
                        <a:pt x="2056" y="1229"/>
                        <a:pt x="2683" y="728"/>
                      </a:cubicBezTo>
                      <a:cubicBezTo>
                        <a:pt x="2958" y="502"/>
                        <a:pt x="3234" y="251"/>
                        <a:pt x="3560" y="101"/>
                      </a:cubicBezTo>
                      <a:cubicBezTo>
                        <a:pt x="3660" y="76"/>
                        <a:pt x="3760" y="26"/>
                        <a:pt x="386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6"/>
                <p:cNvSpPr/>
                <p:nvPr/>
              </p:nvSpPr>
              <p:spPr>
                <a:xfrm>
                  <a:off x="7599432" y="2146759"/>
                  <a:ext cx="104102" cy="152029"/>
                </a:xfrm>
                <a:custGeom>
                  <a:avLst/>
                  <a:gdLst/>
                  <a:ahLst/>
                  <a:cxnLst/>
                  <a:rect l="l" t="t" r="r" b="b"/>
                  <a:pathLst>
                    <a:path w="3484" h="5088" extrusionOk="0">
                      <a:moveTo>
                        <a:pt x="2607" y="0"/>
                      </a:moveTo>
                      <a:lnTo>
                        <a:pt x="2607" y="0"/>
                      </a:lnTo>
                      <a:cubicBezTo>
                        <a:pt x="2832" y="301"/>
                        <a:pt x="3008" y="652"/>
                        <a:pt x="3133" y="1028"/>
                      </a:cubicBezTo>
                      <a:cubicBezTo>
                        <a:pt x="3383" y="1880"/>
                        <a:pt x="3308" y="2857"/>
                        <a:pt x="2857" y="3609"/>
                      </a:cubicBezTo>
                      <a:cubicBezTo>
                        <a:pt x="2331" y="4436"/>
                        <a:pt x="1429" y="4912"/>
                        <a:pt x="476" y="5013"/>
                      </a:cubicBezTo>
                      <a:lnTo>
                        <a:pt x="0" y="5013"/>
                      </a:lnTo>
                      <a:cubicBezTo>
                        <a:pt x="201" y="5063"/>
                        <a:pt x="376" y="5088"/>
                        <a:pt x="576" y="5088"/>
                      </a:cubicBezTo>
                      <a:lnTo>
                        <a:pt x="602" y="5063"/>
                      </a:lnTo>
                      <a:lnTo>
                        <a:pt x="677" y="5038"/>
                      </a:lnTo>
                      <a:lnTo>
                        <a:pt x="727" y="5038"/>
                      </a:lnTo>
                      <a:lnTo>
                        <a:pt x="827" y="5088"/>
                      </a:lnTo>
                      <a:cubicBezTo>
                        <a:pt x="952" y="5088"/>
                        <a:pt x="1078" y="5088"/>
                        <a:pt x="1203" y="5063"/>
                      </a:cubicBezTo>
                      <a:cubicBezTo>
                        <a:pt x="1529" y="5013"/>
                        <a:pt x="1855" y="4887"/>
                        <a:pt x="2105" y="4662"/>
                      </a:cubicBezTo>
                      <a:cubicBezTo>
                        <a:pt x="2406" y="4411"/>
                        <a:pt x="2632" y="4060"/>
                        <a:pt x="2832" y="3734"/>
                      </a:cubicBezTo>
                      <a:cubicBezTo>
                        <a:pt x="3233" y="3083"/>
                        <a:pt x="3484" y="2281"/>
                        <a:pt x="3358" y="1529"/>
                      </a:cubicBezTo>
                      <a:cubicBezTo>
                        <a:pt x="3283" y="1203"/>
                        <a:pt x="3158" y="902"/>
                        <a:pt x="3008" y="627"/>
                      </a:cubicBezTo>
                      <a:cubicBezTo>
                        <a:pt x="2882" y="401"/>
                        <a:pt x="2757" y="201"/>
                        <a:pt x="2607" y="0"/>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6"/>
                <p:cNvSpPr/>
                <p:nvPr/>
              </p:nvSpPr>
              <p:spPr>
                <a:xfrm>
                  <a:off x="7438408" y="2045794"/>
                  <a:ext cx="323541" cy="313232"/>
                </a:xfrm>
                <a:custGeom>
                  <a:avLst/>
                  <a:gdLst/>
                  <a:ahLst/>
                  <a:cxnLst/>
                  <a:rect l="l" t="t" r="r" b="b"/>
                  <a:pathLst>
                    <a:path w="10828" h="10483" extrusionOk="0">
                      <a:moveTo>
                        <a:pt x="5363" y="392"/>
                      </a:moveTo>
                      <a:cubicBezTo>
                        <a:pt x="5430" y="392"/>
                        <a:pt x="5498" y="393"/>
                        <a:pt x="5564" y="396"/>
                      </a:cubicBezTo>
                      <a:cubicBezTo>
                        <a:pt x="5815" y="422"/>
                        <a:pt x="6091" y="447"/>
                        <a:pt x="6366" y="497"/>
                      </a:cubicBezTo>
                      <a:cubicBezTo>
                        <a:pt x="6617" y="572"/>
                        <a:pt x="6868" y="572"/>
                        <a:pt x="7143" y="597"/>
                      </a:cubicBezTo>
                      <a:cubicBezTo>
                        <a:pt x="8998" y="1324"/>
                        <a:pt x="10276" y="3103"/>
                        <a:pt x="10251" y="5108"/>
                      </a:cubicBezTo>
                      <a:cubicBezTo>
                        <a:pt x="10226" y="6863"/>
                        <a:pt x="9299" y="8542"/>
                        <a:pt x="7720" y="9344"/>
                      </a:cubicBezTo>
                      <a:cubicBezTo>
                        <a:pt x="7054" y="9672"/>
                        <a:pt x="6332" y="9829"/>
                        <a:pt x="5611" y="9829"/>
                      </a:cubicBezTo>
                      <a:cubicBezTo>
                        <a:pt x="4406" y="9829"/>
                        <a:pt x="3206" y="9392"/>
                        <a:pt x="2281" y="8592"/>
                      </a:cubicBezTo>
                      <a:cubicBezTo>
                        <a:pt x="1479" y="7915"/>
                        <a:pt x="878" y="7013"/>
                        <a:pt x="702" y="5960"/>
                      </a:cubicBezTo>
                      <a:cubicBezTo>
                        <a:pt x="527" y="4833"/>
                        <a:pt x="853" y="3705"/>
                        <a:pt x="1429" y="2752"/>
                      </a:cubicBezTo>
                      <a:cubicBezTo>
                        <a:pt x="2006" y="1750"/>
                        <a:pt x="2883" y="948"/>
                        <a:pt x="3985" y="597"/>
                      </a:cubicBezTo>
                      <a:cubicBezTo>
                        <a:pt x="4423" y="466"/>
                        <a:pt x="4899" y="392"/>
                        <a:pt x="5363" y="392"/>
                      </a:cubicBezTo>
                      <a:close/>
                      <a:moveTo>
                        <a:pt x="5358" y="1"/>
                      </a:moveTo>
                      <a:cubicBezTo>
                        <a:pt x="4983" y="1"/>
                        <a:pt x="4603" y="47"/>
                        <a:pt x="4236" y="121"/>
                      </a:cubicBezTo>
                      <a:cubicBezTo>
                        <a:pt x="3158" y="346"/>
                        <a:pt x="2206" y="923"/>
                        <a:pt x="1529" y="1775"/>
                      </a:cubicBezTo>
                      <a:cubicBezTo>
                        <a:pt x="777" y="2727"/>
                        <a:pt x="226" y="3855"/>
                        <a:pt x="101" y="5058"/>
                      </a:cubicBezTo>
                      <a:cubicBezTo>
                        <a:pt x="1" y="6311"/>
                        <a:pt x="427" y="7514"/>
                        <a:pt x="1229" y="8467"/>
                      </a:cubicBezTo>
                      <a:cubicBezTo>
                        <a:pt x="2297" y="9741"/>
                        <a:pt x="3953" y="10483"/>
                        <a:pt x="5611" y="10483"/>
                      </a:cubicBezTo>
                      <a:cubicBezTo>
                        <a:pt x="6171" y="10483"/>
                        <a:pt x="6731" y="10398"/>
                        <a:pt x="7269" y="10221"/>
                      </a:cubicBezTo>
                      <a:cubicBezTo>
                        <a:pt x="9199" y="9595"/>
                        <a:pt x="10552" y="7840"/>
                        <a:pt x="10727" y="5810"/>
                      </a:cubicBezTo>
                      <a:cubicBezTo>
                        <a:pt x="10828" y="4607"/>
                        <a:pt x="10577" y="3404"/>
                        <a:pt x="9875" y="2402"/>
                      </a:cubicBezTo>
                      <a:cubicBezTo>
                        <a:pt x="9257" y="1487"/>
                        <a:pt x="8273" y="840"/>
                        <a:pt x="7236" y="462"/>
                      </a:cubicBezTo>
                      <a:lnTo>
                        <a:pt x="7236" y="462"/>
                      </a:lnTo>
                      <a:cubicBezTo>
                        <a:pt x="7231" y="456"/>
                        <a:pt x="7225" y="451"/>
                        <a:pt x="7219" y="447"/>
                      </a:cubicBezTo>
                      <a:cubicBezTo>
                        <a:pt x="6993" y="321"/>
                        <a:pt x="6767" y="196"/>
                        <a:pt x="6542" y="121"/>
                      </a:cubicBezTo>
                      <a:cubicBezTo>
                        <a:pt x="6291" y="71"/>
                        <a:pt x="6016" y="46"/>
                        <a:pt x="5765" y="21"/>
                      </a:cubicBezTo>
                      <a:cubicBezTo>
                        <a:pt x="5631" y="7"/>
                        <a:pt x="5495" y="1"/>
                        <a:pt x="5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6"/>
                <p:cNvSpPr/>
                <p:nvPr/>
              </p:nvSpPr>
              <p:spPr>
                <a:xfrm>
                  <a:off x="7504323" y="2120404"/>
                  <a:ext cx="196222" cy="176531"/>
                </a:xfrm>
                <a:custGeom>
                  <a:avLst/>
                  <a:gdLst/>
                  <a:ahLst/>
                  <a:cxnLst/>
                  <a:rect l="l" t="t" r="r" b="b"/>
                  <a:pathLst>
                    <a:path w="6567" h="5908" extrusionOk="0">
                      <a:moveTo>
                        <a:pt x="4513" y="1"/>
                      </a:moveTo>
                      <a:cubicBezTo>
                        <a:pt x="4452" y="1"/>
                        <a:pt x="4419" y="85"/>
                        <a:pt x="4486" y="130"/>
                      </a:cubicBezTo>
                      <a:cubicBezTo>
                        <a:pt x="5764" y="757"/>
                        <a:pt x="6216" y="2586"/>
                        <a:pt x="5689" y="3839"/>
                      </a:cubicBezTo>
                      <a:cubicBezTo>
                        <a:pt x="5253" y="4812"/>
                        <a:pt x="4166" y="5325"/>
                        <a:pt x="3105" y="5325"/>
                      </a:cubicBezTo>
                      <a:cubicBezTo>
                        <a:pt x="2579" y="5325"/>
                        <a:pt x="2060" y="5199"/>
                        <a:pt x="1629" y="4942"/>
                      </a:cubicBezTo>
                      <a:cubicBezTo>
                        <a:pt x="877" y="4466"/>
                        <a:pt x="576" y="3664"/>
                        <a:pt x="627" y="2812"/>
                      </a:cubicBezTo>
                      <a:cubicBezTo>
                        <a:pt x="641" y="2687"/>
                        <a:pt x="539" y="2615"/>
                        <a:pt x="432" y="2615"/>
                      </a:cubicBezTo>
                      <a:cubicBezTo>
                        <a:pt x="347" y="2615"/>
                        <a:pt x="259" y="2661"/>
                        <a:pt x="226" y="2762"/>
                      </a:cubicBezTo>
                      <a:cubicBezTo>
                        <a:pt x="0" y="3589"/>
                        <a:pt x="451" y="4516"/>
                        <a:pt x="1053" y="5067"/>
                      </a:cubicBezTo>
                      <a:cubicBezTo>
                        <a:pt x="1652" y="5645"/>
                        <a:pt x="2508" y="5907"/>
                        <a:pt x="3340" y="5907"/>
                      </a:cubicBezTo>
                      <a:cubicBezTo>
                        <a:pt x="3447" y="5907"/>
                        <a:pt x="3554" y="5903"/>
                        <a:pt x="3659" y="5895"/>
                      </a:cubicBezTo>
                      <a:cubicBezTo>
                        <a:pt x="4612" y="5794"/>
                        <a:pt x="5514" y="5318"/>
                        <a:pt x="6040" y="4491"/>
                      </a:cubicBezTo>
                      <a:cubicBezTo>
                        <a:pt x="6491" y="3739"/>
                        <a:pt x="6566" y="2762"/>
                        <a:pt x="6316" y="1910"/>
                      </a:cubicBezTo>
                      <a:cubicBezTo>
                        <a:pt x="6191" y="1458"/>
                        <a:pt x="5965" y="1082"/>
                        <a:pt x="5664" y="732"/>
                      </a:cubicBezTo>
                      <a:cubicBezTo>
                        <a:pt x="5338" y="381"/>
                        <a:pt x="4962" y="180"/>
                        <a:pt x="4536" y="5"/>
                      </a:cubicBezTo>
                      <a:cubicBezTo>
                        <a:pt x="4528" y="2"/>
                        <a:pt x="4520" y="1"/>
                        <a:pt x="45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6"/>
                <p:cNvSpPr/>
                <p:nvPr/>
              </p:nvSpPr>
              <p:spPr>
                <a:xfrm>
                  <a:off x="7450659" y="2065515"/>
                  <a:ext cx="339765" cy="316220"/>
                </a:xfrm>
                <a:custGeom>
                  <a:avLst/>
                  <a:gdLst/>
                  <a:ahLst/>
                  <a:cxnLst/>
                  <a:rect l="l" t="t" r="r" b="b"/>
                  <a:pathLst>
                    <a:path w="11371" h="10583" extrusionOk="0">
                      <a:moveTo>
                        <a:pt x="7249" y="1"/>
                      </a:moveTo>
                      <a:cubicBezTo>
                        <a:pt x="7189" y="1"/>
                        <a:pt x="7147" y="95"/>
                        <a:pt x="7210" y="137"/>
                      </a:cubicBezTo>
                      <a:cubicBezTo>
                        <a:pt x="7861" y="463"/>
                        <a:pt x="8463" y="839"/>
                        <a:pt x="8989" y="1341"/>
                      </a:cubicBezTo>
                      <a:cubicBezTo>
                        <a:pt x="9540" y="1892"/>
                        <a:pt x="9941" y="2518"/>
                        <a:pt x="10217" y="3270"/>
                      </a:cubicBezTo>
                      <a:cubicBezTo>
                        <a:pt x="10743" y="4649"/>
                        <a:pt x="10593" y="6127"/>
                        <a:pt x="9891" y="7431"/>
                      </a:cubicBezTo>
                      <a:cubicBezTo>
                        <a:pt x="9215" y="8684"/>
                        <a:pt x="8112" y="9611"/>
                        <a:pt x="6658" y="9862"/>
                      </a:cubicBezTo>
                      <a:cubicBezTo>
                        <a:pt x="6417" y="9909"/>
                        <a:pt x="6169" y="9931"/>
                        <a:pt x="5917" y="9931"/>
                      </a:cubicBezTo>
                      <a:cubicBezTo>
                        <a:pt x="4963" y="9931"/>
                        <a:pt x="3962" y="9616"/>
                        <a:pt x="3149" y="9160"/>
                      </a:cubicBezTo>
                      <a:cubicBezTo>
                        <a:pt x="2523" y="8834"/>
                        <a:pt x="1971" y="8383"/>
                        <a:pt x="1495" y="7857"/>
                      </a:cubicBezTo>
                      <a:cubicBezTo>
                        <a:pt x="1019" y="7305"/>
                        <a:pt x="718" y="6654"/>
                        <a:pt x="342" y="6027"/>
                      </a:cubicBezTo>
                      <a:cubicBezTo>
                        <a:pt x="307" y="5956"/>
                        <a:pt x="252" y="5926"/>
                        <a:pt x="197" y="5926"/>
                      </a:cubicBezTo>
                      <a:cubicBezTo>
                        <a:pt x="98" y="5926"/>
                        <a:pt x="0" y="6024"/>
                        <a:pt x="17" y="6153"/>
                      </a:cubicBezTo>
                      <a:cubicBezTo>
                        <a:pt x="167" y="6854"/>
                        <a:pt x="568" y="7456"/>
                        <a:pt x="994" y="8007"/>
                      </a:cubicBezTo>
                      <a:cubicBezTo>
                        <a:pt x="1420" y="8534"/>
                        <a:pt x="1946" y="9035"/>
                        <a:pt x="2498" y="9411"/>
                      </a:cubicBezTo>
                      <a:cubicBezTo>
                        <a:pt x="3487" y="10108"/>
                        <a:pt x="4759" y="10583"/>
                        <a:pt x="5987" y="10583"/>
                      </a:cubicBezTo>
                      <a:cubicBezTo>
                        <a:pt x="6128" y="10583"/>
                        <a:pt x="6268" y="10577"/>
                        <a:pt x="6408" y="10564"/>
                      </a:cubicBezTo>
                      <a:cubicBezTo>
                        <a:pt x="7961" y="10413"/>
                        <a:pt x="9290" y="9536"/>
                        <a:pt x="10117" y="8233"/>
                      </a:cubicBezTo>
                      <a:cubicBezTo>
                        <a:pt x="10969" y="6904"/>
                        <a:pt x="11370" y="5225"/>
                        <a:pt x="10869" y="3696"/>
                      </a:cubicBezTo>
                      <a:cubicBezTo>
                        <a:pt x="10593" y="2844"/>
                        <a:pt x="10117" y="2042"/>
                        <a:pt x="9465" y="1416"/>
                      </a:cubicBezTo>
                      <a:cubicBezTo>
                        <a:pt x="8864" y="839"/>
                        <a:pt x="8037" y="413"/>
                        <a:pt x="7285" y="12"/>
                      </a:cubicBezTo>
                      <a:cubicBezTo>
                        <a:pt x="7273" y="4"/>
                        <a:pt x="7261" y="1"/>
                        <a:pt x="7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6"/>
                <p:cNvSpPr/>
                <p:nvPr/>
              </p:nvSpPr>
              <p:spPr>
                <a:xfrm>
                  <a:off x="7530947" y="2109857"/>
                  <a:ext cx="96961" cy="39023"/>
                </a:xfrm>
                <a:custGeom>
                  <a:avLst/>
                  <a:gdLst/>
                  <a:ahLst/>
                  <a:cxnLst/>
                  <a:rect l="l" t="t" r="r" b="b"/>
                  <a:pathLst>
                    <a:path w="3245" h="1306" extrusionOk="0">
                      <a:moveTo>
                        <a:pt x="2152" y="1"/>
                      </a:moveTo>
                      <a:cubicBezTo>
                        <a:pt x="1876" y="1"/>
                        <a:pt x="1590" y="53"/>
                        <a:pt x="1340" y="157"/>
                      </a:cubicBezTo>
                      <a:cubicBezTo>
                        <a:pt x="1064" y="258"/>
                        <a:pt x="813" y="408"/>
                        <a:pt x="588" y="583"/>
                      </a:cubicBezTo>
                      <a:cubicBezTo>
                        <a:pt x="462" y="659"/>
                        <a:pt x="362" y="734"/>
                        <a:pt x="262" y="834"/>
                      </a:cubicBezTo>
                      <a:cubicBezTo>
                        <a:pt x="137" y="959"/>
                        <a:pt x="86" y="1060"/>
                        <a:pt x="36" y="1210"/>
                      </a:cubicBezTo>
                      <a:cubicBezTo>
                        <a:pt x="0" y="1264"/>
                        <a:pt x="55" y="1305"/>
                        <a:pt x="108" y="1305"/>
                      </a:cubicBezTo>
                      <a:cubicBezTo>
                        <a:pt x="128" y="1305"/>
                        <a:pt x="148" y="1299"/>
                        <a:pt x="162" y="1285"/>
                      </a:cubicBezTo>
                      <a:cubicBezTo>
                        <a:pt x="262" y="1185"/>
                        <a:pt x="337" y="1110"/>
                        <a:pt x="437" y="1009"/>
                      </a:cubicBezTo>
                      <a:cubicBezTo>
                        <a:pt x="513" y="909"/>
                        <a:pt x="588" y="809"/>
                        <a:pt x="688" y="709"/>
                      </a:cubicBezTo>
                      <a:cubicBezTo>
                        <a:pt x="888" y="533"/>
                        <a:pt x="1164" y="383"/>
                        <a:pt x="1440" y="308"/>
                      </a:cubicBezTo>
                      <a:cubicBezTo>
                        <a:pt x="1716" y="207"/>
                        <a:pt x="2016" y="157"/>
                        <a:pt x="2317" y="157"/>
                      </a:cubicBezTo>
                      <a:cubicBezTo>
                        <a:pt x="2467" y="157"/>
                        <a:pt x="2618" y="182"/>
                        <a:pt x="2768" y="207"/>
                      </a:cubicBezTo>
                      <a:cubicBezTo>
                        <a:pt x="2919" y="232"/>
                        <a:pt x="3044" y="283"/>
                        <a:pt x="3194" y="283"/>
                      </a:cubicBezTo>
                      <a:cubicBezTo>
                        <a:pt x="3244" y="283"/>
                        <a:pt x="3244" y="232"/>
                        <a:pt x="3219" y="207"/>
                      </a:cubicBezTo>
                      <a:cubicBezTo>
                        <a:pt x="2969" y="32"/>
                        <a:pt x="2593" y="7"/>
                        <a:pt x="2317" y="7"/>
                      </a:cubicBezTo>
                      <a:cubicBezTo>
                        <a:pt x="2263" y="3"/>
                        <a:pt x="2208" y="1"/>
                        <a:pt x="21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6"/>
                <p:cNvSpPr/>
                <p:nvPr/>
              </p:nvSpPr>
              <p:spPr>
                <a:xfrm>
                  <a:off x="7544751" y="2122616"/>
                  <a:ext cx="47001" cy="28655"/>
                </a:xfrm>
                <a:custGeom>
                  <a:avLst/>
                  <a:gdLst/>
                  <a:ahLst/>
                  <a:cxnLst/>
                  <a:rect l="l" t="t" r="r" b="b"/>
                  <a:pathLst>
                    <a:path w="1573" h="959" extrusionOk="0">
                      <a:moveTo>
                        <a:pt x="1524" y="1"/>
                      </a:moveTo>
                      <a:cubicBezTo>
                        <a:pt x="1518" y="1"/>
                        <a:pt x="1511" y="2"/>
                        <a:pt x="1504" y="6"/>
                      </a:cubicBezTo>
                      <a:cubicBezTo>
                        <a:pt x="1203" y="81"/>
                        <a:pt x="878" y="156"/>
                        <a:pt x="577" y="332"/>
                      </a:cubicBezTo>
                      <a:cubicBezTo>
                        <a:pt x="452" y="382"/>
                        <a:pt x="351" y="482"/>
                        <a:pt x="251" y="582"/>
                      </a:cubicBezTo>
                      <a:cubicBezTo>
                        <a:pt x="151" y="658"/>
                        <a:pt x="0" y="783"/>
                        <a:pt x="0" y="908"/>
                      </a:cubicBezTo>
                      <a:lnTo>
                        <a:pt x="76" y="958"/>
                      </a:lnTo>
                      <a:cubicBezTo>
                        <a:pt x="126" y="933"/>
                        <a:pt x="151" y="883"/>
                        <a:pt x="176" y="833"/>
                      </a:cubicBezTo>
                      <a:cubicBezTo>
                        <a:pt x="226" y="758"/>
                        <a:pt x="251" y="708"/>
                        <a:pt x="326" y="658"/>
                      </a:cubicBezTo>
                      <a:cubicBezTo>
                        <a:pt x="426" y="557"/>
                        <a:pt x="527" y="482"/>
                        <a:pt x="652" y="407"/>
                      </a:cubicBezTo>
                      <a:cubicBezTo>
                        <a:pt x="928" y="232"/>
                        <a:pt x="1229" y="156"/>
                        <a:pt x="1529" y="56"/>
                      </a:cubicBezTo>
                      <a:cubicBezTo>
                        <a:pt x="1572" y="56"/>
                        <a:pt x="1560" y="1"/>
                        <a:pt x="15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6"/>
                <p:cNvSpPr/>
                <p:nvPr/>
              </p:nvSpPr>
              <p:spPr>
                <a:xfrm>
                  <a:off x="7564980" y="2255343"/>
                  <a:ext cx="80885" cy="18735"/>
                </a:xfrm>
                <a:custGeom>
                  <a:avLst/>
                  <a:gdLst/>
                  <a:ahLst/>
                  <a:cxnLst/>
                  <a:rect l="l" t="t" r="r" b="b"/>
                  <a:pathLst>
                    <a:path w="2707" h="627" extrusionOk="0">
                      <a:moveTo>
                        <a:pt x="2453" y="0"/>
                      </a:moveTo>
                      <a:cubicBezTo>
                        <a:pt x="2415" y="0"/>
                        <a:pt x="2373" y="8"/>
                        <a:pt x="2331" y="25"/>
                      </a:cubicBezTo>
                      <a:cubicBezTo>
                        <a:pt x="2256" y="75"/>
                        <a:pt x="2181" y="150"/>
                        <a:pt x="2105" y="201"/>
                      </a:cubicBezTo>
                      <a:cubicBezTo>
                        <a:pt x="2005" y="251"/>
                        <a:pt x="1905" y="276"/>
                        <a:pt x="1805" y="301"/>
                      </a:cubicBezTo>
                      <a:cubicBezTo>
                        <a:pt x="1604" y="351"/>
                        <a:pt x="1429" y="401"/>
                        <a:pt x="1203" y="401"/>
                      </a:cubicBezTo>
                      <a:cubicBezTo>
                        <a:pt x="1105" y="408"/>
                        <a:pt x="1002" y="412"/>
                        <a:pt x="897" y="412"/>
                      </a:cubicBezTo>
                      <a:cubicBezTo>
                        <a:pt x="600" y="412"/>
                        <a:pt x="291" y="374"/>
                        <a:pt x="50" y="226"/>
                      </a:cubicBezTo>
                      <a:lnTo>
                        <a:pt x="0" y="276"/>
                      </a:lnTo>
                      <a:cubicBezTo>
                        <a:pt x="326" y="526"/>
                        <a:pt x="802" y="602"/>
                        <a:pt x="1203" y="627"/>
                      </a:cubicBezTo>
                      <a:cubicBezTo>
                        <a:pt x="1404" y="627"/>
                        <a:pt x="1654" y="602"/>
                        <a:pt x="1855" y="577"/>
                      </a:cubicBezTo>
                      <a:cubicBezTo>
                        <a:pt x="1980" y="551"/>
                        <a:pt x="2080" y="501"/>
                        <a:pt x="2206" y="476"/>
                      </a:cubicBezTo>
                      <a:cubicBezTo>
                        <a:pt x="2331" y="451"/>
                        <a:pt x="2431" y="476"/>
                        <a:pt x="2557" y="401"/>
                      </a:cubicBezTo>
                      <a:cubicBezTo>
                        <a:pt x="2657" y="351"/>
                        <a:pt x="2707" y="201"/>
                        <a:pt x="2632" y="100"/>
                      </a:cubicBezTo>
                      <a:cubicBezTo>
                        <a:pt x="2598" y="33"/>
                        <a:pt x="2531" y="0"/>
                        <a:pt x="24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6"/>
                <p:cNvSpPr/>
                <p:nvPr/>
              </p:nvSpPr>
              <p:spPr>
                <a:xfrm>
                  <a:off x="7501306" y="2298011"/>
                  <a:ext cx="195505" cy="41234"/>
                </a:xfrm>
                <a:custGeom>
                  <a:avLst/>
                  <a:gdLst/>
                  <a:ahLst/>
                  <a:cxnLst/>
                  <a:rect l="l" t="t" r="r" b="b"/>
                  <a:pathLst>
                    <a:path w="6543" h="1380" extrusionOk="0">
                      <a:moveTo>
                        <a:pt x="1" y="1"/>
                      </a:moveTo>
                      <a:lnTo>
                        <a:pt x="1" y="1"/>
                      </a:lnTo>
                      <a:cubicBezTo>
                        <a:pt x="51" y="51"/>
                        <a:pt x="101" y="101"/>
                        <a:pt x="176" y="151"/>
                      </a:cubicBezTo>
                      <a:cubicBezTo>
                        <a:pt x="1104" y="953"/>
                        <a:pt x="2307" y="1379"/>
                        <a:pt x="3510" y="1379"/>
                      </a:cubicBezTo>
                      <a:cubicBezTo>
                        <a:pt x="4211" y="1379"/>
                        <a:pt x="4938" y="1229"/>
                        <a:pt x="5615" y="903"/>
                      </a:cubicBezTo>
                      <a:lnTo>
                        <a:pt x="5665" y="878"/>
                      </a:lnTo>
                      <a:cubicBezTo>
                        <a:pt x="5991" y="652"/>
                        <a:pt x="6266" y="377"/>
                        <a:pt x="6542" y="101"/>
                      </a:cubicBezTo>
                      <a:cubicBezTo>
                        <a:pt x="5815" y="101"/>
                        <a:pt x="5089" y="126"/>
                        <a:pt x="4362" y="126"/>
                      </a:cubicBezTo>
                      <a:lnTo>
                        <a:pt x="4136" y="126"/>
                      </a:lnTo>
                      <a:lnTo>
                        <a:pt x="4136" y="151"/>
                      </a:lnTo>
                      <a:cubicBezTo>
                        <a:pt x="4136" y="201"/>
                        <a:pt x="4086" y="226"/>
                        <a:pt x="4036" y="251"/>
                      </a:cubicBezTo>
                      <a:lnTo>
                        <a:pt x="3961" y="251"/>
                      </a:lnTo>
                      <a:lnTo>
                        <a:pt x="3860" y="226"/>
                      </a:lnTo>
                      <a:lnTo>
                        <a:pt x="3710" y="226"/>
                      </a:lnTo>
                      <a:lnTo>
                        <a:pt x="3660" y="151"/>
                      </a:lnTo>
                      <a:lnTo>
                        <a:pt x="3685" y="126"/>
                      </a:lnTo>
                      <a:cubicBezTo>
                        <a:pt x="2783" y="101"/>
                        <a:pt x="1880" y="101"/>
                        <a:pt x="978" y="51"/>
                      </a:cubicBezTo>
                      <a:cubicBezTo>
                        <a:pt x="652" y="51"/>
                        <a:pt x="327" y="26"/>
                        <a:pt x="1"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6"/>
                <p:cNvSpPr/>
                <p:nvPr/>
              </p:nvSpPr>
              <p:spPr>
                <a:xfrm>
                  <a:off x="7597908" y="2299505"/>
                  <a:ext cx="140824" cy="62957"/>
                </a:xfrm>
                <a:custGeom>
                  <a:avLst/>
                  <a:gdLst/>
                  <a:ahLst/>
                  <a:cxnLst/>
                  <a:rect l="l" t="t" r="r" b="b"/>
                  <a:pathLst>
                    <a:path w="4713" h="2107" extrusionOk="0">
                      <a:moveTo>
                        <a:pt x="3485" y="26"/>
                      </a:moveTo>
                      <a:cubicBezTo>
                        <a:pt x="3434" y="51"/>
                        <a:pt x="3359" y="51"/>
                        <a:pt x="3309" y="51"/>
                      </a:cubicBezTo>
                      <a:cubicBezTo>
                        <a:pt x="3033" y="327"/>
                        <a:pt x="2758" y="602"/>
                        <a:pt x="2432" y="828"/>
                      </a:cubicBezTo>
                      <a:cubicBezTo>
                        <a:pt x="2833" y="602"/>
                        <a:pt x="3184" y="352"/>
                        <a:pt x="3485" y="26"/>
                      </a:cubicBezTo>
                      <a:close/>
                      <a:moveTo>
                        <a:pt x="1" y="1981"/>
                      </a:moveTo>
                      <a:lnTo>
                        <a:pt x="1" y="1981"/>
                      </a:lnTo>
                      <a:cubicBezTo>
                        <a:pt x="23" y="1988"/>
                        <a:pt x="48" y="1993"/>
                        <a:pt x="74" y="1997"/>
                      </a:cubicBezTo>
                      <a:lnTo>
                        <a:pt x="74" y="1997"/>
                      </a:lnTo>
                      <a:cubicBezTo>
                        <a:pt x="50" y="1992"/>
                        <a:pt x="25" y="1986"/>
                        <a:pt x="1" y="1981"/>
                      </a:cubicBezTo>
                      <a:close/>
                      <a:moveTo>
                        <a:pt x="4362" y="1"/>
                      </a:moveTo>
                      <a:cubicBezTo>
                        <a:pt x="3735" y="803"/>
                        <a:pt x="2908" y="1404"/>
                        <a:pt x="1931" y="1730"/>
                      </a:cubicBezTo>
                      <a:cubicBezTo>
                        <a:pt x="1379" y="1906"/>
                        <a:pt x="828" y="2006"/>
                        <a:pt x="277" y="2006"/>
                      </a:cubicBezTo>
                      <a:cubicBezTo>
                        <a:pt x="206" y="2006"/>
                        <a:pt x="136" y="2006"/>
                        <a:pt x="74" y="1997"/>
                      </a:cubicBezTo>
                      <a:lnTo>
                        <a:pt x="74" y="1997"/>
                      </a:lnTo>
                      <a:cubicBezTo>
                        <a:pt x="379" y="2063"/>
                        <a:pt x="704" y="2106"/>
                        <a:pt x="1028" y="2106"/>
                      </a:cubicBezTo>
                      <a:cubicBezTo>
                        <a:pt x="1279" y="2106"/>
                        <a:pt x="1505" y="2081"/>
                        <a:pt x="1730" y="2031"/>
                      </a:cubicBezTo>
                      <a:cubicBezTo>
                        <a:pt x="3008" y="1805"/>
                        <a:pt x="4036" y="1053"/>
                        <a:pt x="4713" y="1"/>
                      </a:cubicBezTo>
                      <a:close/>
                    </a:path>
                  </a:pathLst>
                </a:custGeom>
                <a:solidFill>
                  <a:srgbClr val="0E0E0E">
                    <a:alpha val="367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6"/>
                <p:cNvSpPr/>
                <p:nvPr/>
              </p:nvSpPr>
              <p:spPr>
                <a:xfrm>
                  <a:off x="7473607" y="2296517"/>
                  <a:ext cx="254637" cy="62927"/>
                </a:xfrm>
                <a:custGeom>
                  <a:avLst/>
                  <a:gdLst/>
                  <a:ahLst/>
                  <a:cxnLst/>
                  <a:rect l="l" t="t" r="r" b="b"/>
                  <a:pathLst>
                    <a:path w="8522" h="2106" extrusionOk="0">
                      <a:moveTo>
                        <a:pt x="0" y="1"/>
                      </a:moveTo>
                      <a:cubicBezTo>
                        <a:pt x="0" y="26"/>
                        <a:pt x="26" y="51"/>
                        <a:pt x="51" y="76"/>
                      </a:cubicBezTo>
                      <a:cubicBezTo>
                        <a:pt x="126" y="151"/>
                        <a:pt x="176" y="251"/>
                        <a:pt x="251" y="326"/>
                      </a:cubicBezTo>
                      <a:cubicBezTo>
                        <a:pt x="251" y="301"/>
                        <a:pt x="226" y="276"/>
                        <a:pt x="226" y="276"/>
                      </a:cubicBezTo>
                      <a:cubicBezTo>
                        <a:pt x="151" y="176"/>
                        <a:pt x="101" y="101"/>
                        <a:pt x="26" y="1"/>
                      </a:cubicBezTo>
                      <a:close/>
                      <a:moveTo>
                        <a:pt x="677" y="51"/>
                      </a:moveTo>
                      <a:cubicBezTo>
                        <a:pt x="702" y="76"/>
                        <a:pt x="702" y="101"/>
                        <a:pt x="727" y="126"/>
                      </a:cubicBezTo>
                      <a:cubicBezTo>
                        <a:pt x="1203" y="652"/>
                        <a:pt x="1755" y="1103"/>
                        <a:pt x="2381" y="1429"/>
                      </a:cubicBezTo>
                      <a:cubicBezTo>
                        <a:pt x="2908" y="1730"/>
                        <a:pt x="3534" y="1955"/>
                        <a:pt x="4161" y="2081"/>
                      </a:cubicBezTo>
                      <a:cubicBezTo>
                        <a:pt x="4236" y="2106"/>
                        <a:pt x="4336" y="2106"/>
                        <a:pt x="4437" y="2106"/>
                      </a:cubicBezTo>
                      <a:cubicBezTo>
                        <a:pt x="4988" y="2106"/>
                        <a:pt x="5539" y="2006"/>
                        <a:pt x="6091" y="1830"/>
                      </a:cubicBezTo>
                      <a:cubicBezTo>
                        <a:pt x="7068" y="1504"/>
                        <a:pt x="7895" y="903"/>
                        <a:pt x="8522" y="101"/>
                      </a:cubicBezTo>
                      <a:lnTo>
                        <a:pt x="8522" y="101"/>
                      </a:lnTo>
                      <a:cubicBezTo>
                        <a:pt x="8221" y="126"/>
                        <a:pt x="7945" y="126"/>
                        <a:pt x="7645" y="126"/>
                      </a:cubicBezTo>
                      <a:cubicBezTo>
                        <a:pt x="7344" y="452"/>
                        <a:pt x="6993" y="702"/>
                        <a:pt x="6592" y="928"/>
                      </a:cubicBezTo>
                      <a:lnTo>
                        <a:pt x="6542" y="953"/>
                      </a:lnTo>
                      <a:cubicBezTo>
                        <a:pt x="5865" y="1279"/>
                        <a:pt x="5138" y="1429"/>
                        <a:pt x="4437" y="1429"/>
                      </a:cubicBezTo>
                      <a:cubicBezTo>
                        <a:pt x="3234" y="1429"/>
                        <a:pt x="2031" y="1003"/>
                        <a:pt x="1103" y="201"/>
                      </a:cubicBezTo>
                      <a:cubicBezTo>
                        <a:pt x="1028" y="151"/>
                        <a:pt x="978" y="101"/>
                        <a:pt x="928" y="5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6"/>
                <p:cNvSpPr/>
                <p:nvPr/>
              </p:nvSpPr>
              <p:spPr>
                <a:xfrm>
                  <a:off x="7474354" y="2296517"/>
                  <a:ext cx="286848" cy="85397"/>
                </a:xfrm>
                <a:custGeom>
                  <a:avLst/>
                  <a:gdLst/>
                  <a:ahLst/>
                  <a:cxnLst/>
                  <a:rect l="l" t="t" r="r" b="b"/>
                  <a:pathLst>
                    <a:path w="9600" h="2858" extrusionOk="0">
                      <a:moveTo>
                        <a:pt x="1" y="1"/>
                      </a:moveTo>
                      <a:lnTo>
                        <a:pt x="1" y="1"/>
                      </a:lnTo>
                      <a:cubicBezTo>
                        <a:pt x="76" y="101"/>
                        <a:pt x="126" y="176"/>
                        <a:pt x="201" y="276"/>
                      </a:cubicBezTo>
                      <a:cubicBezTo>
                        <a:pt x="201" y="276"/>
                        <a:pt x="226" y="301"/>
                        <a:pt x="226" y="326"/>
                      </a:cubicBezTo>
                      <a:cubicBezTo>
                        <a:pt x="652" y="828"/>
                        <a:pt x="1153" y="1304"/>
                        <a:pt x="1705" y="1680"/>
                      </a:cubicBezTo>
                      <a:cubicBezTo>
                        <a:pt x="2682" y="2381"/>
                        <a:pt x="3935" y="2858"/>
                        <a:pt x="5163" y="2858"/>
                      </a:cubicBezTo>
                      <a:cubicBezTo>
                        <a:pt x="5314" y="2858"/>
                        <a:pt x="5464" y="2858"/>
                        <a:pt x="5615" y="2833"/>
                      </a:cubicBezTo>
                      <a:cubicBezTo>
                        <a:pt x="7168" y="2682"/>
                        <a:pt x="8497" y="1805"/>
                        <a:pt x="9324" y="502"/>
                      </a:cubicBezTo>
                      <a:cubicBezTo>
                        <a:pt x="9424" y="351"/>
                        <a:pt x="9499" y="201"/>
                        <a:pt x="9600" y="51"/>
                      </a:cubicBezTo>
                      <a:lnTo>
                        <a:pt x="9600" y="51"/>
                      </a:lnTo>
                      <a:cubicBezTo>
                        <a:pt x="9349" y="76"/>
                        <a:pt x="9098" y="76"/>
                        <a:pt x="8848" y="101"/>
                      </a:cubicBezTo>
                      <a:cubicBezTo>
                        <a:pt x="8171" y="1153"/>
                        <a:pt x="7143" y="1905"/>
                        <a:pt x="5865" y="2131"/>
                      </a:cubicBezTo>
                      <a:cubicBezTo>
                        <a:pt x="5640" y="2181"/>
                        <a:pt x="5414" y="2206"/>
                        <a:pt x="5163" y="2206"/>
                      </a:cubicBezTo>
                      <a:cubicBezTo>
                        <a:pt x="4813" y="2206"/>
                        <a:pt x="4462" y="2156"/>
                        <a:pt x="4136" y="2081"/>
                      </a:cubicBezTo>
                      <a:cubicBezTo>
                        <a:pt x="3509" y="1955"/>
                        <a:pt x="2883" y="1730"/>
                        <a:pt x="2356" y="1429"/>
                      </a:cubicBezTo>
                      <a:cubicBezTo>
                        <a:pt x="1730" y="1103"/>
                        <a:pt x="1178" y="652"/>
                        <a:pt x="702" y="126"/>
                      </a:cubicBezTo>
                      <a:cubicBezTo>
                        <a:pt x="677" y="101"/>
                        <a:pt x="677" y="76"/>
                        <a:pt x="652" y="51"/>
                      </a:cubicBezTo>
                      <a:cubicBezTo>
                        <a:pt x="427" y="26"/>
                        <a:pt x="226" y="26"/>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6"/>
                <p:cNvSpPr/>
                <p:nvPr/>
              </p:nvSpPr>
              <p:spPr>
                <a:xfrm>
                  <a:off x="7610637" y="2297264"/>
                  <a:ext cx="14283" cy="8277"/>
                </a:xfrm>
                <a:custGeom>
                  <a:avLst/>
                  <a:gdLst/>
                  <a:ahLst/>
                  <a:cxnLst/>
                  <a:rect l="l" t="t" r="r" b="b"/>
                  <a:pathLst>
                    <a:path w="478" h="277" extrusionOk="0">
                      <a:moveTo>
                        <a:pt x="302" y="1"/>
                      </a:moveTo>
                      <a:lnTo>
                        <a:pt x="227" y="26"/>
                      </a:lnTo>
                      <a:lnTo>
                        <a:pt x="201" y="51"/>
                      </a:lnTo>
                      <a:lnTo>
                        <a:pt x="201" y="51"/>
                      </a:lnTo>
                      <a:lnTo>
                        <a:pt x="151" y="76"/>
                      </a:lnTo>
                      <a:lnTo>
                        <a:pt x="126" y="76"/>
                      </a:lnTo>
                      <a:lnTo>
                        <a:pt x="51" y="101"/>
                      </a:lnTo>
                      <a:lnTo>
                        <a:pt x="1" y="176"/>
                      </a:lnTo>
                      <a:lnTo>
                        <a:pt x="51" y="251"/>
                      </a:lnTo>
                      <a:lnTo>
                        <a:pt x="201" y="251"/>
                      </a:lnTo>
                      <a:lnTo>
                        <a:pt x="302" y="276"/>
                      </a:lnTo>
                      <a:lnTo>
                        <a:pt x="377" y="276"/>
                      </a:lnTo>
                      <a:cubicBezTo>
                        <a:pt x="427" y="251"/>
                        <a:pt x="477" y="226"/>
                        <a:pt x="477" y="176"/>
                      </a:cubicBezTo>
                      <a:lnTo>
                        <a:pt x="477" y="126"/>
                      </a:lnTo>
                      <a:lnTo>
                        <a:pt x="452" y="51"/>
                      </a:lnTo>
                      <a:lnTo>
                        <a:pt x="35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4" name="Google Shape;964;p36"/>
              <p:cNvGrpSpPr/>
              <p:nvPr/>
            </p:nvGrpSpPr>
            <p:grpSpPr>
              <a:xfrm>
                <a:off x="7550135" y="1738602"/>
                <a:ext cx="435548" cy="143728"/>
                <a:chOff x="4922925" y="2505806"/>
                <a:chExt cx="311083" cy="102633"/>
              </a:xfrm>
            </p:grpSpPr>
            <p:sp>
              <p:nvSpPr>
                <p:cNvPr id="965" name="Google Shape;965;p36"/>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6"/>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6"/>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6"/>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9" name="Google Shape;969;p36"/>
              <p:cNvGrpSpPr/>
              <p:nvPr/>
            </p:nvGrpSpPr>
            <p:grpSpPr>
              <a:xfrm rot="-1467491">
                <a:off x="6984381" y="1027833"/>
                <a:ext cx="435562" cy="143725"/>
                <a:chOff x="4922925" y="2505806"/>
                <a:chExt cx="311083" cy="102633"/>
              </a:xfrm>
            </p:grpSpPr>
            <p:sp>
              <p:nvSpPr>
                <p:cNvPr id="970" name="Google Shape;970;p36"/>
                <p:cNvSpPr/>
                <p:nvPr/>
              </p:nvSpPr>
              <p:spPr>
                <a:xfrm>
                  <a:off x="4940470" y="2517917"/>
                  <a:ext cx="287482" cy="81206"/>
                </a:xfrm>
                <a:custGeom>
                  <a:avLst/>
                  <a:gdLst/>
                  <a:ahLst/>
                  <a:cxnLst/>
                  <a:rect l="l" t="t" r="r" b="b"/>
                  <a:pathLst>
                    <a:path w="3703" h="1046" extrusionOk="0">
                      <a:moveTo>
                        <a:pt x="2552" y="0"/>
                      </a:moveTo>
                      <a:cubicBezTo>
                        <a:pt x="2106" y="0"/>
                        <a:pt x="1661" y="81"/>
                        <a:pt x="1235" y="234"/>
                      </a:cubicBezTo>
                      <a:cubicBezTo>
                        <a:pt x="1213" y="243"/>
                        <a:pt x="1198" y="257"/>
                        <a:pt x="1187" y="272"/>
                      </a:cubicBezTo>
                      <a:cubicBezTo>
                        <a:pt x="1155" y="284"/>
                        <a:pt x="1123" y="295"/>
                        <a:pt x="1092" y="308"/>
                      </a:cubicBezTo>
                      <a:cubicBezTo>
                        <a:pt x="1082" y="285"/>
                        <a:pt x="1057" y="268"/>
                        <a:pt x="1029" y="268"/>
                      </a:cubicBezTo>
                      <a:cubicBezTo>
                        <a:pt x="1020" y="268"/>
                        <a:pt x="1011" y="270"/>
                        <a:pt x="1002" y="274"/>
                      </a:cubicBezTo>
                      <a:cubicBezTo>
                        <a:pt x="672" y="426"/>
                        <a:pt x="374" y="661"/>
                        <a:pt x="74" y="866"/>
                      </a:cubicBezTo>
                      <a:cubicBezTo>
                        <a:pt x="0" y="917"/>
                        <a:pt x="34" y="1046"/>
                        <a:pt x="115" y="1046"/>
                      </a:cubicBezTo>
                      <a:cubicBezTo>
                        <a:pt x="126" y="1046"/>
                        <a:pt x="138" y="1044"/>
                        <a:pt x="150" y="1038"/>
                      </a:cubicBezTo>
                      <a:cubicBezTo>
                        <a:pt x="668" y="830"/>
                        <a:pt x="1203" y="667"/>
                        <a:pt x="1744" y="529"/>
                      </a:cubicBezTo>
                      <a:cubicBezTo>
                        <a:pt x="1759" y="558"/>
                        <a:pt x="1787" y="579"/>
                        <a:pt x="1823" y="579"/>
                      </a:cubicBezTo>
                      <a:cubicBezTo>
                        <a:pt x="1826" y="579"/>
                        <a:pt x="1829" y="579"/>
                        <a:pt x="1832" y="579"/>
                      </a:cubicBezTo>
                      <a:cubicBezTo>
                        <a:pt x="2424" y="531"/>
                        <a:pt x="3011" y="451"/>
                        <a:pt x="3596" y="346"/>
                      </a:cubicBezTo>
                      <a:cubicBezTo>
                        <a:pt x="3703" y="328"/>
                        <a:pt x="3675" y="179"/>
                        <a:pt x="3590" y="153"/>
                      </a:cubicBezTo>
                      <a:cubicBezTo>
                        <a:pt x="3249" y="50"/>
                        <a:pt x="2900" y="0"/>
                        <a:pt x="2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6"/>
                <p:cNvSpPr/>
                <p:nvPr/>
              </p:nvSpPr>
              <p:spPr>
                <a:xfrm>
                  <a:off x="4940315" y="2516753"/>
                  <a:ext cx="256040" cy="79498"/>
                </a:xfrm>
                <a:custGeom>
                  <a:avLst/>
                  <a:gdLst/>
                  <a:ahLst/>
                  <a:cxnLst/>
                  <a:rect l="l" t="t" r="r" b="b"/>
                  <a:pathLst>
                    <a:path w="3298" h="1024" extrusionOk="0">
                      <a:moveTo>
                        <a:pt x="2178" y="0"/>
                      </a:moveTo>
                      <a:cubicBezTo>
                        <a:pt x="2088" y="0"/>
                        <a:pt x="1998" y="5"/>
                        <a:pt x="1904" y="19"/>
                      </a:cubicBezTo>
                      <a:cubicBezTo>
                        <a:pt x="1752" y="42"/>
                        <a:pt x="1603" y="72"/>
                        <a:pt x="1454" y="112"/>
                      </a:cubicBezTo>
                      <a:cubicBezTo>
                        <a:pt x="1308" y="153"/>
                        <a:pt x="1166" y="202"/>
                        <a:pt x="1017" y="235"/>
                      </a:cubicBezTo>
                      <a:cubicBezTo>
                        <a:pt x="856" y="270"/>
                        <a:pt x="711" y="347"/>
                        <a:pt x="571" y="434"/>
                      </a:cubicBezTo>
                      <a:cubicBezTo>
                        <a:pt x="439" y="517"/>
                        <a:pt x="298" y="607"/>
                        <a:pt x="184" y="716"/>
                      </a:cubicBezTo>
                      <a:cubicBezTo>
                        <a:pt x="137" y="762"/>
                        <a:pt x="1" y="921"/>
                        <a:pt x="80" y="993"/>
                      </a:cubicBezTo>
                      <a:cubicBezTo>
                        <a:pt x="105" y="1015"/>
                        <a:pt x="138" y="1023"/>
                        <a:pt x="174" y="1023"/>
                      </a:cubicBezTo>
                      <a:cubicBezTo>
                        <a:pt x="246" y="1023"/>
                        <a:pt x="330" y="989"/>
                        <a:pt x="384" y="965"/>
                      </a:cubicBezTo>
                      <a:cubicBezTo>
                        <a:pt x="512" y="907"/>
                        <a:pt x="638" y="844"/>
                        <a:pt x="768" y="789"/>
                      </a:cubicBezTo>
                      <a:cubicBezTo>
                        <a:pt x="908" y="731"/>
                        <a:pt x="1047" y="674"/>
                        <a:pt x="1177" y="595"/>
                      </a:cubicBezTo>
                      <a:cubicBezTo>
                        <a:pt x="1299" y="519"/>
                        <a:pt x="1431" y="476"/>
                        <a:pt x="1569" y="434"/>
                      </a:cubicBezTo>
                      <a:cubicBezTo>
                        <a:pt x="1707" y="391"/>
                        <a:pt x="1848" y="352"/>
                        <a:pt x="1989" y="318"/>
                      </a:cubicBezTo>
                      <a:cubicBezTo>
                        <a:pt x="2129" y="285"/>
                        <a:pt x="2267" y="236"/>
                        <a:pt x="2407" y="206"/>
                      </a:cubicBezTo>
                      <a:cubicBezTo>
                        <a:pt x="2542" y="179"/>
                        <a:pt x="2695" y="167"/>
                        <a:pt x="2834" y="167"/>
                      </a:cubicBezTo>
                      <a:cubicBezTo>
                        <a:pt x="2907" y="167"/>
                        <a:pt x="2977" y="172"/>
                        <a:pt x="3046" y="172"/>
                      </a:cubicBezTo>
                      <a:cubicBezTo>
                        <a:pt x="3117" y="172"/>
                        <a:pt x="3188" y="167"/>
                        <a:pt x="3260" y="147"/>
                      </a:cubicBezTo>
                      <a:cubicBezTo>
                        <a:pt x="3292" y="139"/>
                        <a:pt x="3297" y="92"/>
                        <a:pt x="3267" y="77"/>
                      </a:cubicBezTo>
                      <a:cubicBezTo>
                        <a:pt x="3132" y="9"/>
                        <a:pt x="2997" y="11"/>
                        <a:pt x="2847" y="9"/>
                      </a:cubicBezTo>
                      <a:cubicBezTo>
                        <a:pt x="2690" y="7"/>
                        <a:pt x="2531" y="9"/>
                        <a:pt x="2374" y="5"/>
                      </a:cubicBezTo>
                      <a:cubicBezTo>
                        <a:pt x="2307" y="2"/>
                        <a:pt x="2243" y="0"/>
                        <a:pt x="21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6"/>
                <p:cNvSpPr/>
                <p:nvPr/>
              </p:nvSpPr>
              <p:spPr>
                <a:xfrm>
                  <a:off x="4922925" y="2505806"/>
                  <a:ext cx="311083" cy="102633"/>
                </a:xfrm>
                <a:custGeom>
                  <a:avLst/>
                  <a:gdLst/>
                  <a:ahLst/>
                  <a:cxnLst/>
                  <a:rect l="l" t="t" r="r" b="b"/>
                  <a:pathLst>
                    <a:path w="4007" h="1322" extrusionOk="0">
                      <a:moveTo>
                        <a:pt x="2862" y="0"/>
                      </a:moveTo>
                      <a:cubicBezTo>
                        <a:pt x="2542" y="0"/>
                        <a:pt x="2224" y="50"/>
                        <a:pt x="1916" y="131"/>
                      </a:cubicBezTo>
                      <a:cubicBezTo>
                        <a:pt x="1595" y="216"/>
                        <a:pt x="1301" y="345"/>
                        <a:pt x="1004" y="491"/>
                      </a:cubicBezTo>
                      <a:cubicBezTo>
                        <a:pt x="982" y="502"/>
                        <a:pt x="994" y="536"/>
                        <a:pt x="1016" y="536"/>
                      </a:cubicBezTo>
                      <a:cubicBezTo>
                        <a:pt x="1018" y="536"/>
                        <a:pt x="1020" y="536"/>
                        <a:pt x="1023" y="535"/>
                      </a:cubicBezTo>
                      <a:cubicBezTo>
                        <a:pt x="1262" y="456"/>
                        <a:pt x="1513" y="397"/>
                        <a:pt x="1761" y="346"/>
                      </a:cubicBezTo>
                      <a:cubicBezTo>
                        <a:pt x="2002" y="298"/>
                        <a:pt x="2242" y="255"/>
                        <a:pt x="2487" y="238"/>
                      </a:cubicBezTo>
                      <a:cubicBezTo>
                        <a:pt x="2600" y="229"/>
                        <a:pt x="2713" y="225"/>
                        <a:pt x="2825" y="225"/>
                      </a:cubicBezTo>
                      <a:cubicBezTo>
                        <a:pt x="2964" y="225"/>
                        <a:pt x="3103" y="232"/>
                        <a:pt x="3241" y="246"/>
                      </a:cubicBezTo>
                      <a:cubicBezTo>
                        <a:pt x="3313" y="252"/>
                        <a:pt x="3936" y="305"/>
                        <a:pt x="3829" y="457"/>
                      </a:cubicBezTo>
                      <a:cubicBezTo>
                        <a:pt x="3800" y="499"/>
                        <a:pt x="3709" y="514"/>
                        <a:pt x="3661" y="528"/>
                      </a:cubicBezTo>
                      <a:cubicBezTo>
                        <a:pt x="3612" y="541"/>
                        <a:pt x="3562" y="551"/>
                        <a:pt x="3512" y="560"/>
                      </a:cubicBezTo>
                      <a:cubicBezTo>
                        <a:pt x="3371" y="585"/>
                        <a:pt x="3225" y="594"/>
                        <a:pt x="3082" y="602"/>
                      </a:cubicBezTo>
                      <a:cubicBezTo>
                        <a:pt x="2825" y="618"/>
                        <a:pt x="2566" y="626"/>
                        <a:pt x="2310" y="656"/>
                      </a:cubicBezTo>
                      <a:cubicBezTo>
                        <a:pt x="1812" y="712"/>
                        <a:pt x="1359" y="896"/>
                        <a:pt x="881" y="1031"/>
                      </a:cubicBezTo>
                      <a:cubicBezTo>
                        <a:pt x="752" y="1067"/>
                        <a:pt x="622" y="1100"/>
                        <a:pt x="490" y="1123"/>
                      </a:cubicBezTo>
                      <a:cubicBezTo>
                        <a:pt x="417" y="1135"/>
                        <a:pt x="343" y="1145"/>
                        <a:pt x="269" y="1154"/>
                      </a:cubicBezTo>
                      <a:cubicBezTo>
                        <a:pt x="266" y="1154"/>
                        <a:pt x="261" y="1154"/>
                        <a:pt x="255" y="1154"/>
                      </a:cubicBezTo>
                      <a:lnTo>
                        <a:pt x="255" y="1154"/>
                      </a:lnTo>
                      <a:cubicBezTo>
                        <a:pt x="445" y="972"/>
                        <a:pt x="674" y="839"/>
                        <a:pt x="903" y="713"/>
                      </a:cubicBezTo>
                      <a:cubicBezTo>
                        <a:pt x="941" y="693"/>
                        <a:pt x="919" y="639"/>
                        <a:pt x="881" y="639"/>
                      </a:cubicBezTo>
                      <a:cubicBezTo>
                        <a:pt x="878" y="639"/>
                        <a:pt x="875" y="640"/>
                        <a:pt x="872" y="640"/>
                      </a:cubicBezTo>
                      <a:cubicBezTo>
                        <a:pt x="612" y="701"/>
                        <a:pt x="385" y="845"/>
                        <a:pt x="190" y="1023"/>
                      </a:cubicBezTo>
                      <a:cubicBezTo>
                        <a:pt x="125" y="1082"/>
                        <a:pt x="0" y="1185"/>
                        <a:pt x="100" y="1273"/>
                      </a:cubicBezTo>
                      <a:cubicBezTo>
                        <a:pt x="143" y="1311"/>
                        <a:pt x="209" y="1321"/>
                        <a:pt x="275" y="1321"/>
                      </a:cubicBezTo>
                      <a:cubicBezTo>
                        <a:pt x="334" y="1321"/>
                        <a:pt x="392" y="1314"/>
                        <a:pt x="438" y="1309"/>
                      </a:cubicBezTo>
                      <a:cubicBezTo>
                        <a:pt x="1013" y="1256"/>
                        <a:pt x="1538" y="974"/>
                        <a:pt x="2100" y="856"/>
                      </a:cubicBezTo>
                      <a:cubicBezTo>
                        <a:pt x="2412" y="792"/>
                        <a:pt x="2731" y="777"/>
                        <a:pt x="3048" y="750"/>
                      </a:cubicBezTo>
                      <a:cubicBezTo>
                        <a:pt x="3313" y="728"/>
                        <a:pt x="3636" y="726"/>
                        <a:pt x="3874" y="592"/>
                      </a:cubicBezTo>
                      <a:cubicBezTo>
                        <a:pt x="3967" y="541"/>
                        <a:pt x="4007" y="446"/>
                        <a:pt x="3969" y="345"/>
                      </a:cubicBezTo>
                      <a:cubicBezTo>
                        <a:pt x="3928" y="237"/>
                        <a:pt x="3828" y="173"/>
                        <a:pt x="3726" y="132"/>
                      </a:cubicBezTo>
                      <a:cubicBezTo>
                        <a:pt x="3463" y="28"/>
                        <a:pt x="3162" y="2"/>
                        <a:pt x="2881" y="0"/>
                      </a:cubicBezTo>
                      <a:cubicBezTo>
                        <a:pt x="2874" y="0"/>
                        <a:pt x="2868" y="0"/>
                        <a:pt x="28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6"/>
                <p:cNvSpPr/>
                <p:nvPr/>
              </p:nvSpPr>
              <p:spPr>
                <a:xfrm>
                  <a:off x="5025403" y="2513802"/>
                  <a:ext cx="120800" cy="43010"/>
                </a:xfrm>
                <a:custGeom>
                  <a:avLst/>
                  <a:gdLst/>
                  <a:ahLst/>
                  <a:cxnLst/>
                  <a:rect l="l" t="t" r="r" b="b"/>
                  <a:pathLst>
                    <a:path w="1556" h="554" extrusionOk="0">
                      <a:moveTo>
                        <a:pt x="1228" y="0"/>
                      </a:moveTo>
                      <a:cubicBezTo>
                        <a:pt x="1106" y="0"/>
                        <a:pt x="984" y="19"/>
                        <a:pt x="865" y="48"/>
                      </a:cubicBezTo>
                      <a:cubicBezTo>
                        <a:pt x="648" y="99"/>
                        <a:pt x="432" y="152"/>
                        <a:pt x="219" y="218"/>
                      </a:cubicBezTo>
                      <a:cubicBezTo>
                        <a:pt x="206" y="221"/>
                        <a:pt x="210" y="241"/>
                        <a:pt x="222" y="241"/>
                      </a:cubicBezTo>
                      <a:cubicBezTo>
                        <a:pt x="223" y="241"/>
                        <a:pt x="224" y="241"/>
                        <a:pt x="225" y="240"/>
                      </a:cubicBezTo>
                      <a:cubicBezTo>
                        <a:pt x="428" y="184"/>
                        <a:pt x="636" y="118"/>
                        <a:pt x="847" y="108"/>
                      </a:cubicBezTo>
                      <a:cubicBezTo>
                        <a:pt x="870" y="107"/>
                        <a:pt x="893" y="107"/>
                        <a:pt x="916" y="107"/>
                      </a:cubicBezTo>
                      <a:cubicBezTo>
                        <a:pt x="1048" y="107"/>
                        <a:pt x="1179" y="123"/>
                        <a:pt x="1306" y="152"/>
                      </a:cubicBezTo>
                      <a:lnTo>
                        <a:pt x="1306" y="152"/>
                      </a:lnTo>
                      <a:cubicBezTo>
                        <a:pt x="1288" y="157"/>
                        <a:pt x="1273" y="160"/>
                        <a:pt x="1270" y="161"/>
                      </a:cubicBezTo>
                      <a:cubicBezTo>
                        <a:pt x="1217" y="178"/>
                        <a:pt x="1164" y="194"/>
                        <a:pt x="1111" y="210"/>
                      </a:cubicBezTo>
                      <a:cubicBezTo>
                        <a:pt x="992" y="243"/>
                        <a:pt x="871" y="273"/>
                        <a:pt x="753" y="308"/>
                      </a:cubicBezTo>
                      <a:cubicBezTo>
                        <a:pt x="638" y="342"/>
                        <a:pt x="524" y="378"/>
                        <a:pt x="408" y="405"/>
                      </a:cubicBezTo>
                      <a:cubicBezTo>
                        <a:pt x="330" y="423"/>
                        <a:pt x="245" y="454"/>
                        <a:pt x="164" y="454"/>
                      </a:cubicBezTo>
                      <a:cubicBezTo>
                        <a:pt x="148" y="454"/>
                        <a:pt x="132" y="453"/>
                        <a:pt x="116" y="450"/>
                      </a:cubicBezTo>
                      <a:lnTo>
                        <a:pt x="116" y="450"/>
                      </a:lnTo>
                      <a:cubicBezTo>
                        <a:pt x="114" y="441"/>
                        <a:pt x="104" y="434"/>
                        <a:pt x="95" y="433"/>
                      </a:cubicBezTo>
                      <a:cubicBezTo>
                        <a:pt x="90" y="433"/>
                        <a:pt x="86" y="432"/>
                        <a:pt x="82" y="432"/>
                      </a:cubicBezTo>
                      <a:cubicBezTo>
                        <a:pt x="69" y="432"/>
                        <a:pt x="61" y="434"/>
                        <a:pt x="45" y="437"/>
                      </a:cubicBezTo>
                      <a:cubicBezTo>
                        <a:pt x="14" y="443"/>
                        <a:pt x="1" y="490"/>
                        <a:pt x="25" y="511"/>
                      </a:cubicBezTo>
                      <a:cubicBezTo>
                        <a:pt x="65" y="543"/>
                        <a:pt x="111" y="553"/>
                        <a:pt x="160" y="553"/>
                      </a:cubicBezTo>
                      <a:cubicBezTo>
                        <a:pt x="229" y="553"/>
                        <a:pt x="304" y="532"/>
                        <a:pt x="367" y="519"/>
                      </a:cubicBezTo>
                      <a:cubicBezTo>
                        <a:pt x="525" y="486"/>
                        <a:pt x="685" y="459"/>
                        <a:pt x="842" y="426"/>
                      </a:cubicBezTo>
                      <a:cubicBezTo>
                        <a:pt x="994" y="394"/>
                        <a:pt x="1145" y="349"/>
                        <a:pt x="1296" y="309"/>
                      </a:cubicBezTo>
                      <a:cubicBezTo>
                        <a:pt x="1402" y="280"/>
                        <a:pt x="1556" y="253"/>
                        <a:pt x="1553" y="112"/>
                      </a:cubicBezTo>
                      <a:cubicBezTo>
                        <a:pt x="1552" y="76"/>
                        <a:pt x="1528" y="44"/>
                        <a:pt x="1493" y="34"/>
                      </a:cubicBezTo>
                      <a:cubicBezTo>
                        <a:pt x="1406" y="11"/>
                        <a:pt x="1317" y="0"/>
                        <a:pt x="12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4" name="Google Shape;974;p36"/>
              <p:cNvGrpSpPr/>
              <p:nvPr/>
            </p:nvGrpSpPr>
            <p:grpSpPr>
              <a:xfrm>
                <a:off x="7079427" y="2993273"/>
                <a:ext cx="448543" cy="1557739"/>
                <a:chOff x="7079427" y="2993273"/>
                <a:chExt cx="448543" cy="1557739"/>
              </a:xfrm>
            </p:grpSpPr>
            <p:sp>
              <p:nvSpPr>
                <p:cNvPr id="975" name="Google Shape;975;p36"/>
                <p:cNvSpPr/>
                <p:nvPr/>
              </p:nvSpPr>
              <p:spPr>
                <a:xfrm>
                  <a:off x="7088422" y="3009499"/>
                  <a:ext cx="422278" cy="72238"/>
                </a:xfrm>
                <a:custGeom>
                  <a:avLst/>
                  <a:gdLst/>
                  <a:ahLst/>
                  <a:cxnLst/>
                  <a:rect l="l" t="t" r="r" b="b"/>
                  <a:pathLst>
                    <a:path w="3521" h="601" extrusionOk="0">
                      <a:moveTo>
                        <a:pt x="3173" y="1"/>
                      </a:moveTo>
                      <a:cubicBezTo>
                        <a:pt x="3151" y="1"/>
                        <a:pt x="3129" y="1"/>
                        <a:pt x="3108" y="1"/>
                      </a:cubicBezTo>
                      <a:lnTo>
                        <a:pt x="456" y="1"/>
                      </a:lnTo>
                      <a:cubicBezTo>
                        <a:pt x="448" y="1"/>
                        <a:pt x="441" y="1"/>
                        <a:pt x="433" y="1"/>
                      </a:cubicBezTo>
                      <a:cubicBezTo>
                        <a:pt x="414" y="1"/>
                        <a:pt x="395" y="1"/>
                        <a:pt x="377" y="1"/>
                      </a:cubicBezTo>
                      <a:cubicBezTo>
                        <a:pt x="332" y="1"/>
                        <a:pt x="288" y="2"/>
                        <a:pt x="246" y="11"/>
                      </a:cubicBezTo>
                      <a:cubicBezTo>
                        <a:pt x="200" y="21"/>
                        <a:pt x="145" y="49"/>
                        <a:pt x="118" y="86"/>
                      </a:cubicBezTo>
                      <a:cubicBezTo>
                        <a:pt x="1" y="244"/>
                        <a:pt x="70" y="479"/>
                        <a:pt x="256" y="537"/>
                      </a:cubicBezTo>
                      <a:cubicBezTo>
                        <a:pt x="380" y="575"/>
                        <a:pt x="513" y="593"/>
                        <a:pt x="643" y="596"/>
                      </a:cubicBezTo>
                      <a:cubicBezTo>
                        <a:pt x="798" y="599"/>
                        <a:pt x="953" y="600"/>
                        <a:pt x="1108" y="600"/>
                      </a:cubicBezTo>
                      <a:cubicBezTo>
                        <a:pt x="1329" y="600"/>
                        <a:pt x="1550" y="598"/>
                        <a:pt x="1772" y="598"/>
                      </a:cubicBezTo>
                      <a:cubicBezTo>
                        <a:pt x="1986" y="598"/>
                        <a:pt x="2200" y="600"/>
                        <a:pt x="2414" y="600"/>
                      </a:cubicBezTo>
                      <a:cubicBezTo>
                        <a:pt x="2585" y="600"/>
                        <a:pt x="2756" y="599"/>
                        <a:pt x="2928" y="595"/>
                      </a:cubicBezTo>
                      <a:cubicBezTo>
                        <a:pt x="3057" y="593"/>
                        <a:pt x="3190" y="572"/>
                        <a:pt x="3314" y="535"/>
                      </a:cubicBezTo>
                      <a:cubicBezTo>
                        <a:pt x="3456" y="494"/>
                        <a:pt x="3521" y="371"/>
                        <a:pt x="3502" y="230"/>
                      </a:cubicBezTo>
                      <a:cubicBezTo>
                        <a:pt x="3483" y="72"/>
                        <a:pt x="3415" y="12"/>
                        <a:pt x="3239" y="2"/>
                      </a:cubicBezTo>
                      <a:cubicBezTo>
                        <a:pt x="3217" y="1"/>
                        <a:pt x="3195" y="1"/>
                        <a:pt x="31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6"/>
                <p:cNvSpPr/>
                <p:nvPr/>
              </p:nvSpPr>
              <p:spPr>
                <a:xfrm>
                  <a:off x="7121523" y="3045197"/>
                  <a:ext cx="100622" cy="12741"/>
                </a:xfrm>
                <a:custGeom>
                  <a:avLst/>
                  <a:gdLst/>
                  <a:ahLst/>
                  <a:cxnLst/>
                  <a:rect l="l" t="t" r="r" b="b"/>
                  <a:pathLst>
                    <a:path w="839" h="106" extrusionOk="0">
                      <a:moveTo>
                        <a:pt x="106" y="0"/>
                      </a:moveTo>
                      <a:cubicBezTo>
                        <a:pt x="71" y="15"/>
                        <a:pt x="36" y="31"/>
                        <a:pt x="1" y="52"/>
                      </a:cubicBezTo>
                      <a:cubicBezTo>
                        <a:pt x="35" y="75"/>
                        <a:pt x="71" y="90"/>
                        <a:pt x="106" y="106"/>
                      </a:cubicBezTo>
                      <a:lnTo>
                        <a:pt x="210" y="105"/>
                      </a:lnTo>
                      <a:lnTo>
                        <a:pt x="419" y="105"/>
                      </a:lnTo>
                      <a:cubicBezTo>
                        <a:pt x="465" y="105"/>
                        <a:pt x="561" y="105"/>
                        <a:pt x="639" y="105"/>
                      </a:cubicBezTo>
                      <a:cubicBezTo>
                        <a:pt x="677" y="105"/>
                        <a:pt x="712" y="105"/>
                        <a:pt x="734" y="105"/>
                      </a:cubicBezTo>
                      <a:cubicBezTo>
                        <a:pt x="769" y="87"/>
                        <a:pt x="804" y="74"/>
                        <a:pt x="838" y="52"/>
                      </a:cubicBezTo>
                      <a:cubicBezTo>
                        <a:pt x="804" y="32"/>
                        <a:pt x="769" y="18"/>
                        <a:pt x="7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6"/>
                <p:cNvSpPr/>
                <p:nvPr/>
              </p:nvSpPr>
              <p:spPr>
                <a:xfrm>
                  <a:off x="7293984" y="3045197"/>
                  <a:ext cx="177978" cy="12741"/>
                </a:xfrm>
                <a:custGeom>
                  <a:avLst/>
                  <a:gdLst/>
                  <a:ahLst/>
                  <a:cxnLst/>
                  <a:rect l="l" t="t" r="r" b="b"/>
                  <a:pathLst>
                    <a:path w="1484" h="106" extrusionOk="0">
                      <a:moveTo>
                        <a:pt x="186" y="0"/>
                      </a:moveTo>
                      <a:cubicBezTo>
                        <a:pt x="124" y="15"/>
                        <a:pt x="62" y="31"/>
                        <a:pt x="1" y="52"/>
                      </a:cubicBezTo>
                      <a:cubicBezTo>
                        <a:pt x="62" y="75"/>
                        <a:pt x="124" y="90"/>
                        <a:pt x="186" y="106"/>
                      </a:cubicBezTo>
                      <a:lnTo>
                        <a:pt x="372" y="105"/>
                      </a:lnTo>
                      <a:lnTo>
                        <a:pt x="1299" y="105"/>
                      </a:lnTo>
                      <a:cubicBezTo>
                        <a:pt x="1361" y="87"/>
                        <a:pt x="1423" y="74"/>
                        <a:pt x="1484" y="52"/>
                      </a:cubicBezTo>
                      <a:cubicBezTo>
                        <a:pt x="1423" y="32"/>
                        <a:pt x="1361" y="18"/>
                        <a:pt x="1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6"/>
                <p:cNvSpPr/>
                <p:nvPr/>
              </p:nvSpPr>
              <p:spPr>
                <a:xfrm>
                  <a:off x="7143110" y="3095679"/>
                  <a:ext cx="317458" cy="1440307"/>
                </a:xfrm>
                <a:custGeom>
                  <a:avLst/>
                  <a:gdLst/>
                  <a:ahLst/>
                  <a:cxnLst/>
                  <a:rect l="l" t="t" r="r" b="b"/>
                  <a:pathLst>
                    <a:path w="2647" h="11983" extrusionOk="0">
                      <a:moveTo>
                        <a:pt x="2499" y="0"/>
                      </a:moveTo>
                      <a:cubicBezTo>
                        <a:pt x="2092" y="3"/>
                        <a:pt x="1684" y="5"/>
                        <a:pt x="1276" y="5"/>
                      </a:cubicBezTo>
                      <a:cubicBezTo>
                        <a:pt x="904" y="5"/>
                        <a:pt x="532" y="4"/>
                        <a:pt x="160" y="1"/>
                      </a:cubicBezTo>
                      <a:cubicBezTo>
                        <a:pt x="158" y="1"/>
                        <a:pt x="157" y="1"/>
                        <a:pt x="156" y="1"/>
                      </a:cubicBezTo>
                      <a:cubicBezTo>
                        <a:pt x="38" y="1"/>
                        <a:pt x="3" y="46"/>
                        <a:pt x="8" y="152"/>
                      </a:cubicBezTo>
                      <a:cubicBezTo>
                        <a:pt x="10" y="187"/>
                        <a:pt x="8" y="222"/>
                        <a:pt x="8" y="257"/>
                      </a:cubicBezTo>
                      <a:cubicBezTo>
                        <a:pt x="6" y="3651"/>
                        <a:pt x="4" y="7045"/>
                        <a:pt x="2" y="10440"/>
                      </a:cubicBezTo>
                      <a:cubicBezTo>
                        <a:pt x="1" y="10904"/>
                        <a:pt x="168" y="11303"/>
                        <a:pt x="502" y="11614"/>
                      </a:cubicBezTo>
                      <a:cubicBezTo>
                        <a:pt x="759" y="11855"/>
                        <a:pt x="1034" y="11982"/>
                        <a:pt x="1316" y="11982"/>
                      </a:cubicBezTo>
                      <a:cubicBezTo>
                        <a:pt x="1499" y="11982"/>
                        <a:pt x="1686" y="11929"/>
                        <a:pt x="1872" y="11818"/>
                      </a:cubicBezTo>
                      <a:cubicBezTo>
                        <a:pt x="2371" y="11523"/>
                        <a:pt x="2637" y="11076"/>
                        <a:pt x="2640" y="10497"/>
                      </a:cubicBezTo>
                      <a:cubicBezTo>
                        <a:pt x="2647" y="8804"/>
                        <a:pt x="2642" y="7111"/>
                        <a:pt x="2643" y="5419"/>
                      </a:cubicBezTo>
                      <a:cubicBezTo>
                        <a:pt x="2643" y="3726"/>
                        <a:pt x="2643" y="2034"/>
                        <a:pt x="2642" y="341"/>
                      </a:cubicBezTo>
                      <a:cubicBezTo>
                        <a:pt x="2642" y="271"/>
                        <a:pt x="2640" y="200"/>
                        <a:pt x="2642" y="130"/>
                      </a:cubicBezTo>
                      <a:cubicBezTo>
                        <a:pt x="2644" y="31"/>
                        <a:pt x="2604" y="0"/>
                        <a:pt x="24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6"/>
                <p:cNvSpPr/>
                <p:nvPr/>
              </p:nvSpPr>
              <p:spPr>
                <a:xfrm>
                  <a:off x="7181968" y="3530184"/>
                  <a:ext cx="239503" cy="960125"/>
                </a:xfrm>
                <a:custGeom>
                  <a:avLst/>
                  <a:gdLst/>
                  <a:ahLst/>
                  <a:cxnLst/>
                  <a:rect l="l" t="t" r="r" b="b"/>
                  <a:pathLst>
                    <a:path w="1997" h="7988" extrusionOk="0">
                      <a:moveTo>
                        <a:pt x="0" y="0"/>
                      </a:moveTo>
                      <a:lnTo>
                        <a:pt x="0" y="6988"/>
                      </a:lnTo>
                      <a:cubicBezTo>
                        <a:pt x="0" y="7540"/>
                        <a:pt x="447" y="7987"/>
                        <a:pt x="998" y="7987"/>
                      </a:cubicBezTo>
                      <a:cubicBezTo>
                        <a:pt x="1550" y="7987"/>
                        <a:pt x="1997" y="7541"/>
                        <a:pt x="1997" y="6988"/>
                      </a:cubicBezTo>
                      <a:lnTo>
                        <a:pt x="199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6"/>
                <p:cNvSpPr/>
                <p:nvPr/>
              </p:nvSpPr>
              <p:spPr>
                <a:xfrm>
                  <a:off x="7177770" y="3525978"/>
                  <a:ext cx="247898" cy="968418"/>
                </a:xfrm>
                <a:custGeom>
                  <a:avLst/>
                  <a:gdLst/>
                  <a:ahLst/>
                  <a:cxnLst/>
                  <a:rect l="l" t="t" r="r" b="b"/>
                  <a:pathLst>
                    <a:path w="2067" h="8057" extrusionOk="0">
                      <a:moveTo>
                        <a:pt x="1997" y="70"/>
                      </a:moveTo>
                      <a:lnTo>
                        <a:pt x="1997" y="7023"/>
                      </a:lnTo>
                      <a:cubicBezTo>
                        <a:pt x="1997" y="7555"/>
                        <a:pt x="1565" y="7987"/>
                        <a:pt x="1033" y="7987"/>
                      </a:cubicBezTo>
                      <a:cubicBezTo>
                        <a:pt x="503" y="7987"/>
                        <a:pt x="70" y="7555"/>
                        <a:pt x="70" y="7023"/>
                      </a:cubicBezTo>
                      <a:lnTo>
                        <a:pt x="70" y="70"/>
                      </a:lnTo>
                      <a:close/>
                      <a:moveTo>
                        <a:pt x="1" y="0"/>
                      </a:moveTo>
                      <a:lnTo>
                        <a:pt x="1" y="7023"/>
                      </a:lnTo>
                      <a:cubicBezTo>
                        <a:pt x="1" y="7594"/>
                        <a:pt x="464" y="8057"/>
                        <a:pt x="1033" y="8057"/>
                      </a:cubicBezTo>
                      <a:cubicBezTo>
                        <a:pt x="1603" y="8057"/>
                        <a:pt x="2067" y="7593"/>
                        <a:pt x="2067" y="7023"/>
                      </a:cubicBezTo>
                      <a:lnTo>
                        <a:pt x="20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6"/>
                <p:cNvSpPr/>
                <p:nvPr/>
              </p:nvSpPr>
              <p:spPr>
                <a:xfrm>
                  <a:off x="7079427" y="2993273"/>
                  <a:ext cx="448543" cy="1557739"/>
                </a:xfrm>
                <a:custGeom>
                  <a:avLst/>
                  <a:gdLst/>
                  <a:ahLst/>
                  <a:cxnLst/>
                  <a:rect l="l" t="t" r="r" b="b"/>
                  <a:pathLst>
                    <a:path w="3740" h="12960" extrusionOk="0">
                      <a:moveTo>
                        <a:pt x="3270" y="136"/>
                      </a:moveTo>
                      <a:cubicBezTo>
                        <a:pt x="3285" y="136"/>
                        <a:pt x="3299" y="136"/>
                        <a:pt x="3314" y="137"/>
                      </a:cubicBezTo>
                      <a:cubicBezTo>
                        <a:pt x="3489" y="148"/>
                        <a:pt x="3558" y="208"/>
                        <a:pt x="3577" y="365"/>
                      </a:cubicBezTo>
                      <a:cubicBezTo>
                        <a:pt x="3595" y="507"/>
                        <a:pt x="3531" y="629"/>
                        <a:pt x="3389" y="671"/>
                      </a:cubicBezTo>
                      <a:cubicBezTo>
                        <a:pt x="3264" y="707"/>
                        <a:pt x="3132" y="728"/>
                        <a:pt x="3002" y="731"/>
                      </a:cubicBezTo>
                      <a:cubicBezTo>
                        <a:pt x="2843" y="734"/>
                        <a:pt x="2685" y="735"/>
                        <a:pt x="2527" y="735"/>
                      </a:cubicBezTo>
                      <a:cubicBezTo>
                        <a:pt x="2300" y="735"/>
                        <a:pt x="2074" y="733"/>
                        <a:pt x="1847" y="733"/>
                      </a:cubicBezTo>
                      <a:cubicBezTo>
                        <a:pt x="1625" y="733"/>
                        <a:pt x="1404" y="735"/>
                        <a:pt x="1183" y="735"/>
                      </a:cubicBezTo>
                      <a:cubicBezTo>
                        <a:pt x="1028" y="735"/>
                        <a:pt x="873" y="734"/>
                        <a:pt x="718" y="731"/>
                      </a:cubicBezTo>
                      <a:cubicBezTo>
                        <a:pt x="588" y="728"/>
                        <a:pt x="454" y="711"/>
                        <a:pt x="331" y="672"/>
                      </a:cubicBezTo>
                      <a:cubicBezTo>
                        <a:pt x="145" y="614"/>
                        <a:pt x="76" y="379"/>
                        <a:pt x="193" y="221"/>
                      </a:cubicBezTo>
                      <a:cubicBezTo>
                        <a:pt x="220" y="184"/>
                        <a:pt x="275" y="157"/>
                        <a:pt x="321" y="146"/>
                      </a:cubicBezTo>
                      <a:cubicBezTo>
                        <a:pt x="360" y="138"/>
                        <a:pt x="401" y="136"/>
                        <a:pt x="442" y="136"/>
                      </a:cubicBezTo>
                      <a:cubicBezTo>
                        <a:pt x="471" y="136"/>
                        <a:pt x="501" y="137"/>
                        <a:pt x="530" y="137"/>
                      </a:cubicBezTo>
                      <a:cubicBezTo>
                        <a:pt x="825" y="137"/>
                        <a:pt x="1120" y="137"/>
                        <a:pt x="1414" y="137"/>
                      </a:cubicBezTo>
                      <a:cubicBezTo>
                        <a:pt x="2004" y="137"/>
                        <a:pt x="2593" y="137"/>
                        <a:pt x="3183" y="137"/>
                      </a:cubicBezTo>
                      <a:cubicBezTo>
                        <a:pt x="3212" y="137"/>
                        <a:pt x="3241" y="136"/>
                        <a:pt x="3270" y="136"/>
                      </a:cubicBezTo>
                      <a:close/>
                      <a:moveTo>
                        <a:pt x="3030" y="852"/>
                      </a:moveTo>
                      <a:cubicBezTo>
                        <a:pt x="3135" y="852"/>
                        <a:pt x="3176" y="883"/>
                        <a:pt x="3173" y="982"/>
                      </a:cubicBezTo>
                      <a:cubicBezTo>
                        <a:pt x="3171" y="1052"/>
                        <a:pt x="3174" y="1123"/>
                        <a:pt x="3174" y="1192"/>
                      </a:cubicBezTo>
                      <a:lnTo>
                        <a:pt x="3174" y="6271"/>
                      </a:lnTo>
                      <a:cubicBezTo>
                        <a:pt x="3173" y="7963"/>
                        <a:pt x="3178" y="9656"/>
                        <a:pt x="3171" y="11349"/>
                      </a:cubicBezTo>
                      <a:cubicBezTo>
                        <a:pt x="3169" y="11928"/>
                        <a:pt x="2902" y="12375"/>
                        <a:pt x="2403" y="12670"/>
                      </a:cubicBezTo>
                      <a:cubicBezTo>
                        <a:pt x="2217" y="12781"/>
                        <a:pt x="2031" y="12834"/>
                        <a:pt x="1848" y="12834"/>
                      </a:cubicBezTo>
                      <a:cubicBezTo>
                        <a:pt x="1566" y="12834"/>
                        <a:pt x="1291" y="12707"/>
                        <a:pt x="1033" y="12466"/>
                      </a:cubicBezTo>
                      <a:cubicBezTo>
                        <a:pt x="699" y="12155"/>
                        <a:pt x="532" y="11756"/>
                        <a:pt x="533" y="11292"/>
                      </a:cubicBezTo>
                      <a:cubicBezTo>
                        <a:pt x="535" y="7897"/>
                        <a:pt x="537" y="4503"/>
                        <a:pt x="539" y="1109"/>
                      </a:cubicBezTo>
                      <a:cubicBezTo>
                        <a:pt x="539" y="1074"/>
                        <a:pt x="541" y="1039"/>
                        <a:pt x="539" y="1004"/>
                      </a:cubicBezTo>
                      <a:cubicBezTo>
                        <a:pt x="534" y="898"/>
                        <a:pt x="569" y="853"/>
                        <a:pt x="687" y="853"/>
                      </a:cubicBezTo>
                      <a:cubicBezTo>
                        <a:pt x="688" y="853"/>
                        <a:pt x="689" y="853"/>
                        <a:pt x="691" y="853"/>
                      </a:cubicBezTo>
                      <a:cubicBezTo>
                        <a:pt x="1063" y="856"/>
                        <a:pt x="1435" y="857"/>
                        <a:pt x="1808" y="857"/>
                      </a:cubicBezTo>
                      <a:cubicBezTo>
                        <a:pt x="2215" y="857"/>
                        <a:pt x="2623" y="855"/>
                        <a:pt x="3030" y="852"/>
                      </a:cubicBezTo>
                      <a:close/>
                      <a:moveTo>
                        <a:pt x="3353" y="1"/>
                      </a:moveTo>
                      <a:cubicBezTo>
                        <a:pt x="3341" y="1"/>
                        <a:pt x="3329" y="1"/>
                        <a:pt x="3317" y="2"/>
                      </a:cubicBezTo>
                      <a:cubicBezTo>
                        <a:pt x="3252" y="7"/>
                        <a:pt x="3188" y="8"/>
                        <a:pt x="3123" y="8"/>
                      </a:cubicBezTo>
                      <a:cubicBezTo>
                        <a:pt x="3002" y="8"/>
                        <a:pt x="2880" y="3"/>
                        <a:pt x="2759" y="3"/>
                      </a:cubicBezTo>
                      <a:cubicBezTo>
                        <a:pt x="2752" y="3"/>
                        <a:pt x="2745" y="3"/>
                        <a:pt x="2738" y="3"/>
                      </a:cubicBezTo>
                      <a:cubicBezTo>
                        <a:pt x="1958" y="3"/>
                        <a:pt x="1177" y="3"/>
                        <a:pt x="397" y="6"/>
                      </a:cubicBezTo>
                      <a:cubicBezTo>
                        <a:pt x="153" y="7"/>
                        <a:pt x="25" y="131"/>
                        <a:pt x="11" y="372"/>
                      </a:cubicBezTo>
                      <a:cubicBezTo>
                        <a:pt x="0" y="566"/>
                        <a:pt x="74" y="720"/>
                        <a:pt x="265" y="785"/>
                      </a:cubicBezTo>
                      <a:cubicBezTo>
                        <a:pt x="389" y="825"/>
                        <a:pt x="430" y="895"/>
                        <a:pt x="418" y="1017"/>
                      </a:cubicBezTo>
                      <a:cubicBezTo>
                        <a:pt x="412" y="1077"/>
                        <a:pt x="417" y="1140"/>
                        <a:pt x="417" y="1201"/>
                      </a:cubicBezTo>
                      <a:lnTo>
                        <a:pt x="417" y="6227"/>
                      </a:lnTo>
                      <a:cubicBezTo>
                        <a:pt x="417" y="7919"/>
                        <a:pt x="422" y="9613"/>
                        <a:pt x="414" y="11305"/>
                      </a:cubicBezTo>
                      <a:cubicBezTo>
                        <a:pt x="412" y="11803"/>
                        <a:pt x="592" y="12218"/>
                        <a:pt x="938" y="12554"/>
                      </a:cubicBezTo>
                      <a:cubicBezTo>
                        <a:pt x="1190" y="12798"/>
                        <a:pt x="1507" y="12960"/>
                        <a:pt x="1850" y="12960"/>
                      </a:cubicBezTo>
                      <a:cubicBezTo>
                        <a:pt x="2045" y="12960"/>
                        <a:pt x="2249" y="12907"/>
                        <a:pt x="2455" y="12788"/>
                      </a:cubicBezTo>
                      <a:cubicBezTo>
                        <a:pt x="3018" y="12461"/>
                        <a:pt x="3302" y="11955"/>
                        <a:pt x="3304" y="11313"/>
                      </a:cubicBezTo>
                      <a:cubicBezTo>
                        <a:pt x="3310" y="7937"/>
                        <a:pt x="3307" y="4560"/>
                        <a:pt x="3306" y="1183"/>
                      </a:cubicBezTo>
                      <a:cubicBezTo>
                        <a:pt x="3306" y="1104"/>
                        <a:pt x="3296" y="1023"/>
                        <a:pt x="3311" y="947"/>
                      </a:cubicBezTo>
                      <a:cubicBezTo>
                        <a:pt x="3321" y="896"/>
                        <a:pt x="3362" y="846"/>
                        <a:pt x="3401" y="809"/>
                      </a:cubicBezTo>
                      <a:cubicBezTo>
                        <a:pt x="3431" y="780"/>
                        <a:pt x="3482" y="776"/>
                        <a:pt x="3519" y="754"/>
                      </a:cubicBezTo>
                      <a:cubicBezTo>
                        <a:pt x="3678" y="656"/>
                        <a:pt x="3739" y="475"/>
                        <a:pt x="3684" y="267"/>
                      </a:cubicBezTo>
                      <a:cubicBezTo>
                        <a:pt x="3644" y="120"/>
                        <a:pt x="3547" y="1"/>
                        <a:pt x="33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6"/>
                <p:cNvSpPr/>
                <p:nvPr/>
              </p:nvSpPr>
              <p:spPr>
                <a:xfrm>
                  <a:off x="7149142" y="3120439"/>
                  <a:ext cx="23987" cy="1161444"/>
                </a:xfrm>
                <a:custGeom>
                  <a:avLst/>
                  <a:gdLst/>
                  <a:ahLst/>
                  <a:cxnLst/>
                  <a:rect l="l" t="t" r="r" b="b"/>
                  <a:pathLst>
                    <a:path w="200" h="9663" extrusionOk="0">
                      <a:moveTo>
                        <a:pt x="100" y="0"/>
                      </a:moveTo>
                      <a:cubicBezTo>
                        <a:pt x="62" y="2793"/>
                        <a:pt x="1" y="6888"/>
                        <a:pt x="89" y="9663"/>
                      </a:cubicBezTo>
                      <a:lnTo>
                        <a:pt x="100" y="9663"/>
                      </a:lnTo>
                      <a:cubicBezTo>
                        <a:pt x="200" y="6865"/>
                        <a:pt x="107" y="2839"/>
                        <a:pt x="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6"/>
                <p:cNvSpPr/>
                <p:nvPr/>
              </p:nvSpPr>
              <p:spPr>
                <a:xfrm>
                  <a:off x="7406600" y="3255298"/>
                  <a:ext cx="22307" cy="167192"/>
                </a:xfrm>
                <a:custGeom>
                  <a:avLst/>
                  <a:gdLst/>
                  <a:ahLst/>
                  <a:cxnLst/>
                  <a:rect l="l" t="t" r="r" b="b"/>
                  <a:pathLst>
                    <a:path w="186" h="1391" extrusionOk="0">
                      <a:moveTo>
                        <a:pt x="129" y="1"/>
                      </a:moveTo>
                      <a:cubicBezTo>
                        <a:pt x="0" y="431"/>
                        <a:pt x="116" y="935"/>
                        <a:pt x="119" y="1391"/>
                      </a:cubicBezTo>
                      <a:cubicBezTo>
                        <a:pt x="163" y="1186"/>
                        <a:pt x="147" y="921"/>
                        <a:pt x="166" y="695"/>
                      </a:cubicBezTo>
                      <a:cubicBezTo>
                        <a:pt x="184" y="463"/>
                        <a:pt x="185" y="231"/>
                        <a:pt x="1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6"/>
                <p:cNvSpPr/>
                <p:nvPr/>
              </p:nvSpPr>
              <p:spPr>
                <a:xfrm>
                  <a:off x="7413556" y="3460952"/>
                  <a:ext cx="14392" cy="23679"/>
                </a:xfrm>
                <a:custGeom>
                  <a:avLst/>
                  <a:gdLst/>
                  <a:ahLst/>
                  <a:cxnLst/>
                  <a:rect l="l" t="t" r="r" b="b"/>
                  <a:pathLst>
                    <a:path w="120" h="197" extrusionOk="0">
                      <a:moveTo>
                        <a:pt x="71" y="0"/>
                      </a:moveTo>
                      <a:cubicBezTo>
                        <a:pt x="47" y="0"/>
                        <a:pt x="35" y="73"/>
                        <a:pt x="24" y="99"/>
                      </a:cubicBezTo>
                      <a:cubicBezTo>
                        <a:pt x="0" y="140"/>
                        <a:pt x="13" y="168"/>
                        <a:pt x="61" y="196"/>
                      </a:cubicBezTo>
                      <a:cubicBezTo>
                        <a:pt x="92" y="195"/>
                        <a:pt x="112" y="161"/>
                        <a:pt x="118" y="147"/>
                      </a:cubicBezTo>
                      <a:cubicBezTo>
                        <a:pt x="119" y="100"/>
                        <a:pt x="89" y="49"/>
                        <a:pt x="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36"/>
                <p:cNvSpPr/>
                <p:nvPr/>
              </p:nvSpPr>
              <p:spPr>
                <a:xfrm>
                  <a:off x="7181975" y="3532800"/>
                  <a:ext cx="239494" cy="461743"/>
                </a:xfrm>
                <a:custGeom>
                  <a:avLst/>
                  <a:gdLst/>
                  <a:ahLst/>
                  <a:cxnLst/>
                  <a:rect l="l" t="t" r="r" b="b"/>
                  <a:pathLst>
                    <a:path w="13525" h="20955" extrusionOk="0">
                      <a:moveTo>
                        <a:pt x="0" y="0"/>
                      </a:moveTo>
                      <a:lnTo>
                        <a:pt x="13525" y="0"/>
                      </a:lnTo>
                      <a:lnTo>
                        <a:pt x="13525" y="20955"/>
                      </a:lnTo>
                      <a:lnTo>
                        <a:pt x="95" y="20955"/>
                      </a:lnTo>
                      <a:close/>
                    </a:path>
                  </a:pathLst>
                </a:custGeom>
                <a:solidFill>
                  <a:schemeClr val="accent2"/>
                </a:solidFill>
                <a:ln w="952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36"/>
                <p:cNvSpPr/>
                <p:nvPr/>
              </p:nvSpPr>
              <p:spPr>
                <a:xfrm>
                  <a:off x="7181975" y="3994518"/>
                  <a:ext cx="239494" cy="60193"/>
                </a:xfrm>
                <a:custGeom>
                  <a:avLst/>
                  <a:gdLst/>
                  <a:ahLst/>
                  <a:cxnLst/>
                  <a:rect l="l" t="t" r="r" b="b"/>
                  <a:pathLst>
                    <a:path w="13525" h="20955" extrusionOk="0">
                      <a:moveTo>
                        <a:pt x="0" y="0"/>
                      </a:moveTo>
                      <a:lnTo>
                        <a:pt x="13525" y="0"/>
                      </a:lnTo>
                      <a:lnTo>
                        <a:pt x="13525" y="20955"/>
                      </a:lnTo>
                      <a:lnTo>
                        <a:pt x="95" y="20955"/>
                      </a:lnTo>
                      <a:close/>
                    </a:path>
                  </a:pathLst>
                </a:custGeom>
                <a:solidFill>
                  <a:schemeClr val="accent1"/>
                </a:solidFill>
                <a:ln w="952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6"/>
                <p:cNvSpPr/>
                <p:nvPr/>
              </p:nvSpPr>
              <p:spPr>
                <a:xfrm>
                  <a:off x="7133276" y="3778628"/>
                  <a:ext cx="338686" cy="767210"/>
                </a:xfrm>
                <a:custGeom>
                  <a:avLst/>
                  <a:gdLst/>
                  <a:ahLst/>
                  <a:cxnLst/>
                  <a:rect l="l" t="t" r="r" b="b"/>
                  <a:pathLst>
                    <a:path w="2824" h="6383" extrusionOk="0">
                      <a:moveTo>
                        <a:pt x="2824" y="0"/>
                      </a:moveTo>
                      <a:lnTo>
                        <a:pt x="2824" y="0"/>
                      </a:lnTo>
                      <a:cubicBezTo>
                        <a:pt x="2824" y="1"/>
                        <a:pt x="2683" y="908"/>
                        <a:pt x="1594" y="2340"/>
                      </a:cubicBezTo>
                      <a:cubicBezTo>
                        <a:pt x="662" y="3565"/>
                        <a:pt x="174" y="3654"/>
                        <a:pt x="52" y="3654"/>
                      </a:cubicBezTo>
                      <a:cubicBezTo>
                        <a:pt x="31" y="3654"/>
                        <a:pt x="21" y="3651"/>
                        <a:pt x="21" y="3651"/>
                      </a:cubicBezTo>
                      <a:lnTo>
                        <a:pt x="1" y="4902"/>
                      </a:lnTo>
                      <a:cubicBezTo>
                        <a:pt x="1" y="4902"/>
                        <a:pt x="278" y="6383"/>
                        <a:pt x="1330" y="6383"/>
                      </a:cubicBezTo>
                      <a:cubicBezTo>
                        <a:pt x="1376" y="6383"/>
                        <a:pt x="1424" y="6380"/>
                        <a:pt x="1473" y="6374"/>
                      </a:cubicBezTo>
                      <a:cubicBezTo>
                        <a:pt x="2643" y="6233"/>
                        <a:pt x="2764" y="5063"/>
                        <a:pt x="2764" y="5063"/>
                      </a:cubicBezTo>
                      <a:lnTo>
                        <a:pt x="2824" y="0"/>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8" name="Google Shape;988;p36"/>
              <p:cNvGrpSpPr/>
              <p:nvPr/>
            </p:nvGrpSpPr>
            <p:grpSpPr>
              <a:xfrm>
                <a:off x="6362772" y="2394419"/>
                <a:ext cx="621043" cy="2156835"/>
                <a:chOff x="6362772" y="2394419"/>
                <a:chExt cx="621043" cy="2156835"/>
              </a:xfrm>
            </p:grpSpPr>
            <p:sp>
              <p:nvSpPr>
                <p:cNvPr id="989" name="Google Shape;989;p36"/>
                <p:cNvSpPr/>
                <p:nvPr/>
              </p:nvSpPr>
              <p:spPr>
                <a:xfrm>
                  <a:off x="6375226" y="2416886"/>
                  <a:ext cx="584677" cy="100020"/>
                </a:xfrm>
                <a:custGeom>
                  <a:avLst/>
                  <a:gdLst/>
                  <a:ahLst/>
                  <a:cxnLst/>
                  <a:rect l="l" t="t" r="r" b="b"/>
                  <a:pathLst>
                    <a:path w="3521" h="601" extrusionOk="0">
                      <a:moveTo>
                        <a:pt x="3173" y="1"/>
                      </a:moveTo>
                      <a:cubicBezTo>
                        <a:pt x="3151" y="1"/>
                        <a:pt x="3129" y="1"/>
                        <a:pt x="3108" y="1"/>
                      </a:cubicBezTo>
                      <a:lnTo>
                        <a:pt x="456" y="1"/>
                      </a:lnTo>
                      <a:cubicBezTo>
                        <a:pt x="448" y="1"/>
                        <a:pt x="441" y="1"/>
                        <a:pt x="433" y="1"/>
                      </a:cubicBezTo>
                      <a:cubicBezTo>
                        <a:pt x="414" y="1"/>
                        <a:pt x="395" y="1"/>
                        <a:pt x="377" y="1"/>
                      </a:cubicBezTo>
                      <a:cubicBezTo>
                        <a:pt x="332" y="1"/>
                        <a:pt x="288" y="2"/>
                        <a:pt x="246" y="11"/>
                      </a:cubicBezTo>
                      <a:cubicBezTo>
                        <a:pt x="200" y="21"/>
                        <a:pt x="145" y="49"/>
                        <a:pt x="118" y="86"/>
                      </a:cubicBezTo>
                      <a:cubicBezTo>
                        <a:pt x="1" y="244"/>
                        <a:pt x="70" y="479"/>
                        <a:pt x="256" y="537"/>
                      </a:cubicBezTo>
                      <a:cubicBezTo>
                        <a:pt x="380" y="575"/>
                        <a:pt x="513" y="593"/>
                        <a:pt x="643" y="596"/>
                      </a:cubicBezTo>
                      <a:cubicBezTo>
                        <a:pt x="798" y="599"/>
                        <a:pt x="953" y="600"/>
                        <a:pt x="1108" y="600"/>
                      </a:cubicBezTo>
                      <a:cubicBezTo>
                        <a:pt x="1329" y="600"/>
                        <a:pt x="1550" y="598"/>
                        <a:pt x="1772" y="598"/>
                      </a:cubicBezTo>
                      <a:cubicBezTo>
                        <a:pt x="1986" y="598"/>
                        <a:pt x="2200" y="600"/>
                        <a:pt x="2414" y="600"/>
                      </a:cubicBezTo>
                      <a:cubicBezTo>
                        <a:pt x="2585" y="600"/>
                        <a:pt x="2756" y="599"/>
                        <a:pt x="2928" y="595"/>
                      </a:cubicBezTo>
                      <a:cubicBezTo>
                        <a:pt x="3057" y="593"/>
                        <a:pt x="3190" y="572"/>
                        <a:pt x="3314" y="535"/>
                      </a:cubicBezTo>
                      <a:cubicBezTo>
                        <a:pt x="3456" y="494"/>
                        <a:pt x="3521" y="371"/>
                        <a:pt x="3502" y="230"/>
                      </a:cubicBezTo>
                      <a:cubicBezTo>
                        <a:pt x="3483" y="72"/>
                        <a:pt x="3415" y="12"/>
                        <a:pt x="3239" y="2"/>
                      </a:cubicBezTo>
                      <a:cubicBezTo>
                        <a:pt x="3217" y="1"/>
                        <a:pt x="3195" y="1"/>
                        <a:pt x="31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6"/>
                <p:cNvSpPr/>
                <p:nvPr/>
              </p:nvSpPr>
              <p:spPr>
                <a:xfrm>
                  <a:off x="6421057" y="2466313"/>
                  <a:ext cx="139320" cy="17641"/>
                </a:xfrm>
                <a:custGeom>
                  <a:avLst/>
                  <a:gdLst/>
                  <a:ahLst/>
                  <a:cxnLst/>
                  <a:rect l="l" t="t" r="r" b="b"/>
                  <a:pathLst>
                    <a:path w="839" h="106" extrusionOk="0">
                      <a:moveTo>
                        <a:pt x="106" y="0"/>
                      </a:moveTo>
                      <a:cubicBezTo>
                        <a:pt x="71" y="15"/>
                        <a:pt x="36" y="31"/>
                        <a:pt x="1" y="52"/>
                      </a:cubicBezTo>
                      <a:cubicBezTo>
                        <a:pt x="35" y="75"/>
                        <a:pt x="71" y="90"/>
                        <a:pt x="106" y="106"/>
                      </a:cubicBezTo>
                      <a:lnTo>
                        <a:pt x="210" y="105"/>
                      </a:lnTo>
                      <a:lnTo>
                        <a:pt x="419" y="105"/>
                      </a:lnTo>
                      <a:cubicBezTo>
                        <a:pt x="465" y="105"/>
                        <a:pt x="561" y="105"/>
                        <a:pt x="639" y="105"/>
                      </a:cubicBezTo>
                      <a:cubicBezTo>
                        <a:pt x="677" y="105"/>
                        <a:pt x="712" y="105"/>
                        <a:pt x="734" y="105"/>
                      </a:cubicBezTo>
                      <a:cubicBezTo>
                        <a:pt x="769" y="87"/>
                        <a:pt x="804" y="74"/>
                        <a:pt x="838" y="52"/>
                      </a:cubicBezTo>
                      <a:cubicBezTo>
                        <a:pt x="804" y="32"/>
                        <a:pt x="769" y="18"/>
                        <a:pt x="7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6"/>
                <p:cNvSpPr/>
                <p:nvPr/>
              </p:nvSpPr>
              <p:spPr>
                <a:xfrm>
                  <a:off x="6659843" y="2466313"/>
                  <a:ext cx="246425" cy="17641"/>
                </a:xfrm>
                <a:custGeom>
                  <a:avLst/>
                  <a:gdLst/>
                  <a:ahLst/>
                  <a:cxnLst/>
                  <a:rect l="l" t="t" r="r" b="b"/>
                  <a:pathLst>
                    <a:path w="1484" h="106" extrusionOk="0">
                      <a:moveTo>
                        <a:pt x="186" y="0"/>
                      </a:moveTo>
                      <a:cubicBezTo>
                        <a:pt x="124" y="15"/>
                        <a:pt x="62" y="31"/>
                        <a:pt x="1" y="52"/>
                      </a:cubicBezTo>
                      <a:cubicBezTo>
                        <a:pt x="62" y="75"/>
                        <a:pt x="124" y="90"/>
                        <a:pt x="186" y="106"/>
                      </a:cubicBezTo>
                      <a:lnTo>
                        <a:pt x="372" y="105"/>
                      </a:lnTo>
                      <a:lnTo>
                        <a:pt x="1299" y="105"/>
                      </a:lnTo>
                      <a:cubicBezTo>
                        <a:pt x="1361" y="87"/>
                        <a:pt x="1423" y="74"/>
                        <a:pt x="1484" y="52"/>
                      </a:cubicBezTo>
                      <a:cubicBezTo>
                        <a:pt x="1423" y="32"/>
                        <a:pt x="1361" y="18"/>
                        <a:pt x="1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6"/>
                <p:cNvSpPr/>
                <p:nvPr/>
              </p:nvSpPr>
              <p:spPr>
                <a:xfrm>
                  <a:off x="6450947" y="2536210"/>
                  <a:ext cx="439546" cy="1994240"/>
                </a:xfrm>
                <a:custGeom>
                  <a:avLst/>
                  <a:gdLst/>
                  <a:ahLst/>
                  <a:cxnLst/>
                  <a:rect l="l" t="t" r="r" b="b"/>
                  <a:pathLst>
                    <a:path w="2647" h="11983" extrusionOk="0">
                      <a:moveTo>
                        <a:pt x="2499" y="0"/>
                      </a:moveTo>
                      <a:cubicBezTo>
                        <a:pt x="2092" y="3"/>
                        <a:pt x="1684" y="5"/>
                        <a:pt x="1276" y="5"/>
                      </a:cubicBezTo>
                      <a:cubicBezTo>
                        <a:pt x="904" y="5"/>
                        <a:pt x="532" y="4"/>
                        <a:pt x="160" y="1"/>
                      </a:cubicBezTo>
                      <a:cubicBezTo>
                        <a:pt x="158" y="1"/>
                        <a:pt x="157" y="1"/>
                        <a:pt x="156" y="1"/>
                      </a:cubicBezTo>
                      <a:cubicBezTo>
                        <a:pt x="38" y="1"/>
                        <a:pt x="3" y="46"/>
                        <a:pt x="8" y="152"/>
                      </a:cubicBezTo>
                      <a:cubicBezTo>
                        <a:pt x="10" y="187"/>
                        <a:pt x="8" y="222"/>
                        <a:pt x="8" y="257"/>
                      </a:cubicBezTo>
                      <a:cubicBezTo>
                        <a:pt x="6" y="3651"/>
                        <a:pt x="4" y="7045"/>
                        <a:pt x="2" y="10440"/>
                      </a:cubicBezTo>
                      <a:cubicBezTo>
                        <a:pt x="1" y="10904"/>
                        <a:pt x="168" y="11303"/>
                        <a:pt x="502" y="11614"/>
                      </a:cubicBezTo>
                      <a:cubicBezTo>
                        <a:pt x="759" y="11855"/>
                        <a:pt x="1034" y="11982"/>
                        <a:pt x="1316" y="11982"/>
                      </a:cubicBezTo>
                      <a:cubicBezTo>
                        <a:pt x="1499" y="11982"/>
                        <a:pt x="1686" y="11929"/>
                        <a:pt x="1872" y="11818"/>
                      </a:cubicBezTo>
                      <a:cubicBezTo>
                        <a:pt x="2371" y="11523"/>
                        <a:pt x="2637" y="11076"/>
                        <a:pt x="2640" y="10497"/>
                      </a:cubicBezTo>
                      <a:cubicBezTo>
                        <a:pt x="2647" y="8804"/>
                        <a:pt x="2642" y="7111"/>
                        <a:pt x="2643" y="5419"/>
                      </a:cubicBezTo>
                      <a:cubicBezTo>
                        <a:pt x="2643" y="3726"/>
                        <a:pt x="2643" y="2034"/>
                        <a:pt x="2642" y="341"/>
                      </a:cubicBezTo>
                      <a:cubicBezTo>
                        <a:pt x="2642" y="271"/>
                        <a:pt x="2640" y="200"/>
                        <a:pt x="2642" y="130"/>
                      </a:cubicBezTo>
                      <a:cubicBezTo>
                        <a:pt x="2644" y="31"/>
                        <a:pt x="2604" y="0"/>
                        <a:pt x="24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6"/>
                <p:cNvSpPr/>
                <p:nvPr/>
              </p:nvSpPr>
              <p:spPr>
                <a:xfrm>
                  <a:off x="6504748" y="3137824"/>
                  <a:ext cx="331611" cy="1329382"/>
                </a:xfrm>
                <a:custGeom>
                  <a:avLst/>
                  <a:gdLst/>
                  <a:ahLst/>
                  <a:cxnLst/>
                  <a:rect l="l" t="t" r="r" b="b"/>
                  <a:pathLst>
                    <a:path w="1997" h="7988" extrusionOk="0">
                      <a:moveTo>
                        <a:pt x="0" y="0"/>
                      </a:moveTo>
                      <a:lnTo>
                        <a:pt x="0" y="6988"/>
                      </a:lnTo>
                      <a:cubicBezTo>
                        <a:pt x="0" y="7540"/>
                        <a:pt x="447" y="7987"/>
                        <a:pt x="998" y="7987"/>
                      </a:cubicBezTo>
                      <a:cubicBezTo>
                        <a:pt x="1550" y="7987"/>
                        <a:pt x="1997" y="7541"/>
                        <a:pt x="1997" y="6988"/>
                      </a:cubicBezTo>
                      <a:lnTo>
                        <a:pt x="199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6"/>
                <p:cNvSpPr/>
                <p:nvPr/>
              </p:nvSpPr>
              <p:spPr>
                <a:xfrm>
                  <a:off x="6498936" y="3131999"/>
                  <a:ext cx="343234" cy="1340866"/>
                </a:xfrm>
                <a:custGeom>
                  <a:avLst/>
                  <a:gdLst/>
                  <a:ahLst/>
                  <a:cxnLst/>
                  <a:rect l="l" t="t" r="r" b="b"/>
                  <a:pathLst>
                    <a:path w="2067" h="8057" extrusionOk="0">
                      <a:moveTo>
                        <a:pt x="1997" y="70"/>
                      </a:moveTo>
                      <a:lnTo>
                        <a:pt x="1997" y="7023"/>
                      </a:lnTo>
                      <a:cubicBezTo>
                        <a:pt x="1997" y="7555"/>
                        <a:pt x="1565" y="7987"/>
                        <a:pt x="1033" y="7987"/>
                      </a:cubicBezTo>
                      <a:cubicBezTo>
                        <a:pt x="503" y="7987"/>
                        <a:pt x="70" y="7555"/>
                        <a:pt x="70" y="7023"/>
                      </a:cubicBezTo>
                      <a:lnTo>
                        <a:pt x="70" y="70"/>
                      </a:lnTo>
                      <a:close/>
                      <a:moveTo>
                        <a:pt x="1" y="0"/>
                      </a:moveTo>
                      <a:lnTo>
                        <a:pt x="1" y="7023"/>
                      </a:lnTo>
                      <a:cubicBezTo>
                        <a:pt x="1" y="7594"/>
                        <a:pt x="464" y="8057"/>
                        <a:pt x="1033" y="8057"/>
                      </a:cubicBezTo>
                      <a:cubicBezTo>
                        <a:pt x="1603" y="8057"/>
                        <a:pt x="2067" y="7593"/>
                        <a:pt x="2067" y="7023"/>
                      </a:cubicBezTo>
                      <a:lnTo>
                        <a:pt x="206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6"/>
                <p:cNvSpPr/>
                <p:nvPr/>
              </p:nvSpPr>
              <p:spPr>
                <a:xfrm>
                  <a:off x="6362772" y="2394419"/>
                  <a:ext cx="621043" cy="2156835"/>
                </a:xfrm>
                <a:custGeom>
                  <a:avLst/>
                  <a:gdLst/>
                  <a:ahLst/>
                  <a:cxnLst/>
                  <a:rect l="l" t="t" r="r" b="b"/>
                  <a:pathLst>
                    <a:path w="3740" h="12960" extrusionOk="0">
                      <a:moveTo>
                        <a:pt x="3270" y="136"/>
                      </a:moveTo>
                      <a:cubicBezTo>
                        <a:pt x="3285" y="136"/>
                        <a:pt x="3299" y="136"/>
                        <a:pt x="3314" y="137"/>
                      </a:cubicBezTo>
                      <a:cubicBezTo>
                        <a:pt x="3489" y="148"/>
                        <a:pt x="3558" y="208"/>
                        <a:pt x="3577" y="365"/>
                      </a:cubicBezTo>
                      <a:cubicBezTo>
                        <a:pt x="3595" y="507"/>
                        <a:pt x="3531" y="629"/>
                        <a:pt x="3389" y="671"/>
                      </a:cubicBezTo>
                      <a:cubicBezTo>
                        <a:pt x="3264" y="707"/>
                        <a:pt x="3132" y="728"/>
                        <a:pt x="3002" y="731"/>
                      </a:cubicBezTo>
                      <a:cubicBezTo>
                        <a:pt x="2843" y="734"/>
                        <a:pt x="2685" y="735"/>
                        <a:pt x="2527" y="735"/>
                      </a:cubicBezTo>
                      <a:cubicBezTo>
                        <a:pt x="2300" y="735"/>
                        <a:pt x="2074" y="733"/>
                        <a:pt x="1847" y="733"/>
                      </a:cubicBezTo>
                      <a:cubicBezTo>
                        <a:pt x="1625" y="733"/>
                        <a:pt x="1404" y="735"/>
                        <a:pt x="1183" y="735"/>
                      </a:cubicBezTo>
                      <a:cubicBezTo>
                        <a:pt x="1028" y="735"/>
                        <a:pt x="873" y="734"/>
                        <a:pt x="718" y="731"/>
                      </a:cubicBezTo>
                      <a:cubicBezTo>
                        <a:pt x="588" y="728"/>
                        <a:pt x="454" y="711"/>
                        <a:pt x="331" y="672"/>
                      </a:cubicBezTo>
                      <a:cubicBezTo>
                        <a:pt x="145" y="614"/>
                        <a:pt x="76" y="379"/>
                        <a:pt x="193" y="221"/>
                      </a:cubicBezTo>
                      <a:cubicBezTo>
                        <a:pt x="220" y="184"/>
                        <a:pt x="275" y="157"/>
                        <a:pt x="321" y="146"/>
                      </a:cubicBezTo>
                      <a:cubicBezTo>
                        <a:pt x="360" y="138"/>
                        <a:pt x="401" y="136"/>
                        <a:pt x="442" y="136"/>
                      </a:cubicBezTo>
                      <a:cubicBezTo>
                        <a:pt x="471" y="136"/>
                        <a:pt x="501" y="137"/>
                        <a:pt x="530" y="137"/>
                      </a:cubicBezTo>
                      <a:cubicBezTo>
                        <a:pt x="825" y="137"/>
                        <a:pt x="1120" y="137"/>
                        <a:pt x="1414" y="137"/>
                      </a:cubicBezTo>
                      <a:cubicBezTo>
                        <a:pt x="2004" y="137"/>
                        <a:pt x="2593" y="137"/>
                        <a:pt x="3183" y="137"/>
                      </a:cubicBezTo>
                      <a:cubicBezTo>
                        <a:pt x="3212" y="137"/>
                        <a:pt x="3241" y="136"/>
                        <a:pt x="3270" y="136"/>
                      </a:cubicBezTo>
                      <a:close/>
                      <a:moveTo>
                        <a:pt x="3030" y="852"/>
                      </a:moveTo>
                      <a:cubicBezTo>
                        <a:pt x="3135" y="852"/>
                        <a:pt x="3176" y="883"/>
                        <a:pt x="3173" y="982"/>
                      </a:cubicBezTo>
                      <a:cubicBezTo>
                        <a:pt x="3171" y="1052"/>
                        <a:pt x="3174" y="1123"/>
                        <a:pt x="3174" y="1192"/>
                      </a:cubicBezTo>
                      <a:lnTo>
                        <a:pt x="3174" y="6271"/>
                      </a:lnTo>
                      <a:cubicBezTo>
                        <a:pt x="3173" y="7963"/>
                        <a:pt x="3178" y="9656"/>
                        <a:pt x="3171" y="11349"/>
                      </a:cubicBezTo>
                      <a:cubicBezTo>
                        <a:pt x="3169" y="11928"/>
                        <a:pt x="2902" y="12375"/>
                        <a:pt x="2403" y="12670"/>
                      </a:cubicBezTo>
                      <a:cubicBezTo>
                        <a:pt x="2217" y="12781"/>
                        <a:pt x="2031" y="12834"/>
                        <a:pt x="1848" y="12834"/>
                      </a:cubicBezTo>
                      <a:cubicBezTo>
                        <a:pt x="1566" y="12834"/>
                        <a:pt x="1291" y="12707"/>
                        <a:pt x="1033" y="12466"/>
                      </a:cubicBezTo>
                      <a:cubicBezTo>
                        <a:pt x="699" y="12155"/>
                        <a:pt x="532" y="11756"/>
                        <a:pt x="533" y="11292"/>
                      </a:cubicBezTo>
                      <a:cubicBezTo>
                        <a:pt x="535" y="7897"/>
                        <a:pt x="537" y="4503"/>
                        <a:pt x="539" y="1109"/>
                      </a:cubicBezTo>
                      <a:cubicBezTo>
                        <a:pt x="539" y="1074"/>
                        <a:pt x="541" y="1039"/>
                        <a:pt x="539" y="1004"/>
                      </a:cubicBezTo>
                      <a:cubicBezTo>
                        <a:pt x="534" y="898"/>
                        <a:pt x="569" y="853"/>
                        <a:pt x="687" y="853"/>
                      </a:cubicBezTo>
                      <a:cubicBezTo>
                        <a:pt x="688" y="853"/>
                        <a:pt x="689" y="853"/>
                        <a:pt x="691" y="853"/>
                      </a:cubicBezTo>
                      <a:cubicBezTo>
                        <a:pt x="1063" y="856"/>
                        <a:pt x="1435" y="857"/>
                        <a:pt x="1808" y="857"/>
                      </a:cubicBezTo>
                      <a:cubicBezTo>
                        <a:pt x="2215" y="857"/>
                        <a:pt x="2623" y="855"/>
                        <a:pt x="3030" y="852"/>
                      </a:cubicBezTo>
                      <a:close/>
                      <a:moveTo>
                        <a:pt x="3353" y="1"/>
                      </a:moveTo>
                      <a:cubicBezTo>
                        <a:pt x="3341" y="1"/>
                        <a:pt x="3329" y="1"/>
                        <a:pt x="3317" y="2"/>
                      </a:cubicBezTo>
                      <a:cubicBezTo>
                        <a:pt x="3252" y="7"/>
                        <a:pt x="3188" y="8"/>
                        <a:pt x="3123" y="8"/>
                      </a:cubicBezTo>
                      <a:cubicBezTo>
                        <a:pt x="3002" y="8"/>
                        <a:pt x="2880" y="3"/>
                        <a:pt x="2759" y="3"/>
                      </a:cubicBezTo>
                      <a:cubicBezTo>
                        <a:pt x="2752" y="3"/>
                        <a:pt x="2745" y="3"/>
                        <a:pt x="2738" y="3"/>
                      </a:cubicBezTo>
                      <a:cubicBezTo>
                        <a:pt x="1958" y="3"/>
                        <a:pt x="1177" y="3"/>
                        <a:pt x="397" y="6"/>
                      </a:cubicBezTo>
                      <a:cubicBezTo>
                        <a:pt x="153" y="7"/>
                        <a:pt x="25" y="131"/>
                        <a:pt x="11" y="372"/>
                      </a:cubicBezTo>
                      <a:cubicBezTo>
                        <a:pt x="0" y="566"/>
                        <a:pt x="74" y="720"/>
                        <a:pt x="265" y="785"/>
                      </a:cubicBezTo>
                      <a:cubicBezTo>
                        <a:pt x="389" y="825"/>
                        <a:pt x="430" y="895"/>
                        <a:pt x="418" y="1017"/>
                      </a:cubicBezTo>
                      <a:cubicBezTo>
                        <a:pt x="412" y="1077"/>
                        <a:pt x="417" y="1140"/>
                        <a:pt x="417" y="1201"/>
                      </a:cubicBezTo>
                      <a:lnTo>
                        <a:pt x="417" y="6227"/>
                      </a:lnTo>
                      <a:cubicBezTo>
                        <a:pt x="417" y="7919"/>
                        <a:pt x="422" y="9613"/>
                        <a:pt x="414" y="11305"/>
                      </a:cubicBezTo>
                      <a:cubicBezTo>
                        <a:pt x="412" y="11803"/>
                        <a:pt x="592" y="12218"/>
                        <a:pt x="938" y="12554"/>
                      </a:cubicBezTo>
                      <a:cubicBezTo>
                        <a:pt x="1190" y="12798"/>
                        <a:pt x="1507" y="12960"/>
                        <a:pt x="1850" y="12960"/>
                      </a:cubicBezTo>
                      <a:cubicBezTo>
                        <a:pt x="2045" y="12960"/>
                        <a:pt x="2249" y="12907"/>
                        <a:pt x="2455" y="12788"/>
                      </a:cubicBezTo>
                      <a:cubicBezTo>
                        <a:pt x="3018" y="12461"/>
                        <a:pt x="3302" y="11955"/>
                        <a:pt x="3304" y="11313"/>
                      </a:cubicBezTo>
                      <a:cubicBezTo>
                        <a:pt x="3310" y="7937"/>
                        <a:pt x="3307" y="4560"/>
                        <a:pt x="3306" y="1183"/>
                      </a:cubicBezTo>
                      <a:cubicBezTo>
                        <a:pt x="3306" y="1104"/>
                        <a:pt x="3296" y="1023"/>
                        <a:pt x="3311" y="947"/>
                      </a:cubicBezTo>
                      <a:cubicBezTo>
                        <a:pt x="3321" y="896"/>
                        <a:pt x="3362" y="846"/>
                        <a:pt x="3401" y="809"/>
                      </a:cubicBezTo>
                      <a:cubicBezTo>
                        <a:pt x="3431" y="780"/>
                        <a:pt x="3482" y="776"/>
                        <a:pt x="3519" y="754"/>
                      </a:cubicBezTo>
                      <a:cubicBezTo>
                        <a:pt x="3678" y="656"/>
                        <a:pt x="3739" y="475"/>
                        <a:pt x="3684" y="267"/>
                      </a:cubicBezTo>
                      <a:cubicBezTo>
                        <a:pt x="3644" y="120"/>
                        <a:pt x="3547" y="1"/>
                        <a:pt x="33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6"/>
                <p:cNvSpPr/>
                <p:nvPr/>
              </p:nvSpPr>
              <p:spPr>
                <a:xfrm>
                  <a:off x="6465892" y="2570493"/>
                  <a:ext cx="33211" cy="1608140"/>
                </a:xfrm>
                <a:custGeom>
                  <a:avLst/>
                  <a:gdLst/>
                  <a:ahLst/>
                  <a:cxnLst/>
                  <a:rect l="l" t="t" r="r" b="b"/>
                  <a:pathLst>
                    <a:path w="200" h="9663" extrusionOk="0">
                      <a:moveTo>
                        <a:pt x="100" y="0"/>
                      </a:moveTo>
                      <a:cubicBezTo>
                        <a:pt x="62" y="2793"/>
                        <a:pt x="1" y="6888"/>
                        <a:pt x="89" y="9663"/>
                      </a:cubicBezTo>
                      <a:lnTo>
                        <a:pt x="100" y="9663"/>
                      </a:lnTo>
                      <a:cubicBezTo>
                        <a:pt x="200" y="6865"/>
                        <a:pt x="107" y="2839"/>
                        <a:pt x="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6"/>
                <p:cNvSpPr/>
                <p:nvPr/>
              </p:nvSpPr>
              <p:spPr>
                <a:xfrm>
                  <a:off x="6815768" y="2757218"/>
                  <a:ext cx="30886" cy="231494"/>
                </a:xfrm>
                <a:custGeom>
                  <a:avLst/>
                  <a:gdLst/>
                  <a:ahLst/>
                  <a:cxnLst/>
                  <a:rect l="l" t="t" r="r" b="b"/>
                  <a:pathLst>
                    <a:path w="186" h="1391" extrusionOk="0">
                      <a:moveTo>
                        <a:pt x="129" y="1"/>
                      </a:moveTo>
                      <a:cubicBezTo>
                        <a:pt x="0" y="431"/>
                        <a:pt x="116" y="935"/>
                        <a:pt x="119" y="1391"/>
                      </a:cubicBezTo>
                      <a:cubicBezTo>
                        <a:pt x="163" y="1186"/>
                        <a:pt x="147" y="921"/>
                        <a:pt x="166" y="695"/>
                      </a:cubicBezTo>
                      <a:cubicBezTo>
                        <a:pt x="184" y="463"/>
                        <a:pt x="185" y="231"/>
                        <a:pt x="1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6"/>
                <p:cNvSpPr/>
                <p:nvPr/>
              </p:nvSpPr>
              <p:spPr>
                <a:xfrm>
                  <a:off x="6825400" y="3041965"/>
                  <a:ext cx="19927" cy="32785"/>
                </a:xfrm>
                <a:custGeom>
                  <a:avLst/>
                  <a:gdLst/>
                  <a:ahLst/>
                  <a:cxnLst/>
                  <a:rect l="l" t="t" r="r" b="b"/>
                  <a:pathLst>
                    <a:path w="120" h="197" extrusionOk="0">
                      <a:moveTo>
                        <a:pt x="71" y="0"/>
                      </a:moveTo>
                      <a:cubicBezTo>
                        <a:pt x="47" y="0"/>
                        <a:pt x="35" y="73"/>
                        <a:pt x="24" y="99"/>
                      </a:cubicBezTo>
                      <a:cubicBezTo>
                        <a:pt x="0" y="140"/>
                        <a:pt x="13" y="168"/>
                        <a:pt x="61" y="196"/>
                      </a:cubicBezTo>
                      <a:cubicBezTo>
                        <a:pt x="92" y="195"/>
                        <a:pt x="112" y="161"/>
                        <a:pt x="118" y="147"/>
                      </a:cubicBezTo>
                      <a:cubicBezTo>
                        <a:pt x="119" y="100"/>
                        <a:pt x="89" y="49"/>
                        <a:pt x="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6"/>
                <p:cNvSpPr/>
                <p:nvPr/>
              </p:nvSpPr>
              <p:spPr>
                <a:xfrm>
                  <a:off x="6503200" y="3138500"/>
                  <a:ext cx="331599" cy="622259"/>
                </a:xfrm>
                <a:custGeom>
                  <a:avLst/>
                  <a:gdLst/>
                  <a:ahLst/>
                  <a:cxnLst/>
                  <a:rect l="l" t="t" r="r" b="b"/>
                  <a:pathLst>
                    <a:path w="13525" h="20955" extrusionOk="0">
                      <a:moveTo>
                        <a:pt x="0" y="0"/>
                      </a:moveTo>
                      <a:lnTo>
                        <a:pt x="13525" y="0"/>
                      </a:lnTo>
                      <a:lnTo>
                        <a:pt x="13525" y="20955"/>
                      </a:lnTo>
                      <a:lnTo>
                        <a:pt x="95" y="20955"/>
                      </a:lnTo>
                      <a:close/>
                    </a:path>
                  </a:pathLst>
                </a:custGeom>
                <a:solidFill>
                  <a:schemeClr val="accent2"/>
                </a:solidFill>
                <a:ln w="952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6"/>
                <p:cNvSpPr/>
                <p:nvPr/>
              </p:nvSpPr>
              <p:spPr>
                <a:xfrm>
                  <a:off x="6503200" y="3760763"/>
                  <a:ext cx="331599" cy="83349"/>
                </a:xfrm>
                <a:custGeom>
                  <a:avLst/>
                  <a:gdLst/>
                  <a:ahLst/>
                  <a:cxnLst/>
                  <a:rect l="l" t="t" r="r" b="b"/>
                  <a:pathLst>
                    <a:path w="13525" h="20955" extrusionOk="0">
                      <a:moveTo>
                        <a:pt x="0" y="0"/>
                      </a:moveTo>
                      <a:lnTo>
                        <a:pt x="13525" y="0"/>
                      </a:lnTo>
                      <a:lnTo>
                        <a:pt x="13525" y="20955"/>
                      </a:lnTo>
                      <a:lnTo>
                        <a:pt x="95" y="20955"/>
                      </a:lnTo>
                      <a:close/>
                    </a:path>
                  </a:pathLst>
                </a:custGeom>
                <a:solidFill>
                  <a:schemeClr val="accent1"/>
                </a:solidFill>
                <a:ln w="952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6"/>
                <p:cNvSpPr/>
                <p:nvPr/>
              </p:nvSpPr>
              <p:spPr>
                <a:xfrm>
                  <a:off x="6437330" y="3481817"/>
                  <a:ext cx="468938" cy="1062274"/>
                </a:xfrm>
                <a:custGeom>
                  <a:avLst/>
                  <a:gdLst/>
                  <a:ahLst/>
                  <a:cxnLst/>
                  <a:rect l="l" t="t" r="r" b="b"/>
                  <a:pathLst>
                    <a:path w="2824" h="6383" extrusionOk="0">
                      <a:moveTo>
                        <a:pt x="2824" y="0"/>
                      </a:moveTo>
                      <a:lnTo>
                        <a:pt x="2824" y="0"/>
                      </a:lnTo>
                      <a:cubicBezTo>
                        <a:pt x="2824" y="1"/>
                        <a:pt x="2683" y="908"/>
                        <a:pt x="1594" y="2340"/>
                      </a:cubicBezTo>
                      <a:cubicBezTo>
                        <a:pt x="662" y="3565"/>
                        <a:pt x="174" y="3654"/>
                        <a:pt x="52" y="3654"/>
                      </a:cubicBezTo>
                      <a:cubicBezTo>
                        <a:pt x="31" y="3654"/>
                        <a:pt x="21" y="3651"/>
                        <a:pt x="21" y="3651"/>
                      </a:cubicBezTo>
                      <a:lnTo>
                        <a:pt x="1" y="4902"/>
                      </a:lnTo>
                      <a:cubicBezTo>
                        <a:pt x="1" y="4902"/>
                        <a:pt x="278" y="6383"/>
                        <a:pt x="1330" y="6383"/>
                      </a:cubicBezTo>
                      <a:cubicBezTo>
                        <a:pt x="1376" y="6383"/>
                        <a:pt x="1424" y="6380"/>
                        <a:pt x="1473" y="6374"/>
                      </a:cubicBezTo>
                      <a:cubicBezTo>
                        <a:pt x="2643" y="6233"/>
                        <a:pt x="2764" y="5063"/>
                        <a:pt x="2764" y="5063"/>
                      </a:cubicBezTo>
                      <a:lnTo>
                        <a:pt x="2824" y="0"/>
                      </a:lnTo>
                      <a:close/>
                    </a:path>
                  </a:pathLst>
                </a:custGeom>
                <a:solidFill>
                  <a:srgbClr val="0E0E0E">
                    <a:alpha val="22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 name="TextBox 5">
            <a:extLst>
              <a:ext uri="{FF2B5EF4-FFF2-40B4-BE49-F238E27FC236}">
                <a16:creationId xmlns:a16="http://schemas.microsoft.com/office/drawing/2014/main" id="{9A8F9EE5-3DFB-DC8B-5598-056B1ED33FB0}"/>
              </a:ext>
            </a:extLst>
          </p:cNvPr>
          <p:cNvSpPr txBox="1"/>
          <p:nvPr/>
        </p:nvSpPr>
        <p:spPr>
          <a:xfrm>
            <a:off x="-214684" y="1296824"/>
            <a:ext cx="5871504" cy="2748253"/>
          </a:xfrm>
          <a:prstGeom prst="rect">
            <a:avLst/>
          </a:prstGeom>
          <a:noFill/>
        </p:spPr>
        <p:txBody>
          <a:bodyPr wrap="square" rtlCol="0">
            <a:spAutoFit/>
          </a:bodyPr>
          <a:lstStyle/>
          <a:p>
            <a:pPr marL="346075" marR="0" lvl="0" algn="ctr" defTabSz="914400" rtl="0" eaLnBrk="1" fontAlgn="auto" latinLnBrk="0" hangingPunct="1">
              <a:lnSpc>
                <a:spcPct val="150000"/>
              </a:lnSpc>
              <a:spcBef>
                <a:spcPts val="0"/>
              </a:spcBef>
              <a:spcAft>
                <a:spcPts val="0"/>
              </a:spcAft>
              <a:buClr>
                <a:srgbClr val="000000"/>
              </a:buClr>
              <a:buSzTx/>
              <a:buFont typeface="Arial"/>
              <a:buNone/>
              <a:tabLst/>
              <a:defRPr/>
            </a:pPr>
            <a:r>
              <a:rPr lang="en-US" sz="4000" b="1">
                <a:solidFill>
                  <a:srgbClr val="313131"/>
                </a:solidFill>
                <a:ea typeface="Calibri" panose="020F0502020204030204" pitchFamily="34" charset="0"/>
                <a:cs typeface="Times New Roman" panose="02020603050405020304" pitchFamily="18" charset="0"/>
              </a:rPr>
              <a:t>BÀI HỌC KẾT THÚC, CẢM ƠN CÁC EM ĐÃ LẮNG NGHE!</a:t>
            </a:r>
            <a:endParaRPr kumimoji="0" lang="en-US" sz="4000" b="1" i="0" u="none" strike="noStrike" kern="0" cap="none" spc="0" normalizeH="0" baseline="0" noProof="0">
              <a:ln>
                <a:noFill/>
              </a:ln>
              <a:solidFill>
                <a:srgbClr val="313131"/>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587337405"/>
      </p:ext>
    </p:extLst>
  </p:cSld>
  <p:clrMapOvr>
    <a:masterClrMapping/>
  </p:clrMapOvr>
  <p:transition spd="med">
    <p:blinds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pic>
        <p:nvPicPr>
          <p:cNvPr id="68" name="Picture 9">
            <a:hlinkClick r:id="rId6" action="ppaction://hlinksldjump"/>
            <a:extLst>
              <a:ext uri="{FF2B5EF4-FFF2-40B4-BE49-F238E27FC236}">
                <a16:creationId xmlns:a16="http://schemas.microsoft.com/office/drawing/2014/main" id="{1B380651-4B0A-AC11-C8EB-FB6EC22C36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406381" y="3293435"/>
            <a:ext cx="1001123" cy="1004777"/>
          </a:xfrm>
          <a:prstGeom prst="rect">
            <a:avLst/>
          </a:prstGeom>
        </p:spPr>
      </p:pic>
      <p:pic>
        <p:nvPicPr>
          <p:cNvPr id="3" name="Picture 2">
            <a:hlinkClick r:id="rId9" action="ppaction://hlinksldjump"/>
            <a:extLst>
              <a:ext uri="{FF2B5EF4-FFF2-40B4-BE49-F238E27FC236}">
                <a16:creationId xmlns:a16="http://schemas.microsoft.com/office/drawing/2014/main" id="{392E8C2B-8A20-9D09-061B-80987F719092}"/>
              </a:ext>
            </a:extLst>
          </p:cNvPr>
          <p:cNvPicPr>
            <a:picLocks noChangeAspect="1"/>
          </p:cNvPicPr>
          <p:nvPr/>
        </p:nvPicPr>
        <p:blipFill>
          <a:blip r:embed="rId10"/>
          <a:stretch>
            <a:fillRect/>
          </a:stretch>
        </p:blipFill>
        <p:spPr>
          <a:xfrm>
            <a:off x="223676" y="261739"/>
            <a:ext cx="2171888" cy="2011854"/>
          </a:xfrm>
          <a:prstGeom prst="rect">
            <a:avLst/>
          </a:prstGeom>
        </p:spPr>
      </p:pic>
      <p:pic>
        <p:nvPicPr>
          <p:cNvPr id="4" name="Picture 3">
            <a:hlinkClick r:id="rId11" action="ppaction://hlinksldjump"/>
            <a:extLst>
              <a:ext uri="{FF2B5EF4-FFF2-40B4-BE49-F238E27FC236}">
                <a16:creationId xmlns:a16="http://schemas.microsoft.com/office/drawing/2014/main" id="{D6E98C9E-1C45-0AAA-CB2D-7C066BEF2AB0}"/>
              </a:ext>
            </a:extLst>
          </p:cNvPr>
          <p:cNvPicPr>
            <a:picLocks noChangeAspect="1"/>
          </p:cNvPicPr>
          <p:nvPr/>
        </p:nvPicPr>
        <p:blipFill>
          <a:blip r:embed="rId12"/>
          <a:stretch>
            <a:fillRect/>
          </a:stretch>
        </p:blipFill>
        <p:spPr>
          <a:xfrm>
            <a:off x="2350560" y="294905"/>
            <a:ext cx="2194751" cy="1998137"/>
          </a:xfrm>
          <a:prstGeom prst="rect">
            <a:avLst/>
          </a:prstGeom>
        </p:spPr>
      </p:pic>
      <p:pic>
        <p:nvPicPr>
          <p:cNvPr id="5" name="Picture 4">
            <a:hlinkClick r:id="rId13" action="ppaction://hlinksldjump"/>
            <a:extLst>
              <a:ext uri="{FF2B5EF4-FFF2-40B4-BE49-F238E27FC236}">
                <a16:creationId xmlns:a16="http://schemas.microsoft.com/office/drawing/2014/main" id="{8DE72A3D-CAFB-EB27-7B62-ECA68B57C53E}"/>
              </a:ext>
            </a:extLst>
          </p:cNvPr>
          <p:cNvPicPr>
            <a:picLocks noChangeAspect="1"/>
          </p:cNvPicPr>
          <p:nvPr/>
        </p:nvPicPr>
        <p:blipFill>
          <a:blip r:embed="rId14"/>
          <a:stretch>
            <a:fillRect/>
          </a:stretch>
        </p:blipFill>
        <p:spPr>
          <a:xfrm>
            <a:off x="4682140" y="292644"/>
            <a:ext cx="2062151" cy="2048434"/>
          </a:xfrm>
          <a:prstGeom prst="rect">
            <a:avLst/>
          </a:prstGeom>
        </p:spPr>
      </p:pic>
      <p:pic>
        <p:nvPicPr>
          <p:cNvPr id="8" name="Picture 7">
            <a:hlinkClick r:id="rId15" action="ppaction://hlinksldjump"/>
            <a:extLst>
              <a:ext uri="{FF2B5EF4-FFF2-40B4-BE49-F238E27FC236}">
                <a16:creationId xmlns:a16="http://schemas.microsoft.com/office/drawing/2014/main" id="{C42DCA9D-694E-7255-E66C-C67A9EF46AAF}"/>
              </a:ext>
            </a:extLst>
          </p:cNvPr>
          <p:cNvPicPr>
            <a:picLocks noChangeAspect="1"/>
          </p:cNvPicPr>
          <p:nvPr/>
        </p:nvPicPr>
        <p:blipFill>
          <a:blip r:embed="rId16"/>
          <a:stretch>
            <a:fillRect/>
          </a:stretch>
        </p:blipFill>
        <p:spPr>
          <a:xfrm>
            <a:off x="6923240" y="345157"/>
            <a:ext cx="2176461" cy="2030144"/>
          </a:xfrm>
          <a:prstGeom prst="rect">
            <a:avLst/>
          </a:prstGeom>
        </p:spPr>
      </p:pic>
      <p:pic>
        <p:nvPicPr>
          <p:cNvPr id="9" name="Picture 8">
            <a:hlinkClick r:id="rId17" action="ppaction://hlinksldjump"/>
            <a:extLst>
              <a:ext uri="{FF2B5EF4-FFF2-40B4-BE49-F238E27FC236}">
                <a16:creationId xmlns:a16="http://schemas.microsoft.com/office/drawing/2014/main" id="{9D985C18-824C-D219-F184-5D175F39F642}"/>
              </a:ext>
            </a:extLst>
          </p:cNvPr>
          <p:cNvPicPr>
            <a:picLocks noChangeAspect="1"/>
          </p:cNvPicPr>
          <p:nvPr/>
        </p:nvPicPr>
        <p:blipFill>
          <a:blip r:embed="rId18"/>
          <a:stretch>
            <a:fillRect/>
          </a:stretch>
        </p:blipFill>
        <p:spPr>
          <a:xfrm>
            <a:off x="279262" y="2823664"/>
            <a:ext cx="2176461" cy="2112447"/>
          </a:xfrm>
          <a:prstGeom prst="rect">
            <a:avLst/>
          </a:prstGeom>
        </p:spPr>
      </p:pic>
      <p:pic>
        <p:nvPicPr>
          <p:cNvPr id="10" name="Picture 9">
            <a:hlinkClick r:id="rId19" action="ppaction://hlinksldjump"/>
            <a:extLst>
              <a:ext uri="{FF2B5EF4-FFF2-40B4-BE49-F238E27FC236}">
                <a16:creationId xmlns:a16="http://schemas.microsoft.com/office/drawing/2014/main" id="{ED675FD7-BF8F-62FB-F485-1F35B780370E}"/>
              </a:ext>
            </a:extLst>
          </p:cNvPr>
          <p:cNvPicPr>
            <a:picLocks noChangeAspect="1"/>
          </p:cNvPicPr>
          <p:nvPr/>
        </p:nvPicPr>
        <p:blipFill>
          <a:blip r:embed="rId20"/>
          <a:stretch>
            <a:fillRect/>
          </a:stretch>
        </p:blipFill>
        <p:spPr>
          <a:xfrm>
            <a:off x="2075875" y="2775655"/>
            <a:ext cx="2606266" cy="2208467"/>
          </a:xfrm>
          <a:prstGeom prst="rect">
            <a:avLst/>
          </a:prstGeom>
        </p:spPr>
      </p:pic>
      <p:pic>
        <p:nvPicPr>
          <p:cNvPr id="11" name="Picture 10">
            <a:hlinkClick r:id="rId21" action="ppaction://hlinksldjump"/>
            <a:extLst>
              <a:ext uri="{FF2B5EF4-FFF2-40B4-BE49-F238E27FC236}">
                <a16:creationId xmlns:a16="http://schemas.microsoft.com/office/drawing/2014/main" id="{AC52FC23-A909-F6DD-5CB5-129EB9E3CC9F}"/>
              </a:ext>
            </a:extLst>
          </p:cNvPr>
          <p:cNvPicPr>
            <a:picLocks noChangeAspect="1"/>
          </p:cNvPicPr>
          <p:nvPr/>
        </p:nvPicPr>
        <p:blipFill>
          <a:blip r:embed="rId22"/>
          <a:stretch>
            <a:fillRect/>
          </a:stretch>
        </p:blipFill>
        <p:spPr>
          <a:xfrm>
            <a:off x="4467530" y="2760488"/>
            <a:ext cx="2523963" cy="2249619"/>
          </a:xfrm>
          <a:prstGeom prst="rect">
            <a:avLst/>
          </a:prstGeom>
        </p:spPr>
      </p:pic>
    </p:spTree>
    <p:extLst>
      <p:ext uri="{BB962C8B-B14F-4D97-AF65-F5344CB8AC3E}">
        <p14:creationId xmlns:p14="http://schemas.microsoft.com/office/powerpoint/2010/main" val="61804444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9"/>
                                        </p:tgtEl>
                                        <p:attrNameLst>
                                          <p:attrName>r</p:attrName>
                                        </p:attrNameLst>
                                      </p:cBhvr>
                                    </p:animRot>
                                    <p:animRot by="-240000">
                                      <p:cBhvr>
                                        <p:cTn id="31" dur="600" fill="hold">
                                          <p:stCondLst>
                                            <p:cond delay="600"/>
                                          </p:stCondLst>
                                        </p:cTn>
                                        <p:tgtEl>
                                          <p:spTgt spid="9"/>
                                        </p:tgtEl>
                                        <p:attrNameLst>
                                          <p:attrName>r</p:attrName>
                                        </p:attrNameLst>
                                      </p:cBhvr>
                                    </p:animRot>
                                    <p:animRot by="240000">
                                      <p:cBhvr>
                                        <p:cTn id="32" dur="600" fill="hold">
                                          <p:stCondLst>
                                            <p:cond delay="1200"/>
                                          </p:stCondLst>
                                        </p:cTn>
                                        <p:tgtEl>
                                          <p:spTgt spid="9"/>
                                        </p:tgtEl>
                                        <p:attrNameLst>
                                          <p:attrName>r</p:attrName>
                                        </p:attrNameLst>
                                      </p:cBhvr>
                                    </p:animRot>
                                    <p:animRot by="-240000">
                                      <p:cBhvr>
                                        <p:cTn id="33" dur="600" fill="hold">
                                          <p:stCondLst>
                                            <p:cond delay="1800"/>
                                          </p:stCondLst>
                                        </p:cTn>
                                        <p:tgtEl>
                                          <p:spTgt spid="9"/>
                                        </p:tgtEl>
                                        <p:attrNameLst>
                                          <p:attrName>r</p:attrName>
                                        </p:attrNameLst>
                                      </p:cBhvr>
                                    </p:animRot>
                                    <p:animRot by="120000">
                                      <p:cBhvr>
                                        <p:cTn id="34" dur="600" fill="hold">
                                          <p:stCondLst>
                                            <p:cond delay="2400"/>
                                          </p:stCondLst>
                                        </p:cTn>
                                        <p:tgtEl>
                                          <p:spTgt spid="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10"/>
                                        </p:tgtEl>
                                        <p:attrNameLst>
                                          <p:attrName>r</p:attrName>
                                        </p:attrNameLst>
                                      </p:cBhvr>
                                    </p:animRot>
                                    <p:animRot by="-240000">
                                      <p:cBhvr>
                                        <p:cTn id="37" dur="600" fill="hold">
                                          <p:stCondLst>
                                            <p:cond delay="600"/>
                                          </p:stCondLst>
                                        </p:cTn>
                                        <p:tgtEl>
                                          <p:spTgt spid="10"/>
                                        </p:tgtEl>
                                        <p:attrNameLst>
                                          <p:attrName>r</p:attrName>
                                        </p:attrNameLst>
                                      </p:cBhvr>
                                    </p:animRot>
                                    <p:animRot by="240000">
                                      <p:cBhvr>
                                        <p:cTn id="38" dur="600" fill="hold">
                                          <p:stCondLst>
                                            <p:cond delay="1200"/>
                                          </p:stCondLst>
                                        </p:cTn>
                                        <p:tgtEl>
                                          <p:spTgt spid="10"/>
                                        </p:tgtEl>
                                        <p:attrNameLst>
                                          <p:attrName>r</p:attrName>
                                        </p:attrNameLst>
                                      </p:cBhvr>
                                    </p:animRot>
                                    <p:animRot by="-240000">
                                      <p:cBhvr>
                                        <p:cTn id="39" dur="600" fill="hold">
                                          <p:stCondLst>
                                            <p:cond delay="1800"/>
                                          </p:stCondLst>
                                        </p:cTn>
                                        <p:tgtEl>
                                          <p:spTgt spid="10"/>
                                        </p:tgtEl>
                                        <p:attrNameLst>
                                          <p:attrName>r</p:attrName>
                                        </p:attrNameLst>
                                      </p:cBhvr>
                                    </p:animRot>
                                    <p:animRot by="120000">
                                      <p:cBhvr>
                                        <p:cTn id="40" dur="600" fill="hold">
                                          <p:stCondLst>
                                            <p:cond delay="2400"/>
                                          </p:stCondLst>
                                        </p:cTn>
                                        <p:tgtEl>
                                          <p:spTgt spid="1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1"/>
                                        </p:tgtEl>
                                        <p:attrNameLst>
                                          <p:attrName>r</p:attrName>
                                        </p:attrNameLst>
                                      </p:cBhvr>
                                    </p:animRot>
                                    <p:animRot by="-240000">
                                      <p:cBhvr>
                                        <p:cTn id="43" dur="600" fill="hold">
                                          <p:stCondLst>
                                            <p:cond delay="600"/>
                                          </p:stCondLst>
                                        </p:cTn>
                                        <p:tgtEl>
                                          <p:spTgt spid="11"/>
                                        </p:tgtEl>
                                        <p:attrNameLst>
                                          <p:attrName>r</p:attrName>
                                        </p:attrNameLst>
                                      </p:cBhvr>
                                    </p:animRot>
                                    <p:animRot by="240000">
                                      <p:cBhvr>
                                        <p:cTn id="44" dur="600" fill="hold">
                                          <p:stCondLst>
                                            <p:cond delay="1200"/>
                                          </p:stCondLst>
                                        </p:cTn>
                                        <p:tgtEl>
                                          <p:spTgt spid="11"/>
                                        </p:tgtEl>
                                        <p:attrNameLst>
                                          <p:attrName>r</p:attrName>
                                        </p:attrNameLst>
                                      </p:cBhvr>
                                    </p:animRot>
                                    <p:animRot by="-240000">
                                      <p:cBhvr>
                                        <p:cTn id="45" dur="600" fill="hold">
                                          <p:stCondLst>
                                            <p:cond delay="1800"/>
                                          </p:stCondLst>
                                        </p:cTn>
                                        <p:tgtEl>
                                          <p:spTgt spid="11"/>
                                        </p:tgtEl>
                                        <p:attrNameLst>
                                          <p:attrName>r</p:attrName>
                                        </p:attrNameLst>
                                      </p:cBhvr>
                                    </p:animRot>
                                    <p:animRot by="120000">
                                      <p:cBhvr>
                                        <p:cTn id="46" dur="600" fill="hold">
                                          <p:stCondLst>
                                            <p:cond delay="2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nodeType="clickEffect">
                                  <p:stCondLst>
                                    <p:cond delay="0"/>
                                  </p:stCondLst>
                                  <p:childTnLst>
                                    <p:anim calcmode="lin" valueType="num">
                                      <p:cBhvr>
                                        <p:cTn id="51" dur="500"/>
                                        <p:tgtEl>
                                          <p:spTgt spid="3"/>
                                        </p:tgtEl>
                                        <p:attrNameLst>
                                          <p:attrName>ppt_w</p:attrName>
                                        </p:attrNameLst>
                                      </p:cBhvr>
                                      <p:tavLst>
                                        <p:tav tm="0">
                                          <p:val>
                                            <p:strVal val="ppt_w"/>
                                          </p:val>
                                        </p:tav>
                                        <p:tav tm="100000">
                                          <p:val>
                                            <p:fltVal val="0"/>
                                          </p:val>
                                        </p:tav>
                                      </p:tavLst>
                                    </p:anim>
                                    <p:anim calcmode="lin" valueType="num">
                                      <p:cBhvr>
                                        <p:cTn id="52" dur="500"/>
                                        <p:tgtEl>
                                          <p:spTgt spid="3"/>
                                        </p:tgtEl>
                                        <p:attrNameLst>
                                          <p:attrName>ppt_h</p:attrName>
                                        </p:attrNameLst>
                                      </p:cBhvr>
                                      <p:tavLst>
                                        <p:tav tm="0">
                                          <p:val>
                                            <p:strVal val="ppt_h"/>
                                          </p:val>
                                        </p:tav>
                                        <p:tav tm="100000">
                                          <p:val>
                                            <p:fltVal val="0"/>
                                          </p:val>
                                        </p:tav>
                                      </p:tavLst>
                                    </p:anim>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4"/>
                                        </p:tgtEl>
                                        <p:attrNameLst>
                                          <p:attrName>ppt_w</p:attrName>
                                        </p:attrNameLst>
                                      </p:cBhvr>
                                      <p:tavLst>
                                        <p:tav tm="0">
                                          <p:val>
                                            <p:strVal val="ppt_w"/>
                                          </p:val>
                                        </p:tav>
                                        <p:tav tm="100000">
                                          <p:val>
                                            <p:fltVal val="0"/>
                                          </p:val>
                                        </p:tav>
                                      </p:tavLst>
                                    </p:anim>
                                    <p:anim calcmode="lin" valueType="num">
                                      <p:cBhvr>
                                        <p:cTn id="60" dur="500"/>
                                        <p:tgtEl>
                                          <p:spTgt spid="4"/>
                                        </p:tgtEl>
                                        <p:attrNameLst>
                                          <p:attrName>ppt_h</p:attrName>
                                        </p:attrNameLst>
                                      </p:cBhvr>
                                      <p:tavLst>
                                        <p:tav tm="0">
                                          <p:val>
                                            <p:strVal val="ppt_h"/>
                                          </p:val>
                                        </p:tav>
                                        <p:tav tm="100000">
                                          <p:val>
                                            <p:fltVal val="0"/>
                                          </p:val>
                                        </p:tav>
                                      </p:tavLst>
                                    </p:anim>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5"/>
                                        </p:tgtEl>
                                        <p:attrNameLst>
                                          <p:attrName>ppt_w</p:attrName>
                                        </p:attrNameLst>
                                      </p:cBhvr>
                                      <p:tavLst>
                                        <p:tav tm="0">
                                          <p:val>
                                            <p:strVal val="ppt_w"/>
                                          </p:val>
                                        </p:tav>
                                        <p:tav tm="100000">
                                          <p:val>
                                            <p:fltVal val="0"/>
                                          </p:val>
                                        </p:tav>
                                      </p:tavLst>
                                    </p:anim>
                                    <p:anim calcmode="lin" valueType="num">
                                      <p:cBhvr>
                                        <p:cTn id="68" dur="500"/>
                                        <p:tgtEl>
                                          <p:spTgt spid="5"/>
                                        </p:tgtEl>
                                        <p:attrNameLst>
                                          <p:attrName>ppt_h</p:attrName>
                                        </p:attrNameLst>
                                      </p:cBhvr>
                                      <p:tavLst>
                                        <p:tav tm="0">
                                          <p:val>
                                            <p:strVal val="ppt_h"/>
                                          </p:val>
                                        </p:tav>
                                        <p:tav tm="100000">
                                          <p:val>
                                            <p:fltVal val="0"/>
                                          </p:val>
                                        </p:tav>
                                      </p:tavLst>
                                    </p:anim>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8"/>
                                        </p:tgtEl>
                                        <p:attrNameLst>
                                          <p:attrName>ppt_w</p:attrName>
                                        </p:attrNameLst>
                                      </p:cBhvr>
                                      <p:tavLst>
                                        <p:tav tm="0">
                                          <p:val>
                                            <p:strVal val="ppt_w"/>
                                          </p:val>
                                        </p:tav>
                                        <p:tav tm="100000">
                                          <p:val>
                                            <p:fltVal val="0"/>
                                          </p:val>
                                        </p:tav>
                                      </p:tavLst>
                                    </p:anim>
                                    <p:anim calcmode="lin" valueType="num">
                                      <p:cBhvr>
                                        <p:cTn id="76" dur="500"/>
                                        <p:tgtEl>
                                          <p:spTgt spid="8"/>
                                        </p:tgtEl>
                                        <p:attrNameLst>
                                          <p:attrName>ppt_h</p:attrName>
                                        </p:attrNameLst>
                                      </p:cBhvr>
                                      <p:tavLst>
                                        <p:tav tm="0">
                                          <p:val>
                                            <p:strVal val="ppt_h"/>
                                          </p:val>
                                        </p:tav>
                                        <p:tav tm="100000">
                                          <p:val>
                                            <p:fltVal val="0"/>
                                          </p:val>
                                        </p:tav>
                                      </p:tavLst>
                                    </p:anim>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9" restart="whenNotActive" fill="hold" evtFilter="cancelBubble" nodeType="interactiveSeq">
                <p:stCondLst>
                  <p:cond evt="onClick" delay="0">
                    <p:tgtEl>
                      <p:spTgt spid="9"/>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9"/>
                                        </p:tgtEl>
                                        <p:attrNameLst>
                                          <p:attrName>ppt_w</p:attrName>
                                        </p:attrNameLst>
                                      </p:cBhvr>
                                      <p:tavLst>
                                        <p:tav tm="0">
                                          <p:val>
                                            <p:strVal val="ppt_w"/>
                                          </p:val>
                                        </p:tav>
                                        <p:tav tm="100000">
                                          <p:val>
                                            <p:fltVal val="0"/>
                                          </p:val>
                                        </p:tav>
                                      </p:tavLst>
                                    </p:anim>
                                    <p:anim calcmode="lin" valueType="num">
                                      <p:cBhvr>
                                        <p:cTn id="84" dur="500"/>
                                        <p:tgtEl>
                                          <p:spTgt spid="9"/>
                                        </p:tgtEl>
                                        <p:attrNameLst>
                                          <p:attrName>ppt_h</p:attrName>
                                        </p:attrNameLst>
                                      </p:cBhvr>
                                      <p:tavLst>
                                        <p:tav tm="0">
                                          <p:val>
                                            <p:strVal val="ppt_h"/>
                                          </p:val>
                                        </p:tav>
                                        <p:tav tm="100000">
                                          <p:val>
                                            <p:fltVal val="0"/>
                                          </p:val>
                                        </p:tav>
                                      </p:tavLst>
                                    </p:anim>
                                    <p:animEffect transition="out" filter="fade">
                                      <p:cBhvr>
                                        <p:cTn id="85" dur="500"/>
                                        <p:tgtEl>
                                          <p:spTgt spid="9"/>
                                        </p:tgtEl>
                                      </p:cBhvr>
                                    </p:animEffect>
                                    <p:set>
                                      <p:cBhvr>
                                        <p:cTn id="8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10"/>
                                        </p:tgtEl>
                                        <p:attrNameLst>
                                          <p:attrName>ppt_w</p:attrName>
                                        </p:attrNameLst>
                                      </p:cBhvr>
                                      <p:tavLst>
                                        <p:tav tm="0">
                                          <p:val>
                                            <p:strVal val="ppt_w"/>
                                          </p:val>
                                        </p:tav>
                                        <p:tav tm="100000">
                                          <p:val>
                                            <p:fltVal val="0"/>
                                          </p:val>
                                        </p:tav>
                                      </p:tavLst>
                                    </p:anim>
                                    <p:anim calcmode="lin" valueType="num">
                                      <p:cBhvr>
                                        <p:cTn id="92" dur="500"/>
                                        <p:tgtEl>
                                          <p:spTgt spid="10"/>
                                        </p:tgtEl>
                                        <p:attrNameLst>
                                          <p:attrName>ppt_h</p:attrName>
                                        </p:attrNameLst>
                                      </p:cBhvr>
                                      <p:tavLst>
                                        <p:tav tm="0">
                                          <p:val>
                                            <p:strVal val="ppt_h"/>
                                          </p:val>
                                        </p:tav>
                                        <p:tav tm="100000">
                                          <p:val>
                                            <p:fltVal val="0"/>
                                          </p:val>
                                        </p:tav>
                                      </p:tavLst>
                                    </p:anim>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1"/>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11"/>
                                        </p:tgtEl>
                                        <p:attrNameLst>
                                          <p:attrName>ppt_w</p:attrName>
                                        </p:attrNameLst>
                                      </p:cBhvr>
                                      <p:tavLst>
                                        <p:tav tm="0">
                                          <p:val>
                                            <p:strVal val="ppt_w"/>
                                          </p:val>
                                        </p:tav>
                                        <p:tav tm="100000">
                                          <p:val>
                                            <p:fltVal val="0"/>
                                          </p:val>
                                        </p:tav>
                                      </p:tavLst>
                                    </p:anim>
                                    <p:anim calcmode="lin" valueType="num">
                                      <p:cBhvr>
                                        <p:cTn id="100" dur="500"/>
                                        <p:tgtEl>
                                          <p:spTgt spid="11"/>
                                        </p:tgtEl>
                                        <p:attrNameLst>
                                          <p:attrName>ppt_h</p:attrName>
                                        </p:attrNameLst>
                                      </p:cBhvr>
                                      <p:tavLst>
                                        <p:tav tm="0">
                                          <p:val>
                                            <p:strVal val="ppt_h"/>
                                          </p:val>
                                        </p:tav>
                                        <p:tav tm="100000">
                                          <p:val>
                                            <p:fltVal val="0"/>
                                          </p:val>
                                        </p:tav>
                                      </p:tavLst>
                                    </p:anim>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63771" y="368248"/>
            <a:ext cx="6534133" cy="1546704"/>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b="1" kern="1200" noProof="1">
                <a:solidFill>
                  <a:prstClr val="black"/>
                </a:solidFill>
                <a:latin typeface="Arial" panose="020B0604020202020204" pitchFamily="34" charset="0"/>
                <a:cs typeface="Arial" panose="020B0604020202020204" pitchFamily="34" charset="0"/>
              </a:rPr>
              <a:t>Câu hỏi</a:t>
            </a:r>
            <a:r>
              <a:rPr lang="en-US" sz="2250" b="1" kern="1200" noProof="1">
                <a:solidFill>
                  <a:prstClr val="black"/>
                </a:solidFill>
                <a:latin typeface="Arial" panose="020B0604020202020204" pitchFamily="34" charset="0"/>
                <a:cs typeface="Arial" panose="020B0604020202020204" pitchFamily="34" charset="0"/>
              </a:rPr>
              <a:t> 1: </a:t>
            </a:r>
            <a:r>
              <a:rPr lang="vi-VN" sz="2400" dirty="0">
                <a:solidFill>
                  <a:schemeClr val="tx1"/>
                </a:solidFill>
                <a:latin typeface="Open Sans" panose="020B0606030504020204" pitchFamily="34" charset="0"/>
              </a:rPr>
              <a:t>Hòa tan đường vào cốc nước ta thu được dung dịch nước đường. </a:t>
            </a:r>
            <a:endParaRPr lang="en-US" sz="2400" dirty="0">
              <a:solidFill>
                <a:schemeClr val="tx1"/>
              </a:solidFill>
              <a:latin typeface="Open Sans" panose="020B0606030504020204" pitchFamily="34" charset="0"/>
            </a:endParaRPr>
          </a:p>
          <a:p>
            <a:pPr algn="ctr" defTabSz="685800">
              <a:lnSpc>
                <a:spcPct val="150000"/>
              </a:lnSpc>
              <a:buClrTx/>
            </a:pPr>
            <a:r>
              <a:rPr lang="vi-VN" sz="2400" dirty="0">
                <a:solidFill>
                  <a:schemeClr val="tx1"/>
                </a:solidFill>
                <a:latin typeface="Open Sans" panose="020B0606030504020204" pitchFamily="34" charset="0"/>
              </a:rPr>
              <a:t>Chất tan là</a:t>
            </a:r>
            <a:r>
              <a:rPr lang="en-US" sz="2400" dirty="0">
                <a:solidFill>
                  <a:schemeClr val="tx1"/>
                </a:solidFill>
                <a:latin typeface="Open Sans" panose="020B0606030504020204" pitchFamily="34" charset="0"/>
              </a:rPr>
              <a:t> :</a:t>
            </a:r>
            <a:endParaRPr lang="vi-VN" sz="2400" dirty="0">
              <a:solidFill>
                <a:schemeClr val="tx1"/>
              </a:solidFill>
              <a:latin typeface="Open Sans" panose="020B0606030504020204" pitchFamily="34" charset="0"/>
            </a:endParaRPr>
          </a:p>
        </p:txBody>
      </p:sp>
      <p:pic>
        <p:nvPicPr>
          <p:cNvPr id="3" name="Picture 6">
            <a:extLst>
              <a:ext uri="{FF2B5EF4-FFF2-40B4-BE49-F238E27FC236}">
                <a16:creationId xmlns:a16="http://schemas.microsoft.com/office/drawing/2014/main" id="{71E07ED1-0751-FCF3-F7CC-7714167EBE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6" action="ppaction://hlinksldjump"/>
            <a:extLst>
              <a:ext uri="{FF2B5EF4-FFF2-40B4-BE49-F238E27FC236}">
                <a16:creationId xmlns:a16="http://schemas.microsoft.com/office/drawing/2014/main" id="{1DC14CE4-D107-2D20-8931-CAECB7B37C17}"/>
              </a:ext>
            </a:extLst>
          </p:cNvPr>
          <p:cNvPicPr>
            <a:picLocks noChangeAspect="1"/>
          </p:cNvPicPr>
          <p:nvPr/>
        </p:nvPicPr>
        <p:blipFill>
          <a:blip r:embed="rId7"/>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D4440DFE-96BA-EF28-B2DF-2E2665BFF1EE}"/>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dirty="0">
                <a:solidFill>
                  <a:prstClr val="black"/>
                </a:solidFill>
                <a:latin typeface="Arial" panose="020B0604020202020204" pitchFamily="34" charset="0"/>
                <a:cs typeface="Arial" panose="020B0604020202020204" pitchFamily="34" charset="0"/>
              </a:rPr>
              <a:t>A. </a:t>
            </a:r>
            <a:r>
              <a:rPr lang="fr-FR" sz="1875" kern="1200" dirty="0" err="1">
                <a:solidFill>
                  <a:prstClr val="black"/>
                </a:solidFill>
                <a:latin typeface="Arial" panose="020B0604020202020204" pitchFamily="34" charset="0"/>
                <a:cs typeface="Arial" panose="020B0604020202020204" pitchFamily="34" charset="0"/>
              </a:rPr>
              <a:t>Nước</a:t>
            </a:r>
            <a:r>
              <a:rPr lang="fr-FR" sz="1875" kern="1200" dirty="0">
                <a:solidFill>
                  <a:prstClr val="black"/>
                </a:solidFill>
                <a:latin typeface="Arial" panose="020B0604020202020204" pitchFamily="34" charset="0"/>
                <a:cs typeface="Arial" panose="020B0604020202020204" pitchFamily="34" charset="0"/>
              </a:rPr>
              <a:t> </a:t>
            </a:r>
            <a:r>
              <a:rPr lang="fr-FR" sz="1875" kern="1200" dirty="0" err="1">
                <a:solidFill>
                  <a:prstClr val="black"/>
                </a:solidFill>
                <a:latin typeface="Arial" panose="020B0604020202020204" pitchFamily="34" charset="0"/>
                <a:cs typeface="Arial" panose="020B0604020202020204" pitchFamily="34" charset="0"/>
              </a:rPr>
              <a:t>và</a:t>
            </a:r>
            <a:r>
              <a:rPr lang="fr-FR" sz="1875" kern="1200" dirty="0">
                <a:solidFill>
                  <a:prstClr val="black"/>
                </a:solidFill>
                <a:latin typeface="Arial" panose="020B0604020202020204" pitchFamily="34" charset="0"/>
                <a:cs typeface="Arial" panose="020B0604020202020204" pitchFamily="34" charset="0"/>
              </a:rPr>
              <a:t> </a:t>
            </a:r>
            <a:r>
              <a:rPr lang="fr-FR" sz="1875" kern="1200" dirty="0" err="1">
                <a:solidFill>
                  <a:prstClr val="black"/>
                </a:solidFill>
                <a:latin typeface="Arial" panose="020B0604020202020204" pitchFamily="34" charset="0"/>
                <a:cs typeface="Arial" panose="020B0604020202020204" pitchFamily="34" charset="0"/>
              </a:rPr>
              <a:t>đường</a:t>
            </a:r>
            <a:endParaRPr lang="en-US" sz="1875" kern="1200"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48FDE9D9-8154-4D08-44C7-66F8A042769C}"/>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dirty="0">
                <a:solidFill>
                  <a:prstClr val="black"/>
                </a:solidFill>
                <a:latin typeface="Arial" panose="020B0604020202020204" pitchFamily="34" charset="0"/>
                <a:cs typeface="Arial" panose="020B0604020202020204" pitchFamily="34" charset="0"/>
              </a:rPr>
              <a:t>C. </a:t>
            </a:r>
            <a:r>
              <a:rPr lang="fr-FR" sz="1875" kern="1200" dirty="0" err="1">
                <a:solidFill>
                  <a:srgbClr val="FF0000"/>
                </a:solidFill>
                <a:latin typeface="Arial" panose="020B0604020202020204" pitchFamily="34" charset="0"/>
                <a:cs typeface="Arial" panose="020B0604020202020204" pitchFamily="34" charset="0"/>
              </a:rPr>
              <a:t>Đường</a:t>
            </a:r>
            <a:endParaRPr lang="en-US" sz="1875" kern="1200" dirty="0">
              <a:solidFill>
                <a:srgbClr val="FF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B3AE66C6-F34A-3EF2-BB69-A972D74C3E36}"/>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dirty="0">
                <a:solidFill>
                  <a:prstClr val="black"/>
                </a:solidFill>
                <a:latin typeface="Arial" panose="020B0604020202020204" pitchFamily="34" charset="0"/>
                <a:cs typeface="Arial" panose="020B0604020202020204" pitchFamily="34" charset="0"/>
              </a:rPr>
              <a:t>B. </a:t>
            </a:r>
            <a:r>
              <a:rPr lang="fr-FR" sz="1875" kern="1200" dirty="0" err="1">
                <a:solidFill>
                  <a:prstClr val="black"/>
                </a:solidFill>
                <a:latin typeface="Arial" panose="020B0604020202020204" pitchFamily="34" charset="0"/>
                <a:cs typeface="Arial" panose="020B0604020202020204" pitchFamily="34" charset="0"/>
              </a:rPr>
              <a:t>Nước</a:t>
            </a:r>
            <a:endParaRPr lang="en-US" sz="1875" kern="1200" dirty="0">
              <a:solidFill>
                <a:prstClr val="black"/>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44AACDED-E608-7AA9-B7E7-F7D8DFB795B1}"/>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dirty="0">
                <a:solidFill>
                  <a:prstClr val="black"/>
                </a:solidFill>
                <a:latin typeface="Arial" panose="020B0604020202020204" pitchFamily="34" charset="0"/>
                <a:cs typeface="Arial" panose="020B0604020202020204" pitchFamily="34" charset="0"/>
              </a:rPr>
              <a:t>D. </a:t>
            </a:r>
            <a:r>
              <a:rPr lang="fr-FR" sz="1875" kern="1200" dirty="0" err="1">
                <a:solidFill>
                  <a:prstClr val="black"/>
                </a:solidFill>
                <a:latin typeface="Arial" panose="020B0604020202020204" pitchFamily="34" charset="0"/>
                <a:cs typeface="Arial" panose="020B0604020202020204" pitchFamily="34" charset="0"/>
              </a:rPr>
              <a:t>Nước</a:t>
            </a:r>
            <a:r>
              <a:rPr lang="fr-FR" sz="1875" kern="1200" dirty="0">
                <a:solidFill>
                  <a:prstClr val="black"/>
                </a:solidFill>
                <a:latin typeface="Arial" panose="020B0604020202020204" pitchFamily="34" charset="0"/>
                <a:cs typeface="Arial" panose="020B0604020202020204" pitchFamily="34" charset="0"/>
              </a:rPr>
              <a:t> </a:t>
            </a:r>
            <a:r>
              <a:rPr lang="fr-FR" sz="1875" kern="1200" dirty="0" err="1">
                <a:solidFill>
                  <a:prstClr val="black"/>
                </a:solidFill>
                <a:latin typeface="Arial" panose="020B0604020202020204" pitchFamily="34" charset="0"/>
                <a:cs typeface="Arial" panose="020B0604020202020204" pitchFamily="34" charset="0"/>
              </a:rPr>
              <a:t>đường</a:t>
            </a:r>
            <a:endParaRPr lang="en-US" sz="1875" kern="1200" dirty="0">
              <a:solidFill>
                <a:prstClr val="black"/>
              </a:solidFill>
              <a:latin typeface="Arial" panose="020B0604020202020204" pitchFamily="34" charset="0"/>
              <a:cs typeface="Arial" panose="020B0604020202020204" pitchFamily="34" charset="0"/>
            </a:endParaRPr>
          </a:p>
        </p:txBody>
      </p:sp>
      <p:pic>
        <p:nvPicPr>
          <p:cNvPr id="6" name="Picture 9">
            <a:extLst>
              <a:ext uri="{FF2B5EF4-FFF2-40B4-BE49-F238E27FC236}">
                <a16:creationId xmlns:a16="http://schemas.microsoft.com/office/drawing/2014/main" id="{3B379C25-589B-6CC1-F98B-43CBD0461406}"/>
              </a:ext>
            </a:extLst>
          </p:cNvPr>
          <p:cNvPicPr>
            <a:picLocks noChangeAspect="1"/>
          </p:cNvPicPr>
          <p:nvPr/>
        </p:nvPicPr>
        <p:blipFill>
          <a:blip r:embed="rId8"/>
          <a:srcRect/>
          <a:stretch>
            <a:fillRect/>
          </a:stretch>
        </p:blipFill>
        <p:spPr>
          <a:xfrm>
            <a:off x="285860" y="493090"/>
            <a:ext cx="1480472" cy="1508760"/>
          </a:xfrm>
          <a:prstGeom prst="rect">
            <a:avLst/>
          </a:prstGeom>
        </p:spPr>
      </p:pic>
    </p:spTree>
    <p:extLst>
      <p:ext uri="{BB962C8B-B14F-4D97-AF65-F5344CB8AC3E}">
        <p14:creationId xmlns:p14="http://schemas.microsoft.com/office/powerpoint/2010/main" val="104972744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92D05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241619" y="379409"/>
            <a:ext cx="6534133" cy="1546704"/>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2625" b="1" kern="1200" noProof="1">
              <a:solidFill>
                <a:prstClr val="black"/>
              </a:solidFill>
              <a:latin typeface="Arial" panose="020B0604020202020204" pitchFamily="34" charset="0"/>
              <a:cs typeface="Arial" panose="020B0604020202020204" pitchFamily="34" charset="0"/>
            </a:endParaRPr>
          </a:p>
          <a:p>
            <a:pPr algn="ctr" defTabSz="685800">
              <a:lnSpc>
                <a:spcPct val="150000"/>
              </a:lnSpc>
              <a:buClrTx/>
            </a:pPr>
            <a:r>
              <a:rPr lang="vi-VN" sz="2625" b="1" kern="1200" noProof="1">
                <a:solidFill>
                  <a:prstClr val="black"/>
                </a:solidFill>
                <a:latin typeface="Arial" panose="020B0604020202020204" pitchFamily="34" charset="0"/>
                <a:cs typeface="Arial" panose="020B0604020202020204" pitchFamily="34" charset="0"/>
              </a:rPr>
              <a:t>Câu hỏi</a:t>
            </a:r>
            <a:r>
              <a:rPr lang="en-US" sz="2625" b="1" kern="1200" noProof="1">
                <a:solidFill>
                  <a:prstClr val="black"/>
                </a:solidFill>
                <a:latin typeface="Arial" panose="020B0604020202020204" pitchFamily="34" charset="0"/>
                <a:cs typeface="Arial" panose="020B0604020202020204" pitchFamily="34" charset="0"/>
              </a:rPr>
              <a:t> 2: </a:t>
            </a:r>
            <a:r>
              <a:rPr lang="vi-VN" altLang="vi-VN" sz="2400" dirty="0">
                <a:solidFill>
                  <a:srgbClr val="000000"/>
                </a:solidFill>
                <a:latin typeface="Open Sans" panose="020B0606030504020204" pitchFamily="34" charset="0"/>
                <a:cs typeface="Open Sans" panose="020B0606030504020204" pitchFamily="34" charset="0"/>
              </a:rPr>
              <a:t>Cho phát biểu: “Dung dịch là hỗn hợp ………… của chất tan và dung môi”. Từ còn thiếu trong phát biểu trên là</a:t>
            </a:r>
            <a:endParaRPr lang="vi-VN" altLang="vi-VN" sz="2400" dirty="0">
              <a:solidFill>
                <a:schemeClr val="tx1"/>
              </a:solidFill>
            </a:endParaRPr>
          </a:p>
          <a:p>
            <a:pPr algn="ctr" defTabSz="685800">
              <a:lnSpc>
                <a:spcPct val="150000"/>
              </a:lnSpc>
              <a:buClrTx/>
            </a:pPr>
            <a:endParaRPr lang="vi-VN" sz="2625" kern="1200" noProof="1">
              <a:solidFill>
                <a:prstClr val="black"/>
              </a:solidFill>
              <a:latin typeface="Arial" panose="020B0604020202020204" pitchFamily="34" charset="0"/>
              <a:cs typeface="Arial" panose="020B0604020202020204" pitchFamily="34" charset="0"/>
            </a:endParaRPr>
          </a:p>
        </p:txBody>
      </p:sp>
      <p:pic>
        <p:nvPicPr>
          <p:cNvPr id="10" name="Picture 6">
            <a:extLst>
              <a:ext uri="{FF2B5EF4-FFF2-40B4-BE49-F238E27FC236}">
                <a16:creationId xmlns:a16="http://schemas.microsoft.com/office/drawing/2014/main" id="{03701BCE-2B53-B530-F893-D5AFAB9E00BC}"/>
              </a:ext>
            </a:extLst>
          </p:cNvPr>
          <p:cNvPicPr>
            <a:picLocks noChangeAspect="1"/>
          </p:cNvPicPr>
          <p:nvPr/>
        </p:nvPicPr>
        <p:blipFill>
          <a:blip r:embed="rId6"/>
          <a:srcRect/>
          <a:stretch>
            <a:fillRect/>
          </a:stretch>
        </p:blipFill>
        <p:spPr>
          <a:xfrm>
            <a:off x="368248" y="373730"/>
            <a:ext cx="1471041" cy="1508760"/>
          </a:xfrm>
          <a:prstGeom prst="rect">
            <a:avLst/>
          </a:prstGeom>
        </p:spPr>
      </p:pic>
      <p:pic>
        <p:nvPicPr>
          <p:cNvPr id="3" name="Picture 6">
            <a:extLst>
              <a:ext uri="{FF2B5EF4-FFF2-40B4-BE49-F238E27FC236}">
                <a16:creationId xmlns:a16="http://schemas.microsoft.com/office/drawing/2014/main" id="{C159FD8A-A445-722A-134A-D45E6BBFBC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D3D05A52-B6DB-8E20-D976-D8B86A5B7D99}"/>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7BCD599D-FA30-5876-80B3-5B4E4CB235F6}"/>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dirty="0">
                <a:solidFill>
                  <a:prstClr val="black"/>
                </a:solidFill>
                <a:latin typeface="Arial" panose="020B0604020202020204" pitchFamily="34" charset="0"/>
                <a:cs typeface="Arial" panose="020B0604020202020204" pitchFamily="34" charset="0"/>
              </a:rPr>
              <a:t>A. </a:t>
            </a:r>
            <a:r>
              <a:rPr lang="vi-VN" sz="2000" dirty="0">
                <a:solidFill>
                  <a:schemeClr val="tx1"/>
                </a:solidFill>
                <a:latin typeface="Open Sans" panose="020B0606030504020204" pitchFamily="34" charset="0"/>
              </a:rPr>
              <a:t>huyền phù.</a:t>
            </a:r>
            <a:r>
              <a:rPr lang="vi-VN" sz="2000" b="1" dirty="0">
                <a:solidFill>
                  <a:schemeClr val="tx1"/>
                </a:solidFill>
                <a:latin typeface="Open Sans" panose="020B0606030504020204" pitchFamily="34" charset="0"/>
              </a:rPr>
              <a:t>               </a:t>
            </a:r>
            <a:endParaRPr lang="vi-VN" sz="2000" dirty="0">
              <a:solidFill>
                <a:schemeClr val="tx1"/>
              </a:solidFill>
              <a:latin typeface="Open Sans" panose="020B0606030504020204" pitchFamily="34" charset="0"/>
            </a:endParaRPr>
          </a:p>
        </p:txBody>
      </p:sp>
      <p:sp>
        <p:nvSpPr>
          <p:cNvPr id="8" name="Rectangle: Rounded Corners 7">
            <a:extLst>
              <a:ext uri="{FF2B5EF4-FFF2-40B4-BE49-F238E27FC236}">
                <a16:creationId xmlns:a16="http://schemas.microsoft.com/office/drawing/2014/main" id="{3C7ED264-7CB5-AD64-7F0E-C57813DDF78A}"/>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dirty="0">
                <a:solidFill>
                  <a:prstClr val="black"/>
                </a:solidFill>
                <a:latin typeface="Arial" panose="020B0604020202020204" pitchFamily="34" charset="0"/>
                <a:cs typeface="Arial" panose="020B0604020202020204" pitchFamily="34" charset="0"/>
              </a:rPr>
              <a:t>C. </a:t>
            </a:r>
            <a:r>
              <a:rPr lang="fr-FR" sz="1875" kern="1200" dirty="0" err="1">
                <a:solidFill>
                  <a:prstClr val="black"/>
                </a:solidFill>
                <a:latin typeface="Arial" panose="020B0604020202020204" pitchFamily="34" charset="0"/>
                <a:cs typeface="Arial" panose="020B0604020202020204" pitchFamily="34" charset="0"/>
              </a:rPr>
              <a:t>Chưa</a:t>
            </a:r>
            <a:r>
              <a:rPr lang="fr-FR" sz="1875" kern="1200" dirty="0">
                <a:solidFill>
                  <a:prstClr val="black"/>
                </a:solidFill>
                <a:latin typeface="Arial" panose="020B0604020202020204" pitchFamily="34" charset="0"/>
                <a:cs typeface="Arial" panose="020B0604020202020204" pitchFamily="34" charset="0"/>
              </a:rPr>
              <a:t> </a:t>
            </a:r>
            <a:r>
              <a:rPr lang="fr-FR" sz="1875" kern="1200" dirty="0" err="1">
                <a:solidFill>
                  <a:prstClr val="black"/>
                </a:solidFill>
                <a:latin typeface="Arial" panose="020B0604020202020204" pitchFamily="34" charset="0"/>
                <a:cs typeface="Arial" panose="020B0604020202020204" pitchFamily="34" charset="0"/>
              </a:rPr>
              <a:t>đồng</a:t>
            </a:r>
            <a:r>
              <a:rPr lang="fr-FR" sz="1875" kern="1200" dirty="0">
                <a:solidFill>
                  <a:prstClr val="black"/>
                </a:solidFill>
                <a:latin typeface="Arial" panose="020B0604020202020204" pitchFamily="34" charset="0"/>
                <a:cs typeface="Arial" panose="020B0604020202020204" pitchFamily="34" charset="0"/>
              </a:rPr>
              <a:t> </a:t>
            </a:r>
            <a:r>
              <a:rPr lang="fr-FR" sz="1875" kern="1200" dirty="0" err="1">
                <a:solidFill>
                  <a:prstClr val="black"/>
                </a:solidFill>
                <a:latin typeface="Arial" panose="020B0604020202020204" pitchFamily="34" charset="0"/>
                <a:cs typeface="Arial" panose="020B0604020202020204" pitchFamily="34" charset="0"/>
              </a:rPr>
              <a:t>nhất</a:t>
            </a:r>
            <a:endParaRPr lang="en-US" sz="1875" kern="1200"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2A29A4DD-A89D-CBAA-B075-B4A82AB377F7}"/>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dirty="0">
                <a:solidFill>
                  <a:prstClr val="black"/>
                </a:solidFill>
                <a:latin typeface="Arial" panose="020B0604020202020204" pitchFamily="34" charset="0"/>
                <a:cs typeface="Arial" panose="020B0604020202020204" pitchFamily="34" charset="0"/>
              </a:rPr>
              <a:t>B. </a:t>
            </a:r>
            <a:r>
              <a:rPr lang="fr-FR" sz="1875" kern="1200" dirty="0" err="1">
                <a:solidFill>
                  <a:srgbClr val="FF0000"/>
                </a:solidFill>
                <a:latin typeface="Arial" panose="020B0604020202020204" pitchFamily="34" charset="0"/>
                <a:cs typeface="Arial" panose="020B0604020202020204" pitchFamily="34" charset="0"/>
              </a:rPr>
              <a:t>Đồng</a:t>
            </a:r>
            <a:r>
              <a:rPr lang="fr-FR" sz="1875" kern="1200" dirty="0">
                <a:solidFill>
                  <a:srgbClr val="FF0000"/>
                </a:solidFill>
                <a:latin typeface="Arial" panose="020B0604020202020204" pitchFamily="34" charset="0"/>
                <a:cs typeface="Arial" panose="020B0604020202020204" pitchFamily="34" charset="0"/>
              </a:rPr>
              <a:t> </a:t>
            </a:r>
            <a:r>
              <a:rPr lang="fr-FR" sz="1875" kern="1200" dirty="0" err="1">
                <a:solidFill>
                  <a:srgbClr val="FF0000"/>
                </a:solidFill>
                <a:latin typeface="Arial" panose="020B0604020202020204" pitchFamily="34" charset="0"/>
                <a:cs typeface="Arial" panose="020B0604020202020204" pitchFamily="34" charset="0"/>
              </a:rPr>
              <a:t>nhất</a:t>
            </a:r>
            <a:endParaRPr lang="en-US" sz="1875" kern="1200" dirty="0">
              <a:solidFill>
                <a:srgbClr val="FF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319B3B8B-821E-9355-2C6A-B288A4D7DBE6}"/>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75" kern="1200" dirty="0">
                <a:solidFill>
                  <a:prstClr val="black"/>
                </a:solidFill>
                <a:latin typeface="Arial" panose="020B0604020202020204" pitchFamily="34" charset="0"/>
                <a:cs typeface="Arial" panose="020B0604020202020204" pitchFamily="34" charset="0"/>
              </a:rPr>
              <a:t>D. </a:t>
            </a:r>
            <a:r>
              <a:rPr lang="fr-FR" sz="1875" kern="1200" dirty="0" err="1">
                <a:solidFill>
                  <a:prstClr val="black"/>
                </a:solidFill>
                <a:latin typeface="Arial" panose="020B0604020202020204" pitchFamily="34" charset="0"/>
                <a:cs typeface="Arial" panose="020B0604020202020204" pitchFamily="34" charset="0"/>
              </a:rPr>
              <a:t>Chưa</a:t>
            </a:r>
            <a:r>
              <a:rPr lang="fr-FR" sz="1875" kern="1200" dirty="0">
                <a:solidFill>
                  <a:prstClr val="black"/>
                </a:solidFill>
                <a:latin typeface="Arial" panose="020B0604020202020204" pitchFamily="34" charset="0"/>
                <a:cs typeface="Arial" panose="020B0604020202020204" pitchFamily="34" charset="0"/>
              </a:rPr>
              <a:t> tan</a:t>
            </a:r>
            <a:endParaRPr lang="en-US" sz="1875"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97480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92D050"/>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2"/>
                                        </p:tgtEl>
                                        <p:attrNameLst>
                                          <p:attrName>fillcolor</p:attrName>
                                        </p:attrNameLst>
                                      </p:cBhvr>
                                      <p:to>
                                        <a:srgbClr val="D99694"/>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27" grpId="0" animBg="1"/>
      <p:bldP spid="5" grpId="0" animBg="1"/>
      <p:bldP spid="8" grpId="0" animBg="1"/>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62745" y="335787"/>
            <a:ext cx="6534133" cy="1597129"/>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3000" b="1" kern="1200" noProof="1">
                <a:solidFill>
                  <a:prstClr val="black"/>
                </a:solidFill>
                <a:latin typeface="Arial" panose="020B0604020202020204" pitchFamily="34" charset="0"/>
                <a:cs typeface="Arial" panose="020B0604020202020204" pitchFamily="34" charset="0"/>
              </a:rPr>
              <a:t>Câu hỏi</a:t>
            </a:r>
            <a:r>
              <a:rPr lang="en-US" sz="3000" b="1" kern="1200" noProof="1">
                <a:solidFill>
                  <a:prstClr val="black"/>
                </a:solidFill>
                <a:latin typeface="Arial" panose="020B0604020202020204" pitchFamily="34" charset="0"/>
                <a:cs typeface="Arial" panose="020B0604020202020204" pitchFamily="34" charset="0"/>
              </a:rPr>
              <a:t> 3: </a:t>
            </a:r>
            <a:r>
              <a:rPr lang="vi-VN" altLang="vi-VN" sz="3000" dirty="0">
                <a:solidFill>
                  <a:srgbClr val="000000"/>
                </a:solidFill>
                <a:latin typeface="Open Sans" panose="020B0606030504020204" pitchFamily="34" charset="0"/>
                <a:cs typeface="Open Sans" panose="020B0606030504020204" pitchFamily="34" charset="0"/>
              </a:rPr>
              <a:t>Nồng độ mol cho biết</a:t>
            </a:r>
            <a:endParaRPr lang="en-US" sz="3000" kern="1200" dirty="0">
              <a:solidFill>
                <a:prstClr val="black"/>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8227312" y="4186911"/>
            <a:ext cx="916688" cy="931831"/>
          </a:xfrm>
          <a:prstGeom prst="rect">
            <a:avLst/>
          </a:prstGeom>
        </p:spPr>
      </p:pic>
      <p:sp>
        <p:nvSpPr>
          <p:cNvPr id="3" name="Rectangle: Rounded Corners 2">
            <a:extLst>
              <a:ext uri="{FF2B5EF4-FFF2-40B4-BE49-F238E27FC236}">
                <a16:creationId xmlns:a16="http://schemas.microsoft.com/office/drawing/2014/main" id="{F0976A90-C0E8-809F-5601-37EB6DD338BE}"/>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dirty="0">
                <a:solidFill>
                  <a:prstClr val="black"/>
                </a:solidFill>
                <a:latin typeface="Arial" panose="020B0604020202020204" pitchFamily="34" charset="0"/>
                <a:cs typeface="Arial" panose="020B0604020202020204" pitchFamily="34" charset="0"/>
              </a:rPr>
              <a:t>A. </a:t>
            </a:r>
            <a:r>
              <a:rPr lang="vi-VN" altLang="vi-VN" sz="2000" dirty="0">
                <a:solidFill>
                  <a:srgbClr val="FF0000"/>
                </a:solidFill>
                <a:latin typeface="Open Sans" panose="020B0606030504020204" pitchFamily="34" charset="0"/>
                <a:cs typeface="Open Sans" panose="020B0606030504020204" pitchFamily="34" charset="0"/>
              </a:rPr>
              <a:t>số mol chất tan có trong trong 1 lít dung dịch</a:t>
            </a:r>
            <a:endParaRPr lang="en-US" sz="1875" kern="1200" dirty="0">
              <a:solidFill>
                <a:srgbClr val="FF000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F748F59-1C09-A02F-0C2B-B794BD504C1A}"/>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1875" kern="1200" dirty="0">
                <a:solidFill>
                  <a:prstClr val="black"/>
                </a:solidFill>
                <a:latin typeface="Arial" panose="020B0604020202020204" pitchFamily="34" charset="0"/>
                <a:cs typeface="Arial" panose="020B0604020202020204" pitchFamily="34" charset="0"/>
              </a:rPr>
              <a:t>C. </a:t>
            </a:r>
            <a:r>
              <a:rPr lang="vi-VN" altLang="vi-VN" sz="2000" dirty="0">
                <a:solidFill>
                  <a:srgbClr val="000000"/>
                </a:solidFill>
                <a:latin typeface="Open Sans" panose="020B0606030504020204" pitchFamily="34" charset="0"/>
                <a:cs typeface="Open Sans" panose="020B0606030504020204" pitchFamily="34" charset="0"/>
              </a:rPr>
              <a:t>số mol chất không tan trong 100 gam dung dịch.</a:t>
            </a:r>
            <a:endParaRPr lang="vi-VN" altLang="vi-VN" sz="1050" dirty="0">
              <a:solidFill>
                <a:schemeClr val="tx1"/>
              </a:solidFill>
            </a:endParaRPr>
          </a:p>
        </p:txBody>
      </p:sp>
      <p:sp>
        <p:nvSpPr>
          <p:cNvPr id="5" name="Rectangle: Rounded Corners 4">
            <a:extLst>
              <a:ext uri="{FF2B5EF4-FFF2-40B4-BE49-F238E27FC236}">
                <a16:creationId xmlns:a16="http://schemas.microsoft.com/office/drawing/2014/main" id="{4F81407B-AB37-1A54-A808-026056FD2DF7}"/>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1875" kern="1200" dirty="0">
                <a:solidFill>
                  <a:prstClr val="black"/>
                </a:solidFill>
                <a:latin typeface="Arial" panose="020B0604020202020204" pitchFamily="34" charset="0"/>
                <a:cs typeface="Arial" panose="020B0604020202020204" pitchFamily="34" charset="0"/>
              </a:rPr>
              <a:t>B. </a:t>
            </a:r>
            <a:r>
              <a:rPr lang="vi-VN" altLang="vi-VN" sz="2000" dirty="0">
                <a:solidFill>
                  <a:srgbClr val="000000"/>
                </a:solidFill>
                <a:latin typeface="Open Sans" panose="020B0606030504020204" pitchFamily="34" charset="0"/>
                <a:cs typeface="Open Sans" panose="020B0606030504020204" pitchFamily="34" charset="0"/>
              </a:rPr>
              <a:t>số gam chất tan trong 1 lít nước.</a:t>
            </a:r>
            <a:endParaRPr lang="vi-VN" altLang="vi-VN" sz="1050" dirty="0">
              <a:solidFill>
                <a:schemeClr val="tx1"/>
              </a:solidFill>
            </a:endParaRPr>
          </a:p>
        </p:txBody>
      </p:sp>
      <p:sp>
        <p:nvSpPr>
          <p:cNvPr id="8" name="Rectangle: Rounded Corners 7">
            <a:extLst>
              <a:ext uri="{FF2B5EF4-FFF2-40B4-BE49-F238E27FC236}">
                <a16:creationId xmlns:a16="http://schemas.microsoft.com/office/drawing/2014/main" id="{0BB82B68-35C3-A6AA-C536-B62681B38FC5}"/>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1875" kern="1200" dirty="0">
                <a:solidFill>
                  <a:prstClr val="black"/>
                </a:solidFill>
                <a:latin typeface="Arial" panose="020B0604020202020204" pitchFamily="34" charset="0"/>
                <a:cs typeface="Arial" panose="020B0604020202020204" pitchFamily="34" charset="0"/>
              </a:rPr>
              <a:t>D. </a:t>
            </a:r>
            <a:r>
              <a:rPr lang="vi-VN" altLang="vi-VN" sz="2000" dirty="0">
                <a:solidFill>
                  <a:srgbClr val="000000"/>
                </a:solidFill>
                <a:latin typeface="Open Sans" panose="020B0606030504020204" pitchFamily="34" charset="0"/>
                <a:cs typeface="Open Sans" panose="020B0606030504020204" pitchFamily="34" charset="0"/>
              </a:rPr>
              <a:t>số gam chất tan trong 100 gam nước.</a:t>
            </a:r>
            <a:endParaRPr lang="en-US" sz="1875" kern="1200" dirty="0">
              <a:solidFill>
                <a:prstClr val="black"/>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A94504DB-BCC9-39E6-9156-49A6FBF0868F}"/>
              </a:ext>
            </a:extLst>
          </p:cNvPr>
          <p:cNvPicPr>
            <a:picLocks noChangeAspect="1"/>
          </p:cNvPicPr>
          <p:nvPr/>
        </p:nvPicPr>
        <p:blipFill>
          <a:blip r:embed="rId8"/>
          <a:srcRect/>
          <a:stretch>
            <a:fillRect/>
          </a:stretch>
        </p:blipFill>
        <p:spPr>
          <a:xfrm>
            <a:off x="344464" y="496264"/>
            <a:ext cx="1447450" cy="1499948"/>
          </a:xfrm>
          <a:prstGeom prst="rect">
            <a:avLst/>
          </a:prstGeom>
        </p:spPr>
      </p:pic>
    </p:spTree>
    <p:extLst>
      <p:ext uri="{BB962C8B-B14F-4D97-AF65-F5344CB8AC3E}">
        <p14:creationId xmlns:p14="http://schemas.microsoft.com/office/powerpoint/2010/main" val="67516153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5"/>
                                        </p:tgtEl>
                                        <p:attrNameLst>
                                          <p:attrName>fillcolor</p:attrName>
                                        </p:attrNameLst>
                                      </p:cBhvr>
                                      <p:to>
                                        <a:srgbClr val="D99694"/>
                                      </p:to>
                                    </p:animClr>
                                    <p:set>
                                      <p:cBhvr>
                                        <p:cTn id="34" dur="500" fill="hold"/>
                                        <p:tgtEl>
                                          <p:spTgt spid="5"/>
                                        </p:tgtEl>
                                        <p:attrNameLst>
                                          <p:attrName>fill.type</p:attrName>
                                        </p:attrNameLst>
                                      </p:cBhvr>
                                      <p:to>
                                        <p:strVal val="solid"/>
                                      </p:to>
                                    </p:set>
                                    <p:set>
                                      <p:cBhvr>
                                        <p:cTn id="35"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8"/>
                                        </p:tgtEl>
                                        <p:attrNameLst>
                                          <p:attrName>fillcolor</p:attrName>
                                        </p:attrNameLst>
                                      </p:cBhvr>
                                      <p:to>
                                        <a:srgbClr val="D99694"/>
                                      </p:to>
                                    </p:animClr>
                                    <p:set>
                                      <p:cBhvr>
                                        <p:cTn id="48" dur="500" fill="hold"/>
                                        <p:tgtEl>
                                          <p:spTgt spid="8"/>
                                        </p:tgtEl>
                                        <p:attrNameLst>
                                          <p:attrName>fill.type</p:attrName>
                                        </p:attrNameLst>
                                      </p:cBhvr>
                                      <p:to>
                                        <p:strVal val="solid"/>
                                      </p:to>
                                    </p:set>
                                    <p:set>
                                      <p:cBhvr>
                                        <p:cTn id="4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7" grpId="0" animBg="1"/>
      <p:bldP spid="3" grpId="0" animBg="1"/>
      <p:bldP spid="4" grpId="0" animBg="1"/>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241621" y="271706"/>
            <a:ext cx="6534133" cy="1769818"/>
          </a:xfrm>
          <a:prstGeom prst="wedgeRoundRectCallout">
            <a:avLst>
              <a:gd name="adj1" fmla="val -54943"/>
              <a:gd name="adj2" fmla="val -88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2250" b="1" kern="1200" noProof="1">
                <a:solidFill>
                  <a:prstClr val="black"/>
                </a:solidFill>
                <a:latin typeface="Arial" panose="020B0604020202020204" pitchFamily="34" charset="0"/>
                <a:cs typeface="Arial" panose="020B0604020202020204" pitchFamily="34" charset="0"/>
              </a:rPr>
              <a:t>Câu hỏi</a:t>
            </a:r>
            <a:r>
              <a:rPr lang="en-US" sz="2250" b="1" kern="1200" noProof="1">
                <a:solidFill>
                  <a:prstClr val="black"/>
                </a:solidFill>
                <a:latin typeface="Arial" panose="020B0604020202020204" pitchFamily="34" charset="0"/>
                <a:cs typeface="Arial" panose="020B0604020202020204" pitchFamily="34" charset="0"/>
              </a:rPr>
              <a:t> 4: </a:t>
            </a:r>
            <a:r>
              <a:rPr lang="vi-VN" sz="2400" dirty="0">
                <a:solidFill>
                  <a:schemeClr val="tx1"/>
                </a:solidFill>
                <a:latin typeface="Open Sans" panose="020B0606030504020204" pitchFamily="34" charset="0"/>
              </a:rPr>
              <a:t>Chất nào sau đây </a:t>
            </a:r>
            <a:r>
              <a:rPr lang="vi-VN" sz="2400" b="1" dirty="0">
                <a:solidFill>
                  <a:schemeClr val="tx1"/>
                </a:solidFill>
                <a:latin typeface="Open Sans" panose="020B0606030504020204" pitchFamily="34" charset="0"/>
              </a:rPr>
              <a:t>không</a:t>
            </a:r>
            <a:r>
              <a:rPr lang="vi-VN" sz="2400" dirty="0">
                <a:solidFill>
                  <a:schemeClr val="tx1"/>
                </a:solidFill>
                <a:latin typeface="Open Sans" panose="020B0606030504020204" pitchFamily="34" charset="0"/>
              </a:rPr>
              <a:t> tan trong nước ở điều kiện thường</a:t>
            </a:r>
            <a:r>
              <a:rPr lang="vi-VN" sz="2400" dirty="0">
                <a:latin typeface="Open Sans" panose="020B0606030504020204" pitchFamily="34" charset="0"/>
              </a:rPr>
              <a:t>?</a:t>
            </a:r>
            <a:endParaRPr lang="en-US" sz="2250" kern="1200" dirty="0">
              <a:solidFill>
                <a:prstClr val="black"/>
              </a:solidFill>
              <a:latin typeface="Arial" panose="020B0604020202020204" pitchFamily="34" charset="0"/>
              <a:cs typeface="Arial" panose="020B0604020202020204" pitchFamily="34" charset="0"/>
            </a:endParaRPr>
          </a:p>
        </p:txBody>
      </p:sp>
      <p:pic>
        <p:nvPicPr>
          <p:cNvPr id="14" name="Picture 8">
            <a:extLst>
              <a:ext uri="{FF2B5EF4-FFF2-40B4-BE49-F238E27FC236}">
                <a16:creationId xmlns:a16="http://schemas.microsoft.com/office/drawing/2014/main" id="{78040024-FAE0-1F4A-B3A0-59025BC2864D}"/>
              </a:ext>
            </a:extLst>
          </p:cNvPr>
          <p:cNvPicPr>
            <a:picLocks noChangeAspect="1"/>
          </p:cNvPicPr>
          <p:nvPr/>
        </p:nvPicPr>
        <p:blipFill>
          <a:blip r:embed="rId6"/>
          <a:srcRect/>
          <a:stretch>
            <a:fillRect/>
          </a:stretch>
        </p:blipFill>
        <p:spPr>
          <a:xfrm>
            <a:off x="368247" y="507353"/>
            <a:ext cx="1495816" cy="1534170"/>
          </a:xfrm>
          <a:prstGeom prst="rect">
            <a:avLst/>
          </a:prstGeom>
        </p:spPr>
      </p:pic>
      <p:pic>
        <p:nvPicPr>
          <p:cNvPr id="3" name="Picture 6">
            <a:extLst>
              <a:ext uri="{FF2B5EF4-FFF2-40B4-BE49-F238E27FC236}">
                <a16:creationId xmlns:a16="http://schemas.microsoft.com/office/drawing/2014/main" id="{18EDCDCE-566F-2627-2D91-2A8649BF47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A7B18114-BA41-6A3F-CFCB-A126FB5956B2}"/>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8953163F-4D1F-B4BC-EDC8-AABE00520BDC}"/>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250" kern="1200" dirty="0">
                <a:solidFill>
                  <a:prstClr val="black"/>
                </a:solidFill>
                <a:latin typeface="Arial" panose="020B0604020202020204" pitchFamily="34" charset="0"/>
                <a:cs typeface="Arial" panose="020B0604020202020204" pitchFamily="34" charset="0"/>
              </a:rPr>
              <a:t>A. </a:t>
            </a:r>
            <a:r>
              <a:rPr lang="en-US" sz="2250" kern="1200" dirty="0">
                <a:solidFill>
                  <a:prstClr val="black"/>
                </a:solidFill>
                <a:latin typeface="Arial" panose="020B0604020202020204" pitchFamily="34" charset="0"/>
                <a:cs typeface="Arial" panose="020B0604020202020204" pitchFamily="34" charset="0"/>
              </a:rPr>
              <a:t>Oxygen</a:t>
            </a:r>
          </a:p>
        </p:txBody>
      </p:sp>
      <p:sp>
        <p:nvSpPr>
          <p:cNvPr id="8" name="Rectangle: Rounded Corners 7">
            <a:extLst>
              <a:ext uri="{FF2B5EF4-FFF2-40B4-BE49-F238E27FC236}">
                <a16:creationId xmlns:a16="http://schemas.microsoft.com/office/drawing/2014/main" id="{EFDCDBC2-D05E-DB30-E074-BF83916079DB}"/>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dirty="0">
                <a:solidFill>
                  <a:prstClr val="black"/>
                </a:solidFill>
                <a:latin typeface="Arial" panose="020B0604020202020204" pitchFamily="34" charset="0"/>
                <a:cs typeface="Arial" panose="020B0604020202020204" pitchFamily="34" charset="0"/>
              </a:rPr>
              <a:t>C. </a:t>
            </a:r>
            <a:r>
              <a:rPr lang="en-US" sz="2250" kern="1200" dirty="0">
                <a:solidFill>
                  <a:prstClr val="black"/>
                </a:solidFill>
                <a:latin typeface="Arial" panose="020B0604020202020204" pitchFamily="34" charset="0"/>
                <a:cs typeface="Arial" panose="020B0604020202020204" pitchFamily="34" charset="0"/>
              </a:rPr>
              <a:t>Copper(II) sulfate</a:t>
            </a:r>
          </a:p>
        </p:txBody>
      </p:sp>
      <p:sp>
        <p:nvSpPr>
          <p:cNvPr id="9" name="Rectangle: Rounded Corners 8">
            <a:extLst>
              <a:ext uri="{FF2B5EF4-FFF2-40B4-BE49-F238E27FC236}">
                <a16:creationId xmlns:a16="http://schemas.microsoft.com/office/drawing/2014/main" id="{2A27DA89-33D7-7502-C2A1-C095B63FA100}"/>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dirty="0">
                <a:solidFill>
                  <a:prstClr val="black"/>
                </a:solidFill>
                <a:latin typeface="Arial" panose="020B0604020202020204" pitchFamily="34" charset="0"/>
                <a:cs typeface="Arial" panose="020B0604020202020204" pitchFamily="34" charset="0"/>
              </a:rPr>
              <a:t>B. </a:t>
            </a:r>
            <a:r>
              <a:rPr lang="en-US" sz="2250" kern="1200" dirty="0" err="1">
                <a:solidFill>
                  <a:prstClr val="black"/>
                </a:solidFill>
                <a:latin typeface="Arial" panose="020B0604020202020204" pitchFamily="34" charset="0"/>
                <a:cs typeface="Arial" panose="020B0604020202020204" pitchFamily="34" charset="0"/>
              </a:rPr>
              <a:t>Muối</a:t>
            </a:r>
            <a:r>
              <a:rPr lang="en-US" sz="2250" kern="1200" dirty="0">
                <a:solidFill>
                  <a:prstClr val="black"/>
                </a:solidFill>
                <a:latin typeface="Arial" panose="020B0604020202020204" pitchFamily="34" charset="0"/>
                <a:cs typeface="Arial" panose="020B0604020202020204" pitchFamily="34" charset="0"/>
              </a:rPr>
              <a:t> </a:t>
            </a:r>
            <a:r>
              <a:rPr lang="en-US" sz="2250" kern="1200" dirty="0" err="1">
                <a:solidFill>
                  <a:prstClr val="black"/>
                </a:solidFill>
                <a:latin typeface="Arial" panose="020B0604020202020204" pitchFamily="34" charset="0"/>
                <a:cs typeface="Arial" panose="020B0604020202020204" pitchFamily="34" charset="0"/>
              </a:rPr>
              <a:t>ăn</a:t>
            </a:r>
            <a:endParaRPr lang="en-US" sz="2250" kern="1200" dirty="0">
              <a:solidFill>
                <a:prstClr val="black"/>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DE14934E-20A6-7D64-CA3E-A41BD37E648C}"/>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dirty="0">
                <a:solidFill>
                  <a:prstClr val="black"/>
                </a:solidFill>
                <a:latin typeface="Arial" panose="020B0604020202020204" pitchFamily="34" charset="0"/>
                <a:cs typeface="Arial" panose="020B0604020202020204" pitchFamily="34" charset="0"/>
              </a:rPr>
              <a:t>D. </a:t>
            </a:r>
            <a:r>
              <a:rPr lang="en-US" sz="2250" kern="1200" dirty="0" err="1">
                <a:solidFill>
                  <a:srgbClr val="FF0000"/>
                </a:solidFill>
                <a:latin typeface="Arial" panose="020B0604020202020204" pitchFamily="34" charset="0"/>
                <a:cs typeface="Arial" panose="020B0604020202020204" pitchFamily="34" charset="0"/>
              </a:rPr>
              <a:t>Bột</a:t>
            </a:r>
            <a:r>
              <a:rPr lang="en-US" sz="2250" kern="1200" dirty="0">
                <a:solidFill>
                  <a:srgbClr val="FF0000"/>
                </a:solidFill>
                <a:latin typeface="Arial" panose="020B0604020202020204" pitchFamily="34" charset="0"/>
                <a:cs typeface="Arial" panose="020B0604020202020204" pitchFamily="34" charset="0"/>
              </a:rPr>
              <a:t> </a:t>
            </a:r>
            <a:r>
              <a:rPr lang="en-US" sz="2250" kern="1200" dirty="0" err="1">
                <a:solidFill>
                  <a:srgbClr val="FF0000"/>
                </a:solidFill>
                <a:latin typeface="Arial" panose="020B0604020202020204" pitchFamily="34" charset="0"/>
                <a:cs typeface="Arial" panose="020B0604020202020204" pitchFamily="34" charset="0"/>
              </a:rPr>
              <a:t>sắt</a:t>
            </a:r>
            <a:endParaRPr lang="en-US" sz="2250" kern="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43299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92D050"/>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543175" y="340024"/>
            <a:ext cx="6232577" cy="1631333"/>
          </a:xfrm>
          <a:prstGeom prst="wedgeRoundRectCallout">
            <a:avLst>
              <a:gd name="adj1" fmla="val -55646"/>
              <a:gd name="adj2" fmla="val -1103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b="1" kern="1200" noProof="1">
                <a:solidFill>
                  <a:prstClr val="black"/>
                </a:solidFill>
                <a:latin typeface="Arial" panose="020B0604020202020204" pitchFamily="34" charset="0"/>
                <a:cs typeface="Arial" panose="020B0604020202020204" pitchFamily="34" charset="0"/>
              </a:rPr>
              <a:t>Câu hỏi</a:t>
            </a:r>
            <a:r>
              <a:rPr lang="en-US" sz="1875" b="1" kern="1200" noProof="1">
                <a:solidFill>
                  <a:prstClr val="black"/>
                </a:solidFill>
                <a:latin typeface="Arial" panose="020B0604020202020204" pitchFamily="34" charset="0"/>
                <a:cs typeface="Arial" panose="020B0604020202020204" pitchFamily="34" charset="0"/>
              </a:rPr>
              <a:t> 5: </a:t>
            </a:r>
            <a:r>
              <a:rPr lang="vi-VN" sz="2000" dirty="0">
                <a:solidFill>
                  <a:schemeClr val="tx1"/>
                </a:solidFill>
                <a:latin typeface="Open Sans" panose="020B0606030504020204" pitchFamily="34" charset="0"/>
              </a:rPr>
              <a:t>Độ tan của hầu hết các chất rắn phụ thuộc vào</a:t>
            </a:r>
          </a:p>
        </p:txBody>
      </p:sp>
      <p:pic>
        <p:nvPicPr>
          <p:cNvPr id="3" name="Picture 6">
            <a:extLst>
              <a:ext uri="{FF2B5EF4-FFF2-40B4-BE49-F238E27FC236}">
                <a16:creationId xmlns:a16="http://schemas.microsoft.com/office/drawing/2014/main" id="{52B3E0E7-80FA-E6D0-9976-7A66872B5E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6" action="ppaction://hlinksldjump"/>
            <a:extLst>
              <a:ext uri="{FF2B5EF4-FFF2-40B4-BE49-F238E27FC236}">
                <a16:creationId xmlns:a16="http://schemas.microsoft.com/office/drawing/2014/main" id="{DCAFF18C-437F-BAD1-1F3B-E4C3D8DABDD6}"/>
              </a:ext>
            </a:extLst>
          </p:cNvPr>
          <p:cNvPicPr>
            <a:picLocks noChangeAspect="1"/>
          </p:cNvPicPr>
          <p:nvPr/>
        </p:nvPicPr>
        <p:blipFill>
          <a:blip r:embed="rId7"/>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A9EFFFF3-6784-3ECA-41D6-1EBC74A5EBA9}"/>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250" kern="1200" dirty="0">
                <a:solidFill>
                  <a:prstClr val="black"/>
                </a:solidFill>
                <a:latin typeface="Arial" panose="020B0604020202020204" pitchFamily="34" charset="0"/>
                <a:cs typeface="Arial" panose="020B0604020202020204" pitchFamily="34" charset="0"/>
              </a:rPr>
              <a:t>A. </a:t>
            </a:r>
            <a:r>
              <a:rPr lang="en-US" sz="2250" kern="1200" dirty="0" err="1">
                <a:solidFill>
                  <a:prstClr val="black"/>
                </a:solidFill>
                <a:latin typeface="Arial" panose="020B0604020202020204" pitchFamily="34" charset="0"/>
                <a:cs typeface="Arial" panose="020B0604020202020204" pitchFamily="34" charset="0"/>
              </a:rPr>
              <a:t>Môi</a:t>
            </a:r>
            <a:r>
              <a:rPr lang="en-US" sz="2250" kern="1200" dirty="0">
                <a:solidFill>
                  <a:prstClr val="black"/>
                </a:solidFill>
                <a:latin typeface="Arial" panose="020B0604020202020204" pitchFamily="34" charset="0"/>
                <a:cs typeface="Arial" panose="020B0604020202020204" pitchFamily="34" charset="0"/>
              </a:rPr>
              <a:t> </a:t>
            </a:r>
            <a:r>
              <a:rPr lang="en-US" sz="2250" kern="1200" dirty="0" err="1">
                <a:solidFill>
                  <a:prstClr val="black"/>
                </a:solidFill>
                <a:latin typeface="Arial" panose="020B0604020202020204" pitchFamily="34" charset="0"/>
                <a:cs typeface="Arial" panose="020B0604020202020204" pitchFamily="34" charset="0"/>
              </a:rPr>
              <a:t>trường</a:t>
            </a:r>
            <a:endParaRPr lang="en-US" sz="2250" kern="1200"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80110BF-8F1A-483A-2813-8BB079EB3637}"/>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dirty="0">
                <a:solidFill>
                  <a:prstClr val="black"/>
                </a:solidFill>
                <a:latin typeface="Arial" panose="020B0604020202020204" pitchFamily="34" charset="0"/>
                <a:cs typeface="Arial" panose="020B0604020202020204" pitchFamily="34" charset="0"/>
              </a:rPr>
              <a:t>C. </a:t>
            </a:r>
            <a:r>
              <a:rPr lang="en-US" sz="2250" kern="1200" dirty="0" err="1">
                <a:solidFill>
                  <a:prstClr val="black"/>
                </a:solidFill>
                <a:latin typeface="Arial" panose="020B0604020202020204" pitchFamily="34" charset="0"/>
                <a:cs typeface="Arial" panose="020B0604020202020204" pitchFamily="34" charset="0"/>
              </a:rPr>
              <a:t>Áp</a:t>
            </a:r>
            <a:r>
              <a:rPr lang="en-US" sz="2250" kern="1200" dirty="0">
                <a:solidFill>
                  <a:prstClr val="black"/>
                </a:solidFill>
                <a:latin typeface="Arial" panose="020B0604020202020204" pitchFamily="34" charset="0"/>
                <a:cs typeface="Arial" panose="020B0604020202020204" pitchFamily="34" charset="0"/>
              </a:rPr>
              <a:t> </a:t>
            </a:r>
            <a:r>
              <a:rPr lang="en-US" sz="2250" kern="1200" dirty="0" err="1">
                <a:solidFill>
                  <a:prstClr val="black"/>
                </a:solidFill>
                <a:latin typeface="Arial" panose="020B0604020202020204" pitchFamily="34" charset="0"/>
                <a:cs typeface="Arial" panose="020B0604020202020204" pitchFamily="34" charset="0"/>
              </a:rPr>
              <a:t>suất</a:t>
            </a:r>
            <a:endParaRPr lang="en-US" sz="2250" kern="1200"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7AEF293-B466-6E97-52F6-CA1B67CBB89B}"/>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dirty="0">
                <a:solidFill>
                  <a:prstClr val="black"/>
                </a:solidFill>
                <a:latin typeface="Arial" panose="020B0604020202020204" pitchFamily="34" charset="0"/>
                <a:cs typeface="Arial" panose="020B0604020202020204" pitchFamily="34" charset="0"/>
              </a:rPr>
              <a:t>B. </a:t>
            </a:r>
            <a:r>
              <a:rPr lang="en-US" sz="2250" kern="1200" dirty="0" err="1">
                <a:solidFill>
                  <a:srgbClr val="FF0000"/>
                </a:solidFill>
                <a:latin typeface="Arial" panose="020B0604020202020204" pitchFamily="34" charset="0"/>
                <a:cs typeface="Arial" panose="020B0604020202020204" pitchFamily="34" charset="0"/>
              </a:rPr>
              <a:t>Nhiệt</a:t>
            </a:r>
            <a:r>
              <a:rPr lang="en-US" sz="2250" kern="1200" dirty="0">
                <a:solidFill>
                  <a:srgbClr val="FF0000"/>
                </a:solidFill>
                <a:latin typeface="Arial" panose="020B0604020202020204" pitchFamily="34" charset="0"/>
                <a:cs typeface="Arial" panose="020B0604020202020204" pitchFamily="34" charset="0"/>
              </a:rPr>
              <a:t> </a:t>
            </a:r>
            <a:r>
              <a:rPr lang="en-US" sz="2250" kern="1200" dirty="0" err="1">
                <a:solidFill>
                  <a:srgbClr val="FF0000"/>
                </a:solidFill>
                <a:latin typeface="Arial" panose="020B0604020202020204" pitchFamily="34" charset="0"/>
                <a:cs typeface="Arial" panose="020B0604020202020204" pitchFamily="34" charset="0"/>
              </a:rPr>
              <a:t>độ</a:t>
            </a:r>
            <a:endParaRPr lang="en-US" sz="2250" kern="1200" dirty="0">
              <a:solidFill>
                <a:srgbClr val="FF0000"/>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EB030949-8029-F445-4D7E-24CA11EC9B0A}"/>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dirty="0">
                <a:solidFill>
                  <a:prstClr val="black"/>
                </a:solidFill>
                <a:latin typeface="Arial" panose="020B0604020202020204" pitchFamily="34" charset="0"/>
                <a:cs typeface="Arial" panose="020B0604020202020204" pitchFamily="34" charset="0"/>
              </a:rPr>
              <a:t>D. </a:t>
            </a:r>
            <a:r>
              <a:rPr lang="en-US" sz="2250" kern="1200" dirty="0" err="1">
                <a:solidFill>
                  <a:prstClr val="black"/>
                </a:solidFill>
                <a:latin typeface="Arial" panose="020B0604020202020204" pitchFamily="34" charset="0"/>
                <a:cs typeface="Arial" panose="020B0604020202020204" pitchFamily="34" charset="0"/>
              </a:rPr>
              <a:t>Loại</a:t>
            </a:r>
            <a:r>
              <a:rPr lang="en-US" sz="2250" kern="1200" dirty="0">
                <a:solidFill>
                  <a:prstClr val="black"/>
                </a:solidFill>
                <a:latin typeface="Arial" panose="020B0604020202020204" pitchFamily="34" charset="0"/>
                <a:cs typeface="Arial" panose="020B0604020202020204" pitchFamily="34" charset="0"/>
              </a:rPr>
              <a:t> </a:t>
            </a:r>
            <a:r>
              <a:rPr lang="en-US" sz="2250" kern="1200" dirty="0" err="1">
                <a:solidFill>
                  <a:prstClr val="black"/>
                </a:solidFill>
                <a:latin typeface="Arial" panose="020B0604020202020204" pitchFamily="34" charset="0"/>
                <a:cs typeface="Arial" panose="020B0604020202020204" pitchFamily="34" charset="0"/>
              </a:rPr>
              <a:t>chất</a:t>
            </a:r>
            <a:endParaRPr lang="en-US" sz="2250" kern="1200" dirty="0">
              <a:solidFill>
                <a:prstClr val="black"/>
              </a:solidFill>
              <a:latin typeface="Arial" panose="020B0604020202020204" pitchFamily="34" charset="0"/>
              <a:cs typeface="Arial" panose="020B0604020202020204" pitchFamily="34" charset="0"/>
            </a:endParaRPr>
          </a:p>
        </p:txBody>
      </p:sp>
      <p:pic>
        <p:nvPicPr>
          <p:cNvPr id="6" name="Picture 7">
            <a:extLst>
              <a:ext uri="{FF2B5EF4-FFF2-40B4-BE49-F238E27FC236}">
                <a16:creationId xmlns:a16="http://schemas.microsoft.com/office/drawing/2014/main" id="{44149730-B3C0-5373-BE10-19FC429FE56D}"/>
              </a:ext>
            </a:extLst>
          </p:cNvPr>
          <p:cNvPicPr>
            <a:picLocks noChangeAspect="1"/>
          </p:cNvPicPr>
          <p:nvPr/>
        </p:nvPicPr>
        <p:blipFill>
          <a:blip r:embed="rId8"/>
          <a:srcRect/>
          <a:stretch>
            <a:fillRect/>
          </a:stretch>
        </p:blipFill>
        <p:spPr>
          <a:xfrm>
            <a:off x="367050" y="485525"/>
            <a:ext cx="1480472" cy="1510686"/>
          </a:xfrm>
          <a:prstGeom prst="rect">
            <a:avLst/>
          </a:prstGeom>
        </p:spPr>
      </p:pic>
    </p:spTree>
    <p:extLst>
      <p:ext uri="{BB962C8B-B14F-4D97-AF65-F5344CB8AC3E}">
        <p14:creationId xmlns:p14="http://schemas.microsoft.com/office/powerpoint/2010/main" val="419888659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92D050"/>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theme/theme1.xml><?xml version="1.0" encoding="utf-8"?>
<a:theme xmlns:a="http://schemas.openxmlformats.org/drawingml/2006/main" name="Science Subject for High School: White Blood Cells by Slidesgo">
  <a:themeElements>
    <a:clrScheme name="Simple Light">
      <a:dk1>
        <a:srgbClr val="313131"/>
      </a:dk1>
      <a:lt1>
        <a:srgbClr val="477AD5"/>
      </a:lt1>
      <a:dk2>
        <a:srgbClr val="EFEFEF"/>
      </a:dk2>
      <a:lt2>
        <a:srgbClr val="FFFFFF"/>
      </a:lt2>
      <a:accent1>
        <a:srgbClr val="D4E0F6"/>
      </a:accent1>
      <a:accent2>
        <a:srgbClr val="EBB861"/>
      </a:accent2>
      <a:accent3>
        <a:srgbClr val="EB7A7A"/>
      </a:accent3>
      <a:accent4>
        <a:srgbClr val="CA5151"/>
      </a:accent4>
      <a:accent5>
        <a:srgbClr val="FFFFFF"/>
      </a:accent5>
      <a:accent6>
        <a:srgbClr val="FFFFFF"/>
      </a:accent6>
      <a:hlink>
        <a:srgbClr val="3131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TotalTime>
  <Words>1839</Words>
  <Application>Microsoft Office PowerPoint</Application>
  <PresentationFormat>On-screen Show (16:9)</PresentationFormat>
  <Paragraphs>141</Paragraphs>
  <Slides>32</Slides>
  <Notes>26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Wingdings</vt:lpstr>
      <vt:lpstr>Open Sans</vt:lpstr>
      <vt:lpstr>Arial</vt:lpstr>
      <vt:lpstr>Times New Roman</vt:lpstr>
      <vt:lpstr>Bebas Neue</vt:lpstr>
      <vt:lpstr>Nunito Light</vt:lpstr>
      <vt:lpstr>Schibsted Grotesk</vt:lpstr>
      <vt:lpstr>Anaheim</vt:lpstr>
      <vt:lpstr>Source Sans Pro</vt:lpstr>
      <vt:lpstr>Calibri</vt:lpstr>
      <vt:lpstr>Science Subject for High School: White Blood Cells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quát: Nếu trong phản ứng có n chất, khi biết khối lượng đã tham gia và tạo thành của (n-1) chất, ta sẽ xác định được khối lượng của chất còn lại.</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cp:revision>
  <dcterms:modified xsi:type="dcterms:W3CDTF">2024-12-13T00:24:08Z</dcterms:modified>
</cp:coreProperties>
</file>