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3"/>
  </p:notesMasterIdLst>
  <p:sldIdLst>
    <p:sldId id="256" r:id="rId2"/>
    <p:sldId id="312" r:id="rId3"/>
    <p:sldId id="314" r:id="rId4"/>
    <p:sldId id="315" r:id="rId5"/>
    <p:sldId id="264" r:id="rId6"/>
    <p:sldId id="260" r:id="rId7"/>
    <p:sldId id="316" r:id="rId8"/>
    <p:sldId id="317" r:id="rId9"/>
    <p:sldId id="318" r:id="rId10"/>
    <p:sldId id="321" r:id="rId11"/>
    <p:sldId id="319" r:id="rId12"/>
    <p:sldId id="324" r:id="rId13"/>
    <p:sldId id="259" r:id="rId14"/>
    <p:sldId id="320" r:id="rId15"/>
    <p:sldId id="327" r:id="rId16"/>
    <p:sldId id="263" r:id="rId17"/>
    <p:sldId id="325" r:id="rId18"/>
    <p:sldId id="326" r:id="rId19"/>
    <p:sldId id="329" r:id="rId20"/>
    <p:sldId id="330" r:id="rId21"/>
    <p:sldId id="331" r:id="rId22"/>
    <p:sldId id="276" r:id="rId23"/>
    <p:sldId id="332" r:id="rId24"/>
    <p:sldId id="333" r:id="rId25"/>
    <p:sldId id="268" r:id="rId26"/>
    <p:sldId id="341" r:id="rId27"/>
    <p:sldId id="323" r:id="rId28"/>
    <p:sldId id="344" r:id="rId29"/>
    <p:sldId id="343" r:id="rId30"/>
    <p:sldId id="328" r:id="rId31"/>
    <p:sldId id="340" r:id="rId32"/>
    <p:sldId id="347" r:id="rId33"/>
    <p:sldId id="351" r:id="rId34"/>
    <p:sldId id="348" r:id="rId35"/>
    <p:sldId id="352" r:id="rId36"/>
    <p:sldId id="261" r:id="rId37"/>
    <p:sldId id="353" r:id="rId38"/>
    <p:sldId id="265" r:id="rId39"/>
    <p:sldId id="266" r:id="rId40"/>
    <p:sldId id="354" r:id="rId41"/>
    <p:sldId id="345" r:id="rId42"/>
  </p:sldIdLst>
  <p:sldSz cx="9144000" cy="5143500" type="screen16x9"/>
  <p:notesSz cx="6858000" cy="9144000"/>
  <p:embeddedFontLst>
    <p:embeddedFont>
      <p:font typeface="Yusei Magic" panose="020B0604020202020204" charset="-128"/>
      <p:regular r:id="rId44"/>
    </p:embeddedFont>
    <p:embeddedFont>
      <p:font typeface="Albert Sans" panose="020B0604020202020204" charset="0"/>
      <p:regular r:id="rId45"/>
      <p:bold r:id="rId46"/>
      <p:italic r:id="rId47"/>
      <p:boldItalic r:id="rId48"/>
    </p:embeddedFont>
    <p:embeddedFont>
      <p:font typeface="Cambria Math" panose="02040503050406030204" pitchFamily="18" charset="0"/>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FEFE"/>
    <a:srgbClr val="FFFFFF"/>
    <a:srgbClr val="008E42"/>
    <a:srgbClr val="FF0000"/>
    <a:srgbClr val="C6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F6B450-659F-4055-8560-14D4456FA48A}">
  <a:tblStyle styleId="{E8F6B450-659F-4055-8560-14D4456FA4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47362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95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796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85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6"/>
        <p:cNvGrpSpPr/>
        <p:nvPr/>
      </p:nvGrpSpPr>
      <p:grpSpPr>
        <a:xfrm>
          <a:off x="0" y="0"/>
          <a:ext cx="0" cy="0"/>
          <a:chOff x="0" y="0"/>
          <a:chExt cx="0" cy="0"/>
        </a:xfrm>
      </p:grpSpPr>
      <p:sp>
        <p:nvSpPr>
          <p:cNvPr id="5187" name="Google Shape;5187;g14231f69b35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8" name="Google Shape;5188;g14231f69b35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7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6"/>
        <p:cNvGrpSpPr/>
        <p:nvPr/>
      </p:nvGrpSpPr>
      <p:grpSpPr>
        <a:xfrm>
          <a:off x="0" y="0"/>
          <a:ext cx="0" cy="0"/>
          <a:chOff x="0" y="0"/>
          <a:chExt cx="0" cy="0"/>
        </a:xfrm>
      </p:grpSpPr>
      <p:sp>
        <p:nvSpPr>
          <p:cNvPr id="4787" name="Google Shape;4787;g1303be3818b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303be3818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00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7"/>
        <p:cNvGrpSpPr/>
        <p:nvPr/>
      </p:nvGrpSpPr>
      <p:grpSpPr>
        <a:xfrm>
          <a:off x="0" y="0"/>
          <a:ext cx="0" cy="0"/>
          <a:chOff x="0" y="0"/>
          <a:chExt cx="0" cy="0"/>
        </a:xfrm>
      </p:grpSpPr>
      <p:sp>
        <p:nvSpPr>
          <p:cNvPr id="4478" name="Google Shape;4478;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9" name="Google Shape;4479;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36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6"/>
        <p:cNvGrpSpPr/>
        <p:nvPr/>
      </p:nvGrpSpPr>
      <p:grpSpPr>
        <a:xfrm>
          <a:off x="0" y="0"/>
          <a:ext cx="0" cy="0"/>
          <a:chOff x="0" y="0"/>
          <a:chExt cx="0" cy="0"/>
        </a:xfrm>
      </p:grpSpPr>
      <p:sp>
        <p:nvSpPr>
          <p:cNvPr id="4607" name="Google Shape;4607;g1303be3818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8" name="Google Shape;4608;g1303be381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05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7"/>
        <p:cNvGrpSpPr/>
        <p:nvPr/>
      </p:nvGrpSpPr>
      <p:grpSpPr>
        <a:xfrm>
          <a:off x="0" y="0"/>
          <a:ext cx="0" cy="0"/>
          <a:chOff x="0" y="0"/>
          <a:chExt cx="0" cy="0"/>
        </a:xfrm>
      </p:grpSpPr>
      <p:sp>
        <p:nvSpPr>
          <p:cNvPr id="4648" name="Google Shape;4648;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9" name="Google Shape;4649;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61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65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823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81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4"/>
        <p:cNvGrpSpPr/>
        <p:nvPr/>
      </p:nvGrpSpPr>
      <p:grpSpPr>
        <a:xfrm>
          <a:off x="0" y="0"/>
          <a:ext cx="0" cy="0"/>
          <a:chOff x="0" y="0"/>
          <a:chExt cx="0" cy="0"/>
        </a:xfrm>
      </p:grpSpPr>
      <p:sp>
        <p:nvSpPr>
          <p:cNvPr id="5715" name="Google Shape;5715;g1e5015ac3d6_0_4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6" name="Google Shape;5716;g1e5015ac3d6_0_4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49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8"/>
        <p:cNvGrpSpPr/>
        <p:nvPr/>
      </p:nvGrpSpPr>
      <p:grpSpPr>
        <a:xfrm>
          <a:off x="0" y="0"/>
          <a:ext cx="0" cy="0"/>
          <a:chOff x="0" y="0"/>
          <a:chExt cx="0" cy="0"/>
        </a:xfrm>
      </p:grpSpPr>
      <p:sp>
        <p:nvSpPr>
          <p:cNvPr id="4549" name="Google Shape;4549;g1185c551a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0" name="Google Shape;4550;g1185c551a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12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3"/>
        <p:cNvGrpSpPr/>
        <p:nvPr/>
      </p:nvGrpSpPr>
      <p:grpSpPr>
        <a:xfrm>
          <a:off x="0" y="0"/>
          <a:ext cx="0" cy="0"/>
          <a:chOff x="0" y="0"/>
          <a:chExt cx="0" cy="0"/>
        </a:xfrm>
      </p:grpSpPr>
      <p:sp>
        <p:nvSpPr>
          <p:cNvPr id="4384" name="Google Shape;438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5" name="Google Shape;438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89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Tree>
    <p:extLst>
      <p:ext uri="{BB962C8B-B14F-4D97-AF65-F5344CB8AC3E}">
        <p14:creationId xmlns:p14="http://schemas.microsoft.com/office/powerpoint/2010/main" val="233725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0"/>
        <p:cNvGrpSpPr/>
        <p:nvPr/>
      </p:nvGrpSpPr>
      <p:grpSpPr>
        <a:xfrm>
          <a:off x="0" y="0"/>
          <a:ext cx="0" cy="0"/>
          <a:chOff x="0" y="0"/>
          <a:chExt cx="0" cy="0"/>
        </a:xfrm>
      </p:grpSpPr>
      <p:sp>
        <p:nvSpPr>
          <p:cNvPr id="4321" name="Google Shape;4321;g14231f69b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2" name="Google Shape;4322;g14231f69b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8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2"/>
        <p:cNvGrpSpPr/>
        <p:nvPr/>
      </p:nvGrpSpPr>
      <p:grpSpPr>
        <a:xfrm>
          <a:off x="0" y="0"/>
          <a:ext cx="0" cy="0"/>
          <a:chOff x="0" y="0"/>
          <a:chExt cx="0" cy="0"/>
        </a:xfrm>
      </p:grpSpPr>
      <p:sp>
        <p:nvSpPr>
          <p:cNvPr id="4513" name="Google Shape;4513;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4" name="Google Shape;4514;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08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55">
            <a:off x="2307111" y="2981947"/>
            <a:ext cx="4529400" cy="426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146450" y="1042375"/>
            <a:ext cx="6851100" cy="19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19400" y="4720900"/>
            <a:ext cx="9182806" cy="422601"/>
            <a:chOff x="-14400" y="4936800"/>
            <a:chExt cx="9182806" cy="422601"/>
          </a:xfrm>
        </p:grpSpPr>
        <p:sp>
          <p:nvSpPr>
            <p:cNvPr id="12" name="Google Shape;12;p2"/>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1475" y="5143500"/>
              <a:ext cx="9169881" cy="215901"/>
              <a:chOff x="-1475" y="5143500"/>
              <a:chExt cx="9169881" cy="215901"/>
            </a:xfrm>
          </p:grpSpPr>
          <p:sp>
            <p:nvSpPr>
              <p:cNvPr id="14" name="Google Shape;14;p2"/>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BLANK_1_2_2">
    <p:spTree>
      <p:nvGrpSpPr>
        <p:cNvPr id="1" name="Shape 1839"/>
        <p:cNvGrpSpPr/>
        <p:nvPr/>
      </p:nvGrpSpPr>
      <p:grpSpPr>
        <a:xfrm>
          <a:off x="0" y="0"/>
          <a:ext cx="0" cy="0"/>
          <a:chOff x="0" y="0"/>
          <a:chExt cx="0" cy="0"/>
        </a:xfrm>
      </p:grpSpPr>
      <p:sp>
        <p:nvSpPr>
          <p:cNvPr id="1840" name="Google Shape;1840;p19"/>
          <p:cNvSpPr txBox="1">
            <a:spLocks noGrp="1"/>
          </p:cNvSpPr>
          <p:nvPr>
            <p:ph type="subTitle" idx="1"/>
          </p:nvPr>
        </p:nvSpPr>
        <p:spPr>
          <a:xfrm>
            <a:off x="4572000" y="2508138"/>
            <a:ext cx="3852000" cy="79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41" name="Google Shape;1841;p19"/>
          <p:cNvSpPr txBox="1">
            <a:spLocks noGrp="1"/>
          </p:cNvSpPr>
          <p:nvPr>
            <p:ph type="title"/>
          </p:nvPr>
        </p:nvSpPr>
        <p:spPr>
          <a:xfrm>
            <a:off x="4572000" y="1837963"/>
            <a:ext cx="3852000" cy="670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842" name="Google Shape;1842;p19"/>
          <p:cNvGrpSpPr/>
          <p:nvPr/>
        </p:nvGrpSpPr>
        <p:grpSpPr>
          <a:xfrm>
            <a:off x="-19400" y="4720900"/>
            <a:ext cx="9182806" cy="422601"/>
            <a:chOff x="-14400" y="4936800"/>
            <a:chExt cx="9182806" cy="422601"/>
          </a:xfrm>
        </p:grpSpPr>
        <p:sp>
          <p:nvSpPr>
            <p:cNvPr id="1843" name="Google Shape;1843;p19"/>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4" name="Google Shape;1844;p19"/>
            <p:cNvGrpSpPr/>
            <p:nvPr/>
          </p:nvGrpSpPr>
          <p:grpSpPr>
            <a:xfrm>
              <a:off x="-1475" y="5143500"/>
              <a:ext cx="9169881" cy="215901"/>
              <a:chOff x="-1475" y="5143500"/>
              <a:chExt cx="9169881" cy="215901"/>
            </a:xfrm>
          </p:grpSpPr>
          <p:sp>
            <p:nvSpPr>
              <p:cNvPr id="1845" name="Google Shape;1845;p19"/>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9"/>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9"/>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9"/>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9"/>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9"/>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9"/>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9"/>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9"/>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9"/>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9"/>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9"/>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9"/>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9"/>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9"/>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9"/>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9"/>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9"/>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9"/>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9"/>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9"/>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9"/>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9"/>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9"/>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9"/>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9"/>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9"/>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9"/>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9"/>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9"/>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9"/>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9"/>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9"/>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9"/>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9"/>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9"/>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9"/>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9"/>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9"/>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9"/>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9"/>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9"/>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9"/>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9"/>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9"/>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9"/>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9"/>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9"/>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9"/>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9"/>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9"/>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9"/>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9"/>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9"/>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9"/>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9"/>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9"/>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9"/>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9"/>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9"/>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9"/>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9"/>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9"/>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9"/>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9"/>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9"/>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9"/>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9"/>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9"/>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9"/>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9"/>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9"/>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9"/>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9"/>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9"/>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9"/>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9"/>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9"/>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9"/>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9"/>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9"/>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9"/>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9"/>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9"/>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9"/>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9"/>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9"/>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9"/>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9"/>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9"/>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9"/>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9"/>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9"/>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9"/>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9"/>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9"/>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9"/>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9"/>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9"/>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9"/>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9"/>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9"/>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9"/>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9"/>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9"/>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9"/>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9"/>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9"/>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9"/>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2072"/>
        <p:cNvGrpSpPr/>
        <p:nvPr/>
      </p:nvGrpSpPr>
      <p:grpSpPr>
        <a:xfrm>
          <a:off x="0" y="0"/>
          <a:ext cx="0" cy="0"/>
          <a:chOff x="0" y="0"/>
          <a:chExt cx="0" cy="0"/>
        </a:xfrm>
      </p:grpSpPr>
      <p:sp>
        <p:nvSpPr>
          <p:cNvPr id="2073" name="Google Shape;2073;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74" name="Google Shape;2074;p21"/>
          <p:cNvSpPr txBox="1">
            <a:spLocks noGrp="1"/>
          </p:cNvSpPr>
          <p:nvPr>
            <p:ph type="body" idx="1"/>
          </p:nvPr>
        </p:nvSpPr>
        <p:spPr>
          <a:xfrm>
            <a:off x="720000" y="1174500"/>
            <a:ext cx="7704000" cy="937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2075" name="Google Shape;2075;p21"/>
          <p:cNvGrpSpPr/>
          <p:nvPr/>
        </p:nvGrpSpPr>
        <p:grpSpPr>
          <a:xfrm>
            <a:off x="-19400" y="4720900"/>
            <a:ext cx="9182806" cy="422601"/>
            <a:chOff x="-14400" y="4936800"/>
            <a:chExt cx="9182806" cy="422601"/>
          </a:xfrm>
        </p:grpSpPr>
        <p:sp>
          <p:nvSpPr>
            <p:cNvPr id="2076" name="Google Shape;2076;p21"/>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21"/>
            <p:cNvGrpSpPr/>
            <p:nvPr/>
          </p:nvGrpSpPr>
          <p:grpSpPr>
            <a:xfrm>
              <a:off x="-1475" y="5143500"/>
              <a:ext cx="9169881" cy="215901"/>
              <a:chOff x="-1475" y="5143500"/>
              <a:chExt cx="9169881" cy="215901"/>
            </a:xfrm>
          </p:grpSpPr>
          <p:sp>
            <p:nvSpPr>
              <p:cNvPr id="2078" name="Google Shape;2078;p21"/>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1"/>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1"/>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1"/>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1"/>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1"/>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1"/>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1"/>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1"/>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1"/>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1"/>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1"/>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1"/>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1"/>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1"/>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1"/>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1"/>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1"/>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1"/>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1"/>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1"/>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1"/>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1"/>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1"/>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1"/>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1"/>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1"/>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1"/>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1"/>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1"/>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1"/>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1"/>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1"/>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1"/>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1"/>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1"/>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1"/>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1"/>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1"/>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1"/>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1"/>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1"/>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1"/>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1"/>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1"/>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1"/>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1"/>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1"/>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1"/>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1"/>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1"/>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1"/>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1"/>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1"/>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1"/>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1"/>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1"/>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1"/>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1"/>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1"/>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1"/>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1"/>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1"/>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1"/>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1"/>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1"/>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1"/>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1"/>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1"/>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1"/>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1"/>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1"/>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1"/>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1"/>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1"/>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1"/>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1"/>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1"/>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1"/>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1"/>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1"/>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1"/>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1"/>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1"/>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1"/>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1"/>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1"/>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1"/>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1"/>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1"/>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1"/>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1"/>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1"/>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1"/>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1"/>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1"/>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1"/>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1"/>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1"/>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1"/>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1"/>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1"/>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1"/>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1"/>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1"/>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1"/>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8" name="Google Shape;2188;p21"/>
          <p:cNvGrpSpPr/>
          <p:nvPr/>
        </p:nvGrpSpPr>
        <p:grpSpPr>
          <a:xfrm>
            <a:off x="34588" y="3941080"/>
            <a:ext cx="658694" cy="783905"/>
            <a:chOff x="1490325" y="1450000"/>
            <a:chExt cx="540400" cy="643125"/>
          </a:xfrm>
        </p:grpSpPr>
        <p:sp>
          <p:nvSpPr>
            <p:cNvPr id="2189" name="Google Shape;2189;p21"/>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1"/>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1"/>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1"/>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2200"/>
        <p:cNvGrpSpPr/>
        <p:nvPr/>
      </p:nvGrpSpPr>
      <p:grpSpPr>
        <a:xfrm>
          <a:off x="0" y="0"/>
          <a:ext cx="0" cy="0"/>
          <a:chOff x="0" y="0"/>
          <a:chExt cx="0" cy="0"/>
        </a:xfrm>
      </p:grpSpPr>
      <p:sp>
        <p:nvSpPr>
          <p:cNvPr id="2201" name="Google Shape;2201;p22"/>
          <p:cNvSpPr txBox="1">
            <a:spLocks noGrp="1"/>
          </p:cNvSpPr>
          <p:nvPr>
            <p:ph type="body" idx="1"/>
          </p:nvPr>
        </p:nvSpPr>
        <p:spPr>
          <a:xfrm>
            <a:off x="7200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5"/>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202" name="Google Shape;2202;p22"/>
          <p:cNvSpPr txBox="1">
            <a:spLocks noGrp="1"/>
          </p:cNvSpPr>
          <p:nvPr>
            <p:ph type="body" idx="2"/>
          </p:nvPr>
        </p:nvSpPr>
        <p:spPr>
          <a:xfrm>
            <a:off x="46707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203" name="Google Shape;2203;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04" name="Google Shape;2204;p22"/>
          <p:cNvGrpSpPr/>
          <p:nvPr/>
        </p:nvGrpSpPr>
        <p:grpSpPr>
          <a:xfrm>
            <a:off x="-19400" y="4720900"/>
            <a:ext cx="9182806" cy="422601"/>
            <a:chOff x="-14400" y="4936800"/>
            <a:chExt cx="9182806" cy="422601"/>
          </a:xfrm>
        </p:grpSpPr>
        <p:sp>
          <p:nvSpPr>
            <p:cNvPr id="2205" name="Google Shape;2205;p22"/>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6" name="Google Shape;2206;p22"/>
            <p:cNvGrpSpPr/>
            <p:nvPr/>
          </p:nvGrpSpPr>
          <p:grpSpPr>
            <a:xfrm>
              <a:off x="-1475" y="5143500"/>
              <a:ext cx="9169881" cy="215901"/>
              <a:chOff x="-1475" y="5143500"/>
              <a:chExt cx="9169881" cy="215901"/>
            </a:xfrm>
          </p:grpSpPr>
          <p:sp>
            <p:nvSpPr>
              <p:cNvPr id="2207" name="Google Shape;2207;p22"/>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2"/>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2"/>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2"/>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2"/>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2"/>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2"/>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2"/>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2"/>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2"/>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2"/>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2"/>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2"/>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2"/>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2"/>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2"/>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2"/>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2"/>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2"/>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2"/>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2"/>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2"/>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2"/>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2"/>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2"/>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2"/>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2"/>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2"/>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2"/>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2"/>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2"/>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2"/>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2"/>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2"/>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2"/>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2"/>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2"/>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2"/>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2"/>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2"/>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2"/>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2"/>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2"/>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2"/>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2"/>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2"/>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2"/>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2"/>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2"/>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2"/>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2"/>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2"/>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2"/>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2"/>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2"/>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2"/>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2"/>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2"/>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2"/>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2"/>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2"/>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2"/>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2"/>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2"/>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2"/>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2"/>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2"/>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2"/>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2"/>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2"/>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2"/>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2"/>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2"/>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2"/>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2"/>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2"/>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2"/>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2"/>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2"/>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2"/>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2"/>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2"/>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2"/>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2"/>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2"/>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2"/>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2"/>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2"/>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2"/>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2"/>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2"/>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2"/>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2"/>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2"/>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2"/>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2"/>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2"/>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2"/>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2"/>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2"/>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2"/>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2"/>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2"/>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2"/>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2"/>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2"/>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2"/>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2"/>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2"/>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2"/>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7" name="Google Shape;2317;p22"/>
          <p:cNvGrpSpPr/>
          <p:nvPr/>
        </p:nvGrpSpPr>
        <p:grpSpPr>
          <a:xfrm>
            <a:off x="8049235" y="4209837"/>
            <a:ext cx="994543" cy="507419"/>
            <a:chOff x="1644550" y="3983250"/>
            <a:chExt cx="705650" cy="360025"/>
          </a:xfrm>
        </p:grpSpPr>
        <p:sp>
          <p:nvSpPr>
            <p:cNvPr id="2318" name="Google Shape;2318;p22"/>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2"/>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2"/>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2"/>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2"/>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2"/>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2"/>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2"/>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2"/>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2"/>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2"/>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2"/>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2"/>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2"/>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2"/>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2"/>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2"/>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2"/>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2"/>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2"/>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2"/>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2"/>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2"/>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2"/>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2"/>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2"/>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2"/>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2"/>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2"/>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2"/>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2"/>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2"/>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2"/>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2"/>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2"/>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2"/>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2"/>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2"/>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1">
    <p:spTree>
      <p:nvGrpSpPr>
        <p:cNvPr id="1" name="Shape 2356"/>
        <p:cNvGrpSpPr/>
        <p:nvPr/>
      </p:nvGrpSpPr>
      <p:grpSpPr>
        <a:xfrm>
          <a:off x="0" y="0"/>
          <a:ext cx="0" cy="0"/>
          <a:chOff x="0" y="0"/>
          <a:chExt cx="0" cy="0"/>
        </a:xfrm>
      </p:grpSpPr>
      <p:sp>
        <p:nvSpPr>
          <p:cNvPr id="2357" name="Google Shape;2357;p23"/>
          <p:cNvSpPr txBox="1">
            <a:spLocks noGrp="1"/>
          </p:cNvSpPr>
          <p:nvPr>
            <p:ph type="subTitle" idx="1"/>
          </p:nvPr>
        </p:nvSpPr>
        <p:spPr>
          <a:xfrm>
            <a:off x="720050" y="1846700"/>
            <a:ext cx="3571800" cy="211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8" name="Google Shape;2358;p23"/>
          <p:cNvSpPr txBox="1">
            <a:spLocks noGrp="1"/>
          </p:cNvSpPr>
          <p:nvPr>
            <p:ph type="subTitle" idx="2"/>
          </p:nvPr>
        </p:nvSpPr>
        <p:spPr>
          <a:xfrm>
            <a:off x="4852152" y="1846700"/>
            <a:ext cx="3571800" cy="211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9" name="Google Shape;2359;p2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360" name="Google Shape;2360;p23"/>
          <p:cNvGrpSpPr/>
          <p:nvPr/>
        </p:nvGrpSpPr>
        <p:grpSpPr>
          <a:xfrm>
            <a:off x="-19400" y="4720900"/>
            <a:ext cx="9182806" cy="422601"/>
            <a:chOff x="-14400" y="4936800"/>
            <a:chExt cx="9182806" cy="422601"/>
          </a:xfrm>
        </p:grpSpPr>
        <p:sp>
          <p:nvSpPr>
            <p:cNvPr id="2361" name="Google Shape;2361;p23"/>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2" name="Google Shape;2362;p23"/>
            <p:cNvGrpSpPr/>
            <p:nvPr/>
          </p:nvGrpSpPr>
          <p:grpSpPr>
            <a:xfrm>
              <a:off x="-1475" y="5143500"/>
              <a:ext cx="9169881" cy="215901"/>
              <a:chOff x="-1475" y="5143500"/>
              <a:chExt cx="9169881" cy="215901"/>
            </a:xfrm>
          </p:grpSpPr>
          <p:sp>
            <p:nvSpPr>
              <p:cNvPr id="2363" name="Google Shape;2363;p23"/>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3"/>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3"/>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3"/>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3"/>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3"/>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3"/>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3"/>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3"/>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3"/>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3"/>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3"/>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3"/>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3"/>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3"/>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3"/>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3"/>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3"/>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3"/>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3"/>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3"/>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3"/>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3"/>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3"/>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3"/>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3"/>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3"/>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3"/>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3"/>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3"/>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3"/>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3"/>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3"/>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3"/>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3"/>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3"/>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3"/>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3"/>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3"/>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3"/>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3"/>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3"/>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3"/>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3"/>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3"/>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3"/>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3"/>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3"/>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3"/>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3"/>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3"/>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3"/>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3"/>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3"/>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3"/>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3"/>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3"/>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3"/>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3"/>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3"/>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3"/>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3"/>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3"/>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3"/>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3"/>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3"/>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3"/>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3"/>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3"/>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3"/>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3"/>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3"/>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3"/>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3"/>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3"/>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3"/>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3"/>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3"/>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3"/>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3"/>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3"/>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3"/>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3"/>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3"/>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3"/>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3"/>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3"/>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3"/>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3"/>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3"/>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3"/>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3"/>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3"/>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3"/>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3"/>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3"/>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3"/>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3"/>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3"/>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3"/>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3"/>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3"/>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3"/>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3"/>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3"/>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3"/>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3"/>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3"/>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3"/>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3"/>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638"/>
        <p:cNvGrpSpPr/>
        <p:nvPr/>
      </p:nvGrpSpPr>
      <p:grpSpPr>
        <a:xfrm>
          <a:off x="0" y="0"/>
          <a:ext cx="0" cy="0"/>
          <a:chOff x="0" y="0"/>
          <a:chExt cx="0" cy="0"/>
        </a:xfrm>
      </p:grpSpPr>
      <p:sp>
        <p:nvSpPr>
          <p:cNvPr id="2639" name="Google Shape;2639;p25"/>
          <p:cNvSpPr txBox="1">
            <a:spLocks noGrp="1"/>
          </p:cNvSpPr>
          <p:nvPr>
            <p:ph type="subTitle" idx="1"/>
          </p:nvPr>
        </p:nvSpPr>
        <p:spPr>
          <a:xfrm>
            <a:off x="756425" y="2990248"/>
            <a:ext cx="2513100" cy="10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0" name="Google Shape;2640;p25"/>
          <p:cNvSpPr txBox="1">
            <a:spLocks noGrp="1"/>
          </p:cNvSpPr>
          <p:nvPr>
            <p:ph type="subTitle" idx="2"/>
          </p:nvPr>
        </p:nvSpPr>
        <p:spPr>
          <a:xfrm>
            <a:off x="3315453" y="2990272"/>
            <a:ext cx="2513100" cy="10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1" name="Google Shape;2641;p25"/>
          <p:cNvSpPr txBox="1">
            <a:spLocks noGrp="1"/>
          </p:cNvSpPr>
          <p:nvPr>
            <p:ph type="subTitle" idx="3"/>
          </p:nvPr>
        </p:nvSpPr>
        <p:spPr>
          <a:xfrm>
            <a:off x="5874476" y="2987493"/>
            <a:ext cx="2513100" cy="10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2" name="Google Shape;2642;p25"/>
          <p:cNvSpPr txBox="1">
            <a:spLocks noGrp="1"/>
          </p:cNvSpPr>
          <p:nvPr>
            <p:ph type="subTitle" idx="4"/>
          </p:nvPr>
        </p:nvSpPr>
        <p:spPr>
          <a:xfrm>
            <a:off x="756425" y="2674800"/>
            <a:ext cx="2513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43" name="Google Shape;2643;p25"/>
          <p:cNvSpPr txBox="1">
            <a:spLocks noGrp="1"/>
          </p:cNvSpPr>
          <p:nvPr>
            <p:ph type="subTitle" idx="5"/>
          </p:nvPr>
        </p:nvSpPr>
        <p:spPr>
          <a:xfrm>
            <a:off x="3315453" y="2674800"/>
            <a:ext cx="2513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44" name="Google Shape;2644;p25"/>
          <p:cNvSpPr txBox="1">
            <a:spLocks noGrp="1"/>
          </p:cNvSpPr>
          <p:nvPr>
            <p:ph type="subTitle" idx="6"/>
          </p:nvPr>
        </p:nvSpPr>
        <p:spPr>
          <a:xfrm>
            <a:off x="5874476" y="2672000"/>
            <a:ext cx="25131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45" name="Google Shape;2645;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646" name="Google Shape;2646;p25"/>
          <p:cNvGrpSpPr/>
          <p:nvPr/>
        </p:nvGrpSpPr>
        <p:grpSpPr>
          <a:xfrm>
            <a:off x="-19400" y="4720900"/>
            <a:ext cx="9182806" cy="422601"/>
            <a:chOff x="-14400" y="4936800"/>
            <a:chExt cx="9182806" cy="422601"/>
          </a:xfrm>
        </p:grpSpPr>
        <p:sp>
          <p:nvSpPr>
            <p:cNvPr id="2647" name="Google Shape;2647;p25"/>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8" name="Google Shape;2648;p25"/>
            <p:cNvGrpSpPr/>
            <p:nvPr/>
          </p:nvGrpSpPr>
          <p:grpSpPr>
            <a:xfrm>
              <a:off x="-1475" y="5143500"/>
              <a:ext cx="9169881" cy="215901"/>
              <a:chOff x="-1475" y="5143500"/>
              <a:chExt cx="9169881" cy="215901"/>
            </a:xfrm>
          </p:grpSpPr>
          <p:sp>
            <p:nvSpPr>
              <p:cNvPr id="2649" name="Google Shape;2649;p25"/>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5"/>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5"/>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5"/>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5"/>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5"/>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5"/>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5"/>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5"/>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5"/>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5"/>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5"/>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5"/>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5"/>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5"/>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5"/>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5"/>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5"/>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5"/>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5"/>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5"/>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5"/>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5"/>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5"/>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5"/>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5"/>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5"/>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5"/>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5"/>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5"/>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5"/>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5"/>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5"/>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5"/>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5"/>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5"/>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5"/>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5"/>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5"/>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5"/>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5"/>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5"/>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5"/>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5"/>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5"/>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5"/>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5"/>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5"/>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5"/>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5"/>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5"/>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5"/>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5"/>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5"/>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5"/>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5"/>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5"/>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5"/>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5"/>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5"/>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5"/>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5"/>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5"/>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5"/>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5"/>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5"/>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5"/>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5"/>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5"/>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5"/>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5"/>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5"/>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5"/>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5"/>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5"/>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5"/>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5"/>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5"/>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5"/>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5"/>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5"/>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5"/>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5"/>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5"/>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5"/>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5"/>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5"/>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5"/>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5"/>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5"/>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5"/>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5"/>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5"/>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5"/>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5"/>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5"/>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5"/>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5"/>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5"/>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5"/>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5"/>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5"/>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5"/>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5"/>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5"/>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5"/>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5"/>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5"/>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5"/>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5"/>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59" name="Google Shape;2759;p25"/>
          <p:cNvGrpSpPr/>
          <p:nvPr/>
        </p:nvGrpSpPr>
        <p:grpSpPr>
          <a:xfrm>
            <a:off x="33974" y="4230283"/>
            <a:ext cx="915510" cy="500867"/>
            <a:chOff x="1644550" y="3983250"/>
            <a:chExt cx="705650" cy="360025"/>
          </a:xfrm>
        </p:grpSpPr>
        <p:sp>
          <p:nvSpPr>
            <p:cNvPr id="2760" name="Google Shape;2760;p25"/>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5"/>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5"/>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5"/>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5"/>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5"/>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5"/>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5"/>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5"/>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5"/>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5"/>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5"/>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5"/>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5"/>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5"/>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5"/>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5"/>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5"/>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5"/>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5"/>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5"/>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5"/>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5"/>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5"/>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5"/>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5"/>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5"/>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5"/>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5"/>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5"/>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5"/>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5"/>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5"/>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5"/>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5"/>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5"/>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5"/>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5"/>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798"/>
        <p:cNvGrpSpPr/>
        <p:nvPr/>
      </p:nvGrpSpPr>
      <p:grpSpPr>
        <a:xfrm>
          <a:off x="0" y="0"/>
          <a:ext cx="0" cy="0"/>
          <a:chOff x="0" y="0"/>
          <a:chExt cx="0" cy="0"/>
        </a:xfrm>
      </p:grpSpPr>
      <p:sp>
        <p:nvSpPr>
          <p:cNvPr id="2799" name="Google Shape;2799;p26"/>
          <p:cNvSpPr txBox="1">
            <a:spLocks noGrp="1"/>
          </p:cNvSpPr>
          <p:nvPr>
            <p:ph type="subTitle" idx="1"/>
          </p:nvPr>
        </p:nvSpPr>
        <p:spPr>
          <a:xfrm>
            <a:off x="1519326" y="2051850"/>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0" name="Google Shape;2800;p26"/>
          <p:cNvSpPr txBox="1">
            <a:spLocks noGrp="1"/>
          </p:cNvSpPr>
          <p:nvPr>
            <p:ph type="subTitle" idx="2"/>
          </p:nvPr>
        </p:nvSpPr>
        <p:spPr>
          <a:xfrm>
            <a:off x="5491801" y="2051850"/>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1" name="Google Shape;2801;p26"/>
          <p:cNvSpPr txBox="1">
            <a:spLocks noGrp="1"/>
          </p:cNvSpPr>
          <p:nvPr>
            <p:ph type="subTitle" idx="3"/>
          </p:nvPr>
        </p:nvSpPr>
        <p:spPr>
          <a:xfrm>
            <a:off x="1519326" y="3461575"/>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2" name="Google Shape;2802;p26"/>
          <p:cNvSpPr txBox="1">
            <a:spLocks noGrp="1"/>
          </p:cNvSpPr>
          <p:nvPr>
            <p:ph type="subTitle" idx="4"/>
          </p:nvPr>
        </p:nvSpPr>
        <p:spPr>
          <a:xfrm>
            <a:off x="5491801" y="3461575"/>
            <a:ext cx="29322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803" name="Google Shape;2803;p26"/>
          <p:cNvSpPr txBox="1">
            <a:spLocks noGrp="1"/>
          </p:cNvSpPr>
          <p:nvPr>
            <p:ph type="subTitle" idx="5"/>
          </p:nvPr>
        </p:nvSpPr>
        <p:spPr>
          <a:xfrm>
            <a:off x="1519300" y="1721550"/>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4" name="Google Shape;2804;p26"/>
          <p:cNvSpPr txBox="1">
            <a:spLocks noGrp="1"/>
          </p:cNvSpPr>
          <p:nvPr>
            <p:ph type="subTitle" idx="6"/>
          </p:nvPr>
        </p:nvSpPr>
        <p:spPr>
          <a:xfrm>
            <a:off x="1519300" y="3131325"/>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5" name="Google Shape;2805;p26"/>
          <p:cNvSpPr txBox="1">
            <a:spLocks noGrp="1"/>
          </p:cNvSpPr>
          <p:nvPr>
            <p:ph type="subTitle" idx="7"/>
          </p:nvPr>
        </p:nvSpPr>
        <p:spPr>
          <a:xfrm>
            <a:off x="5491800" y="1721550"/>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6" name="Google Shape;2806;p26"/>
          <p:cNvSpPr txBox="1">
            <a:spLocks noGrp="1"/>
          </p:cNvSpPr>
          <p:nvPr>
            <p:ph type="subTitle" idx="8"/>
          </p:nvPr>
        </p:nvSpPr>
        <p:spPr>
          <a:xfrm>
            <a:off x="5491800" y="3131325"/>
            <a:ext cx="2932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7" name="Google Shape;2807;p2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808" name="Google Shape;2808;p26"/>
          <p:cNvGrpSpPr/>
          <p:nvPr/>
        </p:nvGrpSpPr>
        <p:grpSpPr>
          <a:xfrm>
            <a:off x="-19400" y="4720900"/>
            <a:ext cx="9182806" cy="422601"/>
            <a:chOff x="-14400" y="4936800"/>
            <a:chExt cx="9182806" cy="422601"/>
          </a:xfrm>
        </p:grpSpPr>
        <p:sp>
          <p:nvSpPr>
            <p:cNvPr id="2809" name="Google Shape;2809;p26"/>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26"/>
            <p:cNvGrpSpPr/>
            <p:nvPr/>
          </p:nvGrpSpPr>
          <p:grpSpPr>
            <a:xfrm>
              <a:off x="-1475" y="5143500"/>
              <a:ext cx="9169881" cy="215901"/>
              <a:chOff x="-1475" y="5143500"/>
              <a:chExt cx="9169881" cy="215901"/>
            </a:xfrm>
          </p:grpSpPr>
          <p:sp>
            <p:nvSpPr>
              <p:cNvPr id="2811" name="Google Shape;2811;p26"/>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6"/>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6"/>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6"/>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6"/>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6"/>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6"/>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6"/>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6"/>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6"/>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6"/>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6"/>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6"/>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6"/>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6"/>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6"/>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6"/>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6"/>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6"/>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6"/>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6"/>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6"/>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6"/>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6"/>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6"/>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6"/>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6"/>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6"/>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6"/>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6"/>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6"/>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6"/>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6"/>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6"/>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6"/>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6"/>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6"/>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6"/>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6"/>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6"/>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6"/>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6"/>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6"/>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6"/>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6"/>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6"/>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6"/>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6"/>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6"/>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6"/>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6"/>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6"/>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6"/>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6"/>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6"/>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6"/>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6"/>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6"/>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6"/>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6"/>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6"/>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6"/>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6"/>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6"/>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6"/>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6"/>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6"/>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6"/>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6"/>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6"/>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6"/>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6"/>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6"/>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6"/>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6"/>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6"/>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6"/>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6"/>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6"/>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6"/>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6"/>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6"/>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6"/>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6"/>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6"/>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6"/>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6"/>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6"/>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6"/>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6"/>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6"/>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6"/>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6"/>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6"/>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6"/>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6"/>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6"/>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6"/>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6"/>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6"/>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6"/>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6"/>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6"/>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6"/>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6"/>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6"/>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6"/>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6"/>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6"/>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6"/>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1" name="Google Shape;2921;p26"/>
          <p:cNvGrpSpPr/>
          <p:nvPr/>
        </p:nvGrpSpPr>
        <p:grpSpPr>
          <a:xfrm>
            <a:off x="8481756" y="4034779"/>
            <a:ext cx="567890" cy="705923"/>
            <a:chOff x="2204200" y="1459100"/>
            <a:chExt cx="510050" cy="634025"/>
          </a:xfrm>
        </p:grpSpPr>
        <p:sp>
          <p:nvSpPr>
            <p:cNvPr id="2922" name="Google Shape;2922;p26"/>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6"/>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6"/>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6"/>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6"/>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7" name="Google Shape;2927;p26"/>
            <p:cNvGrpSpPr/>
            <p:nvPr/>
          </p:nvGrpSpPr>
          <p:grpSpPr>
            <a:xfrm>
              <a:off x="2230625" y="1621225"/>
              <a:ext cx="457150" cy="309400"/>
              <a:chOff x="2230625" y="1621225"/>
              <a:chExt cx="457150" cy="309400"/>
            </a:xfrm>
          </p:grpSpPr>
          <p:sp>
            <p:nvSpPr>
              <p:cNvPr id="2928" name="Google Shape;2928;p26"/>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6"/>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6"/>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6"/>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6"/>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6"/>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6"/>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6"/>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6"/>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6"/>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6"/>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6"/>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6"/>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6"/>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6"/>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6"/>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6"/>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6"/>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6"/>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6"/>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6"/>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6"/>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6"/>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6"/>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6"/>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3" name="Google Shape;2953;p26"/>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6"/>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6"/>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6"/>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6"/>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6"/>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6"/>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6"/>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6"/>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6"/>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6"/>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6"/>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212"/>
        <p:cNvGrpSpPr/>
        <p:nvPr/>
      </p:nvGrpSpPr>
      <p:grpSpPr>
        <a:xfrm>
          <a:off x="0" y="0"/>
          <a:ext cx="0" cy="0"/>
          <a:chOff x="0" y="0"/>
          <a:chExt cx="0" cy="0"/>
        </a:xfrm>
      </p:grpSpPr>
      <p:sp>
        <p:nvSpPr>
          <p:cNvPr id="3213" name="Google Shape;3213;p29"/>
          <p:cNvSpPr txBox="1">
            <a:spLocks noGrp="1"/>
          </p:cNvSpPr>
          <p:nvPr>
            <p:ph type="subTitle" idx="1"/>
          </p:nvPr>
        </p:nvSpPr>
        <p:spPr>
          <a:xfrm>
            <a:off x="1171375" y="3783500"/>
            <a:ext cx="31464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4" name="Google Shape;3214;p29"/>
          <p:cNvSpPr txBox="1">
            <a:spLocks noGrp="1"/>
          </p:cNvSpPr>
          <p:nvPr>
            <p:ph type="subTitle" idx="2"/>
          </p:nvPr>
        </p:nvSpPr>
        <p:spPr>
          <a:xfrm>
            <a:off x="4826250" y="3783500"/>
            <a:ext cx="31464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5" name="Google Shape;3215;p29"/>
          <p:cNvSpPr txBox="1">
            <a:spLocks noGrp="1"/>
          </p:cNvSpPr>
          <p:nvPr>
            <p:ph type="title" hasCustomPrompt="1"/>
          </p:nvPr>
        </p:nvSpPr>
        <p:spPr>
          <a:xfrm>
            <a:off x="1290775" y="1630550"/>
            <a:ext cx="2907600" cy="760200"/>
          </a:xfrm>
          <a:prstGeom prst="rect">
            <a:avLst/>
          </a:prstGeom>
          <a:noFill/>
          <a:ln w="19050" cap="flat" cmpd="sng">
            <a:solidFill>
              <a:schemeClr val="accent2"/>
            </a:solidFill>
            <a:prstDash val="lg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16" name="Google Shape;3216;p29"/>
          <p:cNvSpPr txBox="1">
            <a:spLocks noGrp="1"/>
          </p:cNvSpPr>
          <p:nvPr>
            <p:ph type="title" idx="3" hasCustomPrompt="1"/>
          </p:nvPr>
        </p:nvSpPr>
        <p:spPr>
          <a:xfrm>
            <a:off x="4945650" y="1630550"/>
            <a:ext cx="2907600" cy="760200"/>
          </a:xfrm>
          <a:prstGeom prst="rect">
            <a:avLst/>
          </a:prstGeom>
          <a:noFill/>
          <a:ln w="19050" cap="flat" cmpd="sng">
            <a:solidFill>
              <a:schemeClr val="accent2"/>
            </a:solidFill>
            <a:prstDash val="lg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17" name="Google Shape;3217;p29"/>
          <p:cNvSpPr txBox="1">
            <a:spLocks noGrp="1"/>
          </p:cNvSpPr>
          <p:nvPr>
            <p:ph type="subTitle" idx="4"/>
          </p:nvPr>
        </p:nvSpPr>
        <p:spPr>
          <a:xfrm>
            <a:off x="1171375" y="3472500"/>
            <a:ext cx="314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18" name="Google Shape;3218;p29"/>
          <p:cNvSpPr txBox="1">
            <a:spLocks noGrp="1"/>
          </p:cNvSpPr>
          <p:nvPr>
            <p:ph type="subTitle" idx="5"/>
          </p:nvPr>
        </p:nvSpPr>
        <p:spPr>
          <a:xfrm>
            <a:off x="4826250" y="3472500"/>
            <a:ext cx="314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Yusei Magic"/>
                <a:ea typeface="Yusei Magic"/>
                <a:cs typeface="Yusei Magic"/>
                <a:sym typeface="Yusei Magic"/>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19" name="Google Shape;3219;p29"/>
          <p:cNvSpPr txBox="1">
            <a:spLocks noGrp="1"/>
          </p:cNvSpPr>
          <p:nvPr>
            <p:ph type="title" idx="6"/>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220" name="Google Shape;3220;p29"/>
          <p:cNvGrpSpPr/>
          <p:nvPr/>
        </p:nvGrpSpPr>
        <p:grpSpPr>
          <a:xfrm>
            <a:off x="-19400" y="4720900"/>
            <a:ext cx="9182806" cy="422601"/>
            <a:chOff x="-14400" y="4936800"/>
            <a:chExt cx="9182806" cy="422601"/>
          </a:xfrm>
        </p:grpSpPr>
        <p:sp>
          <p:nvSpPr>
            <p:cNvPr id="3221" name="Google Shape;3221;p29"/>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2" name="Google Shape;3222;p29"/>
            <p:cNvGrpSpPr/>
            <p:nvPr/>
          </p:nvGrpSpPr>
          <p:grpSpPr>
            <a:xfrm>
              <a:off x="-1475" y="5143500"/>
              <a:ext cx="9169881" cy="215901"/>
              <a:chOff x="-1475" y="5143500"/>
              <a:chExt cx="9169881" cy="215901"/>
            </a:xfrm>
          </p:grpSpPr>
          <p:sp>
            <p:nvSpPr>
              <p:cNvPr id="3223" name="Google Shape;3223;p29"/>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9"/>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9"/>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9"/>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9"/>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9"/>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9"/>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9"/>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9"/>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9"/>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9"/>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9"/>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9"/>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9"/>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9"/>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9"/>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9"/>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9"/>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9"/>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9"/>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9"/>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9"/>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9"/>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9"/>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9"/>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9"/>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9"/>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9"/>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9"/>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9"/>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9"/>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9"/>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9"/>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9"/>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9"/>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9"/>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9"/>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9"/>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9"/>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9"/>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9"/>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9"/>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9"/>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9"/>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9"/>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9"/>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9"/>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9"/>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9"/>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9"/>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9"/>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9"/>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9"/>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9"/>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9"/>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9"/>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9"/>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9"/>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9"/>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9"/>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9"/>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9"/>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9"/>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9"/>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9"/>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9"/>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9"/>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9"/>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9"/>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9"/>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9"/>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9"/>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9"/>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9"/>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9"/>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9"/>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9"/>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9"/>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9"/>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9"/>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9"/>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9"/>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9"/>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9"/>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9"/>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9"/>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9"/>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9"/>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9"/>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9"/>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9"/>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9"/>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9"/>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9"/>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9"/>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9"/>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9"/>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9"/>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9"/>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9"/>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9"/>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9"/>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9"/>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9"/>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9"/>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9"/>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3" name="Google Shape;3333;p29"/>
          <p:cNvGrpSpPr/>
          <p:nvPr/>
        </p:nvGrpSpPr>
        <p:grpSpPr>
          <a:xfrm>
            <a:off x="8481133" y="4006390"/>
            <a:ext cx="612280" cy="822492"/>
            <a:chOff x="2433475" y="3892000"/>
            <a:chExt cx="1094138" cy="1171807"/>
          </a:xfrm>
        </p:grpSpPr>
        <p:sp>
          <p:nvSpPr>
            <p:cNvPr id="3334" name="Google Shape;3334;p29"/>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5" name="Google Shape;3335;p29"/>
            <p:cNvGrpSpPr/>
            <p:nvPr/>
          </p:nvGrpSpPr>
          <p:grpSpPr>
            <a:xfrm>
              <a:off x="2758581" y="4182936"/>
              <a:ext cx="444786" cy="880872"/>
              <a:chOff x="3291250" y="2558450"/>
              <a:chExt cx="117575" cy="232850"/>
            </a:xfrm>
          </p:grpSpPr>
          <p:sp>
            <p:nvSpPr>
              <p:cNvPr id="3336" name="Google Shape;3336;p29"/>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1" name="Google Shape;3341;p29"/>
          <p:cNvGrpSpPr/>
          <p:nvPr/>
        </p:nvGrpSpPr>
        <p:grpSpPr>
          <a:xfrm>
            <a:off x="50608" y="3939590"/>
            <a:ext cx="612280" cy="822492"/>
            <a:chOff x="2433475" y="3892000"/>
            <a:chExt cx="1094138" cy="1171807"/>
          </a:xfrm>
        </p:grpSpPr>
        <p:sp>
          <p:nvSpPr>
            <p:cNvPr id="3342" name="Google Shape;3342;p29"/>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3" name="Google Shape;3343;p29"/>
            <p:cNvGrpSpPr/>
            <p:nvPr/>
          </p:nvGrpSpPr>
          <p:grpSpPr>
            <a:xfrm>
              <a:off x="2758581" y="4182936"/>
              <a:ext cx="444786" cy="880872"/>
              <a:chOff x="3291250" y="2558450"/>
              <a:chExt cx="117575" cy="232850"/>
            </a:xfrm>
          </p:grpSpPr>
          <p:sp>
            <p:nvSpPr>
              <p:cNvPr id="3344" name="Google Shape;3344;p29"/>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467"/>
        <p:cNvGrpSpPr/>
        <p:nvPr/>
      </p:nvGrpSpPr>
      <p:grpSpPr>
        <a:xfrm>
          <a:off x="0" y="0"/>
          <a:ext cx="0" cy="0"/>
          <a:chOff x="0" y="0"/>
          <a:chExt cx="0" cy="0"/>
        </a:xfrm>
      </p:grpSpPr>
      <p:grpSp>
        <p:nvGrpSpPr>
          <p:cNvPr id="3468" name="Google Shape;3468;p31"/>
          <p:cNvGrpSpPr/>
          <p:nvPr/>
        </p:nvGrpSpPr>
        <p:grpSpPr>
          <a:xfrm>
            <a:off x="49685" y="3303265"/>
            <a:ext cx="1340624" cy="1595464"/>
            <a:chOff x="1490325" y="1450000"/>
            <a:chExt cx="540400" cy="643125"/>
          </a:xfrm>
        </p:grpSpPr>
        <p:sp>
          <p:nvSpPr>
            <p:cNvPr id="3469" name="Google Shape;3469;p31"/>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1"/>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1"/>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1"/>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1"/>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1"/>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1"/>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1"/>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1"/>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1"/>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1"/>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0" name="Google Shape;3480;p31"/>
          <p:cNvGrpSpPr/>
          <p:nvPr/>
        </p:nvGrpSpPr>
        <p:grpSpPr>
          <a:xfrm>
            <a:off x="7753290" y="3209149"/>
            <a:ext cx="1283490" cy="1595461"/>
            <a:chOff x="2204200" y="1459100"/>
            <a:chExt cx="510050" cy="634025"/>
          </a:xfrm>
        </p:grpSpPr>
        <p:sp>
          <p:nvSpPr>
            <p:cNvPr id="3481" name="Google Shape;3481;p31"/>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1"/>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1"/>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1"/>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1"/>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6" name="Google Shape;3486;p31"/>
            <p:cNvGrpSpPr/>
            <p:nvPr/>
          </p:nvGrpSpPr>
          <p:grpSpPr>
            <a:xfrm>
              <a:off x="2230625" y="1621225"/>
              <a:ext cx="457150" cy="309400"/>
              <a:chOff x="2230625" y="1621225"/>
              <a:chExt cx="457150" cy="309400"/>
            </a:xfrm>
          </p:grpSpPr>
          <p:sp>
            <p:nvSpPr>
              <p:cNvPr id="3487" name="Google Shape;3487;p31"/>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1"/>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1"/>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1"/>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1"/>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1"/>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1"/>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1"/>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1"/>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1"/>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1"/>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1"/>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1"/>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1"/>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1"/>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1"/>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1"/>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1"/>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1"/>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1"/>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1"/>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1"/>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1"/>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1"/>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1"/>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2" name="Google Shape;3512;p31"/>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1"/>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1"/>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1"/>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1"/>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1"/>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1"/>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1"/>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1"/>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1"/>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1"/>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1"/>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4" name="Google Shape;3524;p31"/>
          <p:cNvGrpSpPr/>
          <p:nvPr/>
        </p:nvGrpSpPr>
        <p:grpSpPr>
          <a:xfrm>
            <a:off x="3522229" y="3799305"/>
            <a:ext cx="780763" cy="1048767"/>
            <a:chOff x="2544369" y="3892000"/>
            <a:chExt cx="872360" cy="1171807"/>
          </a:xfrm>
        </p:grpSpPr>
        <p:sp>
          <p:nvSpPr>
            <p:cNvPr id="3525" name="Google Shape;3525;p31"/>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6" name="Google Shape;3526;p31"/>
            <p:cNvGrpSpPr/>
            <p:nvPr/>
          </p:nvGrpSpPr>
          <p:grpSpPr>
            <a:xfrm>
              <a:off x="2758581" y="4182936"/>
              <a:ext cx="444786" cy="880872"/>
              <a:chOff x="3291250" y="2558450"/>
              <a:chExt cx="117575" cy="232850"/>
            </a:xfrm>
          </p:grpSpPr>
          <p:sp>
            <p:nvSpPr>
              <p:cNvPr id="3527" name="Google Shape;3527;p31"/>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1"/>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1"/>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1"/>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1"/>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32" name="Google Shape;3532;p31"/>
          <p:cNvGrpSpPr/>
          <p:nvPr/>
        </p:nvGrpSpPr>
        <p:grpSpPr>
          <a:xfrm>
            <a:off x="4173966" y="3799327"/>
            <a:ext cx="780777" cy="1048767"/>
            <a:chOff x="2433475" y="3892000"/>
            <a:chExt cx="1094138" cy="1171807"/>
          </a:xfrm>
        </p:grpSpPr>
        <p:sp>
          <p:nvSpPr>
            <p:cNvPr id="3533" name="Google Shape;3533;p31"/>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4" name="Google Shape;3534;p31"/>
            <p:cNvGrpSpPr/>
            <p:nvPr/>
          </p:nvGrpSpPr>
          <p:grpSpPr>
            <a:xfrm>
              <a:off x="2758581" y="4182936"/>
              <a:ext cx="444786" cy="880872"/>
              <a:chOff x="3291250" y="2558450"/>
              <a:chExt cx="117575" cy="232850"/>
            </a:xfrm>
          </p:grpSpPr>
          <p:sp>
            <p:nvSpPr>
              <p:cNvPr id="3535" name="Google Shape;3535;p31"/>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1"/>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1"/>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1"/>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1"/>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0" name="Google Shape;3540;p31"/>
          <p:cNvGrpSpPr/>
          <p:nvPr/>
        </p:nvGrpSpPr>
        <p:grpSpPr>
          <a:xfrm>
            <a:off x="4840994" y="3799327"/>
            <a:ext cx="780777" cy="1048767"/>
            <a:chOff x="2433475" y="3892000"/>
            <a:chExt cx="1094138" cy="1171807"/>
          </a:xfrm>
        </p:grpSpPr>
        <p:sp>
          <p:nvSpPr>
            <p:cNvPr id="3541" name="Google Shape;3541;p31"/>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2" name="Google Shape;3542;p31"/>
            <p:cNvGrpSpPr/>
            <p:nvPr/>
          </p:nvGrpSpPr>
          <p:grpSpPr>
            <a:xfrm>
              <a:off x="2758581" y="4182936"/>
              <a:ext cx="444786" cy="880872"/>
              <a:chOff x="3291250" y="2558450"/>
              <a:chExt cx="117575" cy="232850"/>
            </a:xfrm>
          </p:grpSpPr>
          <p:sp>
            <p:nvSpPr>
              <p:cNvPr id="3543" name="Google Shape;3543;p31"/>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1"/>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1"/>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1"/>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1"/>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8" name="Google Shape;3548;p31"/>
          <p:cNvGrpSpPr/>
          <p:nvPr/>
        </p:nvGrpSpPr>
        <p:grpSpPr>
          <a:xfrm>
            <a:off x="-19400" y="4720900"/>
            <a:ext cx="9182806" cy="422601"/>
            <a:chOff x="-14400" y="4936800"/>
            <a:chExt cx="9182806" cy="422601"/>
          </a:xfrm>
        </p:grpSpPr>
        <p:sp>
          <p:nvSpPr>
            <p:cNvPr id="3549" name="Google Shape;3549;p31"/>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0" name="Google Shape;3550;p31"/>
            <p:cNvGrpSpPr/>
            <p:nvPr/>
          </p:nvGrpSpPr>
          <p:grpSpPr>
            <a:xfrm>
              <a:off x="-1475" y="5143500"/>
              <a:ext cx="9169881" cy="215901"/>
              <a:chOff x="-1475" y="5143500"/>
              <a:chExt cx="9169881" cy="215901"/>
            </a:xfrm>
          </p:grpSpPr>
          <p:sp>
            <p:nvSpPr>
              <p:cNvPr id="3551" name="Google Shape;3551;p31"/>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1"/>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1"/>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1"/>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1"/>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1"/>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1"/>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1"/>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1"/>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1"/>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1"/>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1"/>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1"/>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1"/>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1"/>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1"/>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1"/>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1"/>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1"/>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1"/>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1"/>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1"/>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1"/>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1"/>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1"/>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1"/>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1"/>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1"/>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1"/>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1"/>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1"/>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1"/>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1"/>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1"/>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1"/>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1"/>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1"/>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1"/>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1"/>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1"/>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1"/>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1"/>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1"/>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1"/>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1"/>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1"/>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1"/>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1"/>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1"/>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1"/>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1"/>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1"/>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1"/>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1"/>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1"/>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1"/>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1"/>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1"/>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1"/>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1"/>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1"/>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1"/>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1"/>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1"/>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1"/>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1"/>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1"/>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1"/>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1"/>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1"/>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1"/>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1"/>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1"/>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1"/>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1"/>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1"/>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1"/>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1"/>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1"/>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1"/>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1"/>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1"/>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1"/>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1"/>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1"/>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1"/>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1"/>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1"/>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1"/>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1"/>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1"/>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1"/>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1"/>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1"/>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1"/>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1"/>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1"/>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1"/>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1"/>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1"/>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1"/>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1"/>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1"/>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1"/>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1"/>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1"/>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1"/>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1"/>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1"/>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1"/>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661"/>
        <p:cNvGrpSpPr/>
        <p:nvPr/>
      </p:nvGrpSpPr>
      <p:grpSpPr>
        <a:xfrm>
          <a:off x="0" y="0"/>
          <a:ext cx="0" cy="0"/>
          <a:chOff x="0" y="0"/>
          <a:chExt cx="0" cy="0"/>
        </a:xfrm>
      </p:grpSpPr>
      <p:grpSp>
        <p:nvGrpSpPr>
          <p:cNvPr id="3662" name="Google Shape;3662;p32"/>
          <p:cNvGrpSpPr/>
          <p:nvPr/>
        </p:nvGrpSpPr>
        <p:grpSpPr>
          <a:xfrm>
            <a:off x="-19400" y="4720900"/>
            <a:ext cx="9182806" cy="422601"/>
            <a:chOff x="-14400" y="4936800"/>
            <a:chExt cx="9182806" cy="422601"/>
          </a:xfrm>
        </p:grpSpPr>
        <p:sp>
          <p:nvSpPr>
            <p:cNvPr id="3663" name="Google Shape;3663;p32"/>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4" name="Google Shape;3664;p32"/>
            <p:cNvGrpSpPr/>
            <p:nvPr/>
          </p:nvGrpSpPr>
          <p:grpSpPr>
            <a:xfrm>
              <a:off x="-1475" y="5143500"/>
              <a:ext cx="9169881" cy="215901"/>
              <a:chOff x="-1475" y="5143500"/>
              <a:chExt cx="9169881" cy="215901"/>
            </a:xfrm>
          </p:grpSpPr>
          <p:sp>
            <p:nvSpPr>
              <p:cNvPr id="3665" name="Google Shape;3665;p32"/>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2"/>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2"/>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2"/>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2"/>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2"/>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2"/>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2"/>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2"/>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2"/>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2"/>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2"/>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2"/>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2"/>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2"/>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2"/>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2"/>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2"/>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2"/>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2"/>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2"/>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2"/>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2"/>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2"/>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2"/>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2"/>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2"/>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2"/>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2"/>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2"/>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2"/>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2"/>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2"/>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2"/>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2"/>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2"/>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2"/>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2"/>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2"/>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2"/>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2"/>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2"/>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2"/>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2"/>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2"/>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2"/>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2"/>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2"/>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2"/>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2"/>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2"/>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2"/>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2"/>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2"/>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2"/>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2"/>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2"/>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2"/>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2"/>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2"/>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2"/>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2"/>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2"/>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2"/>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2"/>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2"/>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2"/>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2"/>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2"/>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2"/>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2"/>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2"/>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2"/>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2"/>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2"/>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2"/>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2"/>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2"/>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2"/>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2"/>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2"/>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2"/>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2"/>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2"/>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2"/>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2"/>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2"/>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2"/>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2"/>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2"/>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2"/>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2"/>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2"/>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2"/>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2"/>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2"/>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2"/>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2"/>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2"/>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2"/>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2"/>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2"/>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2"/>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2"/>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2"/>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2"/>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2"/>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2"/>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2"/>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2"/>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5" name="Google Shape;3775;p32"/>
          <p:cNvGrpSpPr/>
          <p:nvPr/>
        </p:nvGrpSpPr>
        <p:grpSpPr>
          <a:xfrm>
            <a:off x="5193204" y="2363517"/>
            <a:ext cx="3604845" cy="2366413"/>
            <a:chOff x="4819150" y="3631550"/>
            <a:chExt cx="1205150" cy="791125"/>
          </a:xfrm>
        </p:grpSpPr>
        <p:sp>
          <p:nvSpPr>
            <p:cNvPr id="3776" name="Google Shape;3776;p32"/>
            <p:cNvSpPr/>
            <p:nvPr/>
          </p:nvSpPr>
          <p:spPr>
            <a:xfrm>
              <a:off x="5208325" y="3631550"/>
              <a:ext cx="255975" cy="753150"/>
            </a:xfrm>
            <a:custGeom>
              <a:avLst/>
              <a:gdLst/>
              <a:ahLst/>
              <a:cxnLst/>
              <a:rect l="l" t="t" r="r" b="b"/>
              <a:pathLst>
                <a:path w="10239" h="30126" extrusionOk="0">
                  <a:moveTo>
                    <a:pt x="4716" y="1"/>
                  </a:moveTo>
                  <a:lnTo>
                    <a:pt x="4716" y="2653"/>
                  </a:lnTo>
                  <a:cubicBezTo>
                    <a:pt x="3626" y="2814"/>
                    <a:pt x="2751" y="3617"/>
                    <a:pt x="2506" y="4658"/>
                  </a:cubicBezTo>
                  <a:lnTo>
                    <a:pt x="1688" y="4658"/>
                  </a:lnTo>
                  <a:lnTo>
                    <a:pt x="1688" y="5900"/>
                  </a:lnTo>
                  <a:lnTo>
                    <a:pt x="636" y="5900"/>
                  </a:lnTo>
                  <a:lnTo>
                    <a:pt x="636" y="7002"/>
                  </a:lnTo>
                  <a:lnTo>
                    <a:pt x="1" y="7002"/>
                  </a:lnTo>
                  <a:lnTo>
                    <a:pt x="1" y="7753"/>
                  </a:lnTo>
                  <a:lnTo>
                    <a:pt x="636" y="7753"/>
                  </a:lnTo>
                  <a:lnTo>
                    <a:pt x="636" y="8370"/>
                  </a:lnTo>
                  <a:lnTo>
                    <a:pt x="1" y="8370"/>
                  </a:lnTo>
                  <a:lnTo>
                    <a:pt x="1" y="9121"/>
                  </a:lnTo>
                  <a:lnTo>
                    <a:pt x="636" y="9121"/>
                  </a:lnTo>
                  <a:lnTo>
                    <a:pt x="636" y="9737"/>
                  </a:lnTo>
                  <a:lnTo>
                    <a:pt x="1" y="9737"/>
                  </a:lnTo>
                  <a:lnTo>
                    <a:pt x="1" y="10488"/>
                  </a:lnTo>
                  <a:lnTo>
                    <a:pt x="636" y="10488"/>
                  </a:lnTo>
                  <a:lnTo>
                    <a:pt x="636" y="11105"/>
                  </a:lnTo>
                  <a:lnTo>
                    <a:pt x="1" y="11105"/>
                  </a:lnTo>
                  <a:lnTo>
                    <a:pt x="1" y="11855"/>
                  </a:lnTo>
                  <a:lnTo>
                    <a:pt x="636" y="11855"/>
                  </a:lnTo>
                  <a:lnTo>
                    <a:pt x="636" y="12472"/>
                  </a:lnTo>
                  <a:lnTo>
                    <a:pt x="1" y="12472"/>
                  </a:lnTo>
                  <a:lnTo>
                    <a:pt x="1" y="13223"/>
                  </a:lnTo>
                  <a:lnTo>
                    <a:pt x="636" y="13223"/>
                  </a:lnTo>
                  <a:lnTo>
                    <a:pt x="636" y="13840"/>
                  </a:lnTo>
                  <a:lnTo>
                    <a:pt x="1" y="13840"/>
                  </a:lnTo>
                  <a:lnTo>
                    <a:pt x="1" y="14590"/>
                  </a:lnTo>
                  <a:lnTo>
                    <a:pt x="636" y="14590"/>
                  </a:lnTo>
                  <a:lnTo>
                    <a:pt x="636" y="15208"/>
                  </a:lnTo>
                  <a:lnTo>
                    <a:pt x="1" y="15208"/>
                  </a:lnTo>
                  <a:lnTo>
                    <a:pt x="1" y="15959"/>
                  </a:lnTo>
                  <a:lnTo>
                    <a:pt x="636" y="15959"/>
                  </a:lnTo>
                  <a:lnTo>
                    <a:pt x="636" y="16576"/>
                  </a:lnTo>
                  <a:lnTo>
                    <a:pt x="1" y="16576"/>
                  </a:lnTo>
                  <a:lnTo>
                    <a:pt x="1" y="17327"/>
                  </a:lnTo>
                  <a:lnTo>
                    <a:pt x="636" y="17327"/>
                  </a:lnTo>
                  <a:lnTo>
                    <a:pt x="636" y="17943"/>
                  </a:lnTo>
                  <a:lnTo>
                    <a:pt x="1" y="17943"/>
                  </a:lnTo>
                  <a:lnTo>
                    <a:pt x="1" y="18693"/>
                  </a:lnTo>
                  <a:lnTo>
                    <a:pt x="636" y="18693"/>
                  </a:lnTo>
                  <a:lnTo>
                    <a:pt x="636" y="19310"/>
                  </a:lnTo>
                  <a:lnTo>
                    <a:pt x="1" y="19310"/>
                  </a:lnTo>
                  <a:lnTo>
                    <a:pt x="1" y="20061"/>
                  </a:lnTo>
                  <a:lnTo>
                    <a:pt x="636" y="20061"/>
                  </a:lnTo>
                  <a:lnTo>
                    <a:pt x="636" y="20677"/>
                  </a:lnTo>
                  <a:lnTo>
                    <a:pt x="1" y="20677"/>
                  </a:lnTo>
                  <a:lnTo>
                    <a:pt x="1" y="21428"/>
                  </a:lnTo>
                  <a:lnTo>
                    <a:pt x="636" y="21428"/>
                  </a:lnTo>
                  <a:lnTo>
                    <a:pt x="636" y="22045"/>
                  </a:lnTo>
                  <a:lnTo>
                    <a:pt x="1" y="22045"/>
                  </a:lnTo>
                  <a:lnTo>
                    <a:pt x="1" y="22796"/>
                  </a:lnTo>
                  <a:lnTo>
                    <a:pt x="636" y="22796"/>
                  </a:lnTo>
                  <a:lnTo>
                    <a:pt x="636" y="23412"/>
                  </a:lnTo>
                  <a:lnTo>
                    <a:pt x="1" y="23412"/>
                  </a:lnTo>
                  <a:lnTo>
                    <a:pt x="1" y="24163"/>
                  </a:lnTo>
                  <a:lnTo>
                    <a:pt x="636" y="24163"/>
                  </a:lnTo>
                  <a:lnTo>
                    <a:pt x="636" y="24780"/>
                  </a:lnTo>
                  <a:lnTo>
                    <a:pt x="1" y="24780"/>
                  </a:lnTo>
                  <a:lnTo>
                    <a:pt x="1" y="25531"/>
                  </a:lnTo>
                  <a:lnTo>
                    <a:pt x="636" y="25531"/>
                  </a:lnTo>
                  <a:lnTo>
                    <a:pt x="636" y="26147"/>
                  </a:lnTo>
                  <a:lnTo>
                    <a:pt x="1" y="26147"/>
                  </a:lnTo>
                  <a:lnTo>
                    <a:pt x="1" y="26898"/>
                  </a:lnTo>
                  <a:lnTo>
                    <a:pt x="636" y="26898"/>
                  </a:lnTo>
                  <a:lnTo>
                    <a:pt x="636" y="27515"/>
                  </a:lnTo>
                  <a:lnTo>
                    <a:pt x="1" y="27515"/>
                  </a:lnTo>
                  <a:lnTo>
                    <a:pt x="1" y="28266"/>
                  </a:lnTo>
                  <a:lnTo>
                    <a:pt x="636" y="28266"/>
                  </a:lnTo>
                  <a:lnTo>
                    <a:pt x="636" y="30125"/>
                  </a:lnTo>
                  <a:lnTo>
                    <a:pt x="9602" y="30125"/>
                  </a:lnTo>
                  <a:lnTo>
                    <a:pt x="9602" y="28266"/>
                  </a:lnTo>
                  <a:lnTo>
                    <a:pt x="10238" y="28266"/>
                  </a:lnTo>
                  <a:lnTo>
                    <a:pt x="10238" y="27515"/>
                  </a:lnTo>
                  <a:lnTo>
                    <a:pt x="9602" y="27515"/>
                  </a:lnTo>
                  <a:lnTo>
                    <a:pt x="9602" y="26898"/>
                  </a:lnTo>
                  <a:lnTo>
                    <a:pt x="10238" y="26898"/>
                  </a:lnTo>
                  <a:lnTo>
                    <a:pt x="10238" y="26147"/>
                  </a:lnTo>
                  <a:lnTo>
                    <a:pt x="9602" y="26147"/>
                  </a:lnTo>
                  <a:lnTo>
                    <a:pt x="9602" y="25531"/>
                  </a:lnTo>
                  <a:lnTo>
                    <a:pt x="10238" y="25531"/>
                  </a:lnTo>
                  <a:lnTo>
                    <a:pt x="10238" y="24780"/>
                  </a:lnTo>
                  <a:lnTo>
                    <a:pt x="9602" y="24780"/>
                  </a:lnTo>
                  <a:lnTo>
                    <a:pt x="9602" y="24163"/>
                  </a:lnTo>
                  <a:lnTo>
                    <a:pt x="10238" y="24163"/>
                  </a:lnTo>
                  <a:lnTo>
                    <a:pt x="10238" y="23412"/>
                  </a:lnTo>
                  <a:lnTo>
                    <a:pt x="9602" y="23412"/>
                  </a:lnTo>
                  <a:lnTo>
                    <a:pt x="9602" y="22796"/>
                  </a:lnTo>
                  <a:lnTo>
                    <a:pt x="10238" y="22796"/>
                  </a:lnTo>
                  <a:lnTo>
                    <a:pt x="10238" y="22045"/>
                  </a:lnTo>
                  <a:lnTo>
                    <a:pt x="9602" y="22045"/>
                  </a:lnTo>
                  <a:lnTo>
                    <a:pt x="9602" y="21428"/>
                  </a:lnTo>
                  <a:lnTo>
                    <a:pt x="10238" y="21428"/>
                  </a:lnTo>
                  <a:lnTo>
                    <a:pt x="10238" y="20677"/>
                  </a:lnTo>
                  <a:lnTo>
                    <a:pt x="9602" y="20677"/>
                  </a:lnTo>
                  <a:lnTo>
                    <a:pt x="9602" y="20061"/>
                  </a:lnTo>
                  <a:lnTo>
                    <a:pt x="10238" y="20061"/>
                  </a:lnTo>
                  <a:lnTo>
                    <a:pt x="10238" y="19310"/>
                  </a:lnTo>
                  <a:lnTo>
                    <a:pt x="9602" y="19310"/>
                  </a:lnTo>
                  <a:lnTo>
                    <a:pt x="9602" y="18693"/>
                  </a:lnTo>
                  <a:lnTo>
                    <a:pt x="10238" y="18693"/>
                  </a:lnTo>
                  <a:lnTo>
                    <a:pt x="10238" y="17943"/>
                  </a:lnTo>
                  <a:lnTo>
                    <a:pt x="9602" y="17943"/>
                  </a:lnTo>
                  <a:lnTo>
                    <a:pt x="9602" y="17327"/>
                  </a:lnTo>
                  <a:lnTo>
                    <a:pt x="10238" y="17327"/>
                  </a:lnTo>
                  <a:lnTo>
                    <a:pt x="10238" y="16576"/>
                  </a:lnTo>
                  <a:lnTo>
                    <a:pt x="9602" y="16576"/>
                  </a:lnTo>
                  <a:lnTo>
                    <a:pt x="9602" y="15959"/>
                  </a:lnTo>
                  <a:lnTo>
                    <a:pt x="10238" y="15959"/>
                  </a:lnTo>
                  <a:lnTo>
                    <a:pt x="10238" y="15208"/>
                  </a:lnTo>
                  <a:lnTo>
                    <a:pt x="9602" y="15208"/>
                  </a:lnTo>
                  <a:lnTo>
                    <a:pt x="9602" y="14590"/>
                  </a:lnTo>
                  <a:lnTo>
                    <a:pt x="10238" y="14590"/>
                  </a:lnTo>
                  <a:lnTo>
                    <a:pt x="10238" y="13840"/>
                  </a:lnTo>
                  <a:lnTo>
                    <a:pt x="9602" y="13840"/>
                  </a:lnTo>
                  <a:lnTo>
                    <a:pt x="9602" y="13223"/>
                  </a:lnTo>
                  <a:lnTo>
                    <a:pt x="10238" y="13223"/>
                  </a:lnTo>
                  <a:lnTo>
                    <a:pt x="10238" y="12472"/>
                  </a:lnTo>
                  <a:lnTo>
                    <a:pt x="9602" y="12472"/>
                  </a:lnTo>
                  <a:lnTo>
                    <a:pt x="9602" y="11855"/>
                  </a:lnTo>
                  <a:lnTo>
                    <a:pt x="10238" y="11855"/>
                  </a:lnTo>
                  <a:lnTo>
                    <a:pt x="10238" y="11105"/>
                  </a:lnTo>
                  <a:lnTo>
                    <a:pt x="9602" y="11105"/>
                  </a:lnTo>
                  <a:lnTo>
                    <a:pt x="9602" y="10488"/>
                  </a:lnTo>
                  <a:lnTo>
                    <a:pt x="10238" y="10488"/>
                  </a:lnTo>
                  <a:lnTo>
                    <a:pt x="10238" y="9737"/>
                  </a:lnTo>
                  <a:lnTo>
                    <a:pt x="9602" y="9737"/>
                  </a:lnTo>
                  <a:lnTo>
                    <a:pt x="9602" y="9121"/>
                  </a:lnTo>
                  <a:lnTo>
                    <a:pt x="10238" y="9121"/>
                  </a:lnTo>
                  <a:lnTo>
                    <a:pt x="10238" y="8370"/>
                  </a:lnTo>
                  <a:lnTo>
                    <a:pt x="9602" y="8370"/>
                  </a:lnTo>
                  <a:lnTo>
                    <a:pt x="9602" y="7753"/>
                  </a:lnTo>
                  <a:lnTo>
                    <a:pt x="10239" y="7753"/>
                  </a:lnTo>
                  <a:lnTo>
                    <a:pt x="10239" y="7002"/>
                  </a:lnTo>
                  <a:lnTo>
                    <a:pt x="9602" y="7002"/>
                  </a:lnTo>
                  <a:lnTo>
                    <a:pt x="9602" y="5900"/>
                  </a:lnTo>
                  <a:lnTo>
                    <a:pt x="8550" y="5900"/>
                  </a:lnTo>
                  <a:lnTo>
                    <a:pt x="8550" y="4658"/>
                  </a:lnTo>
                  <a:lnTo>
                    <a:pt x="7733" y="4658"/>
                  </a:lnTo>
                  <a:cubicBezTo>
                    <a:pt x="7489" y="3617"/>
                    <a:pt x="6614" y="2814"/>
                    <a:pt x="5522" y="2653"/>
                  </a:cubicBezTo>
                  <a:lnTo>
                    <a:pt x="55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2"/>
            <p:cNvSpPr/>
            <p:nvPr/>
          </p:nvSpPr>
          <p:spPr>
            <a:xfrm>
              <a:off x="5208300" y="4352350"/>
              <a:ext cx="256000" cy="16175"/>
            </a:xfrm>
            <a:custGeom>
              <a:avLst/>
              <a:gdLst/>
              <a:ahLst/>
              <a:cxnLst/>
              <a:rect l="l" t="t" r="r" b="b"/>
              <a:pathLst>
                <a:path w="10240" h="647" extrusionOk="0">
                  <a:moveTo>
                    <a:pt x="1" y="1"/>
                  </a:moveTo>
                  <a:lnTo>
                    <a:pt x="1" y="646"/>
                  </a:lnTo>
                  <a:lnTo>
                    <a:pt x="10240" y="646"/>
                  </a:lnTo>
                  <a:lnTo>
                    <a:pt x="10240" y="1"/>
                  </a:lnTo>
                  <a:close/>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2"/>
            <p:cNvSpPr/>
            <p:nvPr/>
          </p:nvSpPr>
          <p:spPr>
            <a:xfrm>
              <a:off x="5208300" y="4381750"/>
              <a:ext cx="256000" cy="16200"/>
            </a:xfrm>
            <a:custGeom>
              <a:avLst/>
              <a:gdLst/>
              <a:ahLst/>
              <a:cxnLst/>
              <a:rect l="l" t="t" r="r" b="b"/>
              <a:pathLst>
                <a:path w="10240" h="648" extrusionOk="0">
                  <a:moveTo>
                    <a:pt x="1" y="1"/>
                  </a:moveTo>
                  <a:lnTo>
                    <a:pt x="1" y="648"/>
                  </a:lnTo>
                  <a:lnTo>
                    <a:pt x="10240" y="648"/>
                  </a:lnTo>
                  <a:lnTo>
                    <a:pt x="10240" y="1"/>
                  </a:lnTo>
                  <a:close/>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2"/>
            <p:cNvSpPr/>
            <p:nvPr/>
          </p:nvSpPr>
          <p:spPr>
            <a:xfrm>
              <a:off x="5237350" y="3786425"/>
              <a:ext cx="197850" cy="7800"/>
            </a:xfrm>
            <a:custGeom>
              <a:avLst/>
              <a:gdLst/>
              <a:ahLst/>
              <a:cxnLst/>
              <a:rect l="l" t="t" r="r" b="b"/>
              <a:pathLst>
                <a:path w="7914" h="312" extrusionOk="0">
                  <a:moveTo>
                    <a:pt x="1" y="1"/>
                  </a:moveTo>
                  <a:lnTo>
                    <a:pt x="1" y="312"/>
                  </a:lnTo>
                  <a:lnTo>
                    <a:pt x="7914" y="312"/>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2"/>
            <p:cNvSpPr/>
            <p:nvPr/>
          </p:nvSpPr>
          <p:spPr>
            <a:xfrm>
              <a:off x="5237350" y="3824850"/>
              <a:ext cx="197850" cy="7825"/>
            </a:xfrm>
            <a:custGeom>
              <a:avLst/>
              <a:gdLst/>
              <a:ahLst/>
              <a:cxnLst/>
              <a:rect l="l" t="t" r="r" b="b"/>
              <a:pathLst>
                <a:path w="7914" h="313" extrusionOk="0">
                  <a:moveTo>
                    <a:pt x="1" y="0"/>
                  </a:moveTo>
                  <a:lnTo>
                    <a:pt x="1" y="313"/>
                  </a:lnTo>
                  <a:lnTo>
                    <a:pt x="7914" y="313"/>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2"/>
            <p:cNvSpPr/>
            <p:nvPr/>
          </p:nvSpPr>
          <p:spPr>
            <a:xfrm>
              <a:off x="5237350" y="3863250"/>
              <a:ext cx="197850" cy="7825"/>
            </a:xfrm>
            <a:custGeom>
              <a:avLst/>
              <a:gdLst/>
              <a:ahLst/>
              <a:cxnLst/>
              <a:rect l="l" t="t" r="r" b="b"/>
              <a:pathLst>
                <a:path w="7914" h="313" extrusionOk="0">
                  <a:moveTo>
                    <a:pt x="1" y="0"/>
                  </a:moveTo>
                  <a:lnTo>
                    <a:pt x="1" y="312"/>
                  </a:lnTo>
                  <a:lnTo>
                    <a:pt x="7914" y="312"/>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2"/>
            <p:cNvSpPr/>
            <p:nvPr/>
          </p:nvSpPr>
          <p:spPr>
            <a:xfrm>
              <a:off x="5237350" y="3901700"/>
              <a:ext cx="197850" cy="7800"/>
            </a:xfrm>
            <a:custGeom>
              <a:avLst/>
              <a:gdLst/>
              <a:ahLst/>
              <a:cxnLst/>
              <a:rect l="l" t="t" r="r" b="b"/>
              <a:pathLst>
                <a:path w="7914" h="312" extrusionOk="0">
                  <a:moveTo>
                    <a:pt x="1" y="0"/>
                  </a:moveTo>
                  <a:lnTo>
                    <a:pt x="1" y="311"/>
                  </a:lnTo>
                  <a:lnTo>
                    <a:pt x="7914" y="311"/>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2"/>
            <p:cNvSpPr/>
            <p:nvPr/>
          </p:nvSpPr>
          <p:spPr>
            <a:xfrm>
              <a:off x="5237350" y="3940100"/>
              <a:ext cx="197850" cy="7825"/>
            </a:xfrm>
            <a:custGeom>
              <a:avLst/>
              <a:gdLst/>
              <a:ahLst/>
              <a:cxnLst/>
              <a:rect l="l" t="t" r="r" b="b"/>
              <a:pathLst>
                <a:path w="7914" h="313" extrusionOk="0">
                  <a:moveTo>
                    <a:pt x="1" y="0"/>
                  </a:moveTo>
                  <a:lnTo>
                    <a:pt x="1" y="312"/>
                  </a:lnTo>
                  <a:lnTo>
                    <a:pt x="7914" y="312"/>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2"/>
            <p:cNvSpPr/>
            <p:nvPr/>
          </p:nvSpPr>
          <p:spPr>
            <a:xfrm>
              <a:off x="5237350" y="3978500"/>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2"/>
            <p:cNvSpPr/>
            <p:nvPr/>
          </p:nvSpPr>
          <p:spPr>
            <a:xfrm>
              <a:off x="5237350" y="4016950"/>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2"/>
            <p:cNvSpPr/>
            <p:nvPr/>
          </p:nvSpPr>
          <p:spPr>
            <a:xfrm>
              <a:off x="5237350" y="4055375"/>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2"/>
            <p:cNvSpPr/>
            <p:nvPr/>
          </p:nvSpPr>
          <p:spPr>
            <a:xfrm>
              <a:off x="5237350" y="4093800"/>
              <a:ext cx="197850" cy="7800"/>
            </a:xfrm>
            <a:custGeom>
              <a:avLst/>
              <a:gdLst/>
              <a:ahLst/>
              <a:cxnLst/>
              <a:rect l="l" t="t" r="r" b="b"/>
              <a:pathLst>
                <a:path w="7914" h="312" extrusionOk="0">
                  <a:moveTo>
                    <a:pt x="1" y="1"/>
                  </a:moveTo>
                  <a:lnTo>
                    <a:pt x="1" y="312"/>
                  </a:lnTo>
                  <a:lnTo>
                    <a:pt x="7914" y="312"/>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2"/>
            <p:cNvSpPr/>
            <p:nvPr/>
          </p:nvSpPr>
          <p:spPr>
            <a:xfrm>
              <a:off x="5237350" y="4132225"/>
              <a:ext cx="197850" cy="7825"/>
            </a:xfrm>
            <a:custGeom>
              <a:avLst/>
              <a:gdLst/>
              <a:ahLst/>
              <a:cxnLst/>
              <a:rect l="l" t="t" r="r" b="b"/>
              <a:pathLst>
                <a:path w="7914" h="313" extrusionOk="0">
                  <a:moveTo>
                    <a:pt x="1" y="0"/>
                  </a:moveTo>
                  <a:lnTo>
                    <a:pt x="1" y="313"/>
                  </a:lnTo>
                  <a:lnTo>
                    <a:pt x="7914" y="313"/>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2"/>
            <p:cNvSpPr/>
            <p:nvPr/>
          </p:nvSpPr>
          <p:spPr>
            <a:xfrm>
              <a:off x="5237350" y="4170675"/>
              <a:ext cx="197850" cy="7800"/>
            </a:xfrm>
            <a:custGeom>
              <a:avLst/>
              <a:gdLst/>
              <a:ahLst/>
              <a:cxnLst/>
              <a:rect l="l" t="t" r="r" b="b"/>
              <a:pathLst>
                <a:path w="7914" h="312" extrusionOk="0">
                  <a:moveTo>
                    <a:pt x="1" y="0"/>
                  </a:moveTo>
                  <a:lnTo>
                    <a:pt x="1" y="311"/>
                  </a:lnTo>
                  <a:lnTo>
                    <a:pt x="7914" y="311"/>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2"/>
            <p:cNvSpPr/>
            <p:nvPr/>
          </p:nvSpPr>
          <p:spPr>
            <a:xfrm>
              <a:off x="5237350" y="4209075"/>
              <a:ext cx="197850" cy="7825"/>
            </a:xfrm>
            <a:custGeom>
              <a:avLst/>
              <a:gdLst/>
              <a:ahLst/>
              <a:cxnLst/>
              <a:rect l="l" t="t" r="r" b="b"/>
              <a:pathLst>
                <a:path w="7914" h="313" extrusionOk="0">
                  <a:moveTo>
                    <a:pt x="1" y="0"/>
                  </a:moveTo>
                  <a:lnTo>
                    <a:pt x="1" y="312"/>
                  </a:lnTo>
                  <a:lnTo>
                    <a:pt x="7914" y="312"/>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2"/>
            <p:cNvSpPr/>
            <p:nvPr/>
          </p:nvSpPr>
          <p:spPr>
            <a:xfrm>
              <a:off x="5237350" y="4247525"/>
              <a:ext cx="197850" cy="7800"/>
            </a:xfrm>
            <a:custGeom>
              <a:avLst/>
              <a:gdLst/>
              <a:ahLst/>
              <a:cxnLst/>
              <a:rect l="l" t="t" r="r" b="b"/>
              <a:pathLst>
                <a:path w="7914" h="312" extrusionOk="0">
                  <a:moveTo>
                    <a:pt x="1" y="0"/>
                  </a:moveTo>
                  <a:lnTo>
                    <a:pt x="1" y="311"/>
                  </a:lnTo>
                  <a:lnTo>
                    <a:pt x="7914" y="311"/>
                  </a:lnTo>
                  <a:lnTo>
                    <a:pt x="7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2"/>
            <p:cNvSpPr/>
            <p:nvPr/>
          </p:nvSpPr>
          <p:spPr>
            <a:xfrm>
              <a:off x="5237350" y="4285900"/>
              <a:ext cx="197850" cy="7825"/>
            </a:xfrm>
            <a:custGeom>
              <a:avLst/>
              <a:gdLst/>
              <a:ahLst/>
              <a:cxnLst/>
              <a:rect l="l" t="t" r="r" b="b"/>
              <a:pathLst>
                <a:path w="7914" h="313" extrusionOk="0">
                  <a:moveTo>
                    <a:pt x="1" y="1"/>
                  </a:moveTo>
                  <a:lnTo>
                    <a:pt x="1" y="312"/>
                  </a:lnTo>
                  <a:lnTo>
                    <a:pt x="7914" y="312"/>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2"/>
            <p:cNvSpPr/>
            <p:nvPr/>
          </p:nvSpPr>
          <p:spPr>
            <a:xfrm>
              <a:off x="5237350" y="4324325"/>
              <a:ext cx="197850" cy="7825"/>
            </a:xfrm>
            <a:custGeom>
              <a:avLst/>
              <a:gdLst/>
              <a:ahLst/>
              <a:cxnLst/>
              <a:rect l="l" t="t" r="r" b="b"/>
              <a:pathLst>
                <a:path w="7914" h="313" extrusionOk="0">
                  <a:moveTo>
                    <a:pt x="1" y="1"/>
                  </a:moveTo>
                  <a:lnTo>
                    <a:pt x="1" y="313"/>
                  </a:lnTo>
                  <a:lnTo>
                    <a:pt x="7914" y="313"/>
                  </a:lnTo>
                  <a:lnTo>
                    <a:pt x="79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4" name="Google Shape;3794;p32"/>
            <p:cNvGrpSpPr/>
            <p:nvPr/>
          </p:nvGrpSpPr>
          <p:grpSpPr>
            <a:xfrm>
              <a:off x="4819150" y="3867600"/>
              <a:ext cx="155600" cy="554700"/>
              <a:chOff x="4819150" y="3867600"/>
              <a:chExt cx="155600" cy="554700"/>
            </a:xfrm>
          </p:grpSpPr>
          <p:sp>
            <p:nvSpPr>
              <p:cNvPr id="3795" name="Google Shape;3795;p32"/>
              <p:cNvSpPr/>
              <p:nvPr/>
            </p:nvSpPr>
            <p:spPr>
              <a:xfrm>
                <a:off x="4819150" y="3867600"/>
                <a:ext cx="155600" cy="554700"/>
              </a:xfrm>
              <a:custGeom>
                <a:avLst/>
                <a:gdLst/>
                <a:ahLst/>
                <a:cxnLst/>
                <a:rect l="l" t="t" r="r" b="b"/>
                <a:pathLst>
                  <a:path w="6224" h="22188" extrusionOk="0">
                    <a:moveTo>
                      <a:pt x="1234" y="0"/>
                    </a:moveTo>
                    <a:lnTo>
                      <a:pt x="1234" y="625"/>
                    </a:lnTo>
                    <a:lnTo>
                      <a:pt x="607" y="625"/>
                    </a:lnTo>
                    <a:lnTo>
                      <a:pt x="607" y="1412"/>
                    </a:lnTo>
                    <a:lnTo>
                      <a:pt x="0" y="1412"/>
                    </a:lnTo>
                    <a:lnTo>
                      <a:pt x="0" y="1911"/>
                    </a:lnTo>
                    <a:lnTo>
                      <a:pt x="607" y="1911"/>
                    </a:lnTo>
                    <a:lnTo>
                      <a:pt x="607" y="2579"/>
                    </a:lnTo>
                    <a:lnTo>
                      <a:pt x="0" y="2579"/>
                    </a:lnTo>
                    <a:lnTo>
                      <a:pt x="0" y="3079"/>
                    </a:lnTo>
                    <a:lnTo>
                      <a:pt x="607" y="3079"/>
                    </a:lnTo>
                    <a:lnTo>
                      <a:pt x="607" y="3746"/>
                    </a:lnTo>
                    <a:lnTo>
                      <a:pt x="0" y="3746"/>
                    </a:lnTo>
                    <a:lnTo>
                      <a:pt x="0" y="4245"/>
                    </a:lnTo>
                    <a:lnTo>
                      <a:pt x="607" y="4245"/>
                    </a:lnTo>
                    <a:lnTo>
                      <a:pt x="607" y="4913"/>
                    </a:lnTo>
                    <a:lnTo>
                      <a:pt x="0" y="4913"/>
                    </a:lnTo>
                    <a:lnTo>
                      <a:pt x="0" y="5412"/>
                    </a:lnTo>
                    <a:lnTo>
                      <a:pt x="607" y="5412"/>
                    </a:lnTo>
                    <a:lnTo>
                      <a:pt x="607" y="6079"/>
                    </a:lnTo>
                    <a:lnTo>
                      <a:pt x="0" y="6079"/>
                    </a:lnTo>
                    <a:lnTo>
                      <a:pt x="0" y="6580"/>
                    </a:lnTo>
                    <a:lnTo>
                      <a:pt x="607" y="6580"/>
                    </a:lnTo>
                    <a:lnTo>
                      <a:pt x="607" y="7247"/>
                    </a:lnTo>
                    <a:lnTo>
                      <a:pt x="0" y="7247"/>
                    </a:lnTo>
                    <a:lnTo>
                      <a:pt x="0" y="7747"/>
                    </a:lnTo>
                    <a:lnTo>
                      <a:pt x="607" y="7747"/>
                    </a:lnTo>
                    <a:lnTo>
                      <a:pt x="607" y="8414"/>
                    </a:lnTo>
                    <a:lnTo>
                      <a:pt x="0" y="8414"/>
                    </a:lnTo>
                    <a:lnTo>
                      <a:pt x="0" y="8915"/>
                    </a:lnTo>
                    <a:lnTo>
                      <a:pt x="607" y="8915"/>
                    </a:lnTo>
                    <a:lnTo>
                      <a:pt x="607" y="9581"/>
                    </a:lnTo>
                    <a:lnTo>
                      <a:pt x="0" y="9581"/>
                    </a:lnTo>
                    <a:lnTo>
                      <a:pt x="0" y="10081"/>
                    </a:lnTo>
                    <a:lnTo>
                      <a:pt x="607" y="10081"/>
                    </a:lnTo>
                    <a:lnTo>
                      <a:pt x="607" y="10748"/>
                    </a:lnTo>
                    <a:lnTo>
                      <a:pt x="0" y="10748"/>
                    </a:lnTo>
                    <a:lnTo>
                      <a:pt x="0" y="11248"/>
                    </a:lnTo>
                    <a:lnTo>
                      <a:pt x="607" y="11248"/>
                    </a:lnTo>
                    <a:lnTo>
                      <a:pt x="607" y="11914"/>
                    </a:lnTo>
                    <a:lnTo>
                      <a:pt x="0" y="11914"/>
                    </a:lnTo>
                    <a:lnTo>
                      <a:pt x="0" y="12416"/>
                    </a:lnTo>
                    <a:lnTo>
                      <a:pt x="607" y="12416"/>
                    </a:lnTo>
                    <a:lnTo>
                      <a:pt x="607" y="13082"/>
                    </a:lnTo>
                    <a:lnTo>
                      <a:pt x="0" y="13082"/>
                    </a:lnTo>
                    <a:lnTo>
                      <a:pt x="0" y="13582"/>
                    </a:lnTo>
                    <a:lnTo>
                      <a:pt x="607" y="13582"/>
                    </a:lnTo>
                    <a:lnTo>
                      <a:pt x="607" y="14249"/>
                    </a:lnTo>
                    <a:lnTo>
                      <a:pt x="0" y="14249"/>
                    </a:lnTo>
                    <a:lnTo>
                      <a:pt x="0" y="14750"/>
                    </a:lnTo>
                    <a:lnTo>
                      <a:pt x="607" y="14750"/>
                    </a:lnTo>
                    <a:lnTo>
                      <a:pt x="607" y="15417"/>
                    </a:lnTo>
                    <a:lnTo>
                      <a:pt x="0" y="15417"/>
                    </a:lnTo>
                    <a:lnTo>
                      <a:pt x="0" y="15916"/>
                    </a:lnTo>
                    <a:lnTo>
                      <a:pt x="607" y="15916"/>
                    </a:lnTo>
                    <a:lnTo>
                      <a:pt x="607" y="16584"/>
                    </a:lnTo>
                    <a:lnTo>
                      <a:pt x="0" y="16584"/>
                    </a:lnTo>
                    <a:lnTo>
                      <a:pt x="0" y="17084"/>
                    </a:lnTo>
                    <a:lnTo>
                      <a:pt x="607" y="17084"/>
                    </a:lnTo>
                    <a:lnTo>
                      <a:pt x="607" y="17752"/>
                    </a:lnTo>
                    <a:lnTo>
                      <a:pt x="0" y="17752"/>
                    </a:lnTo>
                    <a:lnTo>
                      <a:pt x="0" y="18251"/>
                    </a:lnTo>
                    <a:lnTo>
                      <a:pt x="607" y="18251"/>
                    </a:lnTo>
                    <a:lnTo>
                      <a:pt x="607" y="18918"/>
                    </a:lnTo>
                    <a:lnTo>
                      <a:pt x="0" y="18918"/>
                    </a:lnTo>
                    <a:lnTo>
                      <a:pt x="0" y="19417"/>
                    </a:lnTo>
                    <a:lnTo>
                      <a:pt x="607" y="19417"/>
                    </a:lnTo>
                    <a:lnTo>
                      <a:pt x="607" y="20085"/>
                    </a:lnTo>
                    <a:lnTo>
                      <a:pt x="0" y="20085"/>
                    </a:lnTo>
                    <a:lnTo>
                      <a:pt x="0" y="20585"/>
                    </a:lnTo>
                    <a:lnTo>
                      <a:pt x="607" y="20585"/>
                    </a:lnTo>
                    <a:lnTo>
                      <a:pt x="607" y="21252"/>
                    </a:lnTo>
                    <a:lnTo>
                      <a:pt x="0" y="21252"/>
                    </a:lnTo>
                    <a:lnTo>
                      <a:pt x="0" y="21751"/>
                    </a:lnTo>
                    <a:lnTo>
                      <a:pt x="607" y="21751"/>
                    </a:lnTo>
                    <a:lnTo>
                      <a:pt x="607" y="22187"/>
                    </a:lnTo>
                    <a:lnTo>
                      <a:pt x="5616" y="22187"/>
                    </a:lnTo>
                    <a:lnTo>
                      <a:pt x="5616" y="21751"/>
                    </a:lnTo>
                    <a:lnTo>
                      <a:pt x="6224" y="21751"/>
                    </a:lnTo>
                    <a:lnTo>
                      <a:pt x="6224" y="21252"/>
                    </a:lnTo>
                    <a:lnTo>
                      <a:pt x="5616" y="21252"/>
                    </a:lnTo>
                    <a:lnTo>
                      <a:pt x="5616" y="20585"/>
                    </a:lnTo>
                    <a:lnTo>
                      <a:pt x="6224" y="20585"/>
                    </a:lnTo>
                    <a:lnTo>
                      <a:pt x="6224" y="20085"/>
                    </a:lnTo>
                    <a:lnTo>
                      <a:pt x="5616" y="20085"/>
                    </a:lnTo>
                    <a:lnTo>
                      <a:pt x="5616" y="19417"/>
                    </a:lnTo>
                    <a:lnTo>
                      <a:pt x="6224" y="19417"/>
                    </a:lnTo>
                    <a:lnTo>
                      <a:pt x="6224" y="18918"/>
                    </a:lnTo>
                    <a:lnTo>
                      <a:pt x="5616" y="18918"/>
                    </a:lnTo>
                    <a:lnTo>
                      <a:pt x="5616" y="18251"/>
                    </a:lnTo>
                    <a:lnTo>
                      <a:pt x="6224" y="18251"/>
                    </a:lnTo>
                    <a:lnTo>
                      <a:pt x="6224" y="17752"/>
                    </a:lnTo>
                    <a:lnTo>
                      <a:pt x="5616" y="17752"/>
                    </a:lnTo>
                    <a:lnTo>
                      <a:pt x="5616" y="17084"/>
                    </a:lnTo>
                    <a:lnTo>
                      <a:pt x="6224" y="17084"/>
                    </a:lnTo>
                    <a:lnTo>
                      <a:pt x="6224" y="16584"/>
                    </a:lnTo>
                    <a:lnTo>
                      <a:pt x="5616" y="16584"/>
                    </a:lnTo>
                    <a:lnTo>
                      <a:pt x="5616" y="15916"/>
                    </a:lnTo>
                    <a:lnTo>
                      <a:pt x="6224" y="15916"/>
                    </a:lnTo>
                    <a:lnTo>
                      <a:pt x="6224" y="15417"/>
                    </a:lnTo>
                    <a:lnTo>
                      <a:pt x="5616" y="15417"/>
                    </a:lnTo>
                    <a:lnTo>
                      <a:pt x="5616" y="14750"/>
                    </a:lnTo>
                    <a:lnTo>
                      <a:pt x="6224" y="14750"/>
                    </a:lnTo>
                    <a:lnTo>
                      <a:pt x="6224" y="14249"/>
                    </a:lnTo>
                    <a:lnTo>
                      <a:pt x="5616" y="14249"/>
                    </a:lnTo>
                    <a:lnTo>
                      <a:pt x="5616" y="13582"/>
                    </a:lnTo>
                    <a:lnTo>
                      <a:pt x="6224" y="13582"/>
                    </a:lnTo>
                    <a:lnTo>
                      <a:pt x="6224" y="13082"/>
                    </a:lnTo>
                    <a:lnTo>
                      <a:pt x="5616" y="13082"/>
                    </a:lnTo>
                    <a:lnTo>
                      <a:pt x="5616" y="12416"/>
                    </a:lnTo>
                    <a:lnTo>
                      <a:pt x="6224" y="12416"/>
                    </a:lnTo>
                    <a:lnTo>
                      <a:pt x="6224" y="11914"/>
                    </a:lnTo>
                    <a:lnTo>
                      <a:pt x="5616" y="11914"/>
                    </a:lnTo>
                    <a:lnTo>
                      <a:pt x="5616" y="11248"/>
                    </a:lnTo>
                    <a:lnTo>
                      <a:pt x="6224" y="11248"/>
                    </a:lnTo>
                    <a:lnTo>
                      <a:pt x="6224" y="10748"/>
                    </a:lnTo>
                    <a:lnTo>
                      <a:pt x="5616" y="10748"/>
                    </a:lnTo>
                    <a:lnTo>
                      <a:pt x="5616" y="10081"/>
                    </a:lnTo>
                    <a:lnTo>
                      <a:pt x="6224" y="10081"/>
                    </a:lnTo>
                    <a:lnTo>
                      <a:pt x="6224" y="9581"/>
                    </a:lnTo>
                    <a:lnTo>
                      <a:pt x="5616" y="9581"/>
                    </a:lnTo>
                    <a:lnTo>
                      <a:pt x="5616" y="8915"/>
                    </a:lnTo>
                    <a:lnTo>
                      <a:pt x="6224" y="8915"/>
                    </a:lnTo>
                    <a:lnTo>
                      <a:pt x="6224" y="8414"/>
                    </a:lnTo>
                    <a:lnTo>
                      <a:pt x="5616" y="8414"/>
                    </a:lnTo>
                    <a:lnTo>
                      <a:pt x="5616" y="7747"/>
                    </a:lnTo>
                    <a:lnTo>
                      <a:pt x="6224" y="7747"/>
                    </a:lnTo>
                    <a:lnTo>
                      <a:pt x="6224" y="7247"/>
                    </a:lnTo>
                    <a:lnTo>
                      <a:pt x="5616" y="7247"/>
                    </a:lnTo>
                    <a:lnTo>
                      <a:pt x="5616" y="6580"/>
                    </a:lnTo>
                    <a:lnTo>
                      <a:pt x="6224" y="6580"/>
                    </a:lnTo>
                    <a:lnTo>
                      <a:pt x="6224" y="6079"/>
                    </a:lnTo>
                    <a:lnTo>
                      <a:pt x="5616" y="6079"/>
                    </a:lnTo>
                    <a:lnTo>
                      <a:pt x="5616" y="5412"/>
                    </a:lnTo>
                    <a:lnTo>
                      <a:pt x="6224" y="5412"/>
                    </a:lnTo>
                    <a:lnTo>
                      <a:pt x="6224" y="4913"/>
                    </a:lnTo>
                    <a:lnTo>
                      <a:pt x="5616" y="4913"/>
                    </a:lnTo>
                    <a:lnTo>
                      <a:pt x="5616" y="4245"/>
                    </a:lnTo>
                    <a:lnTo>
                      <a:pt x="6224" y="4245"/>
                    </a:lnTo>
                    <a:lnTo>
                      <a:pt x="6224" y="3746"/>
                    </a:lnTo>
                    <a:lnTo>
                      <a:pt x="5616" y="3746"/>
                    </a:lnTo>
                    <a:lnTo>
                      <a:pt x="5616" y="3079"/>
                    </a:lnTo>
                    <a:lnTo>
                      <a:pt x="6224" y="3079"/>
                    </a:lnTo>
                    <a:lnTo>
                      <a:pt x="6224" y="2579"/>
                    </a:lnTo>
                    <a:lnTo>
                      <a:pt x="5616" y="2579"/>
                    </a:lnTo>
                    <a:lnTo>
                      <a:pt x="5616" y="1911"/>
                    </a:lnTo>
                    <a:lnTo>
                      <a:pt x="6224" y="1911"/>
                    </a:lnTo>
                    <a:lnTo>
                      <a:pt x="6224" y="1412"/>
                    </a:lnTo>
                    <a:lnTo>
                      <a:pt x="5616" y="1412"/>
                    </a:lnTo>
                    <a:lnTo>
                      <a:pt x="5616" y="625"/>
                    </a:lnTo>
                    <a:lnTo>
                      <a:pt x="5008" y="625"/>
                    </a:lnTo>
                    <a:lnTo>
                      <a:pt x="50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2"/>
              <p:cNvSpPr/>
              <p:nvPr/>
            </p:nvSpPr>
            <p:spPr>
              <a:xfrm>
                <a:off x="4849600" y="38894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2"/>
              <p:cNvSpPr/>
              <p:nvPr/>
            </p:nvSpPr>
            <p:spPr>
              <a:xfrm>
                <a:off x="4870875" y="38894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2"/>
              <p:cNvSpPr/>
              <p:nvPr/>
            </p:nvSpPr>
            <p:spPr>
              <a:xfrm>
                <a:off x="4892125" y="388947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2"/>
              <p:cNvSpPr/>
              <p:nvPr/>
            </p:nvSpPr>
            <p:spPr>
              <a:xfrm>
                <a:off x="4913375" y="388947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2"/>
              <p:cNvSpPr/>
              <p:nvPr/>
            </p:nvSpPr>
            <p:spPr>
              <a:xfrm>
                <a:off x="4934650" y="388947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2"/>
              <p:cNvSpPr/>
              <p:nvPr/>
            </p:nvSpPr>
            <p:spPr>
              <a:xfrm>
                <a:off x="4849600" y="39189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2"/>
              <p:cNvSpPr/>
              <p:nvPr/>
            </p:nvSpPr>
            <p:spPr>
              <a:xfrm>
                <a:off x="4870875" y="39189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2"/>
              <p:cNvSpPr/>
              <p:nvPr/>
            </p:nvSpPr>
            <p:spPr>
              <a:xfrm>
                <a:off x="4892125" y="391895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2"/>
              <p:cNvSpPr/>
              <p:nvPr/>
            </p:nvSpPr>
            <p:spPr>
              <a:xfrm>
                <a:off x="4913375" y="391895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2"/>
              <p:cNvSpPr/>
              <p:nvPr/>
            </p:nvSpPr>
            <p:spPr>
              <a:xfrm>
                <a:off x="4934650" y="391895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2"/>
              <p:cNvSpPr/>
              <p:nvPr/>
            </p:nvSpPr>
            <p:spPr>
              <a:xfrm>
                <a:off x="4849600" y="394835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2"/>
              <p:cNvSpPr/>
              <p:nvPr/>
            </p:nvSpPr>
            <p:spPr>
              <a:xfrm>
                <a:off x="4870875" y="394835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2"/>
              <p:cNvSpPr/>
              <p:nvPr/>
            </p:nvSpPr>
            <p:spPr>
              <a:xfrm>
                <a:off x="4892125" y="3948350"/>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2"/>
              <p:cNvSpPr/>
              <p:nvPr/>
            </p:nvSpPr>
            <p:spPr>
              <a:xfrm>
                <a:off x="4913375" y="3948350"/>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2"/>
              <p:cNvSpPr/>
              <p:nvPr/>
            </p:nvSpPr>
            <p:spPr>
              <a:xfrm>
                <a:off x="4934650" y="3948350"/>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2"/>
              <p:cNvSpPr/>
              <p:nvPr/>
            </p:nvSpPr>
            <p:spPr>
              <a:xfrm>
                <a:off x="4849600" y="397782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2"/>
              <p:cNvSpPr/>
              <p:nvPr/>
            </p:nvSpPr>
            <p:spPr>
              <a:xfrm>
                <a:off x="4870875" y="397782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2"/>
              <p:cNvSpPr/>
              <p:nvPr/>
            </p:nvSpPr>
            <p:spPr>
              <a:xfrm>
                <a:off x="4892125" y="3977825"/>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2"/>
              <p:cNvSpPr/>
              <p:nvPr/>
            </p:nvSpPr>
            <p:spPr>
              <a:xfrm>
                <a:off x="4913375" y="3977825"/>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2"/>
              <p:cNvSpPr/>
              <p:nvPr/>
            </p:nvSpPr>
            <p:spPr>
              <a:xfrm>
                <a:off x="4934650" y="3977825"/>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2"/>
              <p:cNvSpPr/>
              <p:nvPr/>
            </p:nvSpPr>
            <p:spPr>
              <a:xfrm>
                <a:off x="4849600" y="4007275"/>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2"/>
              <p:cNvSpPr/>
              <p:nvPr/>
            </p:nvSpPr>
            <p:spPr>
              <a:xfrm>
                <a:off x="4870875" y="4007275"/>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2"/>
              <p:cNvSpPr/>
              <p:nvPr/>
            </p:nvSpPr>
            <p:spPr>
              <a:xfrm>
                <a:off x="4892125" y="4007275"/>
                <a:ext cx="9600" cy="8075"/>
              </a:xfrm>
              <a:custGeom>
                <a:avLst/>
                <a:gdLst/>
                <a:ahLst/>
                <a:cxnLst/>
                <a:rect l="l" t="t" r="r" b="b"/>
                <a:pathLst>
                  <a:path w="384"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2"/>
              <p:cNvSpPr/>
              <p:nvPr/>
            </p:nvSpPr>
            <p:spPr>
              <a:xfrm>
                <a:off x="4913375" y="4007275"/>
                <a:ext cx="9600" cy="8075"/>
              </a:xfrm>
              <a:custGeom>
                <a:avLst/>
                <a:gdLst/>
                <a:ahLst/>
                <a:cxnLst/>
                <a:rect l="l" t="t" r="r" b="b"/>
                <a:pathLst>
                  <a:path w="384" h="323" extrusionOk="0">
                    <a:moveTo>
                      <a:pt x="0" y="0"/>
                    </a:moveTo>
                    <a:lnTo>
                      <a:pt x="0" y="323"/>
                    </a:lnTo>
                    <a:lnTo>
                      <a:pt x="383" y="323"/>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2"/>
              <p:cNvSpPr/>
              <p:nvPr/>
            </p:nvSpPr>
            <p:spPr>
              <a:xfrm>
                <a:off x="4934650" y="4007275"/>
                <a:ext cx="9625" cy="8075"/>
              </a:xfrm>
              <a:custGeom>
                <a:avLst/>
                <a:gdLst/>
                <a:ahLst/>
                <a:cxnLst/>
                <a:rect l="l" t="t" r="r" b="b"/>
                <a:pathLst>
                  <a:path w="385"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2"/>
              <p:cNvSpPr/>
              <p:nvPr/>
            </p:nvSpPr>
            <p:spPr>
              <a:xfrm>
                <a:off x="4849600" y="40366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2"/>
              <p:cNvSpPr/>
              <p:nvPr/>
            </p:nvSpPr>
            <p:spPr>
              <a:xfrm>
                <a:off x="4870875" y="403667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2"/>
              <p:cNvSpPr/>
              <p:nvPr/>
            </p:nvSpPr>
            <p:spPr>
              <a:xfrm>
                <a:off x="4892125" y="403667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2"/>
              <p:cNvSpPr/>
              <p:nvPr/>
            </p:nvSpPr>
            <p:spPr>
              <a:xfrm>
                <a:off x="4913375" y="403667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2"/>
              <p:cNvSpPr/>
              <p:nvPr/>
            </p:nvSpPr>
            <p:spPr>
              <a:xfrm>
                <a:off x="4934650" y="403667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2"/>
              <p:cNvSpPr/>
              <p:nvPr/>
            </p:nvSpPr>
            <p:spPr>
              <a:xfrm>
                <a:off x="4849600" y="40661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2"/>
              <p:cNvSpPr/>
              <p:nvPr/>
            </p:nvSpPr>
            <p:spPr>
              <a:xfrm>
                <a:off x="4870875" y="406615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2"/>
              <p:cNvSpPr/>
              <p:nvPr/>
            </p:nvSpPr>
            <p:spPr>
              <a:xfrm>
                <a:off x="4892125" y="406615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2"/>
              <p:cNvSpPr/>
              <p:nvPr/>
            </p:nvSpPr>
            <p:spPr>
              <a:xfrm>
                <a:off x="4913375" y="406615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2"/>
              <p:cNvSpPr/>
              <p:nvPr/>
            </p:nvSpPr>
            <p:spPr>
              <a:xfrm>
                <a:off x="4934650" y="406615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2"/>
              <p:cNvSpPr/>
              <p:nvPr/>
            </p:nvSpPr>
            <p:spPr>
              <a:xfrm>
                <a:off x="4849600" y="40956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2"/>
              <p:cNvSpPr/>
              <p:nvPr/>
            </p:nvSpPr>
            <p:spPr>
              <a:xfrm>
                <a:off x="4870875" y="40956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2"/>
              <p:cNvSpPr/>
              <p:nvPr/>
            </p:nvSpPr>
            <p:spPr>
              <a:xfrm>
                <a:off x="4892125" y="4095600"/>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2"/>
              <p:cNvSpPr/>
              <p:nvPr/>
            </p:nvSpPr>
            <p:spPr>
              <a:xfrm>
                <a:off x="4913375" y="4095600"/>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2"/>
              <p:cNvSpPr/>
              <p:nvPr/>
            </p:nvSpPr>
            <p:spPr>
              <a:xfrm>
                <a:off x="4934650" y="4095600"/>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2"/>
              <p:cNvSpPr/>
              <p:nvPr/>
            </p:nvSpPr>
            <p:spPr>
              <a:xfrm>
                <a:off x="4849600" y="41250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2"/>
              <p:cNvSpPr/>
              <p:nvPr/>
            </p:nvSpPr>
            <p:spPr>
              <a:xfrm>
                <a:off x="4870875" y="41250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2"/>
              <p:cNvSpPr/>
              <p:nvPr/>
            </p:nvSpPr>
            <p:spPr>
              <a:xfrm>
                <a:off x="4892125" y="4125075"/>
                <a:ext cx="9600" cy="8075"/>
              </a:xfrm>
              <a:custGeom>
                <a:avLst/>
                <a:gdLst/>
                <a:ahLst/>
                <a:cxnLst/>
                <a:rect l="l" t="t" r="r" b="b"/>
                <a:pathLst>
                  <a:path w="384"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2"/>
              <p:cNvSpPr/>
              <p:nvPr/>
            </p:nvSpPr>
            <p:spPr>
              <a:xfrm>
                <a:off x="4913375" y="4125075"/>
                <a:ext cx="9600" cy="8075"/>
              </a:xfrm>
              <a:custGeom>
                <a:avLst/>
                <a:gdLst/>
                <a:ahLst/>
                <a:cxnLst/>
                <a:rect l="l" t="t" r="r" b="b"/>
                <a:pathLst>
                  <a:path w="384" h="323" extrusionOk="0">
                    <a:moveTo>
                      <a:pt x="0" y="0"/>
                    </a:moveTo>
                    <a:lnTo>
                      <a:pt x="0" y="322"/>
                    </a:lnTo>
                    <a:lnTo>
                      <a:pt x="383" y="322"/>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2"/>
              <p:cNvSpPr/>
              <p:nvPr/>
            </p:nvSpPr>
            <p:spPr>
              <a:xfrm>
                <a:off x="4934650" y="4125075"/>
                <a:ext cx="9625" cy="8075"/>
              </a:xfrm>
              <a:custGeom>
                <a:avLst/>
                <a:gdLst/>
                <a:ahLst/>
                <a:cxnLst/>
                <a:rect l="l" t="t" r="r" b="b"/>
                <a:pathLst>
                  <a:path w="385"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2"/>
              <p:cNvSpPr/>
              <p:nvPr/>
            </p:nvSpPr>
            <p:spPr>
              <a:xfrm>
                <a:off x="4849600" y="415447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2"/>
              <p:cNvSpPr/>
              <p:nvPr/>
            </p:nvSpPr>
            <p:spPr>
              <a:xfrm>
                <a:off x="4870875" y="4154475"/>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2"/>
              <p:cNvSpPr/>
              <p:nvPr/>
            </p:nvSpPr>
            <p:spPr>
              <a:xfrm>
                <a:off x="4892125" y="4154475"/>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2"/>
              <p:cNvSpPr/>
              <p:nvPr/>
            </p:nvSpPr>
            <p:spPr>
              <a:xfrm>
                <a:off x="4913375" y="4154475"/>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2"/>
              <p:cNvSpPr/>
              <p:nvPr/>
            </p:nvSpPr>
            <p:spPr>
              <a:xfrm>
                <a:off x="4934650" y="4154475"/>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2"/>
              <p:cNvSpPr/>
              <p:nvPr/>
            </p:nvSpPr>
            <p:spPr>
              <a:xfrm>
                <a:off x="4849600" y="41839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2"/>
              <p:cNvSpPr/>
              <p:nvPr/>
            </p:nvSpPr>
            <p:spPr>
              <a:xfrm>
                <a:off x="4870875" y="41839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2"/>
              <p:cNvSpPr/>
              <p:nvPr/>
            </p:nvSpPr>
            <p:spPr>
              <a:xfrm>
                <a:off x="4892125" y="418392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2"/>
              <p:cNvSpPr/>
              <p:nvPr/>
            </p:nvSpPr>
            <p:spPr>
              <a:xfrm>
                <a:off x="4913375" y="418392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2"/>
              <p:cNvSpPr/>
              <p:nvPr/>
            </p:nvSpPr>
            <p:spPr>
              <a:xfrm>
                <a:off x="4934650" y="418392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2"/>
              <p:cNvSpPr/>
              <p:nvPr/>
            </p:nvSpPr>
            <p:spPr>
              <a:xfrm>
                <a:off x="4849600" y="4213400"/>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2"/>
              <p:cNvSpPr/>
              <p:nvPr/>
            </p:nvSpPr>
            <p:spPr>
              <a:xfrm>
                <a:off x="4870875" y="4213400"/>
                <a:ext cx="9600" cy="8075"/>
              </a:xfrm>
              <a:custGeom>
                <a:avLst/>
                <a:gdLst/>
                <a:ahLst/>
                <a:cxnLst/>
                <a:rect l="l" t="t" r="r" b="b"/>
                <a:pathLst>
                  <a:path w="384" h="323" extrusionOk="0">
                    <a:moveTo>
                      <a:pt x="1" y="0"/>
                    </a:moveTo>
                    <a:lnTo>
                      <a:pt x="1"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2"/>
              <p:cNvSpPr/>
              <p:nvPr/>
            </p:nvSpPr>
            <p:spPr>
              <a:xfrm>
                <a:off x="4892125" y="4213400"/>
                <a:ext cx="9600" cy="8075"/>
              </a:xfrm>
              <a:custGeom>
                <a:avLst/>
                <a:gdLst/>
                <a:ahLst/>
                <a:cxnLst/>
                <a:rect l="l" t="t" r="r" b="b"/>
                <a:pathLst>
                  <a:path w="384"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2"/>
              <p:cNvSpPr/>
              <p:nvPr/>
            </p:nvSpPr>
            <p:spPr>
              <a:xfrm>
                <a:off x="4913375" y="4213400"/>
                <a:ext cx="9600" cy="8075"/>
              </a:xfrm>
              <a:custGeom>
                <a:avLst/>
                <a:gdLst/>
                <a:ahLst/>
                <a:cxnLst/>
                <a:rect l="l" t="t" r="r" b="b"/>
                <a:pathLst>
                  <a:path w="384" h="323" extrusionOk="0">
                    <a:moveTo>
                      <a:pt x="0" y="0"/>
                    </a:moveTo>
                    <a:lnTo>
                      <a:pt x="0" y="323"/>
                    </a:lnTo>
                    <a:lnTo>
                      <a:pt x="383" y="323"/>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2"/>
              <p:cNvSpPr/>
              <p:nvPr/>
            </p:nvSpPr>
            <p:spPr>
              <a:xfrm>
                <a:off x="4934650" y="4213400"/>
                <a:ext cx="9625" cy="8075"/>
              </a:xfrm>
              <a:custGeom>
                <a:avLst/>
                <a:gdLst/>
                <a:ahLst/>
                <a:cxnLst/>
                <a:rect l="l" t="t" r="r" b="b"/>
                <a:pathLst>
                  <a:path w="385" h="323" extrusionOk="0">
                    <a:moveTo>
                      <a:pt x="0" y="0"/>
                    </a:moveTo>
                    <a:lnTo>
                      <a:pt x="0" y="323"/>
                    </a:lnTo>
                    <a:lnTo>
                      <a:pt x="384" y="323"/>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2"/>
              <p:cNvSpPr/>
              <p:nvPr/>
            </p:nvSpPr>
            <p:spPr>
              <a:xfrm>
                <a:off x="4849600" y="42428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2"/>
              <p:cNvSpPr/>
              <p:nvPr/>
            </p:nvSpPr>
            <p:spPr>
              <a:xfrm>
                <a:off x="4870875" y="4242800"/>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2"/>
              <p:cNvSpPr/>
              <p:nvPr/>
            </p:nvSpPr>
            <p:spPr>
              <a:xfrm>
                <a:off x="4892125" y="4242800"/>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2"/>
              <p:cNvSpPr/>
              <p:nvPr/>
            </p:nvSpPr>
            <p:spPr>
              <a:xfrm>
                <a:off x="4913375" y="4242800"/>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2"/>
              <p:cNvSpPr/>
              <p:nvPr/>
            </p:nvSpPr>
            <p:spPr>
              <a:xfrm>
                <a:off x="4934650" y="4242800"/>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2"/>
              <p:cNvSpPr/>
              <p:nvPr/>
            </p:nvSpPr>
            <p:spPr>
              <a:xfrm>
                <a:off x="4849600" y="42722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2"/>
              <p:cNvSpPr/>
              <p:nvPr/>
            </p:nvSpPr>
            <p:spPr>
              <a:xfrm>
                <a:off x="4870875" y="4272275"/>
                <a:ext cx="9600" cy="8075"/>
              </a:xfrm>
              <a:custGeom>
                <a:avLst/>
                <a:gdLst/>
                <a:ahLst/>
                <a:cxnLst/>
                <a:rect l="l" t="t" r="r" b="b"/>
                <a:pathLst>
                  <a:path w="384" h="323" extrusionOk="0">
                    <a:moveTo>
                      <a:pt x="1" y="0"/>
                    </a:moveTo>
                    <a:lnTo>
                      <a:pt x="1"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2"/>
              <p:cNvSpPr/>
              <p:nvPr/>
            </p:nvSpPr>
            <p:spPr>
              <a:xfrm>
                <a:off x="4892125" y="4272275"/>
                <a:ext cx="9600" cy="8075"/>
              </a:xfrm>
              <a:custGeom>
                <a:avLst/>
                <a:gdLst/>
                <a:ahLst/>
                <a:cxnLst/>
                <a:rect l="l" t="t" r="r" b="b"/>
                <a:pathLst>
                  <a:path w="384"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2"/>
              <p:cNvSpPr/>
              <p:nvPr/>
            </p:nvSpPr>
            <p:spPr>
              <a:xfrm>
                <a:off x="4913375" y="4272275"/>
                <a:ext cx="9600" cy="8075"/>
              </a:xfrm>
              <a:custGeom>
                <a:avLst/>
                <a:gdLst/>
                <a:ahLst/>
                <a:cxnLst/>
                <a:rect l="l" t="t" r="r" b="b"/>
                <a:pathLst>
                  <a:path w="384" h="323" extrusionOk="0">
                    <a:moveTo>
                      <a:pt x="0" y="0"/>
                    </a:moveTo>
                    <a:lnTo>
                      <a:pt x="0" y="322"/>
                    </a:lnTo>
                    <a:lnTo>
                      <a:pt x="383" y="322"/>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2"/>
              <p:cNvSpPr/>
              <p:nvPr/>
            </p:nvSpPr>
            <p:spPr>
              <a:xfrm>
                <a:off x="4934650" y="4272275"/>
                <a:ext cx="9625" cy="8075"/>
              </a:xfrm>
              <a:custGeom>
                <a:avLst/>
                <a:gdLst/>
                <a:ahLst/>
                <a:cxnLst/>
                <a:rect l="l" t="t" r="r" b="b"/>
                <a:pathLst>
                  <a:path w="385" h="323" extrusionOk="0">
                    <a:moveTo>
                      <a:pt x="0" y="0"/>
                    </a:moveTo>
                    <a:lnTo>
                      <a:pt x="0" y="322"/>
                    </a:lnTo>
                    <a:lnTo>
                      <a:pt x="384" y="322"/>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2"/>
              <p:cNvSpPr/>
              <p:nvPr/>
            </p:nvSpPr>
            <p:spPr>
              <a:xfrm>
                <a:off x="4849600" y="43017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2"/>
              <p:cNvSpPr/>
              <p:nvPr/>
            </p:nvSpPr>
            <p:spPr>
              <a:xfrm>
                <a:off x="4870875" y="43017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2"/>
              <p:cNvSpPr/>
              <p:nvPr/>
            </p:nvSpPr>
            <p:spPr>
              <a:xfrm>
                <a:off x="4892125" y="430170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2"/>
              <p:cNvSpPr/>
              <p:nvPr/>
            </p:nvSpPr>
            <p:spPr>
              <a:xfrm>
                <a:off x="4913375" y="430170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2"/>
              <p:cNvSpPr/>
              <p:nvPr/>
            </p:nvSpPr>
            <p:spPr>
              <a:xfrm>
                <a:off x="4934650" y="430170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2"/>
              <p:cNvSpPr/>
              <p:nvPr/>
            </p:nvSpPr>
            <p:spPr>
              <a:xfrm>
                <a:off x="4849600" y="43311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2"/>
              <p:cNvSpPr/>
              <p:nvPr/>
            </p:nvSpPr>
            <p:spPr>
              <a:xfrm>
                <a:off x="4870875" y="4331125"/>
                <a:ext cx="9600" cy="8125"/>
              </a:xfrm>
              <a:custGeom>
                <a:avLst/>
                <a:gdLst/>
                <a:ahLst/>
                <a:cxnLst/>
                <a:rect l="l" t="t" r="r" b="b"/>
                <a:pathLst>
                  <a:path w="384" h="325" extrusionOk="0">
                    <a:moveTo>
                      <a:pt x="1" y="1"/>
                    </a:moveTo>
                    <a:lnTo>
                      <a:pt x="1"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2"/>
              <p:cNvSpPr/>
              <p:nvPr/>
            </p:nvSpPr>
            <p:spPr>
              <a:xfrm>
                <a:off x="4892125" y="4331125"/>
                <a:ext cx="9600" cy="8125"/>
              </a:xfrm>
              <a:custGeom>
                <a:avLst/>
                <a:gdLst/>
                <a:ahLst/>
                <a:cxnLst/>
                <a:rect l="l" t="t" r="r" b="b"/>
                <a:pathLst>
                  <a:path w="384"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2"/>
              <p:cNvSpPr/>
              <p:nvPr/>
            </p:nvSpPr>
            <p:spPr>
              <a:xfrm>
                <a:off x="4913375" y="4331125"/>
                <a:ext cx="9600" cy="8125"/>
              </a:xfrm>
              <a:custGeom>
                <a:avLst/>
                <a:gdLst/>
                <a:ahLst/>
                <a:cxnLst/>
                <a:rect l="l" t="t" r="r" b="b"/>
                <a:pathLst>
                  <a:path w="384" h="325" extrusionOk="0">
                    <a:moveTo>
                      <a:pt x="0" y="1"/>
                    </a:moveTo>
                    <a:lnTo>
                      <a:pt x="0" y="324"/>
                    </a:lnTo>
                    <a:lnTo>
                      <a:pt x="383" y="324"/>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2"/>
              <p:cNvSpPr/>
              <p:nvPr/>
            </p:nvSpPr>
            <p:spPr>
              <a:xfrm>
                <a:off x="4934650" y="4331125"/>
                <a:ext cx="9625" cy="8125"/>
              </a:xfrm>
              <a:custGeom>
                <a:avLst/>
                <a:gdLst/>
                <a:ahLst/>
                <a:cxnLst/>
                <a:rect l="l" t="t" r="r" b="b"/>
                <a:pathLst>
                  <a:path w="385" h="325" extrusionOk="0">
                    <a:moveTo>
                      <a:pt x="0" y="1"/>
                    </a:moveTo>
                    <a:lnTo>
                      <a:pt x="0" y="324"/>
                    </a:lnTo>
                    <a:lnTo>
                      <a:pt x="384" y="324"/>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2"/>
              <p:cNvSpPr/>
              <p:nvPr/>
            </p:nvSpPr>
            <p:spPr>
              <a:xfrm>
                <a:off x="4849600" y="43606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2"/>
              <p:cNvSpPr/>
              <p:nvPr/>
            </p:nvSpPr>
            <p:spPr>
              <a:xfrm>
                <a:off x="4870875" y="4360600"/>
                <a:ext cx="9600" cy="8100"/>
              </a:xfrm>
              <a:custGeom>
                <a:avLst/>
                <a:gdLst/>
                <a:ahLst/>
                <a:cxnLst/>
                <a:rect l="l" t="t" r="r" b="b"/>
                <a:pathLst>
                  <a:path w="384" h="324" extrusionOk="0">
                    <a:moveTo>
                      <a:pt x="1" y="0"/>
                    </a:moveTo>
                    <a:lnTo>
                      <a:pt x="1"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2"/>
              <p:cNvSpPr/>
              <p:nvPr/>
            </p:nvSpPr>
            <p:spPr>
              <a:xfrm>
                <a:off x="4892125" y="4360600"/>
                <a:ext cx="9600" cy="8100"/>
              </a:xfrm>
              <a:custGeom>
                <a:avLst/>
                <a:gdLst/>
                <a:ahLst/>
                <a:cxnLst/>
                <a:rect l="l" t="t" r="r" b="b"/>
                <a:pathLst>
                  <a:path w="384"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2"/>
              <p:cNvSpPr/>
              <p:nvPr/>
            </p:nvSpPr>
            <p:spPr>
              <a:xfrm>
                <a:off x="4913375" y="4360600"/>
                <a:ext cx="9600" cy="8100"/>
              </a:xfrm>
              <a:custGeom>
                <a:avLst/>
                <a:gdLst/>
                <a:ahLst/>
                <a:cxnLst/>
                <a:rect l="l" t="t" r="r" b="b"/>
                <a:pathLst>
                  <a:path w="384" h="324" extrusionOk="0">
                    <a:moveTo>
                      <a:pt x="0" y="0"/>
                    </a:moveTo>
                    <a:lnTo>
                      <a:pt x="0" y="324"/>
                    </a:lnTo>
                    <a:lnTo>
                      <a:pt x="383" y="324"/>
                    </a:lnTo>
                    <a:lnTo>
                      <a:pt x="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2"/>
              <p:cNvSpPr/>
              <p:nvPr/>
            </p:nvSpPr>
            <p:spPr>
              <a:xfrm>
                <a:off x="4934650" y="4360600"/>
                <a:ext cx="9625" cy="8100"/>
              </a:xfrm>
              <a:custGeom>
                <a:avLst/>
                <a:gdLst/>
                <a:ahLst/>
                <a:cxnLst/>
                <a:rect l="l" t="t" r="r" b="b"/>
                <a:pathLst>
                  <a:path w="385" h="324" extrusionOk="0">
                    <a:moveTo>
                      <a:pt x="0" y="0"/>
                    </a:moveTo>
                    <a:lnTo>
                      <a:pt x="0" y="324"/>
                    </a:lnTo>
                    <a:lnTo>
                      <a:pt x="384" y="324"/>
                    </a:lnTo>
                    <a:lnTo>
                      <a:pt x="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2"/>
              <p:cNvSpPr/>
              <p:nvPr/>
            </p:nvSpPr>
            <p:spPr>
              <a:xfrm>
                <a:off x="4849600" y="4390050"/>
                <a:ext cx="9600" cy="8075"/>
              </a:xfrm>
              <a:custGeom>
                <a:avLst/>
                <a:gdLst/>
                <a:ahLst/>
                <a:cxnLst/>
                <a:rect l="l" t="t" r="r" b="b"/>
                <a:pathLst>
                  <a:path w="384" h="323" extrusionOk="0">
                    <a:moveTo>
                      <a:pt x="1" y="1"/>
                    </a:moveTo>
                    <a:lnTo>
                      <a:pt x="1"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2"/>
              <p:cNvSpPr/>
              <p:nvPr/>
            </p:nvSpPr>
            <p:spPr>
              <a:xfrm>
                <a:off x="4870875" y="4390050"/>
                <a:ext cx="9600" cy="8075"/>
              </a:xfrm>
              <a:custGeom>
                <a:avLst/>
                <a:gdLst/>
                <a:ahLst/>
                <a:cxnLst/>
                <a:rect l="l" t="t" r="r" b="b"/>
                <a:pathLst>
                  <a:path w="384" h="323" extrusionOk="0">
                    <a:moveTo>
                      <a:pt x="1" y="1"/>
                    </a:moveTo>
                    <a:lnTo>
                      <a:pt x="1"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2"/>
              <p:cNvSpPr/>
              <p:nvPr/>
            </p:nvSpPr>
            <p:spPr>
              <a:xfrm>
                <a:off x="4892125" y="4390050"/>
                <a:ext cx="9600" cy="8075"/>
              </a:xfrm>
              <a:custGeom>
                <a:avLst/>
                <a:gdLst/>
                <a:ahLst/>
                <a:cxnLst/>
                <a:rect l="l" t="t" r="r" b="b"/>
                <a:pathLst>
                  <a:path w="384" h="323" extrusionOk="0">
                    <a:moveTo>
                      <a:pt x="0" y="1"/>
                    </a:moveTo>
                    <a:lnTo>
                      <a:pt x="0"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2"/>
              <p:cNvSpPr/>
              <p:nvPr/>
            </p:nvSpPr>
            <p:spPr>
              <a:xfrm>
                <a:off x="4913375" y="4390050"/>
                <a:ext cx="9600" cy="8075"/>
              </a:xfrm>
              <a:custGeom>
                <a:avLst/>
                <a:gdLst/>
                <a:ahLst/>
                <a:cxnLst/>
                <a:rect l="l" t="t" r="r" b="b"/>
                <a:pathLst>
                  <a:path w="384" h="323" extrusionOk="0">
                    <a:moveTo>
                      <a:pt x="0" y="1"/>
                    </a:moveTo>
                    <a:lnTo>
                      <a:pt x="0" y="323"/>
                    </a:lnTo>
                    <a:lnTo>
                      <a:pt x="383" y="323"/>
                    </a:lnTo>
                    <a:lnTo>
                      <a:pt x="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2"/>
              <p:cNvSpPr/>
              <p:nvPr/>
            </p:nvSpPr>
            <p:spPr>
              <a:xfrm>
                <a:off x="4934650" y="4390050"/>
                <a:ext cx="9625" cy="8075"/>
              </a:xfrm>
              <a:custGeom>
                <a:avLst/>
                <a:gdLst/>
                <a:ahLst/>
                <a:cxnLst/>
                <a:rect l="l" t="t" r="r" b="b"/>
                <a:pathLst>
                  <a:path w="385" h="323" extrusionOk="0">
                    <a:moveTo>
                      <a:pt x="0" y="1"/>
                    </a:moveTo>
                    <a:lnTo>
                      <a:pt x="0" y="323"/>
                    </a:lnTo>
                    <a:lnTo>
                      <a:pt x="384" y="323"/>
                    </a:lnTo>
                    <a:lnTo>
                      <a:pt x="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6" name="Google Shape;3886;p32"/>
            <p:cNvSpPr/>
            <p:nvPr/>
          </p:nvSpPr>
          <p:spPr>
            <a:xfrm>
              <a:off x="5008000" y="3719550"/>
              <a:ext cx="165325" cy="702750"/>
            </a:xfrm>
            <a:custGeom>
              <a:avLst/>
              <a:gdLst/>
              <a:ahLst/>
              <a:cxnLst/>
              <a:rect l="l" t="t" r="r" b="b"/>
              <a:pathLst>
                <a:path w="6613" h="28110" extrusionOk="0">
                  <a:moveTo>
                    <a:pt x="3360" y="0"/>
                  </a:moveTo>
                  <a:lnTo>
                    <a:pt x="2927" y="5213"/>
                  </a:lnTo>
                  <a:lnTo>
                    <a:pt x="1335" y="5213"/>
                  </a:lnTo>
                  <a:lnTo>
                    <a:pt x="1335" y="5987"/>
                  </a:lnTo>
                  <a:lnTo>
                    <a:pt x="725" y="5987"/>
                  </a:lnTo>
                  <a:lnTo>
                    <a:pt x="725" y="7993"/>
                  </a:lnTo>
                  <a:lnTo>
                    <a:pt x="1" y="7993"/>
                  </a:lnTo>
                  <a:lnTo>
                    <a:pt x="1" y="28109"/>
                  </a:lnTo>
                  <a:lnTo>
                    <a:pt x="6613" y="28109"/>
                  </a:lnTo>
                  <a:lnTo>
                    <a:pt x="6613" y="7993"/>
                  </a:lnTo>
                  <a:lnTo>
                    <a:pt x="5844" y="7993"/>
                  </a:lnTo>
                  <a:lnTo>
                    <a:pt x="5844" y="5987"/>
                  </a:lnTo>
                  <a:lnTo>
                    <a:pt x="5386" y="5987"/>
                  </a:lnTo>
                  <a:lnTo>
                    <a:pt x="5386" y="5213"/>
                  </a:lnTo>
                  <a:lnTo>
                    <a:pt x="3904" y="5213"/>
                  </a:lnTo>
                  <a:lnTo>
                    <a:pt x="3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2"/>
            <p:cNvSpPr/>
            <p:nvPr/>
          </p:nvSpPr>
          <p:spPr>
            <a:xfrm>
              <a:off x="5030650" y="3938675"/>
              <a:ext cx="22025" cy="18575"/>
            </a:xfrm>
            <a:custGeom>
              <a:avLst/>
              <a:gdLst/>
              <a:ahLst/>
              <a:cxnLst/>
              <a:rect l="l" t="t" r="r" b="b"/>
              <a:pathLst>
                <a:path w="881" h="743"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2"/>
            <p:cNvSpPr/>
            <p:nvPr/>
          </p:nvSpPr>
          <p:spPr>
            <a:xfrm>
              <a:off x="5063300" y="3938675"/>
              <a:ext cx="22050" cy="18575"/>
            </a:xfrm>
            <a:custGeom>
              <a:avLst/>
              <a:gdLst/>
              <a:ahLst/>
              <a:cxnLst/>
              <a:rect l="l" t="t" r="r" b="b"/>
              <a:pathLst>
                <a:path w="882" h="743"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2"/>
            <p:cNvSpPr/>
            <p:nvPr/>
          </p:nvSpPr>
          <p:spPr>
            <a:xfrm>
              <a:off x="5095975" y="3938675"/>
              <a:ext cx="22050" cy="18575"/>
            </a:xfrm>
            <a:custGeom>
              <a:avLst/>
              <a:gdLst/>
              <a:ahLst/>
              <a:cxnLst/>
              <a:rect l="l" t="t" r="r" b="b"/>
              <a:pathLst>
                <a:path w="882" h="743"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2"/>
            <p:cNvSpPr/>
            <p:nvPr/>
          </p:nvSpPr>
          <p:spPr>
            <a:xfrm>
              <a:off x="5128650" y="3938675"/>
              <a:ext cx="22050" cy="18575"/>
            </a:xfrm>
            <a:custGeom>
              <a:avLst/>
              <a:gdLst/>
              <a:ahLst/>
              <a:cxnLst/>
              <a:rect l="l" t="t" r="r" b="b"/>
              <a:pathLst>
                <a:path w="882" h="743"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2"/>
            <p:cNvSpPr/>
            <p:nvPr/>
          </p:nvSpPr>
          <p:spPr>
            <a:xfrm>
              <a:off x="5030650" y="3966050"/>
              <a:ext cx="22025" cy="18525"/>
            </a:xfrm>
            <a:custGeom>
              <a:avLst/>
              <a:gdLst/>
              <a:ahLst/>
              <a:cxnLst/>
              <a:rect l="l" t="t" r="r" b="b"/>
              <a:pathLst>
                <a:path w="881" h="741" extrusionOk="0">
                  <a:moveTo>
                    <a:pt x="0" y="0"/>
                  </a:moveTo>
                  <a:lnTo>
                    <a:pt x="0"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2"/>
            <p:cNvSpPr/>
            <p:nvPr/>
          </p:nvSpPr>
          <p:spPr>
            <a:xfrm>
              <a:off x="5063300" y="3966050"/>
              <a:ext cx="22050" cy="18525"/>
            </a:xfrm>
            <a:custGeom>
              <a:avLst/>
              <a:gdLst/>
              <a:ahLst/>
              <a:cxnLst/>
              <a:rect l="l" t="t" r="r" b="b"/>
              <a:pathLst>
                <a:path w="882" h="741" extrusionOk="0">
                  <a:moveTo>
                    <a:pt x="0" y="0"/>
                  </a:moveTo>
                  <a:lnTo>
                    <a:pt x="0"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2"/>
            <p:cNvSpPr/>
            <p:nvPr/>
          </p:nvSpPr>
          <p:spPr>
            <a:xfrm>
              <a:off x="5095975" y="3966050"/>
              <a:ext cx="22050" cy="18525"/>
            </a:xfrm>
            <a:custGeom>
              <a:avLst/>
              <a:gdLst/>
              <a:ahLst/>
              <a:cxnLst/>
              <a:rect l="l" t="t" r="r" b="b"/>
              <a:pathLst>
                <a:path w="882" h="741" extrusionOk="0">
                  <a:moveTo>
                    <a:pt x="1" y="0"/>
                  </a:moveTo>
                  <a:lnTo>
                    <a:pt x="1"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2"/>
            <p:cNvSpPr/>
            <p:nvPr/>
          </p:nvSpPr>
          <p:spPr>
            <a:xfrm>
              <a:off x="5128650" y="3966050"/>
              <a:ext cx="22050" cy="18525"/>
            </a:xfrm>
            <a:custGeom>
              <a:avLst/>
              <a:gdLst/>
              <a:ahLst/>
              <a:cxnLst/>
              <a:rect l="l" t="t" r="r" b="b"/>
              <a:pathLst>
                <a:path w="882" h="741" extrusionOk="0">
                  <a:moveTo>
                    <a:pt x="1" y="0"/>
                  </a:moveTo>
                  <a:lnTo>
                    <a:pt x="1" y="741"/>
                  </a:lnTo>
                  <a:lnTo>
                    <a:pt x="881" y="741"/>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2"/>
            <p:cNvSpPr/>
            <p:nvPr/>
          </p:nvSpPr>
          <p:spPr>
            <a:xfrm>
              <a:off x="5030650" y="3993375"/>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2"/>
            <p:cNvSpPr/>
            <p:nvPr/>
          </p:nvSpPr>
          <p:spPr>
            <a:xfrm>
              <a:off x="5063300" y="3993375"/>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2"/>
            <p:cNvSpPr/>
            <p:nvPr/>
          </p:nvSpPr>
          <p:spPr>
            <a:xfrm>
              <a:off x="5095975" y="3993375"/>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2"/>
            <p:cNvSpPr/>
            <p:nvPr/>
          </p:nvSpPr>
          <p:spPr>
            <a:xfrm>
              <a:off x="5128650" y="3993375"/>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2"/>
            <p:cNvSpPr/>
            <p:nvPr/>
          </p:nvSpPr>
          <p:spPr>
            <a:xfrm>
              <a:off x="5030650" y="4020700"/>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2"/>
            <p:cNvSpPr/>
            <p:nvPr/>
          </p:nvSpPr>
          <p:spPr>
            <a:xfrm>
              <a:off x="5063300" y="4020700"/>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2"/>
            <p:cNvSpPr/>
            <p:nvPr/>
          </p:nvSpPr>
          <p:spPr>
            <a:xfrm>
              <a:off x="5095975" y="40207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2"/>
            <p:cNvSpPr/>
            <p:nvPr/>
          </p:nvSpPr>
          <p:spPr>
            <a:xfrm>
              <a:off x="5128650" y="40207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2"/>
            <p:cNvSpPr/>
            <p:nvPr/>
          </p:nvSpPr>
          <p:spPr>
            <a:xfrm>
              <a:off x="5030650" y="4048050"/>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2"/>
            <p:cNvSpPr/>
            <p:nvPr/>
          </p:nvSpPr>
          <p:spPr>
            <a:xfrm>
              <a:off x="5063300" y="4048050"/>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2"/>
            <p:cNvSpPr/>
            <p:nvPr/>
          </p:nvSpPr>
          <p:spPr>
            <a:xfrm>
              <a:off x="5095975" y="404805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2"/>
            <p:cNvSpPr/>
            <p:nvPr/>
          </p:nvSpPr>
          <p:spPr>
            <a:xfrm>
              <a:off x="5128650" y="404805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2"/>
            <p:cNvSpPr/>
            <p:nvPr/>
          </p:nvSpPr>
          <p:spPr>
            <a:xfrm>
              <a:off x="5030650" y="4075400"/>
              <a:ext cx="22025" cy="18550"/>
            </a:xfrm>
            <a:custGeom>
              <a:avLst/>
              <a:gdLst/>
              <a:ahLst/>
              <a:cxnLst/>
              <a:rect l="l" t="t" r="r" b="b"/>
              <a:pathLst>
                <a:path w="881"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2"/>
            <p:cNvSpPr/>
            <p:nvPr/>
          </p:nvSpPr>
          <p:spPr>
            <a:xfrm>
              <a:off x="5063300" y="4075400"/>
              <a:ext cx="22050" cy="18550"/>
            </a:xfrm>
            <a:custGeom>
              <a:avLst/>
              <a:gdLst/>
              <a:ahLst/>
              <a:cxnLst/>
              <a:rect l="l" t="t" r="r" b="b"/>
              <a:pathLst>
                <a:path w="882" h="742" extrusionOk="0">
                  <a:moveTo>
                    <a:pt x="0" y="0"/>
                  </a:moveTo>
                  <a:lnTo>
                    <a:pt x="0"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2"/>
            <p:cNvSpPr/>
            <p:nvPr/>
          </p:nvSpPr>
          <p:spPr>
            <a:xfrm>
              <a:off x="5095975" y="40754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2"/>
            <p:cNvSpPr/>
            <p:nvPr/>
          </p:nvSpPr>
          <p:spPr>
            <a:xfrm>
              <a:off x="5128650" y="4075400"/>
              <a:ext cx="22050" cy="18550"/>
            </a:xfrm>
            <a:custGeom>
              <a:avLst/>
              <a:gdLst/>
              <a:ahLst/>
              <a:cxnLst/>
              <a:rect l="l" t="t" r="r" b="b"/>
              <a:pathLst>
                <a:path w="882" h="742" extrusionOk="0">
                  <a:moveTo>
                    <a:pt x="1" y="0"/>
                  </a:moveTo>
                  <a:lnTo>
                    <a:pt x="1" y="742"/>
                  </a:lnTo>
                  <a:lnTo>
                    <a:pt x="881" y="742"/>
                  </a:lnTo>
                  <a:lnTo>
                    <a:pt x="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2"/>
            <p:cNvSpPr/>
            <p:nvPr/>
          </p:nvSpPr>
          <p:spPr>
            <a:xfrm>
              <a:off x="5030650" y="4102700"/>
              <a:ext cx="22025" cy="18575"/>
            </a:xfrm>
            <a:custGeom>
              <a:avLst/>
              <a:gdLst/>
              <a:ahLst/>
              <a:cxnLst/>
              <a:rect l="l" t="t" r="r" b="b"/>
              <a:pathLst>
                <a:path w="881"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2"/>
            <p:cNvSpPr/>
            <p:nvPr/>
          </p:nvSpPr>
          <p:spPr>
            <a:xfrm>
              <a:off x="5063300" y="4102700"/>
              <a:ext cx="22050" cy="18575"/>
            </a:xfrm>
            <a:custGeom>
              <a:avLst/>
              <a:gdLst/>
              <a:ahLst/>
              <a:cxnLst/>
              <a:rect l="l" t="t" r="r" b="b"/>
              <a:pathLst>
                <a:path w="882"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2"/>
            <p:cNvSpPr/>
            <p:nvPr/>
          </p:nvSpPr>
          <p:spPr>
            <a:xfrm>
              <a:off x="5095975" y="41027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2"/>
            <p:cNvSpPr/>
            <p:nvPr/>
          </p:nvSpPr>
          <p:spPr>
            <a:xfrm>
              <a:off x="5128650" y="41027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2"/>
            <p:cNvSpPr/>
            <p:nvPr/>
          </p:nvSpPr>
          <p:spPr>
            <a:xfrm>
              <a:off x="5030650" y="4130050"/>
              <a:ext cx="22025" cy="18575"/>
            </a:xfrm>
            <a:custGeom>
              <a:avLst/>
              <a:gdLst/>
              <a:ahLst/>
              <a:cxnLst/>
              <a:rect l="l" t="t" r="r" b="b"/>
              <a:pathLst>
                <a:path w="881"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2"/>
            <p:cNvSpPr/>
            <p:nvPr/>
          </p:nvSpPr>
          <p:spPr>
            <a:xfrm>
              <a:off x="5063300" y="4130050"/>
              <a:ext cx="22050" cy="18575"/>
            </a:xfrm>
            <a:custGeom>
              <a:avLst/>
              <a:gdLst/>
              <a:ahLst/>
              <a:cxnLst/>
              <a:rect l="l" t="t" r="r" b="b"/>
              <a:pathLst>
                <a:path w="882"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2"/>
            <p:cNvSpPr/>
            <p:nvPr/>
          </p:nvSpPr>
          <p:spPr>
            <a:xfrm>
              <a:off x="5095975" y="413005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2"/>
            <p:cNvSpPr/>
            <p:nvPr/>
          </p:nvSpPr>
          <p:spPr>
            <a:xfrm>
              <a:off x="5128650" y="413005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2"/>
            <p:cNvSpPr/>
            <p:nvPr/>
          </p:nvSpPr>
          <p:spPr>
            <a:xfrm>
              <a:off x="5030650" y="4157400"/>
              <a:ext cx="22025" cy="18575"/>
            </a:xfrm>
            <a:custGeom>
              <a:avLst/>
              <a:gdLst/>
              <a:ahLst/>
              <a:cxnLst/>
              <a:rect l="l" t="t" r="r" b="b"/>
              <a:pathLst>
                <a:path w="881"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2"/>
            <p:cNvSpPr/>
            <p:nvPr/>
          </p:nvSpPr>
          <p:spPr>
            <a:xfrm>
              <a:off x="5063300" y="4157400"/>
              <a:ext cx="22050" cy="18575"/>
            </a:xfrm>
            <a:custGeom>
              <a:avLst/>
              <a:gdLst/>
              <a:ahLst/>
              <a:cxnLst/>
              <a:rect l="l" t="t" r="r" b="b"/>
              <a:pathLst>
                <a:path w="882" h="743" extrusionOk="0">
                  <a:moveTo>
                    <a:pt x="0" y="1"/>
                  </a:moveTo>
                  <a:lnTo>
                    <a:pt x="0"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2"/>
            <p:cNvSpPr/>
            <p:nvPr/>
          </p:nvSpPr>
          <p:spPr>
            <a:xfrm>
              <a:off x="5095975" y="41574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2"/>
            <p:cNvSpPr/>
            <p:nvPr/>
          </p:nvSpPr>
          <p:spPr>
            <a:xfrm>
              <a:off x="5128650" y="4157400"/>
              <a:ext cx="22050" cy="18575"/>
            </a:xfrm>
            <a:custGeom>
              <a:avLst/>
              <a:gdLst/>
              <a:ahLst/>
              <a:cxnLst/>
              <a:rect l="l" t="t" r="r" b="b"/>
              <a:pathLst>
                <a:path w="882" h="743" extrusionOk="0">
                  <a:moveTo>
                    <a:pt x="1" y="1"/>
                  </a:moveTo>
                  <a:lnTo>
                    <a:pt x="1" y="743"/>
                  </a:lnTo>
                  <a:lnTo>
                    <a:pt x="881" y="743"/>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2"/>
            <p:cNvSpPr/>
            <p:nvPr/>
          </p:nvSpPr>
          <p:spPr>
            <a:xfrm>
              <a:off x="5030650" y="4184750"/>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2"/>
            <p:cNvSpPr/>
            <p:nvPr/>
          </p:nvSpPr>
          <p:spPr>
            <a:xfrm>
              <a:off x="5063300" y="4184750"/>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2"/>
            <p:cNvSpPr/>
            <p:nvPr/>
          </p:nvSpPr>
          <p:spPr>
            <a:xfrm>
              <a:off x="5095975" y="418475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2"/>
            <p:cNvSpPr/>
            <p:nvPr/>
          </p:nvSpPr>
          <p:spPr>
            <a:xfrm>
              <a:off x="5128650" y="418475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2"/>
            <p:cNvSpPr/>
            <p:nvPr/>
          </p:nvSpPr>
          <p:spPr>
            <a:xfrm>
              <a:off x="5030650" y="4212100"/>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2"/>
            <p:cNvSpPr/>
            <p:nvPr/>
          </p:nvSpPr>
          <p:spPr>
            <a:xfrm>
              <a:off x="5063300" y="4212100"/>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2"/>
            <p:cNvSpPr/>
            <p:nvPr/>
          </p:nvSpPr>
          <p:spPr>
            <a:xfrm>
              <a:off x="5095975" y="421210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2"/>
            <p:cNvSpPr/>
            <p:nvPr/>
          </p:nvSpPr>
          <p:spPr>
            <a:xfrm>
              <a:off x="5128650" y="4212100"/>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2"/>
            <p:cNvSpPr/>
            <p:nvPr/>
          </p:nvSpPr>
          <p:spPr>
            <a:xfrm>
              <a:off x="5030650" y="4239425"/>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2"/>
            <p:cNvSpPr/>
            <p:nvPr/>
          </p:nvSpPr>
          <p:spPr>
            <a:xfrm>
              <a:off x="5063300" y="4239425"/>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2"/>
            <p:cNvSpPr/>
            <p:nvPr/>
          </p:nvSpPr>
          <p:spPr>
            <a:xfrm>
              <a:off x="5095975" y="423942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2"/>
            <p:cNvSpPr/>
            <p:nvPr/>
          </p:nvSpPr>
          <p:spPr>
            <a:xfrm>
              <a:off x="5128650" y="423942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2"/>
            <p:cNvSpPr/>
            <p:nvPr/>
          </p:nvSpPr>
          <p:spPr>
            <a:xfrm>
              <a:off x="5030650" y="4266775"/>
              <a:ext cx="22025" cy="18575"/>
            </a:xfrm>
            <a:custGeom>
              <a:avLst/>
              <a:gdLst/>
              <a:ahLst/>
              <a:cxnLst/>
              <a:rect l="l" t="t" r="r" b="b"/>
              <a:pathLst>
                <a:path w="881"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2"/>
            <p:cNvSpPr/>
            <p:nvPr/>
          </p:nvSpPr>
          <p:spPr>
            <a:xfrm>
              <a:off x="5063300" y="4266775"/>
              <a:ext cx="22050" cy="18575"/>
            </a:xfrm>
            <a:custGeom>
              <a:avLst/>
              <a:gdLst/>
              <a:ahLst/>
              <a:cxnLst/>
              <a:rect l="l" t="t" r="r" b="b"/>
              <a:pathLst>
                <a:path w="882" h="743" extrusionOk="0">
                  <a:moveTo>
                    <a:pt x="0" y="1"/>
                  </a:moveTo>
                  <a:lnTo>
                    <a:pt x="0"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2"/>
            <p:cNvSpPr/>
            <p:nvPr/>
          </p:nvSpPr>
          <p:spPr>
            <a:xfrm>
              <a:off x="5095975" y="426677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2"/>
            <p:cNvSpPr/>
            <p:nvPr/>
          </p:nvSpPr>
          <p:spPr>
            <a:xfrm>
              <a:off x="5128650" y="4266775"/>
              <a:ext cx="22050" cy="18575"/>
            </a:xfrm>
            <a:custGeom>
              <a:avLst/>
              <a:gdLst/>
              <a:ahLst/>
              <a:cxnLst/>
              <a:rect l="l" t="t" r="r" b="b"/>
              <a:pathLst>
                <a:path w="882" h="743" extrusionOk="0">
                  <a:moveTo>
                    <a:pt x="1" y="1"/>
                  </a:moveTo>
                  <a:lnTo>
                    <a:pt x="1" y="742"/>
                  </a:lnTo>
                  <a:lnTo>
                    <a:pt x="881" y="742"/>
                  </a:lnTo>
                  <a:lnTo>
                    <a:pt x="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2"/>
            <p:cNvSpPr/>
            <p:nvPr/>
          </p:nvSpPr>
          <p:spPr>
            <a:xfrm>
              <a:off x="5150675" y="4323275"/>
              <a:ext cx="68350" cy="99025"/>
            </a:xfrm>
            <a:custGeom>
              <a:avLst/>
              <a:gdLst/>
              <a:ahLst/>
              <a:cxnLst/>
              <a:rect l="l" t="t" r="r" b="b"/>
              <a:pathLst>
                <a:path w="2734" h="3961" extrusionOk="0">
                  <a:moveTo>
                    <a:pt x="0" y="1"/>
                  </a:moveTo>
                  <a:lnTo>
                    <a:pt x="0" y="3960"/>
                  </a:lnTo>
                  <a:lnTo>
                    <a:pt x="2733" y="3960"/>
                  </a:lnTo>
                  <a:lnTo>
                    <a:pt x="2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2"/>
            <p:cNvSpPr/>
            <p:nvPr/>
          </p:nvSpPr>
          <p:spPr>
            <a:xfrm>
              <a:off x="4955075" y="4323275"/>
              <a:ext cx="68300" cy="99025"/>
            </a:xfrm>
            <a:custGeom>
              <a:avLst/>
              <a:gdLst/>
              <a:ahLst/>
              <a:cxnLst/>
              <a:rect l="l" t="t" r="r" b="b"/>
              <a:pathLst>
                <a:path w="2732" h="3961" extrusionOk="0">
                  <a:moveTo>
                    <a:pt x="1" y="1"/>
                  </a:moveTo>
                  <a:lnTo>
                    <a:pt x="1" y="3960"/>
                  </a:lnTo>
                  <a:lnTo>
                    <a:pt x="2732" y="3960"/>
                  </a:lnTo>
                  <a:lnTo>
                    <a:pt x="2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2"/>
            <p:cNvSpPr/>
            <p:nvPr/>
          </p:nvSpPr>
          <p:spPr>
            <a:xfrm>
              <a:off x="5691850" y="4285825"/>
              <a:ext cx="118450" cy="136475"/>
            </a:xfrm>
            <a:custGeom>
              <a:avLst/>
              <a:gdLst/>
              <a:ahLst/>
              <a:cxnLst/>
              <a:rect l="l" t="t" r="r" b="b"/>
              <a:pathLst>
                <a:path w="4738" h="5459" extrusionOk="0">
                  <a:moveTo>
                    <a:pt x="669" y="1"/>
                  </a:moveTo>
                  <a:lnTo>
                    <a:pt x="669" y="725"/>
                  </a:lnTo>
                  <a:lnTo>
                    <a:pt x="0" y="725"/>
                  </a:lnTo>
                  <a:lnTo>
                    <a:pt x="0" y="5458"/>
                  </a:lnTo>
                  <a:lnTo>
                    <a:pt x="4738" y="5458"/>
                  </a:lnTo>
                  <a:lnTo>
                    <a:pt x="4738" y="725"/>
                  </a:lnTo>
                  <a:lnTo>
                    <a:pt x="4068" y="725"/>
                  </a:lnTo>
                  <a:lnTo>
                    <a:pt x="40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2"/>
            <p:cNvSpPr/>
            <p:nvPr/>
          </p:nvSpPr>
          <p:spPr>
            <a:xfrm>
              <a:off x="5701775" y="4313200"/>
              <a:ext cx="98625" cy="19100"/>
            </a:xfrm>
            <a:custGeom>
              <a:avLst/>
              <a:gdLst/>
              <a:ahLst/>
              <a:cxnLst/>
              <a:rect l="l" t="t" r="r" b="b"/>
              <a:pathLst>
                <a:path w="3945" h="764" extrusionOk="0">
                  <a:moveTo>
                    <a:pt x="0" y="1"/>
                  </a:moveTo>
                  <a:lnTo>
                    <a:pt x="0" y="763"/>
                  </a:lnTo>
                  <a:lnTo>
                    <a:pt x="3944" y="763"/>
                  </a:lnTo>
                  <a:lnTo>
                    <a:pt x="39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2"/>
            <p:cNvSpPr/>
            <p:nvPr/>
          </p:nvSpPr>
          <p:spPr>
            <a:xfrm>
              <a:off x="5701775" y="4341775"/>
              <a:ext cx="19750" cy="24525"/>
            </a:xfrm>
            <a:custGeom>
              <a:avLst/>
              <a:gdLst/>
              <a:ahLst/>
              <a:cxnLst/>
              <a:rect l="l" t="t" r="r" b="b"/>
              <a:pathLst>
                <a:path w="790" h="981" extrusionOk="0">
                  <a:moveTo>
                    <a:pt x="0" y="0"/>
                  </a:moveTo>
                  <a:lnTo>
                    <a:pt x="0" y="981"/>
                  </a:lnTo>
                  <a:lnTo>
                    <a:pt x="789" y="981"/>
                  </a:lnTo>
                  <a:lnTo>
                    <a:pt x="7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2"/>
            <p:cNvSpPr/>
            <p:nvPr/>
          </p:nvSpPr>
          <p:spPr>
            <a:xfrm>
              <a:off x="5780650" y="4341775"/>
              <a:ext cx="19750" cy="24525"/>
            </a:xfrm>
            <a:custGeom>
              <a:avLst/>
              <a:gdLst/>
              <a:ahLst/>
              <a:cxnLst/>
              <a:rect l="l" t="t" r="r" b="b"/>
              <a:pathLst>
                <a:path w="790" h="981" extrusionOk="0">
                  <a:moveTo>
                    <a:pt x="0" y="0"/>
                  </a:moveTo>
                  <a:lnTo>
                    <a:pt x="0" y="981"/>
                  </a:lnTo>
                  <a:lnTo>
                    <a:pt x="789" y="981"/>
                  </a:lnTo>
                  <a:lnTo>
                    <a:pt x="7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2"/>
            <p:cNvSpPr/>
            <p:nvPr/>
          </p:nvSpPr>
          <p:spPr>
            <a:xfrm>
              <a:off x="5741200" y="4341775"/>
              <a:ext cx="19725" cy="24525"/>
            </a:xfrm>
            <a:custGeom>
              <a:avLst/>
              <a:gdLst/>
              <a:ahLst/>
              <a:cxnLst/>
              <a:rect l="l" t="t" r="r" b="b"/>
              <a:pathLst>
                <a:path w="789" h="981" extrusionOk="0">
                  <a:moveTo>
                    <a:pt x="0" y="0"/>
                  </a:moveTo>
                  <a:lnTo>
                    <a:pt x="0" y="981"/>
                  </a:lnTo>
                  <a:lnTo>
                    <a:pt x="788" y="981"/>
                  </a:lnTo>
                  <a:lnTo>
                    <a:pt x="7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2"/>
            <p:cNvSpPr/>
            <p:nvPr/>
          </p:nvSpPr>
          <p:spPr>
            <a:xfrm>
              <a:off x="5701775" y="4375725"/>
              <a:ext cx="19750" cy="24575"/>
            </a:xfrm>
            <a:custGeom>
              <a:avLst/>
              <a:gdLst/>
              <a:ahLst/>
              <a:cxnLst/>
              <a:rect l="l" t="t" r="r" b="b"/>
              <a:pathLst>
                <a:path w="790" h="983" extrusionOk="0">
                  <a:moveTo>
                    <a:pt x="0" y="1"/>
                  </a:moveTo>
                  <a:lnTo>
                    <a:pt x="0" y="983"/>
                  </a:lnTo>
                  <a:lnTo>
                    <a:pt x="789" y="983"/>
                  </a:lnTo>
                  <a:lnTo>
                    <a:pt x="7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2"/>
            <p:cNvSpPr/>
            <p:nvPr/>
          </p:nvSpPr>
          <p:spPr>
            <a:xfrm>
              <a:off x="5780650" y="4375725"/>
              <a:ext cx="19750" cy="24575"/>
            </a:xfrm>
            <a:custGeom>
              <a:avLst/>
              <a:gdLst/>
              <a:ahLst/>
              <a:cxnLst/>
              <a:rect l="l" t="t" r="r" b="b"/>
              <a:pathLst>
                <a:path w="790" h="983" extrusionOk="0">
                  <a:moveTo>
                    <a:pt x="0" y="1"/>
                  </a:moveTo>
                  <a:lnTo>
                    <a:pt x="0" y="983"/>
                  </a:lnTo>
                  <a:lnTo>
                    <a:pt x="789" y="983"/>
                  </a:lnTo>
                  <a:lnTo>
                    <a:pt x="7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2"/>
            <p:cNvSpPr/>
            <p:nvPr/>
          </p:nvSpPr>
          <p:spPr>
            <a:xfrm>
              <a:off x="5741200" y="4375725"/>
              <a:ext cx="19725" cy="24575"/>
            </a:xfrm>
            <a:custGeom>
              <a:avLst/>
              <a:gdLst/>
              <a:ahLst/>
              <a:cxnLst/>
              <a:rect l="l" t="t" r="r" b="b"/>
              <a:pathLst>
                <a:path w="789" h="983" extrusionOk="0">
                  <a:moveTo>
                    <a:pt x="0" y="1"/>
                  </a:moveTo>
                  <a:lnTo>
                    <a:pt x="0" y="983"/>
                  </a:lnTo>
                  <a:lnTo>
                    <a:pt x="788" y="983"/>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2"/>
            <p:cNvSpPr/>
            <p:nvPr/>
          </p:nvSpPr>
          <p:spPr>
            <a:xfrm>
              <a:off x="5117975" y="4336275"/>
              <a:ext cx="357375" cy="86025"/>
            </a:xfrm>
            <a:custGeom>
              <a:avLst/>
              <a:gdLst/>
              <a:ahLst/>
              <a:cxnLst/>
              <a:rect l="l" t="t" r="r" b="b"/>
              <a:pathLst>
                <a:path w="14295" h="3441" extrusionOk="0">
                  <a:moveTo>
                    <a:pt x="0" y="1"/>
                  </a:moveTo>
                  <a:lnTo>
                    <a:pt x="0" y="3440"/>
                  </a:lnTo>
                  <a:lnTo>
                    <a:pt x="14295" y="3440"/>
                  </a:lnTo>
                  <a:lnTo>
                    <a:pt x="142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2"/>
            <p:cNvSpPr/>
            <p:nvPr/>
          </p:nvSpPr>
          <p:spPr>
            <a:xfrm>
              <a:off x="5370350" y="4369775"/>
              <a:ext cx="210025" cy="52525"/>
            </a:xfrm>
            <a:custGeom>
              <a:avLst/>
              <a:gdLst/>
              <a:ahLst/>
              <a:cxnLst/>
              <a:rect l="l" t="t" r="r" b="b"/>
              <a:pathLst>
                <a:path w="8401" h="2101" extrusionOk="0">
                  <a:moveTo>
                    <a:pt x="1" y="1"/>
                  </a:moveTo>
                  <a:lnTo>
                    <a:pt x="1" y="2100"/>
                  </a:lnTo>
                  <a:lnTo>
                    <a:pt x="8400" y="2100"/>
                  </a:lnTo>
                  <a:lnTo>
                    <a:pt x="84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2"/>
            <p:cNvSpPr/>
            <p:nvPr/>
          </p:nvSpPr>
          <p:spPr>
            <a:xfrm>
              <a:off x="5497050" y="4336275"/>
              <a:ext cx="210000" cy="86025"/>
            </a:xfrm>
            <a:custGeom>
              <a:avLst/>
              <a:gdLst/>
              <a:ahLst/>
              <a:cxnLst/>
              <a:rect l="l" t="t" r="r" b="b"/>
              <a:pathLst>
                <a:path w="8400" h="3441" extrusionOk="0">
                  <a:moveTo>
                    <a:pt x="1" y="1"/>
                  </a:moveTo>
                  <a:lnTo>
                    <a:pt x="1" y="3440"/>
                  </a:lnTo>
                  <a:lnTo>
                    <a:pt x="8399" y="3440"/>
                  </a:lnTo>
                  <a:lnTo>
                    <a:pt x="83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2"/>
            <p:cNvSpPr/>
            <p:nvPr/>
          </p:nvSpPr>
          <p:spPr>
            <a:xfrm>
              <a:off x="5805700" y="4339675"/>
              <a:ext cx="31550" cy="82625"/>
            </a:xfrm>
            <a:custGeom>
              <a:avLst/>
              <a:gdLst/>
              <a:ahLst/>
              <a:cxnLst/>
              <a:rect l="l" t="t" r="r" b="b"/>
              <a:pathLst>
                <a:path w="1262" h="3305" extrusionOk="0">
                  <a:moveTo>
                    <a:pt x="0" y="1"/>
                  </a:moveTo>
                  <a:lnTo>
                    <a:pt x="0" y="3304"/>
                  </a:lnTo>
                  <a:lnTo>
                    <a:pt x="1261" y="3304"/>
                  </a:lnTo>
                  <a:lnTo>
                    <a:pt x="1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2"/>
            <p:cNvSpPr/>
            <p:nvPr/>
          </p:nvSpPr>
          <p:spPr>
            <a:xfrm>
              <a:off x="5504500" y="3751300"/>
              <a:ext cx="174000" cy="620275"/>
            </a:xfrm>
            <a:custGeom>
              <a:avLst/>
              <a:gdLst/>
              <a:ahLst/>
              <a:cxnLst/>
              <a:rect l="l" t="t" r="r" b="b"/>
              <a:pathLst>
                <a:path w="6960" h="24811" extrusionOk="0">
                  <a:moveTo>
                    <a:pt x="1381" y="1"/>
                  </a:moveTo>
                  <a:lnTo>
                    <a:pt x="1381" y="698"/>
                  </a:lnTo>
                  <a:lnTo>
                    <a:pt x="681" y="698"/>
                  </a:lnTo>
                  <a:lnTo>
                    <a:pt x="681" y="1578"/>
                  </a:lnTo>
                  <a:lnTo>
                    <a:pt x="1" y="1578"/>
                  </a:lnTo>
                  <a:lnTo>
                    <a:pt x="1" y="2137"/>
                  </a:lnTo>
                  <a:lnTo>
                    <a:pt x="681" y="2137"/>
                  </a:lnTo>
                  <a:lnTo>
                    <a:pt x="681" y="2884"/>
                  </a:lnTo>
                  <a:lnTo>
                    <a:pt x="1" y="2884"/>
                  </a:lnTo>
                  <a:lnTo>
                    <a:pt x="1" y="3442"/>
                  </a:lnTo>
                  <a:lnTo>
                    <a:pt x="681" y="3442"/>
                  </a:lnTo>
                  <a:lnTo>
                    <a:pt x="681" y="4188"/>
                  </a:lnTo>
                  <a:lnTo>
                    <a:pt x="1" y="4188"/>
                  </a:lnTo>
                  <a:lnTo>
                    <a:pt x="1" y="4748"/>
                  </a:lnTo>
                  <a:lnTo>
                    <a:pt x="681" y="4748"/>
                  </a:lnTo>
                  <a:lnTo>
                    <a:pt x="681" y="5493"/>
                  </a:lnTo>
                  <a:lnTo>
                    <a:pt x="1" y="5493"/>
                  </a:lnTo>
                  <a:lnTo>
                    <a:pt x="1" y="6052"/>
                  </a:lnTo>
                  <a:lnTo>
                    <a:pt x="681" y="6052"/>
                  </a:lnTo>
                  <a:lnTo>
                    <a:pt x="681" y="6799"/>
                  </a:lnTo>
                  <a:lnTo>
                    <a:pt x="1" y="6799"/>
                  </a:lnTo>
                  <a:lnTo>
                    <a:pt x="1" y="7357"/>
                  </a:lnTo>
                  <a:lnTo>
                    <a:pt x="681" y="7357"/>
                  </a:lnTo>
                  <a:lnTo>
                    <a:pt x="681" y="8103"/>
                  </a:lnTo>
                  <a:lnTo>
                    <a:pt x="1" y="8103"/>
                  </a:lnTo>
                  <a:lnTo>
                    <a:pt x="1" y="8663"/>
                  </a:lnTo>
                  <a:lnTo>
                    <a:pt x="681" y="8663"/>
                  </a:lnTo>
                  <a:lnTo>
                    <a:pt x="681" y="9409"/>
                  </a:lnTo>
                  <a:lnTo>
                    <a:pt x="1" y="9409"/>
                  </a:lnTo>
                  <a:lnTo>
                    <a:pt x="1" y="9968"/>
                  </a:lnTo>
                  <a:lnTo>
                    <a:pt x="681" y="9968"/>
                  </a:lnTo>
                  <a:lnTo>
                    <a:pt x="681" y="10713"/>
                  </a:lnTo>
                  <a:lnTo>
                    <a:pt x="1" y="10713"/>
                  </a:lnTo>
                  <a:lnTo>
                    <a:pt x="1" y="11274"/>
                  </a:lnTo>
                  <a:lnTo>
                    <a:pt x="681" y="11274"/>
                  </a:lnTo>
                  <a:lnTo>
                    <a:pt x="681" y="12018"/>
                  </a:lnTo>
                  <a:lnTo>
                    <a:pt x="1" y="12018"/>
                  </a:lnTo>
                  <a:lnTo>
                    <a:pt x="1" y="12578"/>
                  </a:lnTo>
                  <a:lnTo>
                    <a:pt x="681" y="12578"/>
                  </a:lnTo>
                  <a:lnTo>
                    <a:pt x="681" y="13325"/>
                  </a:lnTo>
                  <a:lnTo>
                    <a:pt x="1" y="13325"/>
                  </a:lnTo>
                  <a:lnTo>
                    <a:pt x="1" y="13883"/>
                  </a:lnTo>
                  <a:lnTo>
                    <a:pt x="681" y="13883"/>
                  </a:lnTo>
                  <a:lnTo>
                    <a:pt x="681" y="14629"/>
                  </a:lnTo>
                  <a:lnTo>
                    <a:pt x="1" y="14629"/>
                  </a:lnTo>
                  <a:lnTo>
                    <a:pt x="1" y="15189"/>
                  </a:lnTo>
                  <a:lnTo>
                    <a:pt x="681" y="15189"/>
                  </a:lnTo>
                  <a:lnTo>
                    <a:pt x="681" y="15935"/>
                  </a:lnTo>
                  <a:lnTo>
                    <a:pt x="1" y="15935"/>
                  </a:lnTo>
                  <a:lnTo>
                    <a:pt x="1" y="16493"/>
                  </a:lnTo>
                  <a:lnTo>
                    <a:pt x="681" y="16493"/>
                  </a:lnTo>
                  <a:lnTo>
                    <a:pt x="681" y="17240"/>
                  </a:lnTo>
                  <a:lnTo>
                    <a:pt x="1" y="17240"/>
                  </a:lnTo>
                  <a:lnTo>
                    <a:pt x="1" y="17799"/>
                  </a:lnTo>
                  <a:lnTo>
                    <a:pt x="681" y="17799"/>
                  </a:lnTo>
                  <a:lnTo>
                    <a:pt x="681" y="18544"/>
                  </a:lnTo>
                  <a:lnTo>
                    <a:pt x="1" y="18544"/>
                  </a:lnTo>
                  <a:lnTo>
                    <a:pt x="1" y="19104"/>
                  </a:lnTo>
                  <a:lnTo>
                    <a:pt x="681" y="19104"/>
                  </a:lnTo>
                  <a:lnTo>
                    <a:pt x="681" y="19850"/>
                  </a:lnTo>
                  <a:lnTo>
                    <a:pt x="1" y="19850"/>
                  </a:lnTo>
                  <a:lnTo>
                    <a:pt x="1" y="20408"/>
                  </a:lnTo>
                  <a:lnTo>
                    <a:pt x="681" y="20408"/>
                  </a:lnTo>
                  <a:lnTo>
                    <a:pt x="681" y="21154"/>
                  </a:lnTo>
                  <a:lnTo>
                    <a:pt x="1" y="21154"/>
                  </a:lnTo>
                  <a:lnTo>
                    <a:pt x="1" y="21715"/>
                  </a:lnTo>
                  <a:lnTo>
                    <a:pt x="681" y="21715"/>
                  </a:lnTo>
                  <a:lnTo>
                    <a:pt x="681" y="22460"/>
                  </a:lnTo>
                  <a:lnTo>
                    <a:pt x="1" y="22460"/>
                  </a:lnTo>
                  <a:lnTo>
                    <a:pt x="1" y="23019"/>
                  </a:lnTo>
                  <a:lnTo>
                    <a:pt x="681" y="23019"/>
                  </a:lnTo>
                  <a:lnTo>
                    <a:pt x="681" y="23765"/>
                  </a:lnTo>
                  <a:lnTo>
                    <a:pt x="1" y="23765"/>
                  </a:lnTo>
                  <a:lnTo>
                    <a:pt x="1" y="24325"/>
                  </a:lnTo>
                  <a:lnTo>
                    <a:pt x="681" y="24325"/>
                  </a:lnTo>
                  <a:lnTo>
                    <a:pt x="681" y="24811"/>
                  </a:lnTo>
                  <a:lnTo>
                    <a:pt x="6282" y="24811"/>
                  </a:lnTo>
                  <a:lnTo>
                    <a:pt x="6282" y="24325"/>
                  </a:lnTo>
                  <a:lnTo>
                    <a:pt x="6960" y="24325"/>
                  </a:lnTo>
                  <a:lnTo>
                    <a:pt x="6960" y="23765"/>
                  </a:lnTo>
                  <a:lnTo>
                    <a:pt x="6282" y="23765"/>
                  </a:lnTo>
                  <a:lnTo>
                    <a:pt x="6282" y="23019"/>
                  </a:lnTo>
                  <a:lnTo>
                    <a:pt x="6960" y="23019"/>
                  </a:lnTo>
                  <a:lnTo>
                    <a:pt x="6960" y="22460"/>
                  </a:lnTo>
                  <a:lnTo>
                    <a:pt x="6282" y="22460"/>
                  </a:lnTo>
                  <a:lnTo>
                    <a:pt x="6282" y="21715"/>
                  </a:lnTo>
                  <a:lnTo>
                    <a:pt x="6960" y="21715"/>
                  </a:lnTo>
                  <a:lnTo>
                    <a:pt x="6960" y="21154"/>
                  </a:lnTo>
                  <a:lnTo>
                    <a:pt x="6282" y="21154"/>
                  </a:lnTo>
                  <a:lnTo>
                    <a:pt x="6282" y="20408"/>
                  </a:lnTo>
                  <a:lnTo>
                    <a:pt x="6960" y="20408"/>
                  </a:lnTo>
                  <a:lnTo>
                    <a:pt x="6960" y="19850"/>
                  </a:lnTo>
                  <a:lnTo>
                    <a:pt x="6282" y="19850"/>
                  </a:lnTo>
                  <a:lnTo>
                    <a:pt x="6282" y="19104"/>
                  </a:lnTo>
                  <a:lnTo>
                    <a:pt x="6960" y="19104"/>
                  </a:lnTo>
                  <a:lnTo>
                    <a:pt x="6960" y="18544"/>
                  </a:lnTo>
                  <a:lnTo>
                    <a:pt x="6282" y="18544"/>
                  </a:lnTo>
                  <a:lnTo>
                    <a:pt x="6282" y="17799"/>
                  </a:lnTo>
                  <a:lnTo>
                    <a:pt x="6960" y="17799"/>
                  </a:lnTo>
                  <a:lnTo>
                    <a:pt x="6960" y="17240"/>
                  </a:lnTo>
                  <a:lnTo>
                    <a:pt x="6282" y="17240"/>
                  </a:lnTo>
                  <a:lnTo>
                    <a:pt x="6282" y="16493"/>
                  </a:lnTo>
                  <a:lnTo>
                    <a:pt x="6960" y="16493"/>
                  </a:lnTo>
                  <a:lnTo>
                    <a:pt x="6960" y="15935"/>
                  </a:lnTo>
                  <a:lnTo>
                    <a:pt x="6282" y="15935"/>
                  </a:lnTo>
                  <a:lnTo>
                    <a:pt x="6282" y="15189"/>
                  </a:lnTo>
                  <a:lnTo>
                    <a:pt x="6960" y="15189"/>
                  </a:lnTo>
                  <a:lnTo>
                    <a:pt x="6960" y="14629"/>
                  </a:lnTo>
                  <a:lnTo>
                    <a:pt x="6282" y="14629"/>
                  </a:lnTo>
                  <a:lnTo>
                    <a:pt x="6282" y="13883"/>
                  </a:lnTo>
                  <a:lnTo>
                    <a:pt x="6960" y="13883"/>
                  </a:lnTo>
                  <a:lnTo>
                    <a:pt x="6960" y="13325"/>
                  </a:lnTo>
                  <a:lnTo>
                    <a:pt x="6282" y="13325"/>
                  </a:lnTo>
                  <a:lnTo>
                    <a:pt x="6282" y="12578"/>
                  </a:lnTo>
                  <a:lnTo>
                    <a:pt x="6960" y="12578"/>
                  </a:lnTo>
                  <a:lnTo>
                    <a:pt x="6960" y="12018"/>
                  </a:lnTo>
                  <a:lnTo>
                    <a:pt x="6282" y="12018"/>
                  </a:lnTo>
                  <a:lnTo>
                    <a:pt x="6282" y="11274"/>
                  </a:lnTo>
                  <a:lnTo>
                    <a:pt x="6960" y="11274"/>
                  </a:lnTo>
                  <a:lnTo>
                    <a:pt x="6960" y="10713"/>
                  </a:lnTo>
                  <a:lnTo>
                    <a:pt x="6282" y="10713"/>
                  </a:lnTo>
                  <a:lnTo>
                    <a:pt x="6282" y="9968"/>
                  </a:lnTo>
                  <a:lnTo>
                    <a:pt x="6960" y="9968"/>
                  </a:lnTo>
                  <a:lnTo>
                    <a:pt x="6960" y="9409"/>
                  </a:lnTo>
                  <a:lnTo>
                    <a:pt x="6282" y="9409"/>
                  </a:lnTo>
                  <a:lnTo>
                    <a:pt x="6282" y="8663"/>
                  </a:lnTo>
                  <a:lnTo>
                    <a:pt x="6960" y="8663"/>
                  </a:lnTo>
                  <a:lnTo>
                    <a:pt x="6960" y="8103"/>
                  </a:lnTo>
                  <a:lnTo>
                    <a:pt x="6282" y="8103"/>
                  </a:lnTo>
                  <a:lnTo>
                    <a:pt x="6282" y="7357"/>
                  </a:lnTo>
                  <a:lnTo>
                    <a:pt x="6960" y="7357"/>
                  </a:lnTo>
                  <a:lnTo>
                    <a:pt x="6960" y="6799"/>
                  </a:lnTo>
                  <a:lnTo>
                    <a:pt x="6282" y="6799"/>
                  </a:lnTo>
                  <a:lnTo>
                    <a:pt x="6282" y="6052"/>
                  </a:lnTo>
                  <a:lnTo>
                    <a:pt x="6960" y="6052"/>
                  </a:lnTo>
                  <a:lnTo>
                    <a:pt x="6960" y="5493"/>
                  </a:lnTo>
                  <a:lnTo>
                    <a:pt x="6282" y="5493"/>
                  </a:lnTo>
                  <a:lnTo>
                    <a:pt x="6282" y="4748"/>
                  </a:lnTo>
                  <a:lnTo>
                    <a:pt x="6960" y="4748"/>
                  </a:lnTo>
                  <a:lnTo>
                    <a:pt x="6960" y="4188"/>
                  </a:lnTo>
                  <a:lnTo>
                    <a:pt x="6282" y="4188"/>
                  </a:lnTo>
                  <a:lnTo>
                    <a:pt x="6282" y="3442"/>
                  </a:lnTo>
                  <a:lnTo>
                    <a:pt x="6960" y="3442"/>
                  </a:lnTo>
                  <a:lnTo>
                    <a:pt x="6960" y="2884"/>
                  </a:lnTo>
                  <a:lnTo>
                    <a:pt x="6282" y="2884"/>
                  </a:lnTo>
                  <a:lnTo>
                    <a:pt x="6282" y="2137"/>
                  </a:lnTo>
                  <a:lnTo>
                    <a:pt x="6960" y="2137"/>
                  </a:lnTo>
                  <a:lnTo>
                    <a:pt x="6960" y="1578"/>
                  </a:lnTo>
                  <a:lnTo>
                    <a:pt x="6282" y="1578"/>
                  </a:lnTo>
                  <a:lnTo>
                    <a:pt x="6282" y="698"/>
                  </a:lnTo>
                  <a:lnTo>
                    <a:pt x="5600" y="698"/>
                  </a:lnTo>
                  <a:lnTo>
                    <a:pt x="5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2"/>
            <p:cNvSpPr/>
            <p:nvPr/>
          </p:nvSpPr>
          <p:spPr>
            <a:xfrm>
              <a:off x="5538600" y="3775775"/>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2"/>
            <p:cNvSpPr/>
            <p:nvPr/>
          </p:nvSpPr>
          <p:spPr>
            <a:xfrm>
              <a:off x="5562350" y="3775775"/>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2"/>
            <p:cNvSpPr/>
            <p:nvPr/>
          </p:nvSpPr>
          <p:spPr>
            <a:xfrm>
              <a:off x="5586150" y="3775775"/>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2"/>
            <p:cNvSpPr/>
            <p:nvPr/>
          </p:nvSpPr>
          <p:spPr>
            <a:xfrm>
              <a:off x="5609875" y="37757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2"/>
            <p:cNvSpPr/>
            <p:nvPr/>
          </p:nvSpPr>
          <p:spPr>
            <a:xfrm>
              <a:off x="5633675" y="37757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2"/>
            <p:cNvSpPr/>
            <p:nvPr/>
          </p:nvSpPr>
          <p:spPr>
            <a:xfrm>
              <a:off x="5538600" y="38087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2"/>
            <p:cNvSpPr/>
            <p:nvPr/>
          </p:nvSpPr>
          <p:spPr>
            <a:xfrm>
              <a:off x="5562350" y="38087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2"/>
            <p:cNvSpPr/>
            <p:nvPr/>
          </p:nvSpPr>
          <p:spPr>
            <a:xfrm>
              <a:off x="5586150" y="38087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2"/>
            <p:cNvSpPr/>
            <p:nvPr/>
          </p:nvSpPr>
          <p:spPr>
            <a:xfrm>
              <a:off x="5609875" y="38087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2"/>
            <p:cNvSpPr/>
            <p:nvPr/>
          </p:nvSpPr>
          <p:spPr>
            <a:xfrm>
              <a:off x="5633675" y="38087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2"/>
            <p:cNvSpPr/>
            <p:nvPr/>
          </p:nvSpPr>
          <p:spPr>
            <a:xfrm>
              <a:off x="5538600" y="3841600"/>
              <a:ext cx="10775" cy="9100"/>
            </a:xfrm>
            <a:custGeom>
              <a:avLst/>
              <a:gdLst/>
              <a:ahLst/>
              <a:cxnLst/>
              <a:rect l="l" t="t" r="r" b="b"/>
              <a:pathLst>
                <a:path w="431" h="364" extrusionOk="0">
                  <a:moveTo>
                    <a:pt x="0" y="1"/>
                  </a:moveTo>
                  <a:lnTo>
                    <a:pt x="0" y="364"/>
                  </a:lnTo>
                  <a:lnTo>
                    <a:pt x="430" y="364"/>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2"/>
            <p:cNvSpPr/>
            <p:nvPr/>
          </p:nvSpPr>
          <p:spPr>
            <a:xfrm>
              <a:off x="5562350" y="3841600"/>
              <a:ext cx="10775" cy="9100"/>
            </a:xfrm>
            <a:custGeom>
              <a:avLst/>
              <a:gdLst/>
              <a:ahLst/>
              <a:cxnLst/>
              <a:rect l="l" t="t" r="r" b="b"/>
              <a:pathLst>
                <a:path w="431" h="364" extrusionOk="0">
                  <a:moveTo>
                    <a:pt x="0" y="1"/>
                  </a:moveTo>
                  <a:lnTo>
                    <a:pt x="0" y="364"/>
                  </a:lnTo>
                  <a:lnTo>
                    <a:pt x="431" y="364"/>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2"/>
            <p:cNvSpPr/>
            <p:nvPr/>
          </p:nvSpPr>
          <p:spPr>
            <a:xfrm>
              <a:off x="5586150" y="3841600"/>
              <a:ext cx="10725" cy="9100"/>
            </a:xfrm>
            <a:custGeom>
              <a:avLst/>
              <a:gdLst/>
              <a:ahLst/>
              <a:cxnLst/>
              <a:rect l="l" t="t" r="r" b="b"/>
              <a:pathLst>
                <a:path w="429" h="364" extrusionOk="0">
                  <a:moveTo>
                    <a:pt x="0" y="1"/>
                  </a:moveTo>
                  <a:lnTo>
                    <a:pt x="0" y="364"/>
                  </a:lnTo>
                  <a:lnTo>
                    <a:pt x="429" y="364"/>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2"/>
            <p:cNvSpPr/>
            <p:nvPr/>
          </p:nvSpPr>
          <p:spPr>
            <a:xfrm>
              <a:off x="5609875" y="3841600"/>
              <a:ext cx="10800" cy="9100"/>
            </a:xfrm>
            <a:custGeom>
              <a:avLst/>
              <a:gdLst/>
              <a:ahLst/>
              <a:cxnLst/>
              <a:rect l="l" t="t" r="r" b="b"/>
              <a:pathLst>
                <a:path w="432" h="364" extrusionOk="0">
                  <a:moveTo>
                    <a:pt x="1" y="1"/>
                  </a:moveTo>
                  <a:lnTo>
                    <a:pt x="1" y="364"/>
                  </a:lnTo>
                  <a:lnTo>
                    <a:pt x="431" y="364"/>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2"/>
            <p:cNvSpPr/>
            <p:nvPr/>
          </p:nvSpPr>
          <p:spPr>
            <a:xfrm>
              <a:off x="5633675" y="3841600"/>
              <a:ext cx="10800" cy="9100"/>
            </a:xfrm>
            <a:custGeom>
              <a:avLst/>
              <a:gdLst/>
              <a:ahLst/>
              <a:cxnLst/>
              <a:rect l="l" t="t" r="r" b="b"/>
              <a:pathLst>
                <a:path w="432" h="364" extrusionOk="0">
                  <a:moveTo>
                    <a:pt x="1" y="1"/>
                  </a:moveTo>
                  <a:lnTo>
                    <a:pt x="1" y="364"/>
                  </a:lnTo>
                  <a:lnTo>
                    <a:pt x="431" y="364"/>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2"/>
            <p:cNvSpPr/>
            <p:nvPr/>
          </p:nvSpPr>
          <p:spPr>
            <a:xfrm>
              <a:off x="5538600" y="3874550"/>
              <a:ext cx="10775" cy="9075"/>
            </a:xfrm>
            <a:custGeom>
              <a:avLst/>
              <a:gdLst/>
              <a:ahLst/>
              <a:cxnLst/>
              <a:rect l="l" t="t" r="r" b="b"/>
              <a:pathLst>
                <a:path w="431" h="363"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2"/>
            <p:cNvSpPr/>
            <p:nvPr/>
          </p:nvSpPr>
          <p:spPr>
            <a:xfrm>
              <a:off x="5562350" y="3874550"/>
              <a:ext cx="10775" cy="9075"/>
            </a:xfrm>
            <a:custGeom>
              <a:avLst/>
              <a:gdLst/>
              <a:ahLst/>
              <a:cxnLst/>
              <a:rect l="l" t="t" r="r" b="b"/>
              <a:pathLst>
                <a:path w="431" h="363"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2"/>
            <p:cNvSpPr/>
            <p:nvPr/>
          </p:nvSpPr>
          <p:spPr>
            <a:xfrm>
              <a:off x="5586150" y="3874550"/>
              <a:ext cx="10725" cy="9075"/>
            </a:xfrm>
            <a:custGeom>
              <a:avLst/>
              <a:gdLst/>
              <a:ahLst/>
              <a:cxnLst/>
              <a:rect l="l" t="t" r="r" b="b"/>
              <a:pathLst>
                <a:path w="429" h="363"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2"/>
            <p:cNvSpPr/>
            <p:nvPr/>
          </p:nvSpPr>
          <p:spPr>
            <a:xfrm>
              <a:off x="5609875" y="3874550"/>
              <a:ext cx="10800" cy="9075"/>
            </a:xfrm>
            <a:custGeom>
              <a:avLst/>
              <a:gdLst/>
              <a:ahLst/>
              <a:cxnLst/>
              <a:rect l="l" t="t" r="r" b="b"/>
              <a:pathLst>
                <a:path w="432" h="363"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2"/>
            <p:cNvSpPr/>
            <p:nvPr/>
          </p:nvSpPr>
          <p:spPr>
            <a:xfrm>
              <a:off x="5633675" y="3874550"/>
              <a:ext cx="10800" cy="9075"/>
            </a:xfrm>
            <a:custGeom>
              <a:avLst/>
              <a:gdLst/>
              <a:ahLst/>
              <a:cxnLst/>
              <a:rect l="l" t="t" r="r" b="b"/>
              <a:pathLst>
                <a:path w="432" h="363"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2"/>
            <p:cNvSpPr/>
            <p:nvPr/>
          </p:nvSpPr>
          <p:spPr>
            <a:xfrm>
              <a:off x="5538600" y="3907475"/>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2"/>
            <p:cNvSpPr/>
            <p:nvPr/>
          </p:nvSpPr>
          <p:spPr>
            <a:xfrm>
              <a:off x="5562350" y="3907475"/>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2"/>
            <p:cNvSpPr/>
            <p:nvPr/>
          </p:nvSpPr>
          <p:spPr>
            <a:xfrm>
              <a:off x="5586150" y="3907475"/>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2"/>
            <p:cNvSpPr/>
            <p:nvPr/>
          </p:nvSpPr>
          <p:spPr>
            <a:xfrm>
              <a:off x="5609875" y="39074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2"/>
            <p:cNvSpPr/>
            <p:nvPr/>
          </p:nvSpPr>
          <p:spPr>
            <a:xfrm>
              <a:off x="5633675" y="39074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2"/>
            <p:cNvSpPr/>
            <p:nvPr/>
          </p:nvSpPr>
          <p:spPr>
            <a:xfrm>
              <a:off x="5538600" y="3940375"/>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2"/>
            <p:cNvSpPr/>
            <p:nvPr/>
          </p:nvSpPr>
          <p:spPr>
            <a:xfrm>
              <a:off x="5562350" y="3940375"/>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2"/>
            <p:cNvSpPr/>
            <p:nvPr/>
          </p:nvSpPr>
          <p:spPr>
            <a:xfrm>
              <a:off x="5586150" y="3940375"/>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2"/>
            <p:cNvSpPr/>
            <p:nvPr/>
          </p:nvSpPr>
          <p:spPr>
            <a:xfrm>
              <a:off x="5609875" y="39403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2"/>
            <p:cNvSpPr/>
            <p:nvPr/>
          </p:nvSpPr>
          <p:spPr>
            <a:xfrm>
              <a:off x="5633675" y="39403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2"/>
            <p:cNvSpPr/>
            <p:nvPr/>
          </p:nvSpPr>
          <p:spPr>
            <a:xfrm>
              <a:off x="5538600" y="39733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2"/>
            <p:cNvSpPr/>
            <p:nvPr/>
          </p:nvSpPr>
          <p:spPr>
            <a:xfrm>
              <a:off x="5562350" y="39733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2"/>
            <p:cNvSpPr/>
            <p:nvPr/>
          </p:nvSpPr>
          <p:spPr>
            <a:xfrm>
              <a:off x="5586150" y="39733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2"/>
            <p:cNvSpPr/>
            <p:nvPr/>
          </p:nvSpPr>
          <p:spPr>
            <a:xfrm>
              <a:off x="5609875" y="39733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2"/>
            <p:cNvSpPr/>
            <p:nvPr/>
          </p:nvSpPr>
          <p:spPr>
            <a:xfrm>
              <a:off x="5633675" y="39733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2"/>
            <p:cNvSpPr/>
            <p:nvPr/>
          </p:nvSpPr>
          <p:spPr>
            <a:xfrm>
              <a:off x="5538600" y="4006250"/>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2"/>
            <p:cNvSpPr/>
            <p:nvPr/>
          </p:nvSpPr>
          <p:spPr>
            <a:xfrm>
              <a:off x="5562350" y="4006250"/>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2"/>
            <p:cNvSpPr/>
            <p:nvPr/>
          </p:nvSpPr>
          <p:spPr>
            <a:xfrm>
              <a:off x="5586150" y="4006250"/>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2"/>
            <p:cNvSpPr/>
            <p:nvPr/>
          </p:nvSpPr>
          <p:spPr>
            <a:xfrm>
              <a:off x="5609875" y="4006250"/>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2"/>
            <p:cNvSpPr/>
            <p:nvPr/>
          </p:nvSpPr>
          <p:spPr>
            <a:xfrm>
              <a:off x="5633675" y="4006250"/>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2"/>
            <p:cNvSpPr/>
            <p:nvPr/>
          </p:nvSpPr>
          <p:spPr>
            <a:xfrm>
              <a:off x="5538600" y="4039175"/>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2"/>
            <p:cNvSpPr/>
            <p:nvPr/>
          </p:nvSpPr>
          <p:spPr>
            <a:xfrm>
              <a:off x="5562350" y="4039175"/>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2"/>
            <p:cNvSpPr/>
            <p:nvPr/>
          </p:nvSpPr>
          <p:spPr>
            <a:xfrm>
              <a:off x="5586150" y="4039175"/>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2"/>
            <p:cNvSpPr/>
            <p:nvPr/>
          </p:nvSpPr>
          <p:spPr>
            <a:xfrm>
              <a:off x="5609875" y="40391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2"/>
            <p:cNvSpPr/>
            <p:nvPr/>
          </p:nvSpPr>
          <p:spPr>
            <a:xfrm>
              <a:off x="5633675" y="403917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2"/>
            <p:cNvSpPr/>
            <p:nvPr/>
          </p:nvSpPr>
          <p:spPr>
            <a:xfrm>
              <a:off x="5538600" y="4072100"/>
              <a:ext cx="10775" cy="9075"/>
            </a:xfrm>
            <a:custGeom>
              <a:avLst/>
              <a:gdLst/>
              <a:ahLst/>
              <a:cxnLst/>
              <a:rect l="l" t="t" r="r" b="b"/>
              <a:pathLst>
                <a:path w="431" h="363" extrusionOk="0">
                  <a:moveTo>
                    <a:pt x="0" y="0"/>
                  </a:moveTo>
                  <a:lnTo>
                    <a:pt x="0" y="363"/>
                  </a:lnTo>
                  <a:lnTo>
                    <a:pt x="430" y="363"/>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2"/>
            <p:cNvSpPr/>
            <p:nvPr/>
          </p:nvSpPr>
          <p:spPr>
            <a:xfrm>
              <a:off x="5562350" y="4072100"/>
              <a:ext cx="10775" cy="9075"/>
            </a:xfrm>
            <a:custGeom>
              <a:avLst/>
              <a:gdLst/>
              <a:ahLst/>
              <a:cxnLst/>
              <a:rect l="l" t="t" r="r" b="b"/>
              <a:pathLst>
                <a:path w="431" h="363" extrusionOk="0">
                  <a:moveTo>
                    <a:pt x="0" y="0"/>
                  </a:moveTo>
                  <a:lnTo>
                    <a:pt x="0"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2"/>
            <p:cNvSpPr/>
            <p:nvPr/>
          </p:nvSpPr>
          <p:spPr>
            <a:xfrm>
              <a:off x="5586150" y="4072100"/>
              <a:ext cx="10725" cy="9075"/>
            </a:xfrm>
            <a:custGeom>
              <a:avLst/>
              <a:gdLst/>
              <a:ahLst/>
              <a:cxnLst/>
              <a:rect l="l" t="t" r="r" b="b"/>
              <a:pathLst>
                <a:path w="429" h="363" extrusionOk="0">
                  <a:moveTo>
                    <a:pt x="0" y="0"/>
                  </a:moveTo>
                  <a:lnTo>
                    <a:pt x="0" y="363"/>
                  </a:lnTo>
                  <a:lnTo>
                    <a:pt x="429" y="363"/>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2"/>
            <p:cNvSpPr/>
            <p:nvPr/>
          </p:nvSpPr>
          <p:spPr>
            <a:xfrm>
              <a:off x="5609875" y="4072100"/>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2"/>
            <p:cNvSpPr/>
            <p:nvPr/>
          </p:nvSpPr>
          <p:spPr>
            <a:xfrm>
              <a:off x="5633675" y="4072100"/>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2"/>
            <p:cNvSpPr/>
            <p:nvPr/>
          </p:nvSpPr>
          <p:spPr>
            <a:xfrm>
              <a:off x="5538600" y="4105025"/>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2"/>
            <p:cNvSpPr/>
            <p:nvPr/>
          </p:nvSpPr>
          <p:spPr>
            <a:xfrm>
              <a:off x="5562350" y="4105025"/>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2"/>
            <p:cNvSpPr/>
            <p:nvPr/>
          </p:nvSpPr>
          <p:spPr>
            <a:xfrm>
              <a:off x="5586150" y="4105025"/>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2"/>
            <p:cNvSpPr/>
            <p:nvPr/>
          </p:nvSpPr>
          <p:spPr>
            <a:xfrm>
              <a:off x="5609875" y="410502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2"/>
            <p:cNvSpPr/>
            <p:nvPr/>
          </p:nvSpPr>
          <p:spPr>
            <a:xfrm>
              <a:off x="5633675" y="4105025"/>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2"/>
            <p:cNvSpPr/>
            <p:nvPr/>
          </p:nvSpPr>
          <p:spPr>
            <a:xfrm>
              <a:off x="5538600" y="4137975"/>
              <a:ext cx="10775" cy="9050"/>
            </a:xfrm>
            <a:custGeom>
              <a:avLst/>
              <a:gdLst/>
              <a:ahLst/>
              <a:cxnLst/>
              <a:rect l="l" t="t" r="r" b="b"/>
              <a:pathLst>
                <a:path w="431" h="362" extrusionOk="0">
                  <a:moveTo>
                    <a:pt x="0" y="0"/>
                  </a:moveTo>
                  <a:lnTo>
                    <a:pt x="0" y="362"/>
                  </a:lnTo>
                  <a:lnTo>
                    <a:pt x="430" y="362"/>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2"/>
            <p:cNvSpPr/>
            <p:nvPr/>
          </p:nvSpPr>
          <p:spPr>
            <a:xfrm>
              <a:off x="5562350" y="4137975"/>
              <a:ext cx="10775" cy="9050"/>
            </a:xfrm>
            <a:custGeom>
              <a:avLst/>
              <a:gdLst/>
              <a:ahLst/>
              <a:cxnLst/>
              <a:rect l="l" t="t" r="r" b="b"/>
              <a:pathLst>
                <a:path w="431" h="362" extrusionOk="0">
                  <a:moveTo>
                    <a:pt x="0" y="0"/>
                  </a:moveTo>
                  <a:lnTo>
                    <a:pt x="0"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2"/>
            <p:cNvSpPr/>
            <p:nvPr/>
          </p:nvSpPr>
          <p:spPr>
            <a:xfrm>
              <a:off x="5586150" y="4137975"/>
              <a:ext cx="10725" cy="9050"/>
            </a:xfrm>
            <a:custGeom>
              <a:avLst/>
              <a:gdLst/>
              <a:ahLst/>
              <a:cxnLst/>
              <a:rect l="l" t="t" r="r" b="b"/>
              <a:pathLst>
                <a:path w="429" h="362" extrusionOk="0">
                  <a:moveTo>
                    <a:pt x="0" y="0"/>
                  </a:moveTo>
                  <a:lnTo>
                    <a:pt x="0" y="362"/>
                  </a:lnTo>
                  <a:lnTo>
                    <a:pt x="429" y="362"/>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2"/>
            <p:cNvSpPr/>
            <p:nvPr/>
          </p:nvSpPr>
          <p:spPr>
            <a:xfrm>
              <a:off x="5609875" y="41379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2"/>
            <p:cNvSpPr/>
            <p:nvPr/>
          </p:nvSpPr>
          <p:spPr>
            <a:xfrm>
              <a:off x="5633675" y="4137975"/>
              <a:ext cx="10800" cy="9050"/>
            </a:xfrm>
            <a:custGeom>
              <a:avLst/>
              <a:gdLst/>
              <a:ahLst/>
              <a:cxnLst/>
              <a:rect l="l" t="t" r="r" b="b"/>
              <a:pathLst>
                <a:path w="432" h="362" extrusionOk="0">
                  <a:moveTo>
                    <a:pt x="1" y="0"/>
                  </a:moveTo>
                  <a:lnTo>
                    <a:pt x="1" y="362"/>
                  </a:lnTo>
                  <a:lnTo>
                    <a:pt x="431" y="362"/>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2"/>
            <p:cNvSpPr/>
            <p:nvPr/>
          </p:nvSpPr>
          <p:spPr>
            <a:xfrm>
              <a:off x="5538600" y="41709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2"/>
            <p:cNvSpPr/>
            <p:nvPr/>
          </p:nvSpPr>
          <p:spPr>
            <a:xfrm>
              <a:off x="5562350" y="41709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2"/>
            <p:cNvSpPr/>
            <p:nvPr/>
          </p:nvSpPr>
          <p:spPr>
            <a:xfrm>
              <a:off x="5586150" y="41709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2"/>
            <p:cNvSpPr/>
            <p:nvPr/>
          </p:nvSpPr>
          <p:spPr>
            <a:xfrm>
              <a:off x="5609875" y="41709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2"/>
            <p:cNvSpPr/>
            <p:nvPr/>
          </p:nvSpPr>
          <p:spPr>
            <a:xfrm>
              <a:off x="5633675" y="41709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2"/>
            <p:cNvSpPr/>
            <p:nvPr/>
          </p:nvSpPr>
          <p:spPr>
            <a:xfrm>
              <a:off x="5538600" y="4203825"/>
              <a:ext cx="10775" cy="9075"/>
            </a:xfrm>
            <a:custGeom>
              <a:avLst/>
              <a:gdLst/>
              <a:ahLst/>
              <a:cxnLst/>
              <a:rect l="l" t="t" r="r" b="b"/>
              <a:pathLst>
                <a:path w="431" h="363" extrusionOk="0">
                  <a:moveTo>
                    <a:pt x="0" y="0"/>
                  </a:moveTo>
                  <a:lnTo>
                    <a:pt x="0" y="363"/>
                  </a:lnTo>
                  <a:lnTo>
                    <a:pt x="430" y="363"/>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2"/>
            <p:cNvSpPr/>
            <p:nvPr/>
          </p:nvSpPr>
          <p:spPr>
            <a:xfrm>
              <a:off x="5562350" y="4203825"/>
              <a:ext cx="10775" cy="9075"/>
            </a:xfrm>
            <a:custGeom>
              <a:avLst/>
              <a:gdLst/>
              <a:ahLst/>
              <a:cxnLst/>
              <a:rect l="l" t="t" r="r" b="b"/>
              <a:pathLst>
                <a:path w="431" h="363" extrusionOk="0">
                  <a:moveTo>
                    <a:pt x="0" y="0"/>
                  </a:moveTo>
                  <a:lnTo>
                    <a:pt x="0"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2"/>
            <p:cNvSpPr/>
            <p:nvPr/>
          </p:nvSpPr>
          <p:spPr>
            <a:xfrm>
              <a:off x="5586150" y="4203825"/>
              <a:ext cx="10725" cy="9075"/>
            </a:xfrm>
            <a:custGeom>
              <a:avLst/>
              <a:gdLst/>
              <a:ahLst/>
              <a:cxnLst/>
              <a:rect l="l" t="t" r="r" b="b"/>
              <a:pathLst>
                <a:path w="429" h="363" extrusionOk="0">
                  <a:moveTo>
                    <a:pt x="0" y="0"/>
                  </a:moveTo>
                  <a:lnTo>
                    <a:pt x="0" y="363"/>
                  </a:lnTo>
                  <a:lnTo>
                    <a:pt x="429" y="363"/>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2"/>
            <p:cNvSpPr/>
            <p:nvPr/>
          </p:nvSpPr>
          <p:spPr>
            <a:xfrm>
              <a:off x="5609875" y="4203825"/>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2"/>
            <p:cNvSpPr/>
            <p:nvPr/>
          </p:nvSpPr>
          <p:spPr>
            <a:xfrm>
              <a:off x="5633675" y="4203825"/>
              <a:ext cx="10800" cy="9075"/>
            </a:xfrm>
            <a:custGeom>
              <a:avLst/>
              <a:gdLst/>
              <a:ahLst/>
              <a:cxnLst/>
              <a:rect l="l" t="t" r="r" b="b"/>
              <a:pathLst>
                <a:path w="432" h="363" extrusionOk="0">
                  <a:moveTo>
                    <a:pt x="1" y="0"/>
                  </a:moveTo>
                  <a:lnTo>
                    <a:pt x="1" y="363"/>
                  </a:lnTo>
                  <a:lnTo>
                    <a:pt x="431" y="363"/>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2"/>
            <p:cNvSpPr/>
            <p:nvPr/>
          </p:nvSpPr>
          <p:spPr>
            <a:xfrm>
              <a:off x="5538600" y="423675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2"/>
            <p:cNvSpPr/>
            <p:nvPr/>
          </p:nvSpPr>
          <p:spPr>
            <a:xfrm>
              <a:off x="5562350" y="423675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2"/>
            <p:cNvSpPr/>
            <p:nvPr/>
          </p:nvSpPr>
          <p:spPr>
            <a:xfrm>
              <a:off x="5586150" y="423675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2"/>
            <p:cNvSpPr/>
            <p:nvPr/>
          </p:nvSpPr>
          <p:spPr>
            <a:xfrm>
              <a:off x="5609875" y="423675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2"/>
            <p:cNvSpPr/>
            <p:nvPr/>
          </p:nvSpPr>
          <p:spPr>
            <a:xfrm>
              <a:off x="5633675" y="423675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2"/>
            <p:cNvSpPr/>
            <p:nvPr/>
          </p:nvSpPr>
          <p:spPr>
            <a:xfrm>
              <a:off x="5538600" y="4269650"/>
              <a:ext cx="10775" cy="9075"/>
            </a:xfrm>
            <a:custGeom>
              <a:avLst/>
              <a:gdLst/>
              <a:ahLst/>
              <a:cxnLst/>
              <a:rect l="l" t="t" r="r" b="b"/>
              <a:pathLst>
                <a:path w="431" h="363" extrusionOk="0">
                  <a:moveTo>
                    <a:pt x="0" y="1"/>
                  </a:moveTo>
                  <a:lnTo>
                    <a:pt x="0" y="363"/>
                  </a:lnTo>
                  <a:lnTo>
                    <a:pt x="430" y="363"/>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2"/>
            <p:cNvSpPr/>
            <p:nvPr/>
          </p:nvSpPr>
          <p:spPr>
            <a:xfrm>
              <a:off x="5562350" y="4269650"/>
              <a:ext cx="10775" cy="9075"/>
            </a:xfrm>
            <a:custGeom>
              <a:avLst/>
              <a:gdLst/>
              <a:ahLst/>
              <a:cxnLst/>
              <a:rect l="l" t="t" r="r" b="b"/>
              <a:pathLst>
                <a:path w="431" h="363" extrusionOk="0">
                  <a:moveTo>
                    <a:pt x="0" y="1"/>
                  </a:moveTo>
                  <a:lnTo>
                    <a:pt x="0" y="363"/>
                  </a:lnTo>
                  <a:lnTo>
                    <a:pt x="431" y="363"/>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2"/>
            <p:cNvSpPr/>
            <p:nvPr/>
          </p:nvSpPr>
          <p:spPr>
            <a:xfrm>
              <a:off x="5586150" y="4269650"/>
              <a:ext cx="10725" cy="9075"/>
            </a:xfrm>
            <a:custGeom>
              <a:avLst/>
              <a:gdLst/>
              <a:ahLst/>
              <a:cxnLst/>
              <a:rect l="l" t="t" r="r" b="b"/>
              <a:pathLst>
                <a:path w="429" h="363" extrusionOk="0">
                  <a:moveTo>
                    <a:pt x="0" y="1"/>
                  </a:moveTo>
                  <a:lnTo>
                    <a:pt x="0" y="363"/>
                  </a:lnTo>
                  <a:lnTo>
                    <a:pt x="429" y="363"/>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2"/>
            <p:cNvSpPr/>
            <p:nvPr/>
          </p:nvSpPr>
          <p:spPr>
            <a:xfrm>
              <a:off x="5609875" y="4269650"/>
              <a:ext cx="10800" cy="9075"/>
            </a:xfrm>
            <a:custGeom>
              <a:avLst/>
              <a:gdLst/>
              <a:ahLst/>
              <a:cxnLst/>
              <a:rect l="l" t="t" r="r" b="b"/>
              <a:pathLst>
                <a:path w="432" h="363" extrusionOk="0">
                  <a:moveTo>
                    <a:pt x="1" y="1"/>
                  </a:moveTo>
                  <a:lnTo>
                    <a:pt x="1" y="363"/>
                  </a:lnTo>
                  <a:lnTo>
                    <a:pt x="431" y="363"/>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2"/>
            <p:cNvSpPr/>
            <p:nvPr/>
          </p:nvSpPr>
          <p:spPr>
            <a:xfrm>
              <a:off x="5633675" y="4269650"/>
              <a:ext cx="10800" cy="9075"/>
            </a:xfrm>
            <a:custGeom>
              <a:avLst/>
              <a:gdLst/>
              <a:ahLst/>
              <a:cxnLst/>
              <a:rect l="l" t="t" r="r" b="b"/>
              <a:pathLst>
                <a:path w="432" h="363" extrusionOk="0">
                  <a:moveTo>
                    <a:pt x="1" y="1"/>
                  </a:moveTo>
                  <a:lnTo>
                    <a:pt x="1" y="363"/>
                  </a:lnTo>
                  <a:lnTo>
                    <a:pt x="431" y="363"/>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2"/>
            <p:cNvSpPr/>
            <p:nvPr/>
          </p:nvSpPr>
          <p:spPr>
            <a:xfrm>
              <a:off x="5538600" y="4302575"/>
              <a:ext cx="10775" cy="9025"/>
            </a:xfrm>
            <a:custGeom>
              <a:avLst/>
              <a:gdLst/>
              <a:ahLst/>
              <a:cxnLst/>
              <a:rect l="l" t="t" r="r" b="b"/>
              <a:pathLst>
                <a:path w="431" h="361" extrusionOk="0">
                  <a:moveTo>
                    <a:pt x="0" y="0"/>
                  </a:moveTo>
                  <a:lnTo>
                    <a:pt x="0" y="361"/>
                  </a:lnTo>
                  <a:lnTo>
                    <a:pt x="430" y="361"/>
                  </a:lnTo>
                  <a:lnTo>
                    <a:pt x="4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2"/>
            <p:cNvSpPr/>
            <p:nvPr/>
          </p:nvSpPr>
          <p:spPr>
            <a:xfrm>
              <a:off x="5562350" y="4302575"/>
              <a:ext cx="10775" cy="9025"/>
            </a:xfrm>
            <a:custGeom>
              <a:avLst/>
              <a:gdLst/>
              <a:ahLst/>
              <a:cxnLst/>
              <a:rect l="l" t="t" r="r" b="b"/>
              <a:pathLst>
                <a:path w="431" h="361" extrusionOk="0">
                  <a:moveTo>
                    <a:pt x="0" y="0"/>
                  </a:moveTo>
                  <a:lnTo>
                    <a:pt x="0" y="361"/>
                  </a:lnTo>
                  <a:lnTo>
                    <a:pt x="431" y="361"/>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2"/>
            <p:cNvSpPr/>
            <p:nvPr/>
          </p:nvSpPr>
          <p:spPr>
            <a:xfrm>
              <a:off x="5586150" y="4302575"/>
              <a:ext cx="10725" cy="9025"/>
            </a:xfrm>
            <a:custGeom>
              <a:avLst/>
              <a:gdLst/>
              <a:ahLst/>
              <a:cxnLst/>
              <a:rect l="l" t="t" r="r" b="b"/>
              <a:pathLst>
                <a:path w="429" h="361" extrusionOk="0">
                  <a:moveTo>
                    <a:pt x="0" y="0"/>
                  </a:moveTo>
                  <a:lnTo>
                    <a:pt x="0" y="361"/>
                  </a:lnTo>
                  <a:lnTo>
                    <a:pt x="429" y="361"/>
                  </a:lnTo>
                  <a:lnTo>
                    <a:pt x="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2"/>
            <p:cNvSpPr/>
            <p:nvPr/>
          </p:nvSpPr>
          <p:spPr>
            <a:xfrm>
              <a:off x="5609875" y="4302575"/>
              <a:ext cx="10800" cy="9025"/>
            </a:xfrm>
            <a:custGeom>
              <a:avLst/>
              <a:gdLst/>
              <a:ahLst/>
              <a:cxnLst/>
              <a:rect l="l" t="t" r="r" b="b"/>
              <a:pathLst>
                <a:path w="432" h="361" extrusionOk="0">
                  <a:moveTo>
                    <a:pt x="1" y="0"/>
                  </a:moveTo>
                  <a:lnTo>
                    <a:pt x="1" y="361"/>
                  </a:lnTo>
                  <a:lnTo>
                    <a:pt x="431" y="361"/>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2"/>
            <p:cNvSpPr/>
            <p:nvPr/>
          </p:nvSpPr>
          <p:spPr>
            <a:xfrm>
              <a:off x="5633675" y="4302575"/>
              <a:ext cx="10800" cy="9025"/>
            </a:xfrm>
            <a:custGeom>
              <a:avLst/>
              <a:gdLst/>
              <a:ahLst/>
              <a:cxnLst/>
              <a:rect l="l" t="t" r="r" b="b"/>
              <a:pathLst>
                <a:path w="432" h="361" extrusionOk="0">
                  <a:moveTo>
                    <a:pt x="1" y="0"/>
                  </a:moveTo>
                  <a:lnTo>
                    <a:pt x="1" y="361"/>
                  </a:lnTo>
                  <a:lnTo>
                    <a:pt x="431" y="361"/>
                  </a:lnTo>
                  <a:lnTo>
                    <a:pt x="4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2"/>
            <p:cNvSpPr/>
            <p:nvPr/>
          </p:nvSpPr>
          <p:spPr>
            <a:xfrm>
              <a:off x="5538600" y="4335500"/>
              <a:ext cx="10775" cy="9075"/>
            </a:xfrm>
            <a:custGeom>
              <a:avLst/>
              <a:gdLst/>
              <a:ahLst/>
              <a:cxnLst/>
              <a:rect l="l" t="t" r="r" b="b"/>
              <a:pathLst>
                <a:path w="431" h="363" extrusionOk="0">
                  <a:moveTo>
                    <a:pt x="0" y="1"/>
                  </a:moveTo>
                  <a:lnTo>
                    <a:pt x="0" y="362"/>
                  </a:lnTo>
                  <a:lnTo>
                    <a:pt x="430" y="362"/>
                  </a:lnTo>
                  <a:lnTo>
                    <a:pt x="4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2"/>
            <p:cNvSpPr/>
            <p:nvPr/>
          </p:nvSpPr>
          <p:spPr>
            <a:xfrm>
              <a:off x="5562350" y="4335500"/>
              <a:ext cx="10775" cy="9075"/>
            </a:xfrm>
            <a:custGeom>
              <a:avLst/>
              <a:gdLst/>
              <a:ahLst/>
              <a:cxnLst/>
              <a:rect l="l" t="t" r="r" b="b"/>
              <a:pathLst>
                <a:path w="431" h="363" extrusionOk="0">
                  <a:moveTo>
                    <a:pt x="0" y="1"/>
                  </a:moveTo>
                  <a:lnTo>
                    <a:pt x="0"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2"/>
            <p:cNvSpPr/>
            <p:nvPr/>
          </p:nvSpPr>
          <p:spPr>
            <a:xfrm>
              <a:off x="5586150" y="4335500"/>
              <a:ext cx="10725" cy="9075"/>
            </a:xfrm>
            <a:custGeom>
              <a:avLst/>
              <a:gdLst/>
              <a:ahLst/>
              <a:cxnLst/>
              <a:rect l="l" t="t" r="r" b="b"/>
              <a:pathLst>
                <a:path w="429" h="363" extrusionOk="0">
                  <a:moveTo>
                    <a:pt x="0" y="1"/>
                  </a:moveTo>
                  <a:lnTo>
                    <a:pt x="0" y="362"/>
                  </a:lnTo>
                  <a:lnTo>
                    <a:pt x="429" y="362"/>
                  </a:lnTo>
                  <a:lnTo>
                    <a:pt x="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2"/>
            <p:cNvSpPr/>
            <p:nvPr/>
          </p:nvSpPr>
          <p:spPr>
            <a:xfrm>
              <a:off x="5609875" y="43355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2"/>
            <p:cNvSpPr/>
            <p:nvPr/>
          </p:nvSpPr>
          <p:spPr>
            <a:xfrm>
              <a:off x="5633675" y="4335500"/>
              <a:ext cx="10800" cy="9075"/>
            </a:xfrm>
            <a:custGeom>
              <a:avLst/>
              <a:gdLst/>
              <a:ahLst/>
              <a:cxnLst/>
              <a:rect l="l" t="t" r="r" b="b"/>
              <a:pathLst>
                <a:path w="432" h="363" extrusionOk="0">
                  <a:moveTo>
                    <a:pt x="1" y="1"/>
                  </a:moveTo>
                  <a:lnTo>
                    <a:pt x="1" y="362"/>
                  </a:lnTo>
                  <a:lnTo>
                    <a:pt x="431" y="362"/>
                  </a:ln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2"/>
            <p:cNvSpPr/>
            <p:nvPr/>
          </p:nvSpPr>
          <p:spPr>
            <a:xfrm>
              <a:off x="5819075" y="4098250"/>
              <a:ext cx="205225" cy="324425"/>
            </a:xfrm>
            <a:custGeom>
              <a:avLst/>
              <a:gdLst/>
              <a:ahLst/>
              <a:cxnLst/>
              <a:rect l="l" t="t" r="r" b="b"/>
              <a:pathLst>
                <a:path w="8209" h="12977" extrusionOk="0">
                  <a:moveTo>
                    <a:pt x="0" y="1"/>
                  </a:moveTo>
                  <a:lnTo>
                    <a:pt x="0" y="12977"/>
                  </a:lnTo>
                  <a:lnTo>
                    <a:pt x="8209" y="12977"/>
                  </a:lnTo>
                  <a:lnTo>
                    <a:pt x="82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2"/>
            <p:cNvSpPr/>
            <p:nvPr/>
          </p:nvSpPr>
          <p:spPr>
            <a:xfrm>
              <a:off x="5828725" y="4111875"/>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2"/>
            <p:cNvSpPr/>
            <p:nvPr/>
          </p:nvSpPr>
          <p:spPr>
            <a:xfrm>
              <a:off x="5868400" y="4111875"/>
              <a:ext cx="27150" cy="22050"/>
            </a:xfrm>
            <a:custGeom>
              <a:avLst/>
              <a:gdLst/>
              <a:ahLst/>
              <a:cxnLst/>
              <a:rect l="l" t="t" r="r" b="b"/>
              <a:pathLst>
                <a:path w="1086" h="882" extrusionOk="0">
                  <a:moveTo>
                    <a:pt x="1" y="1"/>
                  </a:moveTo>
                  <a:lnTo>
                    <a:pt x="1" y="881"/>
                  </a:lnTo>
                  <a:lnTo>
                    <a:pt x="1085" y="881"/>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2"/>
            <p:cNvSpPr/>
            <p:nvPr/>
          </p:nvSpPr>
          <p:spPr>
            <a:xfrm>
              <a:off x="5908125" y="4111875"/>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2"/>
            <p:cNvSpPr/>
            <p:nvPr/>
          </p:nvSpPr>
          <p:spPr>
            <a:xfrm>
              <a:off x="5947800" y="4111875"/>
              <a:ext cx="27125" cy="22050"/>
            </a:xfrm>
            <a:custGeom>
              <a:avLst/>
              <a:gdLst/>
              <a:ahLst/>
              <a:cxnLst/>
              <a:rect l="l" t="t" r="r" b="b"/>
              <a:pathLst>
                <a:path w="1085"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2"/>
            <p:cNvSpPr/>
            <p:nvPr/>
          </p:nvSpPr>
          <p:spPr>
            <a:xfrm>
              <a:off x="5987475" y="4111875"/>
              <a:ext cx="27125" cy="22050"/>
            </a:xfrm>
            <a:custGeom>
              <a:avLst/>
              <a:gdLst/>
              <a:ahLst/>
              <a:cxnLst/>
              <a:rect l="l" t="t" r="r" b="b"/>
              <a:pathLst>
                <a:path w="1085" h="882" extrusionOk="0">
                  <a:moveTo>
                    <a:pt x="1" y="1"/>
                  </a:moveTo>
                  <a:lnTo>
                    <a:pt x="1"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2"/>
            <p:cNvSpPr/>
            <p:nvPr/>
          </p:nvSpPr>
          <p:spPr>
            <a:xfrm>
              <a:off x="5828725" y="41424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2"/>
            <p:cNvSpPr/>
            <p:nvPr/>
          </p:nvSpPr>
          <p:spPr>
            <a:xfrm>
              <a:off x="5868400" y="4142450"/>
              <a:ext cx="27150" cy="22050"/>
            </a:xfrm>
            <a:custGeom>
              <a:avLst/>
              <a:gdLst/>
              <a:ahLst/>
              <a:cxnLst/>
              <a:rect l="l" t="t" r="r" b="b"/>
              <a:pathLst>
                <a:path w="1086" h="882"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2"/>
            <p:cNvSpPr/>
            <p:nvPr/>
          </p:nvSpPr>
          <p:spPr>
            <a:xfrm>
              <a:off x="5908125" y="41424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2"/>
            <p:cNvSpPr/>
            <p:nvPr/>
          </p:nvSpPr>
          <p:spPr>
            <a:xfrm>
              <a:off x="5947800" y="4142450"/>
              <a:ext cx="27125" cy="22050"/>
            </a:xfrm>
            <a:custGeom>
              <a:avLst/>
              <a:gdLst/>
              <a:ahLst/>
              <a:cxnLst/>
              <a:rect l="l" t="t" r="r" b="b"/>
              <a:pathLst>
                <a:path w="1085"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2"/>
            <p:cNvSpPr/>
            <p:nvPr/>
          </p:nvSpPr>
          <p:spPr>
            <a:xfrm>
              <a:off x="5987475" y="4142450"/>
              <a:ext cx="27125" cy="22050"/>
            </a:xfrm>
            <a:custGeom>
              <a:avLst/>
              <a:gdLst/>
              <a:ahLst/>
              <a:cxnLst/>
              <a:rect l="l" t="t" r="r" b="b"/>
              <a:pathLst>
                <a:path w="1085" h="882"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2"/>
            <p:cNvSpPr/>
            <p:nvPr/>
          </p:nvSpPr>
          <p:spPr>
            <a:xfrm>
              <a:off x="5828725" y="41730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2"/>
            <p:cNvSpPr/>
            <p:nvPr/>
          </p:nvSpPr>
          <p:spPr>
            <a:xfrm>
              <a:off x="5868400" y="4173025"/>
              <a:ext cx="27150" cy="22025"/>
            </a:xfrm>
            <a:custGeom>
              <a:avLst/>
              <a:gdLst/>
              <a:ahLst/>
              <a:cxnLst/>
              <a:rect l="l" t="t" r="r" b="b"/>
              <a:pathLst>
                <a:path w="1086" h="881"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2"/>
            <p:cNvSpPr/>
            <p:nvPr/>
          </p:nvSpPr>
          <p:spPr>
            <a:xfrm>
              <a:off x="5908125" y="41730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2"/>
            <p:cNvSpPr/>
            <p:nvPr/>
          </p:nvSpPr>
          <p:spPr>
            <a:xfrm>
              <a:off x="5947800" y="4173025"/>
              <a:ext cx="27125" cy="22025"/>
            </a:xfrm>
            <a:custGeom>
              <a:avLst/>
              <a:gdLst/>
              <a:ahLst/>
              <a:cxnLst/>
              <a:rect l="l" t="t" r="r" b="b"/>
              <a:pathLst>
                <a:path w="1085"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2"/>
            <p:cNvSpPr/>
            <p:nvPr/>
          </p:nvSpPr>
          <p:spPr>
            <a:xfrm>
              <a:off x="5987475" y="4173025"/>
              <a:ext cx="27125" cy="22025"/>
            </a:xfrm>
            <a:custGeom>
              <a:avLst/>
              <a:gdLst/>
              <a:ahLst/>
              <a:cxnLst/>
              <a:rect l="l" t="t" r="r" b="b"/>
              <a:pathLst>
                <a:path w="1085" h="881"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2"/>
            <p:cNvSpPr/>
            <p:nvPr/>
          </p:nvSpPr>
          <p:spPr>
            <a:xfrm>
              <a:off x="5828725" y="420360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2"/>
            <p:cNvSpPr/>
            <p:nvPr/>
          </p:nvSpPr>
          <p:spPr>
            <a:xfrm>
              <a:off x="5868400" y="4203600"/>
              <a:ext cx="27150" cy="22050"/>
            </a:xfrm>
            <a:custGeom>
              <a:avLst/>
              <a:gdLst/>
              <a:ahLst/>
              <a:cxnLst/>
              <a:rect l="l" t="t" r="r" b="b"/>
              <a:pathLst>
                <a:path w="1086" h="882" extrusionOk="0">
                  <a:moveTo>
                    <a:pt x="1" y="1"/>
                  </a:moveTo>
                  <a:lnTo>
                    <a:pt x="1" y="882"/>
                  </a:lnTo>
                  <a:lnTo>
                    <a:pt x="1085" y="882"/>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2"/>
            <p:cNvSpPr/>
            <p:nvPr/>
          </p:nvSpPr>
          <p:spPr>
            <a:xfrm>
              <a:off x="5908125" y="420360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2"/>
            <p:cNvSpPr/>
            <p:nvPr/>
          </p:nvSpPr>
          <p:spPr>
            <a:xfrm>
              <a:off x="5947800" y="4203600"/>
              <a:ext cx="27125" cy="22050"/>
            </a:xfrm>
            <a:custGeom>
              <a:avLst/>
              <a:gdLst/>
              <a:ahLst/>
              <a:cxnLst/>
              <a:rect l="l" t="t" r="r" b="b"/>
              <a:pathLst>
                <a:path w="1085"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2"/>
            <p:cNvSpPr/>
            <p:nvPr/>
          </p:nvSpPr>
          <p:spPr>
            <a:xfrm>
              <a:off x="5987475" y="4203600"/>
              <a:ext cx="27125" cy="22050"/>
            </a:xfrm>
            <a:custGeom>
              <a:avLst/>
              <a:gdLst/>
              <a:ahLst/>
              <a:cxnLst/>
              <a:rect l="l" t="t" r="r" b="b"/>
              <a:pathLst>
                <a:path w="1085" h="882" extrusionOk="0">
                  <a:moveTo>
                    <a:pt x="1" y="1"/>
                  </a:moveTo>
                  <a:lnTo>
                    <a:pt x="1"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2"/>
            <p:cNvSpPr/>
            <p:nvPr/>
          </p:nvSpPr>
          <p:spPr>
            <a:xfrm>
              <a:off x="5828725" y="42341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2"/>
            <p:cNvSpPr/>
            <p:nvPr/>
          </p:nvSpPr>
          <p:spPr>
            <a:xfrm>
              <a:off x="5868400" y="4234150"/>
              <a:ext cx="27150" cy="22050"/>
            </a:xfrm>
            <a:custGeom>
              <a:avLst/>
              <a:gdLst/>
              <a:ahLst/>
              <a:cxnLst/>
              <a:rect l="l" t="t" r="r" b="b"/>
              <a:pathLst>
                <a:path w="1086" h="882"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2"/>
            <p:cNvSpPr/>
            <p:nvPr/>
          </p:nvSpPr>
          <p:spPr>
            <a:xfrm>
              <a:off x="5908125" y="4234150"/>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2"/>
            <p:cNvSpPr/>
            <p:nvPr/>
          </p:nvSpPr>
          <p:spPr>
            <a:xfrm>
              <a:off x="5947800" y="4234150"/>
              <a:ext cx="27125" cy="22050"/>
            </a:xfrm>
            <a:custGeom>
              <a:avLst/>
              <a:gdLst/>
              <a:ahLst/>
              <a:cxnLst/>
              <a:rect l="l" t="t" r="r" b="b"/>
              <a:pathLst>
                <a:path w="1085"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2"/>
            <p:cNvSpPr/>
            <p:nvPr/>
          </p:nvSpPr>
          <p:spPr>
            <a:xfrm>
              <a:off x="5987475" y="4234150"/>
              <a:ext cx="27125" cy="22050"/>
            </a:xfrm>
            <a:custGeom>
              <a:avLst/>
              <a:gdLst/>
              <a:ahLst/>
              <a:cxnLst/>
              <a:rect l="l" t="t" r="r" b="b"/>
              <a:pathLst>
                <a:path w="1085" h="882"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2"/>
            <p:cNvSpPr/>
            <p:nvPr/>
          </p:nvSpPr>
          <p:spPr>
            <a:xfrm>
              <a:off x="5828725" y="42647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2"/>
            <p:cNvSpPr/>
            <p:nvPr/>
          </p:nvSpPr>
          <p:spPr>
            <a:xfrm>
              <a:off x="5868400" y="4264725"/>
              <a:ext cx="27150" cy="22025"/>
            </a:xfrm>
            <a:custGeom>
              <a:avLst/>
              <a:gdLst/>
              <a:ahLst/>
              <a:cxnLst/>
              <a:rect l="l" t="t" r="r" b="b"/>
              <a:pathLst>
                <a:path w="1086" h="881"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2"/>
            <p:cNvSpPr/>
            <p:nvPr/>
          </p:nvSpPr>
          <p:spPr>
            <a:xfrm>
              <a:off x="5908125" y="4264725"/>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2"/>
            <p:cNvSpPr/>
            <p:nvPr/>
          </p:nvSpPr>
          <p:spPr>
            <a:xfrm>
              <a:off x="5947800" y="4264725"/>
              <a:ext cx="27125" cy="22025"/>
            </a:xfrm>
            <a:custGeom>
              <a:avLst/>
              <a:gdLst/>
              <a:ahLst/>
              <a:cxnLst/>
              <a:rect l="l" t="t" r="r" b="b"/>
              <a:pathLst>
                <a:path w="1085"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2"/>
            <p:cNvSpPr/>
            <p:nvPr/>
          </p:nvSpPr>
          <p:spPr>
            <a:xfrm>
              <a:off x="5987475" y="4264725"/>
              <a:ext cx="27125" cy="22025"/>
            </a:xfrm>
            <a:custGeom>
              <a:avLst/>
              <a:gdLst/>
              <a:ahLst/>
              <a:cxnLst/>
              <a:rect l="l" t="t" r="r" b="b"/>
              <a:pathLst>
                <a:path w="1085" h="881"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2"/>
            <p:cNvSpPr/>
            <p:nvPr/>
          </p:nvSpPr>
          <p:spPr>
            <a:xfrm>
              <a:off x="5828725" y="429525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2"/>
            <p:cNvSpPr/>
            <p:nvPr/>
          </p:nvSpPr>
          <p:spPr>
            <a:xfrm>
              <a:off x="5868400" y="4295250"/>
              <a:ext cx="27150" cy="22050"/>
            </a:xfrm>
            <a:custGeom>
              <a:avLst/>
              <a:gdLst/>
              <a:ahLst/>
              <a:cxnLst/>
              <a:rect l="l" t="t" r="r" b="b"/>
              <a:pathLst>
                <a:path w="1086" h="882" extrusionOk="0">
                  <a:moveTo>
                    <a:pt x="1" y="1"/>
                  </a:moveTo>
                  <a:lnTo>
                    <a:pt x="1" y="882"/>
                  </a:lnTo>
                  <a:lnTo>
                    <a:pt x="1085" y="882"/>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2"/>
            <p:cNvSpPr/>
            <p:nvPr/>
          </p:nvSpPr>
          <p:spPr>
            <a:xfrm>
              <a:off x="5908125" y="4295250"/>
              <a:ext cx="27100" cy="22050"/>
            </a:xfrm>
            <a:custGeom>
              <a:avLst/>
              <a:gdLst/>
              <a:ahLst/>
              <a:cxnLst/>
              <a:rect l="l" t="t" r="r" b="b"/>
              <a:pathLst>
                <a:path w="1084"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2"/>
            <p:cNvSpPr/>
            <p:nvPr/>
          </p:nvSpPr>
          <p:spPr>
            <a:xfrm>
              <a:off x="5947800" y="4295250"/>
              <a:ext cx="27125" cy="22050"/>
            </a:xfrm>
            <a:custGeom>
              <a:avLst/>
              <a:gdLst/>
              <a:ahLst/>
              <a:cxnLst/>
              <a:rect l="l" t="t" r="r" b="b"/>
              <a:pathLst>
                <a:path w="1085" h="882" extrusionOk="0">
                  <a:moveTo>
                    <a:pt x="0" y="1"/>
                  </a:moveTo>
                  <a:lnTo>
                    <a:pt x="0"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2"/>
            <p:cNvSpPr/>
            <p:nvPr/>
          </p:nvSpPr>
          <p:spPr>
            <a:xfrm>
              <a:off x="5987475" y="4295250"/>
              <a:ext cx="27125" cy="22050"/>
            </a:xfrm>
            <a:custGeom>
              <a:avLst/>
              <a:gdLst/>
              <a:ahLst/>
              <a:cxnLst/>
              <a:rect l="l" t="t" r="r" b="b"/>
              <a:pathLst>
                <a:path w="1085" h="882" extrusionOk="0">
                  <a:moveTo>
                    <a:pt x="1" y="1"/>
                  </a:moveTo>
                  <a:lnTo>
                    <a:pt x="1" y="882"/>
                  </a:lnTo>
                  <a:lnTo>
                    <a:pt x="1084" y="882"/>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2"/>
            <p:cNvSpPr/>
            <p:nvPr/>
          </p:nvSpPr>
          <p:spPr>
            <a:xfrm>
              <a:off x="5828725" y="4325850"/>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2"/>
            <p:cNvSpPr/>
            <p:nvPr/>
          </p:nvSpPr>
          <p:spPr>
            <a:xfrm>
              <a:off x="5868400" y="4325850"/>
              <a:ext cx="27150" cy="22050"/>
            </a:xfrm>
            <a:custGeom>
              <a:avLst/>
              <a:gdLst/>
              <a:ahLst/>
              <a:cxnLst/>
              <a:rect l="l" t="t" r="r" b="b"/>
              <a:pathLst>
                <a:path w="1086" h="882" extrusionOk="0">
                  <a:moveTo>
                    <a:pt x="1" y="1"/>
                  </a:moveTo>
                  <a:lnTo>
                    <a:pt x="1" y="881"/>
                  </a:lnTo>
                  <a:lnTo>
                    <a:pt x="1085" y="881"/>
                  </a:lnTo>
                  <a:lnTo>
                    <a:pt x="1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2"/>
            <p:cNvSpPr/>
            <p:nvPr/>
          </p:nvSpPr>
          <p:spPr>
            <a:xfrm>
              <a:off x="5908125" y="4325850"/>
              <a:ext cx="27100" cy="22050"/>
            </a:xfrm>
            <a:custGeom>
              <a:avLst/>
              <a:gdLst/>
              <a:ahLst/>
              <a:cxnLst/>
              <a:rect l="l" t="t" r="r" b="b"/>
              <a:pathLst>
                <a:path w="1084"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2"/>
            <p:cNvSpPr/>
            <p:nvPr/>
          </p:nvSpPr>
          <p:spPr>
            <a:xfrm>
              <a:off x="5947800" y="4325850"/>
              <a:ext cx="27125" cy="22050"/>
            </a:xfrm>
            <a:custGeom>
              <a:avLst/>
              <a:gdLst/>
              <a:ahLst/>
              <a:cxnLst/>
              <a:rect l="l" t="t" r="r" b="b"/>
              <a:pathLst>
                <a:path w="1085" h="882" extrusionOk="0">
                  <a:moveTo>
                    <a:pt x="0" y="1"/>
                  </a:moveTo>
                  <a:lnTo>
                    <a:pt x="0"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2"/>
            <p:cNvSpPr/>
            <p:nvPr/>
          </p:nvSpPr>
          <p:spPr>
            <a:xfrm>
              <a:off x="5987475" y="4325850"/>
              <a:ext cx="27125" cy="22050"/>
            </a:xfrm>
            <a:custGeom>
              <a:avLst/>
              <a:gdLst/>
              <a:ahLst/>
              <a:cxnLst/>
              <a:rect l="l" t="t" r="r" b="b"/>
              <a:pathLst>
                <a:path w="1085" h="882" extrusionOk="0">
                  <a:moveTo>
                    <a:pt x="1" y="1"/>
                  </a:moveTo>
                  <a:lnTo>
                    <a:pt x="1" y="881"/>
                  </a:lnTo>
                  <a:lnTo>
                    <a:pt x="1084" y="881"/>
                  </a:lnTo>
                  <a:lnTo>
                    <a:pt x="10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2"/>
            <p:cNvSpPr/>
            <p:nvPr/>
          </p:nvSpPr>
          <p:spPr>
            <a:xfrm>
              <a:off x="5828725" y="4356425"/>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2"/>
            <p:cNvSpPr/>
            <p:nvPr/>
          </p:nvSpPr>
          <p:spPr>
            <a:xfrm>
              <a:off x="5868400" y="4356425"/>
              <a:ext cx="27150" cy="22050"/>
            </a:xfrm>
            <a:custGeom>
              <a:avLst/>
              <a:gdLst/>
              <a:ahLst/>
              <a:cxnLst/>
              <a:rect l="l" t="t" r="r" b="b"/>
              <a:pathLst>
                <a:path w="1086" h="882"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2"/>
            <p:cNvSpPr/>
            <p:nvPr/>
          </p:nvSpPr>
          <p:spPr>
            <a:xfrm>
              <a:off x="5908125" y="4356425"/>
              <a:ext cx="27100" cy="22050"/>
            </a:xfrm>
            <a:custGeom>
              <a:avLst/>
              <a:gdLst/>
              <a:ahLst/>
              <a:cxnLst/>
              <a:rect l="l" t="t" r="r" b="b"/>
              <a:pathLst>
                <a:path w="1084"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2"/>
            <p:cNvSpPr/>
            <p:nvPr/>
          </p:nvSpPr>
          <p:spPr>
            <a:xfrm>
              <a:off x="5947800" y="4356425"/>
              <a:ext cx="27125" cy="22050"/>
            </a:xfrm>
            <a:custGeom>
              <a:avLst/>
              <a:gdLst/>
              <a:ahLst/>
              <a:cxnLst/>
              <a:rect l="l" t="t" r="r" b="b"/>
              <a:pathLst>
                <a:path w="1085" h="882"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2"/>
            <p:cNvSpPr/>
            <p:nvPr/>
          </p:nvSpPr>
          <p:spPr>
            <a:xfrm>
              <a:off x="5987475" y="4356425"/>
              <a:ext cx="27125" cy="22050"/>
            </a:xfrm>
            <a:custGeom>
              <a:avLst/>
              <a:gdLst/>
              <a:ahLst/>
              <a:cxnLst/>
              <a:rect l="l" t="t" r="r" b="b"/>
              <a:pathLst>
                <a:path w="1085" h="882"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2"/>
            <p:cNvSpPr/>
            <p:nvPr/>
          </p:nvSpPr>
          <p:spPr>
            <a:xfrm>
              <a:off x="5828725" y="4387000"/>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2"/>
            <p:cNvSpPr/>
            <p:nvPr/>
          </p:nvSpPr>
          <p:spPr>
            <a:xfrm>
              <a:off x="5868400" y="4387000"/>
              <a:ext cx="27150" cy="22025"/>
            </a:xfrm>
            <a:custGeom>
              <a:avLst/>
              <a:gdLst/>
              <a:ahLst/>
              <a:cxnLst/>
              <a:rect l="l" t="t" r="r" b="b"/>
              <a:pathLst>
                <a:path w="1086" h="881" extrusionOk="0">
                  <a:moveTo>
                    <a:pt x="1" y="0"/>
                  </a:moveTo>
                  <a:lnTo>
                    <a:pt x="1" y="881"/>
                  </a:lnTo>
                  <a:lnTo>
                    <a:pt x="1085" y="881"/>
                  </a:lnTo>
                  <a:lnTo>
                    <a:pt x="10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2"/>
            <p:cNvSpPr/>
            <p:nvPr/>
          </p:nvSpPr>
          <p:spPr>
            <a:xfrm>
              <a:off x="5908125" y="4387000"/>
              <a:ext cx="27100" cy="22025"/>
            </a:xfrm>
            <a:custGeom>
              <a:avLst/>
              <a:gdLst/>
              <a:ahLst/>
              <a:cxnLst/>
              <a:rect l="l" t="t" r="r" b="b"/>
              <a:pathLst>
                <a:path w="1084"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2"/>
            <p:cNvSpPr/>
            <p:nvPr/>
          </p:nvSpPr>
          <p:spPr>
            <a:xfrm>
              <a:off x="5947800" y="4387000"/>
              <a:ext cx="27125" cy="22025"/>
            </a:xfrm>
            <a:custGeom>
              <a:avLst/>
              <a:gdLst/>
              <a:ahLst/>
              <a:cxnLst/>
              <a:rect l="l" t="t" r="r" b="b"/>
              <a:pathLst>
                <a:path w="1085" h="881" extrusionOk="0">
                  <a:moveTo>
                    <a:pt x="0" y="0"/>
                  </a:moveTo>
                  <a:lnTo>
                    <a:pt x="0"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2"/>
            <p:cNvSpPr/>
            <p:nvPr/>
          </p:nvSpPr>
          <p:spPr>
            <a:xfrm>
              <a:off x="5987475" y="4387000"/>
              <a:ext cx="27125" cy="22025"/>
            </a:xfrm>
            <a:custGeom>
              <a:avLst/>
              <a:gdLst/>
              <a:ahLst/>
              <a:cxnLst/>
              <a:rect l="l" t="t" r="r" b="b"/>
              <a:pathLst>
                <a:path w="1085" h="881" extrusionOk="0">
                  <a:moveTo>
                    <a:pt x="1" y="0"/>
                  </a:moveTo>
                  <a:lnTo>
                    <a:pt x="1" y="881"/>
                  </a:lnTo>
                  <a:lnTo>
                    <a:pt x="1084" y="881"/>
                  </a:lnTo>
                  <a:lnTo>
                    <a:pt x="1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3"/>
        <p:cNvGrpSpPr/>
        <p:nvPr/>
      </p:nvGrpSpPr>
      <p:grpSpPr>
        <a:xfrm>
          <a:off x="0" y="0"/>
          <a:ext cx="0" cy="0"/>
          <a:chOff x="0" y="0"/>
          <a:chExt cx="0" cy="0"/>
        </a:xfrm>
      </p:grpSpPr>
      <p:sp>
        <p:nvSpPr>
          <p:cNvPr id="374" name="Google Shape;374;p5"/>
          <p:cNvSpPr txBox="1">
            <a:spLocks noGrp="1"/>
          </p:cNvSpPr>
          <p:nvPr>
            <p:ph type="subTitle" idx="1"/>
          </p:nvPr>
        </p:nvSpPr>
        <p:spPr>
          <a:xfrm>
            <a:off x="848350" y="3110075"/>
            <a:ext cx="3243600" cy="63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5"/>
          <p:cNvSpPr txBox="1">
            <a:spLocks noGrp="1"/>
          </p:cNvSpPr>
          <p:nvPr>
            <p:ph type="subTitle" idx="2"/>
          </p:nvPr>
        </p:nvSpPr>
        <p:spPr>
          <a:xfrm>
            <a:off x="5051950" y="2044675"/>
            <a:ext cx="32436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subTitle" idx="3"/>
          </p:nvPr>
        </p:nvSpPr>
        <p:spPr>
          <a:xfrm>
            <a:off x="848364" y="2795275"/>
            <a:ext cx="3243600" cy="467100"/>
          </a:xfrm>
          <a:prstGeom prst="rect">
            <a:avLst/>
          </a:prstGeom>
        </p:spPr>
        <p:txBody>
          <a:bodyPr spcFirstLastPara="1" wrap="square" lIns="91425" tIns="91425" rIns="91425" bIns="91425" anchor="b" anchorCtr="0">
            <a:noAutofit/>
          </a:bodyPr>
          <a:lstStyle>
            <a:lvl1pPr lvl="0" algn="r">
              <a:spcBef>
                <a:spcPts val="0"/>
              </a:spcBef>
              <a:spcAft>
                <a:spcPts val="0"/>
              </a:spcAft>
              <a:buSzPts val="2000"/>
              <a:buFont typeface="Poller One"/>
              <a:buNone/>
              <a:defRPr sz="2000">
                <a:latin typeface="Yusei Magic"/>
                <a:ea typeface="Yusei Magic"/>
                <a:cs typeface="Yusei Magic"/>
                <a:sym typeface="Yusei Magic"/>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377" name="Google Shape;377;p5"/>
          <p:cNvSpPr txBox="1">
            <a:spLocks noGrp="1"/>
          </p:cNvSpPr>
          <p:nvPr>
            <p:ph type="subTitle" idx="4"/>
          </p:nvPr>
        </p:nvSpPr>
        <p:spPr>
          <a:xfrm>
            <a:off x="5051964" y="1729825"/>
            <a:ext cx="32436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000">
                <a:latin typeface="Yusei Magic"/>
                <a:ea typeface="Yusei Magic"/>
                <a:cs typeface="Yusei Magic"/>
                <a:sym typeface="Yusei Mag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8" name="Google Shape;378;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79" name="Google Shape;379;p5"/>
          <p:cNvGrpSpPr/>
          <p:nvPr/>
        </p:nvGrpSpPr>
        <p:grpSpPr>
          <a:xfrm>
            <a:off x="-19400" y="4720900"/>
            <a:ext cx="9182806" cy="422601"/>
            <a:chOff x="-14400" y="4936800"/>
            <a:chExt cx="9182806" cy="422601"/>
          </a:xfrm>
        </p:grpSpPr>
        <p:sp>
          <p:nvSpPr>
            <p:cNvPr id="380" name="Google Shape;380;p5"/>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5"/>
            <p:cNvGrpSpPr/>
            <p:nvPr/>
          </p:nvGrpSpPr>
          <p:grpSpPr>
            <a:xfrm>
              <a:off x="-1475" y="5143500"/>
              <a:ext cx="9169881" cy="215901"/>
              <a:chOff x="-1475" y="5143500"/>
              <a:chExt cx="9169881" cy="215901"/>
            </a:xfrm>
          </p:grpSpPr>
          <p:sp>
            <p:nvSpPr>
              <p:cNvPr id="382" name="Google Shape;382;p5"/>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2"/>
        <p:cNvGrpSpPr/>
        <p:nvPr/>
      </p:nvGrpSpPr>
      <p:grpSpPr>
        <a:xfrm>
          <a:off x="0" y="0"/>
          <a:ext cx="0" cy="0"/>
          <a:chOff x="0" y="0"/>
          <a:chExt cx="0" cy="0"/>
        </a:xfrm>
      </p:grpSpPr>
      <p:sp>
        <p:nvSpPr>
          <p:cNvPr id="493" name="Google Shape;493;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94" name="Google Shape;494;p6"/>
          <p:cNvGrpSpPr/>
          <p:nvPr/>
        </p:nvGrpSpPr>
        <p:grpSpPr>
          <a:xfrm>
            <a:off x="-19400" y="4720900"/>
            <a:ext cx="9182806" cy="422601"/>
            <a:chOff x="-14400" y="4936800"/>
            <a:chExt cx="9182806" cy="422601"/>
          </a:xfrm>
        </p:grpSpPr>
        <p:sp>
          <p:nvSpPr>
            <p:cNvPr id="495" name="Google Shape;495;p6"/>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6"/>
            <p:cNvGrpSpPr/>
            <p:nvPr/>
          </p:nvGrpSpPr>
          <p:grpSpPr>
            <a:xfrm>
              <a:off x="-1475" y="5143500"/>
              <a:ext cx="9169881" cy="215901"/>
              <a:chOff x="-1475" y="5143500"/>
              <a:chExt cx="9169881" cy="215901"/>
            </a:xfrm>
          </p:grpSpPr>
          <p:sp>
            <p:nvSpPr>
              <p:cNvPr id="497" name="Google Shape;497;p6"/>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 name="Google Shape;607;p6"/>
          <p:cNvGrpSpPr/>
          <p:nvPr/>
        </p:nvGrpSpPr>
        <p:grpSpPr>
          <a:xfrm>
            <a:off x="8542472" y="3931897"/>
            <a:ext cx="411595" cy="809999"/>
            <a:chOff x="1579075" y="2525650"/>
            <a:chExt cx="219975" cy="432900"/>
          </a:xfrm>
        </p:grpSpPr>
        <p:sp>
          <p:nvSpPr>
            <p:cNvPr id="608" name="Google Shape;608;p6"/>
            <p:cNvSpPr/>
            <p:nvPr/>
          </p:nvSpPr>
          <p:spPr>
            <a:xfrm>
              <a:off x="1590200" y="2533375"/>
              <a:ext cx="197775" cy="425175"/>
            </a:xfrm>
            <a:custGeom>
              <a:avLst/>
              <a:gdLst/>
              <a:ahLst/>
              <a:cxnLst/>
              <a:rect l="l" t="t" r="r" b="b"/>
              <a:pathLst>
                <a:path w="7911" h="17007" extrusionOk="0">
                  <a:moveTo>
                    <a:pt x="6979" y="3316"/>
                  </a:moveTo>
                  <a:lnTo>
                    <a:pt x="5379" y="3316"/>
                  </a:lnTo>
                  <a:lnTo>
                    <a:pt x="5379" y="1"/>
                  </a:lnTo>
                  <a:lnTo>
                    <a:pt x="2531" y="1"/>
                  </a:lnTo>
                  <a:lnTo>
                    <a:pt x="2531" y="3316"/>
                  </a:lnTo>
                  <a:lnTo>
                    <a:pt x="932" y="3316"/>
                  </a:lnTo>
                  <a:cubicBezTo>
                    <a:pt x="418" y="3316"/>
                    <a:pt x="1" y="3667"/>
                    <a:pt x="1" y="4100"/>
                  </a:cubicBezTo>
                  <a:lnTo>
                    <a:pt x="1" y="16223"/>
                  </a:lnTo>
                  <a:cubicBezTo>
                    <a:pt x="1" y="16655"/>
                    <a:pt x="418" y="17007"/>
                    <a:pt x="932" y="17007"/>
                  </a:cubicBezTo>
                  <a:lnTo>
                    <a:pt x="6980" y="17007"/>
                  </a:lnTo>
                  <a:cubicBezTo>
                    <a:pt x="7494" y="17007"/>
                    <a:pt x="7911" y="16655"/>
                    <a:pt x="7911" y="16223"/>
                  </a:cubicBezTo>
                  <a:lnTo>
                    <a:pt x="7911" y="4100"/>
                  </a:lnTo>
                  <a:cubicBezTo>
                    <a:pt x="7910" y="3667"/>
                    <a:pt x="7493" y="3316"/>
                    <a:pt x="6979" y="3316"/>
                  </a:cubicBezTo>
                  <a:close/>
                </a:path>
              </a:pathLst>
            </a:custGeom>
            <a:solidFill>
              <a:schemeClr val="accent2"/>
            </a:solidFill>
            <a:ln w="50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1644325" y="2525650"/>
              <a:ext cx="89475" cy="62000"/>
            </a:xfrm>
            <a:custGeom>
              <a:avLst/>
              <a:gdLst/>
              <a:ahLst/>
              <a:cxnLst/>
              <a:rect l="l" t="t" r="r" b="b"/>
              <a:pathLst>
                <a:path w="3579" h="2480" extrusionOk="0">
                  <a:moveTo>
                    <a:pt x="0" y="1"/>
                  </a:moveTo>
                  <a:lnTo>
                    <a:pt x="3579" y="1"/>
                  </a:lnTo>
                  <a:lnTo>
                    <a:pt x="3579" y="2479"/>
                  </a:lnTo>
                  <a:lnTo>
                    <a:pt x="0" y="247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579075" y="2649675"/>
              <a:ext cx="219975" cy="20950"/>
            </a:xfrm>
            <a:custGeom>
              <a:avLst/>
              <a:gdLst/>
              <a:ahLst/>
              <a:cxnLst/>
              <a:rect l="l" t="t" r="r" b="b"/>
              <a:pathLst>
                <a:path w="8799" h="838" extrusionOk="0">
                  <a:moveTo>
                    <a:pt x="8799" y="420"/>
                  </a:moveTo>
                  <a:cubicBezTo>
                    <a:pt x="8799" y="650"/>
                    <a:pt x="8577" y="837"/>
                    <a:pt x="8303" y="837"/>
                  </a:cubicBezTo>
                  <a:lnTo>
                    <a:pt x="497" y="837"/>
                  </a:lnTo>
                  <a:cubicBezTo>
                    <a:pt x="223" y="837"/>
                    <a:pt x="1" y="650"/>
                    <a:pt x="1" y="420"/>
                  </a:cubicBezTo>
                  <a:lnTo>
                    <a:pt x="1" y="420"/>
                  </a:lnTo>
                  <a:cubicBezTo>
                    <a:pt x="1" y="189"/>
                    <a:pt x="223" y="1"/>
                    <a:pt x="497" y="1"/>
                  </a:cubicBezTo>
                  <a:lnTo>
                    <a:pt x="8303" y="1"/>
                  </a:lnTo>
                  <a:cubicBezTo>
                    <a:pt x="8577" y="3"/>
                    <a:pt x="8799" y="189"/>
                    <a:pt x="8799" y="4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1579075" y="2683600"/>
              <a:ext cx="219975" cy="20900"/>
            </a:xfrm>
            <a:custGeom>
              <a:avLst/>
              <a:gdLst/>
              <a:ahLst/>
              <a:cxnLst/>
              <a:rect l="l" t="t" r="r" b="b"/>
              <a:pathLst>
                <a:path w="8799" h="836" extrusionOk="0">
                  <a:moveTo>
                    <a:pt x="8799" y="419"/>
                  </a:moveTo>
                  <a:cubicBezTo>
                    <a:pt x="8799" y="649"/>
                    <a:pt x="8577" y="836"/>
                    <a:pt x="8303" y="836"/>
                  </a:cubicBezTo>
                  <a:lnTo>
                    <a:pt x="497" y="836"/>
                  </a:lnTo>
                  <a:cubicBezTo>
                    <a:pt x="223" y="836"/>
                    <a:pt x="1" y="649"/>
                    <a:pt x="1" y="419"/>
                  </a:cubicBezTo>
                  <a:lnTo>
                    <a:pt x="1" y="419"/>
                  </a:lnTo>
                  <a:cubicBezTo>
                    <a:pt x="1" y="188"/>
                    <a:pt x="223" y="0"/>
                    <a:pt x="497" y="0"/>
                  </a:cubicBezTo>
                  <a:lnTo>
                    <a:pt x="8303" y="0"/>
                  </a:lnTo>
                  <a:cubicBezTo>
                    <a:pt x="8577" y="0"/>
                    <a:pt x="8799" y="187"/>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1579075" y="2723525"/>
              <a:ext cx="219975" cy="20925"/>
            </a:xfrm>
            <a:custGeom>
              <a:avLst/>
              <a:gdLst/>
              <a:ahLst/>
              <a:cxnLst/>
              <a:rect l="l" t="t" r="r" b="b"/>
              <a:pathLst>
                <a:path w="8799" h="837" extrusionOk="0">
                  <a:moveTo>
                    <a:pt x="8799" y="418"/>
                  </a:moveTo>
                  <a:cubicBezTo>
                    <a:pt x="8799" y="649"/>
                    <a:pt x="8577" y="836"/>
                    <a:pt x="8303" y="836"/>
                  </a:cubicBezTo>
                  <a:lnTo>
                    <a:pt x="497" y="836"/>
                  </a:lnTo>
                  <a:cubicBezTo>
                    <a:pt x="223" y="836"/>
                    <a:pt x="1" y="650"/>
                    <a:pt x="1" y="418"/>
                  </a:cubicBezTo>
                  <a:lnTo>
                    <a:pt x="1" y="418"/>
                  </a:lnTo>
                  <a:cubicBezTo>
                    <a:pt x="1" y="187"/>
                    <a:pt x="223" y="0"/>
                    <a:pt x="497" y="0"/>
                  </a:cubicBezTo>
                  <a:lnTo>
                    <a:pt x="8303" y="0"/>
                  </a:lnTo>
                  <a:cubicBezTo>
                    <a:pt x="8577" y="0"/>
                    <a:pt x="8799" y="186"/>
                    <a:pt x="8799" y="4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1579075" y="2757375"/>
              <a:ext cx="219975" cy="20925"/>
            </a:xfrm>
            <a:custGeom>
              <a:avLst/>
              <a:gdLst/>
              <a:ahLst/>
              <a:cxnLst/>
              <a:rect l="l" t="t" r="r" b="b"/>
              <a:pathLst>
                <a:path w="8799" h="837" extrusionOk="0">
                  <a:moveTo>
                    <a:pt x="8799" y="419"/>
                  </a:moveTo>
                  <a:cubicBezTo>
                    <a:pt x="8799" y="650"/>
                    <a:pt x="8577" y="837"/>
                    <a:pt x="8303" y="837"/>
                  </a:cubicBezTo>
                  <a:lnTo>
                    <a:pt x="497" y="837"/>
                  </a:lnTo>
                  <a:cubicBezTo>
                    <a:pt x="223" y="837"/>
                    <a:pt x="1" y="651"/>
                    <a:pt x="1" y="419"/>
                  </a:cubicBezTo>
                  <a:lnTo>
                    <a:pt x="1" y="419"/>
                  </a:lnTo>
                  <a:cubicBezTo>
                    <a:pt x="1" y="188"/>
                    <a:pt x="223" y="1"/>
                    <a:pt x="497" y="1"/>
                  </a:cubicBezTo>
                  <a:lnTo>
                    <a:pt x="8303" y="1"/>
                  </a:lnTo>
                  <a:cubicBezTo>
                    <a:pt x="8577" y="1"/>
                    <a:pt x="8799" y="188"/>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1579075" y="2797300"/>
              <a:ext cx="219975" cy="20925"/>
            </a:xfrm>
            <a:custGeom>
              <a:avLst/>
              <a:gdLst/>
              <a:ahLst/>
              <a:cxnLst/>
              <a:rect l="l" t="t" r="r" b="b"/>
              <a:pathLst>
                <a:path w="8799" h="837" extrusionOk="0">
                  <a:moveTo>
                    <a:pt x="8799" y="418"/>
                  </a:moveTo>
                  <a:cubicBezTo>
                    <a:pt x="8799" y="649"/>
                    <a:pt x="8577" y="837"/>
                    <a:pt x="8303" y="837"/>
                  </a:cubicBezTo>
                  <a:lnTo>
                    <a:pt x="497" y="837"/>
                  </a:lnTo>
                  <a:cubicBezTo>
                    <a:pt x="223" y="837"/>
                    <a:pt x="1" y="650"/>
                    <a:pt x="1" y="418"/>
                  </a:cubicBezTo>
                  <a:lnTo>
                    <a:pt x="1" y="418"/>
                  </a:lnTo>
                  <a:cubicBezTo>
                    <a:pt x="1" y="188"/>
                    <a:pt x="223" y="0"/>
                    <a:pt x="497" y="0"/>
                  </a:cubicBezTo>
                  <a:lnTo>
                    <a:pt x="8303" y="0"/>
                  </a:lnTo>
                  <a:cubicBezTo>
                    <a:pt x="8577" y="1"/>
                    <a:pt x="8799" y="188"/>
                    <a:pt x="8799" y="4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1579075" y="2831175"/>
              <a:ext cx="219975" cy="20925"/>
            </a:xfrm>
            <a:custGeom>
              <a:avLst/>
              <a:gdLst/>
              <a:ahLst/>
              <a:cxnLst/>
              <a:rect l="l" t="t" r="r" b="b"/>
              <a:pathLst>
                <a:path w="8799" h="837" extrusionOk="0">
                  <a:moveTo>
                    <a:pt x="8799" y="419"/>
                  </a:moveTo>
                  <a:cubicBezTo>
                    <a:pt x="8799" y="650"/>
                    <a:pt x="8577" y="836"/>
                    <a:pt x="8303" y="836"/>
                  </a:cubicBezTo>
                  <a:lnTo>
                    <a:pt x="497" y="836"/>
                  </a:lnTo>
                  <a:cubicBezTo>
                    <a:pt x="223" y="836"/>
                    <a:pt x="1" y="650"/>
                    <a:pt x="1" y="419"/>
                  </a:cubicBezTo>
                  <a:lnTo>
                    <a:pt x="1" y="419"/>
                  </a:lnTo>
                  <a:cubicBezTo>
                    <a:pt x="1" y="188"/>
                    <a:pt x="223" y="1"/>
                    <a:pt x="497" y="1"/>
                  </a:cubicBezTo>
                  <a:lnTo>
                    <a:pt x="8303" y="1"/>
                  </a:lnTo>
                  <a:cubicBezTo>
                    <a:pt x="8577" y="1"/>
                    <a:pt x="8799" y="187"/>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1579075" y="2871100"/>
              <a:ext cx="219975" cy="20925"/>
            </a:xfrm>
            <a:custGeom>
              <a:avLst/>
              <a:gdLst/>
              <a:ahLst/>
              <a:cxnLst/>
              <a:rect l="l" t="t" r="r" b="b"/>
              <a:pathLst>
                <a:path w="8799" h="837" extrusionOk="0">
                  <a:moveTo>
                    <a:pt x="8799" y="419"/>
                  </a:moveTo>
                  <a:cubicBezTo>
                    <a:pt x="8799" y="649"/>
                    <a:pt x="8577" y="837"/>
                    <a:pt x="8303" y="837"/>
                  </a:cubicBezTo>
                  <a:lnTo>
                    <a:pt x="497" y="837"/>
                  </a:lnTo>
                  <a:cubicBezTo>
                    <a:pt x="223" y="837"/>
                    <a:pt x="1" y="650"/>
                    <a:pt x="1" y="419"/>
                  </a:cubicBezTo>
                  <a:lnTo>
                    <a:pt x="1" y="419"/>
                  </a:lnTo>
                  <a:cubicBezTo>
                    <a:pt x="1" y="188"/>
                    <a:pt x="223" y="1"/>
                    <a:pt x="497" y="1"/>
                  </a:cubicBezTo>
                  <a:lnTo>
                    <a:pt x="8303" y="1"/>
                  </a:lnTo>
                  <a:cubicBezTo>
                    <a:pt x="8577" y="0"/>
                    <a:pt x="8799" y="187"/>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1579075" y="2904950"/>
              <a:ext cx="219975" cy="20950"/>
            </a:xfrm>
            <a:custGeom>
              <a:avLst/>
              <a:gdLst/>
              <a:ahLst/>
              <a:cxnLst/>
              <a:rect l="l" t="t" r="r" b="b"/>
              <a:pathLst>
                <a:path w="8799" h="838" extrusionOk="0">
                  <a:moveTo>
                    <a:pt x="8799" y="419"/>
                  </a:moveTo>
                  <a:cubicBezTo>
                    <a:pt x="8799" y="650"/>
                    <a:pt x="8577" y="837"/>
                    <a:pt x="8303" y="837"/>
                  </a:cubicBezTo>
                  <a:lnTo>
                    <a:pt x="497" y="837"/>
                  </a:lnTo>
                  <a:cubicBezTo>
                    <a:pt x="223" y="837"/>
                    <a:pt x="1" y="651"/>
                    <a:pt x="1" y="419"/>
                  </a:cubicBezTo>
                  <a:lnTo>
                    <a:pt x="1" y="419"/>
                  </a:lnTo>
                  <a:cubicBezTo>
                    <a:pt x="1" y="188"/>
                    <a:pt x="223" y="1"/>
                    <a:pt x="497" y="1"/>
                  </a:cubicBezTo>
                  <a:lnTo>
                    <a:pt x="8303" y="1"/>
                  </a:lnTo>
                  <a:cubicBezTo>
                    <a:pt x="8577" y="1"/>
                    <a:pt x="8799" y="188"/>
                    <a:pt x="8799" y="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6"/>
          <p:cNvGrpSpPr/>
          <p:nvPr/>
        </p:nvGrpSpPr>
        <p:grpSpPr>
          <a:xfrm flipH="1">
            <a:off x="8503357" y="3681228"/>
            <a:ext cx="192930" cy="189194"/>
            <a:chOff x="2974450" y="3885325"/>
            <a:chExt cx="123050" cy="120675"/>
          </a:xfrm>
        </p:grpSpPr>
        <p:sp>
          <p:nvSpPr>
            <p:cNvPr id="619" name="Google Shape;619;p6"/>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1"/>
        <p:cNvGrpSpPr/>
        <p:nvPr/>
      </p:nvGrpSpPr>
      <p:grpSpPr>
        <a:xfrm>
          <a:off x="0" y="0"/>
          <a:ext cx="0" cy="0"/>
          <a:chOff x="0" y="0"/>
          <a:chExt cx="0" cy="0"/>
        </a:xfrm>
      </p:grpSpPr>
      <p:sp>
        <p:nvSpPr>
          <p:cNvPr id="622" name="Google Shape;622;p7"/>
          <p:cNvSpPr txBox="1">
            <a:spLocks noGrp="1"/>
          </p:cNvSpPr>
          <p:nvPr>
            <p:ph type="body" idx="1"/>
          </p:nvPr>
        </p:nvSpPr>
        <p:spPr>
          <a:xfrm>
            <a:off x="720000" y="1174500"/>
            <a:ext cx="4503600" cy="2260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23" name="Google Shape;623;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4" name="Google Shape;624;p7"/>
          <p:cNvGrpSpPr/>
          <p:nvPr/>
        </p:nvGrpSpPr>
        <p:grpSpPr>
          <a:xfrm>
            <a:off x="-19400" y="4720900"/>
            <a:ext cx="9182806" cy="422601"/>
            <a:chOff x="-14400" y="4936800"/>
            <a:chExt cx="9182806" cy="422601"/>
          </a:xfrm>
        </p:grpSpPr>
        <p:sp>
          <p:nvSpPr>
            <p:cNvPr id="625" name="Google Shape;625;p7"/>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7"/>
            <p:cNvGrpSpPr/>
            <p:nvPr/>
          </p:nvGrpSpPr>
          <p:grpSpPr>
            <a:xfrm>
              <a:off x="-1475" y="5143500"/>
              <a:ext cx="9169881" cy="215901"/>
              <a:chOff x="-1475" y="5143500"/>
              <a:chExt cx="9169881" cy="215901"/>
            </a:xfrm>
          </p:grpSpPr>
          <p:sp>
            <p:nvSpPr>
              <p:cNvPr id="627" name="Google Shape;627;p7"/>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7"/>
        <p:cNvGrpSpPr/>
        <p:nvPr/>
      </p:nvGrpSpPr>
      <p:grpSpPr>
        <a:xfrm>
          <a:off x="0" y="0"/>
          <a:ext cx="0" cy="0"/>
          <a:chOff x="0" y="0"/>
          <a:chExt cx="0" cy="0"/>
        </a:xfrm>
      </p:grpSpPr>
      <p:sp>
        <p:nvSpPr>
          <p:cNvPr id="738" name="Google Shape;738;p8"/>
          <p:cNvSpPr txBox="1">
            <a:spLocks noGrp="1"/>
          </p:cNvSpPr>
          <p:nvPr>
            <p:ph type="title"/>
          </p:nvPr>
        </p:nvSpPr>
        <p:spPr>
          <a:xfrm>
            <a:off x="720000" y="1227325"/>
            <a:ext cx="7704000" cy="184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739" name="Google Shape;739;p8"/>
          <p:cNvGrpSpPr/>
          <p:nvPr/>
        </p:nvGrpSpPr>
        <p:grpSpPr>
          <a:xfrm>
            <a:off x="-19400" y="4720900"/>
            <a:ext cx="9182806" cy="422601"/>
            <a:chOff x="-14400" y="4936800"/>
            <a:chExt cx="9182806" cy="422601"/>
          </a:xfrm>
        </p:grpSpPr>
        <p:sp>
          <p:nvSpPr>
            <p:cNvPr id="740" name="Google Shape;740;p8"/>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8"/>
            <p:cNvGrpSpPr/>
            <p:nvPr/>
          </p:nvGrpSpPr>
          <p:grpSpPr>
            <a:xfrm>
              <a:off x="-1475" y="5143500"/>
              <a:ext cx="9169881" cy="215901"/>
              <a:chOff x="-1475" y="5143500"/>
              <a:chExt cx="9169881" cy="215901"/>
            </a:xfrm>
          </p:grpSpPr>
          <p:sp>
            <p:nvSpPr>
              <p:cNvPr id="742" name="Google Shape;742;p8"/>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8"/>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8"/>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8"/>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8"/>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8"/>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8"/>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8"/>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8"/>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8"/>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8"/>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8"/>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8"/>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8"/>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8"/>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8"/>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8"/>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8"/>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8"/>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8"/>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8"/>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8"/>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8"/>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8"/>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8"/>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8"/>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8"/>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8"/>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8"/>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8"/>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8"/>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8"/>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8"/>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8"/>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8"/>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8"/>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8"/>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8"/>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52"/>
        <p:cNvGrpSpPr/>
        <p:nvPr/>
      </p:nvGrpSpPr>
      <p:grpSpPr>
        <a:xfrm>
          <a:off x="0" y="0"/>
          <a:ext cx="0" cy="0"/>
          <a:chOff x="0" y="0"/>
          <a:chExt cx="0" cy="0"/>
        </a:xfrm>
      </p:grpSpPr>
      <p:sp>
        <p:nvSpPr>
          <p:cNvPr id="853" name="Google Shape;853;p9"/>
          <p:cNvSpPr txBox="1">
            <a:spLocks noGrp="1"/>
          </p:cNvSpPr>
          <p:nvPr>
            <p:ph type="subTitle" idx="1"/>
          </p:nvPr>
        </p:nvSpPr>
        <p:spPr>
          <a:xfrm rot="194">
            <a:off x="1917600" y="3186275"/>
            <a:ext cx="5308800" cy="68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54" name="Google Shape;854;p9"/>
          <p:cNvSpPr txBox="1">
            <a:spLocks noGrp="1"/>
          </p:cNvSpPr>
          <p:nvPr>
            <p:ph type="title"/>
          </p:nvPr>
        </p:nvSpPr>
        <p:spPr>
          <a:xfrm>
            <a:off x="1917600" y="1427250"/>
            <a:ext cx="5308800" cy="1606500"/>
          </a:xfrm>
          <a:prstGeom prst="rect">
            <a:avLst/>
          </a:prstGeom>
          <a:ln w="19050" cap="flat" cmpd="sng">
            <a:solidFill>
              <a:schemeClr val="accent2"/>
            </a:solidFill>
            <a:prstDash val="lgDash"/>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4800"/>
              <a:buNone/>
              <a:defRPr sz="9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855" name="Google Shape;855;p9"/>
          <p:cNvGrpSpPr/>
          <p:nvPr/>
        </p:nvGrpSpPr>
        <p:grpSpPr>
          <a:xfrm>
            <a:off x="-19400" y="4720900"/>
            <a:ext cx="9182806" cy="422601"/>
            <a:chOff x="-14400" y="4936800"/>
            <a:chExt cx="9182806" cy="422601"/>
          </a:xfrm>
        </p:grpSpPr>
        <p:sp>
          <p:nvSpPr>
            <p:cNvPr id="856" name="Google Shape;856;p9"/>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9"/>
            <p:cNvGrpSpPr/>
            <p:nvPr/>
          </p:nvGrpSpPr>
          <p:grpSpPr>
            <a:xfrm>
              <a:off x="-1475" y="5143500"/>
              <a:ext cx="9169881" cy="215901"/>
              <a:chOff x="-1475" y="5143500"/>
              <a:chExt cx="9169881" cy="215901"/>
            </a:xfrm>
          </p:grpSpPr>
          <p:sp>
            <p:nvSpPr>
              <p:cNvPr id="858" name="Google Shape;858;p9"/>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88"/>
        <p:cNvGrpSpPr/>
        <p:nvPr/>
      </p:nvGrpSpPr>
      <p:grpSpPr>
        <a:xfrm>
          <a:off x="0" y="0"/>
          <a:ext cx="0" cy="0"/>
          <a:chOff x="0" y="0"/>
          <a:chExt cx="0" cy="0"/>
        </a:xfrm>
      </p:grpSpPr>
      <p:sp>
        <p:nvSpPr>
          <p:cNvPr id="1089" name="Google Shape;1089;p13"/>
          <p:cNvSpPr txBox="1">
            <a:spLocks noGrp="1"/>
          </p:cNvSpPr>
          <p:nvPr>
            <p:ph type="title" hasCustomPrompt="1"/>
          </p:nvPr>
        </p:nvSpPr>
        <p:spPr>
          <a:xfrm>
            <a:off x="3973500" y="820575"/>
            <a:ext cx="1197000" cy="10359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90" name="Google Shape;1090;p13"/>
          <p:cNvSpPr txBox="1">
            <a:spLocks noGrp="1"/>
          </p:cNvSpPr>
          <p:nvPr>
            <p:ph type="subTitle" idx="1"/>
          </p:nvPr>
        </p:nvSpPr>
        <p:spPr>
          <a:xfrm rot="237">
            <a:off x="2391900" y="2698463"/>
            <a:ext cx="4360200" cy="45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1" name="Google Shape;1091;p13"/>
          <p:cNvSpPr txBox="1">
            <a:spLocks noGrp="1"/>
          </p:cNvSpPr>
          <p:nvPr>
            <p:ph type="title" idx="2"/>
          </p:nvPr>
        </p:nvSpPr>
        <p:spPr>
          <a:xfrm>
            <a:off x="2391900" y="1856500"/>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092" name="Google Shape;1092;p13"/>
          <p:cNvGrpSpPr/>
          <p:nvPr/>
        </p:nvGrpSpPr>
        <p:grpSpPr>
          <a:xfrm>
            <a:off x="-19400" y="4720900"/>
            <a:ext cx="9182806" cy="422601"/>
            <a:chOff x="-14400" y="4936800"/>
            <a:chExt cx="9182806" cy="422601"/>
          </a:xfrm>
        </p:grpSpPr>
        <p:sp>
          <p:nvSpPr>
            <p:cNvPr id="1093" name="Google Shape;1093;p13"/>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4" name="Google Shape;1094;p13"/>
            <p:cNvGrpSpPr/>
            <p:nvPr/>
          </p:nvGrpSpPr>
          <p:grpSpPr>
            <a:xfrm>
              <a:off x="-1475" y="5143500"/>
              <a:ext cx="9169881" cy="215901"/>
              <a:chOff x="-1475" y="5143500"/>
              <a:chExt cx="9169881" cy="215901"/>
            </a:xfrm>
          </p:grpSpPr>
          <p:sp>
            <p:nvSpPr>
              <p:cNvPr id="1095" name="Google Shape;1095;p13"/>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3"/>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3"/>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3"/>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3"/>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3"/>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3"/>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3"/>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3"/>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3"/>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3"/>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3"/>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3"/>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3"/>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3"/>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3"/>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3"/>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3"/>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3"/>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3"/>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3"/>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3"/>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3"/>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3"/>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3"/>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3"/>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3"/>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3"/>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3"/>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3"/>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3"/>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3"/>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3"/>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3"/>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3"/>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3"/>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3"/>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3"/>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3"/>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3"/>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3"/>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3"/>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3"/>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3"/>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3"/>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3"/>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3"/>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3"/>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3"/>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3"/>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3"/>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3"/>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3"/>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3"/>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3"/>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3"/>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3"/>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3"/>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3"/>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3"/>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3"/>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3"/>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3"/>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BLANK_1_2">
    <p:spTree>
      <p:nvGrpSpPr>
        <p:cNvPr id="1" name="Shape 1693"/>
        <p:cNvGrpSpPr/>
        <p:nvPr/>
      </p:nvGrpSpPr>
      <p:grpSpPr>
        <a:xfrm>
          <a:off x="0" y="0"/>
          <a:ext cx="0" cy="0"/>
          <a:chOff x="0" y="0"/>
          <a:chExt cx="0" cy="0"/>
        </a:xfrm>
      </p:grpSpPr>
      <p:sp>
        <p:nvSpPr>
          <p:cNvPr id="1694" name="Google Shape;1694;p18"/>
          <p:cNvSpPr txBox="1">
            <a:spLocks noGrp="1"/>
          </p:cNvSpPr>
          <p:nvPr>
            <p:ph type="subTitle" idx="1"/>
          </p:nvPr>
        </p:nvSpPr>
        <p:spPr>
          <a:xfrm>
            <a:off x="720000" y="2494825"/>
            <a:ext cx="3852000" cy="7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95" name="Google Shape;1695;p18"/>
          <p:cNvSpPr txBox="1">
            <a:spLocks noGrp="1"/>
          </p:cNvSpPr>
          <p:nvPr>
            <p:ph type="title"/>
          </p:nvPr>
        </p:nvSpPr>
        <p:spPr>
          <a:xfrm>
            <a:off x="720000" y="1850950"/>
            <a:ext cx="3852000" cy="64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96" name="Google Shape;1696;p18"/>
          <p:cNvGrpSpPr/>
          <p:nvPr/>
        </p:nvGrpSpPr>
        <p:grpSpPr>
          <a:xfrm>
            <a:off x="-19400" y="4720900"/>
            <a:ext cx="9182806" cy="422601"/>
            <a:chOff x="-14400" y="4936800"/>
            <a:chExt cx="9182806" cy="422601"/>
          </a:xfrm>
        </p:grpSpPr>
        <p:sp>
          <p:nvSpPr>
            <p:cNvPr id="1697" name="Google Shape;1697;p18"/>
            <p:cNvSpPr/>
            <p:nvPr/>
          </p:nvSpPr>
          <p:spPr>
            <a:xfrm>
              <a:off x="-14400" y="4936800"/>
              <a:ext cx="9169800" cy="20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18"/>
            <p:cNvGrpSpPr/>
            <p:nvPr/>
          </p:nvGrpSpPr>
          <p:grpSpPr>
            <a:xfrm>
              <a:off x="-1475" y="5143500"/>
              <a:ext cx="9169881" cy="215901"/>
              <a:chOff x="-1475" y="5143500"/>
              <a:chExt cx="9169881" cy="215901"/>
            </a:xfrm>
          </p:grpSpPr>
          <p:sp>
            <p:nvSpPr>
              <p:cNvPr id="1699" name="Google Shape;1699;p18"/>
              <p:cNvSpPr/>
              <p:nvPr/>
            </p:nvSpPr>
            <p:spPr>
              <a:xfrm>
                <a:off x="-1475" y="5152700"/>
                <a:ext cx="9143939" cy="206701"/>
              </a:xfrm>
              <a:custGeom>
                <a:avLst/>
                <a:gdLst/>
                <a:ahLst/>
                <a:cxnLst/>
                <a:rect l="l" t="t" r="r" b="b"/>
                <a:pathLst>
                  <a:path w="58829" h="2297" fill="none" extrusionOk="0">
                    <a:moveTo>
                      <a:pt x="1" y="0"/>
                    </a:moveTo>
                    <a:lnTo>
                      <a:pt x="58828" y="0"/>
                    </a:lnTo>
                    <a:lnTo>
                      <a:pt x="58828" y="2296"/>
                    </a:lnTo>
                    <a:lnTo>
                      <a:pt x="1" y="2296"/>
                    </a:lnTo>
                    <a:close/>
                  </a:path>
                </a:pathLst>
              </a:custGeom>
              <a:solidFill>
                <a:schemeClr val="accent1"/>
              </a:solidFill>
              <a:ln w="19050" cap="flat" cmpd="sng">
                <a:solidFill>
                  <a:schemeClr val="accent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8"/>
              <p:cNvSpPr/>
              <p:nvPr/>
            </p:nvSpPr>
            <p:spPr>
              <a:xfrm>
                <a:off x="2038285"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8"/>
              <p:cNvSpPr/>
              <p:nvPr/>
            </p:nvSpPr>
            <p:spPr>
              <a:xfrm>
                <a:off x="2122342" y="5143500"/>
                <a:ext cx="70461" cy="206701"/>
              </a:xfrm>
              <a:custGeom>
                <a:avLst/>
                <a:gdLst/>
                <a:ahLst/>
                <a:cxnLst/>
                <a:rect l="l" t="t" r="r" b="b"/>
                <a:pathLst>
                  <a:path w="684" h="2297" extrusionOk="0">
                    <a:moveTo>
                      <a:pt x="431" y="0"/>
                    </a:moveTo>
                    <a:lnTo>
                      <a:pt x="0"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8"/>
              <p:cNvSpPr/>
              <p:nvPr/>
            </p:nvSpPr>
            <p:spPr>
              <a:xfrm>
                <a:off x="1954125"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8"/>
              <p:cNvSpPr/>
              <p:nvPr/>
            </p:nvSpPr>
            <p:spPr>
              <a:xfrm>
                <a:off x="2206296"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187006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17859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1617999"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8"/>
              <p:cNvSpPr/>
              <p:nvPr/>
            </p:nvSpPr>
            <p:spPr>
              <a:xfrm>
                <a:off x="1701953"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8"/>
              <p:cNvSpPr/>
              <p:nvPr/>
            </p:nvSpPr>
            <p:spPr>
              <a:xfrm>
                <a:off x="153383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2710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2626686"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27946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229035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28787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29629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245846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2542525"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2374514"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441197" y="5143500"/>
                <a:ext cx="70358" cy="206701"/>
              </a:xfrm>
              <a:custGeom>
                <a:avLst/>
                <a:gdLst/>
                <a:ahLst/>
                <a:cxnLst/>
                <a:rect l="l" t="t" r="r" b="b"/>
                <a:pathLst>
                  <a:path w="683" h="2297" extrusionOk="0">
                    <a:moveTo>
                      <a:pt x="430" y="0"/>
                    </a:moveTo>
                    <a:lnTo>
                      <a:pt x="1"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7298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357037" y="5143500"/>
                <a:ext cx="70461" cy="206701"/>
              </a:xfrm>
              <a:custGeom>
                <a:avLst/>
                <a:gdLst/>
                <a:ahLst/>
                <a:cxnLst/>
                <a:rect l="l" t="t" r="r" b="b"/>
                <a:pathLst>
                  <a:path w="684"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5252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104969"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188923"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144988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6092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20808"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1281667" y="5143500"/>
                <a:ext cx="70358" cy="206701"/>
              </a:xfrm>
              <a:custGeom>
                <a:avLst/>
                <a:gdLst/>
                <a:ahLst/>
                <a:cxnLst/>
                <a:rect l="l" t="t" r="r" b="b"/>
                <a:pathLst>
                  <a:path w="683"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119750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1113655"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777323"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13657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861381"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94543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a:off x="10295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693369" y="5143500"/>
                <a:ext cx="70255" cy="206701"/>
              </a:xfrm>
              <a:custGeom>
                <a:avLst/>
                <a:gdLst/>
                <a:ahLst/>
                <a:cxnLst/>
                <a:rect l="l" t="t" r="r" b="b"/>
                <a:pathLst>
                  <a:path w="682"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53161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50639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52320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49798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8"/>
              <p:cNvSpPr/>
              <p:nvPr/>
            </p:nvSpPr>
            <p:spPr>
              <a:xfrm>
                <a:off x="51479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8"/>
              <p:cNvSpPr/>
              <p:nvPr/>
            </p:nvSpPr>
            <p:spPr>
              <a:xfrm>
                <a:off x="48959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a:off x="47277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46437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45595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48118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57362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58204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5904506" y="5143500"/>
                <a:ext cx="70461" cy="206701"/>
              </a:xfrm>
              <a:custGeom>
                <a:avLst/>
                <a:gdLst/>
                <a:ahLst/>
                <a:cxnLst/>
                <a:rect l="l" t="t" r="r" b="b"/>
                <a:pathLst>
                  <a:path w="684" h="2297" extrusionOk="0">
                    <a:moveTo>
                      <a:pt x="430"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8"/>
              <p:cNvSpPr/>
              <p:nvPr/>
            </p:nvSpPr>
            <p:spPr>
              <a:xfrm>
                <a:off x="5988357"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
              <p:cNvSpPr/>
              <p:nvPr/>
            </p:nvSpPr>
            <p:spPr>
              <a:xfrm>
                <a:off x="54002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a:off x="54842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a:off x="55681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a:off x="56522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a:off x="43075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a:off x="33830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8"/>
              <p:cNvSpPr/>
              <p:nvPr/>
            </p:nvSpPr>
            <p:spPr>
              <a:xfrm>
                <a:off x="34671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8"/>
              <p:cNvSpPr/>
              <p:nvPr/>
            </p:nvSpPr>
            <p:spPr>
              <a:xfrm>
                <a:off x="44757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8"/>
              <p:cNvSpPr/>
              <p:nvPr/>
            </p:nvSpPr>
            <p:spPr>
              <a:xfrm>
                <a:off x="36351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8"/>
              <p:cNvSpPr/>
              <p:nvPr/>
            </p:nvSpPr>
            <p:spPr>
              <a:xfrm>
                <a:off x="35511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8"/>
              <p:cNvSpPr/>
              <p:nvPr/>
            </p:nvSpPr>
            <p:spPr>
              <a:xfrm>
                <a:off x="31308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8"/>
              <p:cNvSpPr/>
              <p:nvPr/>
            </p:nvSpPr>
            <p:spPr>
              <a:xfrm>
                <a:off x="32990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8"/>
              <p:cNvSpPr/>
              <p:nvPr/>
            </p:nvSpPr>
            <p:spPr>
              <a:xfrm>
                <a:off x="32149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8"/>
              <p:cNvSpPr/>
              <p:nvPr/>
            </p:nvSpPr>
            <p:spPr>
              <a:xfrm>
                <a:off x="37192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8"/>
              <p:cNvSpPr/>
              <p:nvPr/>
            </p:nvSpPr>
            <p:spPr>
              <a:xfrm>
                <a:off x="42235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8"/>
              <p:cNvSpPr/>
              <p:nvPr/>
            </p:nvSpPr>
            <p:spPr>
              <a:xfrm>
                <a:off x="41394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8"/>
              <p:cNvSpPr/>
              <p:nvPr/>
            </p:nvSpPr>
            <p:spPr>
              <a:xfrm>
                <a:off x="38033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8"/>
              <p:cNvSpPr/>
              <p:nvPr/>
            </p:nvSpPr>
            <p:spPr>
              <a:xfrm>
                <a:off x="43915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8"/>
              <p:cNvSpPr/>
              <p:nvPr/>
            </p:nvSpPr>
            <p:spPr>
              <a:xfrm>
                <a:off x="30469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8"/>
              <p:cNvSpPr/>
              <p:nvPr/>
            </p:nvSpPr>
            <p:spPr>
              <a:xfrm>
                <a:off x="38873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8"/>
              <p:cNvSpPr/>
              <p:nvPr/>
            </p:nvSpPr>
            <p:spPr>
              <a:xfrm>
                <a:off x="40554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8"/>
              <p:cNvSpPr/>
              <p:nvPr/>
            </p:nvSpPr>
            <p:spPr>
              <a:xfrm>
                <a:off x="39714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8"/>
              <p:cNvSpPr/>
              <p:nvPr/>
            </p:nvSpPr>
            <p:spPr>
              <a:xfrm>
                <a:off x="6072297"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8"/>
              <p:cNvSpPr/>
              <p:nvPr/>
            </p:nvSpPr>
            <p:spPr>
              <a:xfrm>
                <a:off x="6156354" y="5143500"/>
                <a:ext cx="70461" cy="206701"/>
              </a:xfrm>
              <a:custGeom>
                <a:avLst/>
                <a:gdLst/>
                <a:ahLst/>
                <a:cxnLst/>
                <a:rect l="l" t="t" r="r" b="b"/>
                <a:pathLst>
                  <a:path w="684" h="2297" extrusionOk="0">
                    <a:moveTo>
                      <a:pt x="432"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8"/>
              <p:cNvSpPr/>
              <p:nvPr/>
            </p:nvSpPr>
            <p:spPr>
              <a:xfrm>
                <a:off x="6240514"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8"/>
              <p:cNvSpPr/>
              <p:nvPr/>
            </p:nvSpPr>
            <p:spPr>
              <a:xfrm>
                <a:off x="8593705" y="5143500"/>
                <a:ext cx="70358" cy="206701"/>
              </a:xfrm>
              <a:custGeom>
                <a:avLst/>
                <a:gdLst/>
                <a:ahLst/>
                <a:cxnLst/>
                <a:rect l="l" t="t" r="r" b="b"/>
                <a:pathLst>
                  <a:path w="683" h="2297" extrusionOk="0">
                    <a:moveTo>
                      <a:pt x="432"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8"/>
              <p:cNvSpPr/>
              <p:nvPr/>
            </p:nvSpPr>
            <p:spPr>
              <a:xfrm>
                <a:off x="8341533" y="5143500"/>
                <a:ext cx="70461" cy="206701"/>
              </a:xfrm>
              <a:custGeom>
                <a:avLst/>
                <a:gdLst/>
                <a:ahLst/>
                <a:cxnLst/>
                <a:rect l="l" t="t" r="r" b="b"/>
                <a:pathLst>
                  <a:path w="684" h="2297" extrusionOk="0">
                    <a:moveTo>
                      <a:pt x="433"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8"/>
              <p:cNvSpPr/>
              <p:nvPr/>
            </p:nvSpPr>
            <p:spPr>
              <a:xfrm>
                <a:off x="8509648"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8"/>
              <p:cNvSpPr/>
              <p:nvPr/>
            </p:nvSpPr>
            <p:spPr>
              <a:xfrm>
                <a:off x="8257476"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8"/>
              <p:cNvSpPr/>
              <p:nvPr/>
            </p:nvSpPr>
            <p:spPr>
              <a:xfrm>
                <a:off x="8425590"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8"/>
              <p:cNvSpPr/>
              <p:nvPr/>
            </p:nvSpPr>
            <p:spPr>
              <a:xfrm>
                <a:off x="8173522"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8"/>
              <p:cNvSpPr/>
              <p:nvPr/>
            </p:nvSpPr>
            <p:spPr>
              <a:xfrm>
                <a:off x="8005304"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8"/>
              <p:cNvSpPr/>
              <p:nvPr/>
            </p:nvSpPr>
            <p:spPr>
              <a:xfrm>
                <a:off x="7921350"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8"/>
              <p:cNvSpPr/>
              <p:nvPr/>
            </p:nvSpPr>
            <p:spPr>
              <a:xfrm>
                <a:off x="7837190"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8"/>
              <p:cNvSpPr/>
              <p:nvPr/>
            </p:nvSpPr>
            <p:spPr>
              <a:xfrm>
                <a:off x="8089465"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8"/>
              <p:cNvSpPr/>
              <p:nvPr/>
            </p:nvSpPr>
            <p:spPr>
              <a:xfrm>
                <a:off x="9013888"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8"/>
              <p:cNvSpPr/>
              <p:nvPr/>
            </p:nvSpPr>
            <p:spPr>
              <a:xfrm>
                <a:off x="909804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8"/>
              <p:cNvSpPr/>
              <p:nvPr/>
            </p:nvSpPr>
            <p:spPr>
              <a:xfrm>
                <a:off x="8677865" y="5143500"/>
                <a:ext cx="70358" cy="206701"/>
              </a:xfrm>
              <a:custGeom>
                <a:avLst/>
                <a:gdLst/>
                <a:ahLst/>
                <a:cxnLst/>
                <a:rect l="l" t="t" r="r" b="b"/>
                <a:pathLst>
                  <a:path w="683" h="2297" extrusionOk="0">
                    <a:moveTo>
                      <a:pt x="430" y="0"/>
                    </a:moveTo>
                    <a:lnTo>
                      <a:pt x="0" y="2296"/>
                    </a:lnTo>
                    <a:lnTo>
                      <a:pt x="252"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8"/>
              <p:cNvSpPr/>
              <p:nvPr/>
            </p:nvSpPr>
            <p:spPr>
              <a:xfrm>
                <a:off x="8761819" y="5143500"/>
                <a:ext cx="70564" cy="206701"/>
              </a:xfrm>
              <a:custGeom>
                <a:avLst/>
                <a:gdLst/>
                <a:ahLst/>
                <a:cxnLst/>
                <a:rect l="l" t="t" r="r" b="b"/>
                <a:pathLst>
                  <a:path w="685" h="2297" extrusionOk="0">
                    <a:moveTo>
                      <a:pt x="432"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8"/>
              <p:cNvSpPr/>
              <p:nvPr/>
            </p:nvSpPr>
            <p:spPr>
              <a:xfrm>
                <a:off x="884577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8"/>
              <p:cNvSpPr/>
              <p:nvPr/>
            </p:nvSpPr>
            <p:spPr>
              <a:xfrm>
                <a:off x="8929831"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8"/>
              <p:cNvSpPr/>
              <p:nvPr/>
            </p:nvSpPr>
            <p:spPr>
              <a:xfrm>
                <a:off x="7585121" y="5143500"/>
                <a:ext cx="70564" cy="206701"/>
              </a:xfrm>
              <a:custGeom>
                <a:avLst/>
                <a:gdLst/>
                <a:ahLst/>
                <a:cxnLst/>
                <a:rect l="l" t="t" r="r" b="b"/>
                <a:pathLst>
                  <a:path w="685" h="2297" extrusionOk="0">
                    <a:moveTo>
                      <a:pt x="432"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8"/>
              <p:cNvSpPr/>
              <p:nvPr/>
            </p:nvSpPr>
            <p:spPr>
              <a:xfrm>
                <a:off x="6660698"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8"/>
              <p:cNvSpPr/>
              <p:nvPr/>
            </p:nvSpPr>
            <p:spPr>
              <a:xfrm>
                <a:off x="6744755" y="5143500"/>
                <a:ext cx="70358" cy="206701"/>
              </a:xfrm>
              <a:custGeom>
                <a:avLst/>
                <a:gdLst/>
                <a:ahLst/>
                <a:cxnLst/>
                <a:rect l="l" t="t" r="r" b="b"/>
                <a:pathLst>
                  <a:path w="683" h="2297" extrusionOk="0">
                    <a:moveTo>
                      <a:pt x="431"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8"/>
              <p:cNvSpPr/>
              <p:nvPr/>
            </p:nvSpPr>
            <p:spPr>
              <a:xfrm>
                <a:off x="7753339" y="5143500"/>
                <a:ext cx="70461" cy="206701"/>
              </a:xfrm>
              <a:custGeom>
                <a:avLst/>
                <a:gdLst/>
                <a:ahLst/>
                <a:cxnLst/>
                <a:rect l="l" t="t" r="r" b="b"/>
                <a:pathLst>
                  <a:path w="684" h="2297" extrusionOk="0">
                    <a:moveTo>
                      <a:pt x="431"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8"/>
              <p:cNvSpPr/>
              <p:nvPr/>
            </p:nvSpPr>
            <p:spPr>
              <a:xfrm>
                <a:off x="6912766"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8"/>
              <p:cNvSpPr/>
              <p:nvPr/>
            </p:nvSpPr>
            <p:spPr>
              <a:xfrm>
                <a:off x="6828709" y="5143500"/>
                <a:ext cx="70564" cy="206701"/>
              </a:xfrm>
              <a:custGeom>
                <a:avLst/>
                <a:gdLst/>
                <a:ahLst/>
                <a:cxnLst/>
                <a:rect l="l" t="t" r="r" b="b"/>
                <a:pathLst>
                  <a:path w="685" h="2297" extrusionOk="0">
                    <a:moveTo>
                      <a:pt x="432" y="0"/>
                    </a:moveTo>
                    <a:lnTo>
                      <a:pt x="0"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8"/>
              <p:cNvSpPr/>
              <p:nvPr/>
            </p:nvSpPr>
            <p:spPr>
              <a:xfrm>
                <a:off x="6408423" y="5143500"/>
                <a:ext cx="70564" cy="206701"/>
              </a:xfrm>
              <a:custGeom>
                <a:avLst/>
                <a:gdLst/>
                <a:ahLst/>
                <a:cxnLst/>
                <a:rect l="l" t="t" r="r" b="b"/>
                <a:pathLst>
                  <a:path w="685" h="2297" extrusionOk="0">
                    <a:moveTo>
                      <a:pt x="433"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8"/>
              <p:cNvSpPr/>
              <p:nvPr/>
            </p:nvSpPr>
            <p:spPr>
              <a:xfrm>
                <a:off x="6576640" y="5143500"/>
                <a:ext cx="70461" cy="206701"/>
              </a:xfrm>
              <a:custGeom>
                <a:avLst/>
                <a:gdLst/>
                <a:ahLst/>
                <a:cxnLst/>
                <a:rect l="l" t="t" r="r" b="b"/>
                <a:pathLst>
                  <a:path w="684" h="2297" extrusionOk="0">
                    <a:moveTo>
                      <a:pt x="431" y="0"/>
                    </a:moveTo>
                    <a:lnTo>
                      <a:pt x="1"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8"/>
              <p:cNvSpPr/>
              <p:nvPr/>
            </p:nvSpPr>
            <p:spPr>
              <a:xfrm>
                <a:off x="6492583"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8"/>
              <p:cNvSpPr/>
              <p:nvPr/>
            </p:nvSpPr>
            <p:spPr>
              <a:xfrm>
                <a:off x="6996824" y="5143500"/>
                <a:ext cx="70461" cy="206701"/>
              </a:xfrm>
              <a:custGeom>
                <a:avLst/>
                <a:gdLst/>
                <a:ahLst/>
                <a:cxnLst/>
                <a:rect l="l" t="t" r="r" b="b"/>
                <a:pathLst>
                  <a:path w="684" h="2297" extrusionOk="0">
                    <a:moveTo>
                      <a:pt x="431" y="0"/>
                    </a:moveTo>
                    <a:lnTo>
                      <a:pt x="1" y="2296"/>
                    </a:lnTo>
                    <a:lnTo>
                      <a:pt x="253"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8"/>
              <p:cNvSpPr/>
              <p:nvPr/>
            </p:nvSpPr>
            <p:spPr>
              <a:xfrm>
                <a:off x="7501167" y="5143500"/>
                <a:ext cx="70358" cy="206701"/>
              </a:xfrm>
              <a:custGeom>
                <a:avLst/>
                <a:gdLst/>
                <a:ahLst/>
                <a:cxnLst/>
                <a:rect l="l" t="t" r="r" b="b"/>
                <a:pathLst>
                  <a:path w="683" h="2297" extrusionOk="0">
                    <a:moveTo>
                      <a:pt x="430" y="0"/>
                    </a:moveTo>
                    <a:lnTo>
                      <a:pt x="1"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8"/>
              <p:cNvSpPr/>
              <p:nvPr/>
            </p:nvSpPr>
            <p:spPr>
              <a:xfrm>
                <a:off x="7417007" y="5143500"/>
                <a:ext cx="70564" cy="206701"/>
              </a:xfrm>
              <a:custGeom>
                <a:avLst/>
                <a:gdLst/>
                <a:ahLst/>
                <a:cxnLst/>
                <a:rect l="l" t="t" r="r" b="b"/>
                <a:pathLst>
                  <a:path w="685" h="2297" extrusionOk="0">
                    <a:moveTo>
                      <a:pt x="432" y="0"/>
                    </a:moveTo>
                    <a:lnTo>
                      <a:pt x="1" y="2296"/>
                    </a:lnTo>
                    <a:lnTo>
                      <a:pt x="253" y="2296"/>
                    </a:lnTo>
                    <a:lnTo>
                      <a:pt x="6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8"/>
              <p:cNvSpPr/>
              <p:nvPr/>
            </p:nvSpPr>
            <p:spPr>
              <a:xfrm>
                <a:off x="7080984" y="5143500"/>
                <a:ext cx="70358" cy="206701"/>
              </a:xfrm>
              <a:custGeom>
                <a:avLst/>
                <a:gdLst/>
                <a:ahLst/>
                <a:cxnLst/>
                <a:rect l="l" t="t" r="r" b="b"/>
                <a:pathLst>
                  <a:path w="683" h="2297" extrusionOk="0">
                    <a:moveTo>
                      <a:pt x="430" y="0"/>
                    </a:moveTo>
                    <a:lnTo>
                      <a:pt x="1" y="2296"/>
                    </a:lnTo>
                    <a:lnTo>
                      <a:pt x="251"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8"/>
              <p:cNvSpPr/>
              <p:nvPr/>
            </p:nvSpPr>
            <p:spPr>
              <a:xfrm>
                <a:off x="7669178" y="5143500"/>
                <a:ext cx="70461" cy="206701"/>
              </a:xfrm>
              <a:custGeom>
                <a:avLst/>
                <a:gdLst/>
                <a:ahLst/>
                <a:cxnLst/>
                <a:rect l="l" t="t" r="r" b="b"/>
                <a:pathLst>
                  <a:path w="684" h="2297" extrusionOk="0">
                    <a:moveTo>
                      <a:pt x="432" y="0"/>
                    </a:moveTo>
                    <a:lnTo>
                      <a:pt x="0" y="2296"/>
                    </a:lnTo>
                    <a:lnTo>
                      <a:pt x="254"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8"/>
              <p:cNvSpPr/>
              <p:nvPr/>
            </p:nvSpPr>
            <p:spPr>
              <a:xfrm>
                <a:off x="6324572" y="5143500"/>
                <a:ext cx="70461" cy="206701"/>
              </a:xfrm>
              <a:custGeom>
                <a:avLst/>
                <a:gdLst/>
                <a:ahLst/>
                <a:cxnLst/>
                <a:rect l="l" t="t" r="r" b="b"/>
                <a:pathLst>
                  <a:path w="684" h="2297" extrusionOk="0">
                    <a:moveTo>
                      <a:pt x="431" y="0"/>
                    </a:moveTo>
                    <a:lnTo>
                      <a:pt x="0" y="2296"/>
                    </a:lnTo>
                    <a:lnTo>
                      <a:pt x="252"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8"/>
              <p:cNvSpPr/>
              <p:nvPr/>
            </p:nvSpPr>
            <p:spPr>
              <a:xfrm>
                <a:off x="7164938" y="5143500"/>
                <a:ext cx="70461" cy="206701"/>
              </a:xfrm>
              <a:custGeom>
                <a:avLst/>
                <a:gdLst/>
                <a:ahLst/>
                <a:cxnLst/>
                <a:rect l="l" t="t" r="r" b="b"/>
                <a:pathLst>
                  <a:path w="684" h="2297" extrusionOk="0">
                    <a:moveTo>
                      <a:pt x="432" y="0"/>
                    </a:moveTo>
                    <a:lnTo>
                      <a:pt x="0" y="2296"/>
                    </a:lnTo>
                    <a:lnTo>
                      <a:pt x="253" y="2296"/>
                    </a:lnTo>
                    <a:lnTo>
                      <a:pt x="6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8"/>
              <p:cNvSpPr/>
              <p:nvPr/>
            </p:nvSpPr>
            <p:spPr>
              <a:xfrm>
                <a:off x="7333052" y="5143500"/>
                <a:ext cx="70564" cy="206701"/>
              </a:xfrm>
              <a:custGeom>
                <a:avLst/>
                <a:gdLst/>
                <a:ahLst/>
                <a:cxnLst/>
                <a:rect l="l" t="t" r="r" b="b"/>
                <a:pathLst>
                  <a:path w="685" h="2297" extrusionOk="0">
                    <a:moveTo>
                      <a:pt x="431" y="0"/>
                    </a:moveTo>
                    <a:lnTo>
                      <a:pt x="0" y="2296"/>
                    </a:lnTo>
                    <a:lnTo>
                      <a:pt x="252" y="2296"/>
                    </a:lnTo>
                    <a:lnTo>
                      <a:pt x="6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8"/>
              <p:cNvSpPr/>
              <p:nvPr/>
            </p:nvSpPr>
            <p:spPr>
              <a:xfrm>
                <a:off x="7249098" y="5143500"/>
                <a:ext cx="70358" cy="206701"/>
              </a:xfrm>
              <a:custGeom>
                <a:avLst/>
                <a:gdLst/>
                <a:ahLst/>
                <a:cxnLst/>
                <a:rect l="l" t="t" r="r" b="b"/>
                <a:pathLst>
                  <a:path w="683" h="2297" extrusionOk="0">
                    <a:moveTo>
                      <a:pt x="430" y="0"/>
                    </a:moveTo>
                    <a:lnTo>
                      <a:pt x="0" y="2296"/>
                    </a:lnTo>
                    <a:lnTo>
                      <a:pt x="253" y="2296"/>
                    </a:lnTo>
                    <a:lnTo>
                      <a:pt x="6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9" name="Google Shape;1809;p18"/>
          <p:cNvGrpSpPr/>
          <p:nvPr/>
        </p:nvGrpSpPr>
        <p:grpSpPr>
          <a:xfrm>
            <a:off x="57095" y="3769415"/>
            <a:ext cx="627260" cy="953997"/>
            <a:chOff x="2959575" y="1432875"/>
            <a:chExt cx="442075" cy="672350"/>
          </a:xfrm>
        </p:grpSpPr>
        <p:sp>
          <p:nvSpPr>
            <p:cNvPr id="1810" name="Google Shape;1810;p18"/>
            <p:cNvSpPr/>
            <p:nvPr/>
          </p:nvSpPr>
          <p:spPr>
            <a:xfrm>
              <a:off x="2998600"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8"/>
            <p:cNvSpPr/>
            <p:nvPr/>
          </p:nvSpPr>
          <p:spPr>
            <a:xfrm>
              <a:off x="2993650" y="1528900"/>
              <a:ext cx="10000" cy="85525"/>
            </a:xfrm>
            <a:custGeom>
              <a:avLst/>
              <a:gdLst/>
              <a:ahLst/>
              <a:cxnLst/>
              <a:rect l="l" t="t" r="r" b="b"/>
              <a:pathLst>
                <a:path w="400" h="3421" extrusionOk="0">
                  <a:moveTo>
                    <a:pt x="199" y="1"/>
                  </a:moveTo>
                  <a:cubicBezTo>
                    <a:pt x="89" y="1"/>
                    <a:pt x="0" y="77"/>
                    <a:pt x="0" y="170"/>
                  </a:cubicBezTo>
                  <a:lnTo>
                    <a:pt x="0" y="3252"/>
                  </a:lnTo>
                  <a:cubicBezTo>
                    <a:pt x="0" y="3344"/>
                    <a:pt x="89" y="3421"/>
                    <a:pt x="199" y="3421"/>
                  </a:cubicBezTo>
                  <a:cubicBezTo>
                    <a:pt x="310" y="3421"/>
                    <a:pt x="400" y="3345"/>
                    <a:pt x="400" y="3253"/>
                  </a:cubicBezTo>
                  <a:lnTo>
                    <a:pt x="400" y="170"/>
                  </a:lnTo>
                  <a:cubicBezTo>
                    <a:pt x="400" y="77"/>
                    <a:pt x="31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8"/>
            <p:cNvSpPr/>
            <p:nvPr/>
          </p:nvSpPr>
          <p:spPr>
            <a:xfrm>
              <a:off x="2986850" y="1576400"/>
              <a:ext cx="23575" cy="67625"/>
            </a:xfrm>
            <a:custGeom>
              <a:avLst/>
              <a:gdLst/>
              <a:ahLst/>
              <a:cxnLst/>
              <a:rect l="l" t="t" r="r" b="b"/>
              <a:pathLst>
                <a:path w="943" h="2705" extrusionOk="0">
                  <a:moveTo>
                    <a:pt x="471" y="0"/>
                  </a:moveTo>
                  <a:cubicBezTo>
                    <a:pt x="211" y="0"/>
                    <a:pt x="0" y="177"/>
                    <a:pt x="0" y="397"/>
                  </a:cubicBezTo>
                  <a:lnTo>
                    <a:pt x="0" y="2308"/>
                  </a:lnTo>
                  <a:cubicBezTo>
                    <a:pt x="0" y="2526"/>
                    <a:pt x="211" y="2704"/>
                    <a:pt x="471" y="2704"/>
                  </a:cubicBezTo>
                  <a:cubicBezTo>
                    <a:pt x="731" y="2704"/>
                    <a:pt x="943" y="2526"/>
                    <a:pt x="943" y="2308"/>
                  </a:cubicBezTo>
                  <a:lnTo>
                    <a:pt x="943" y="397"/>
                  </a:lnTo>
                  <a:cubicBezTo>
                    <a:pt x="943" y="177"/>
                    <a:pt x="731" y="0"/>
                    <a:pt x="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8"/>
            <p:cNvSpPr/>
            <p:nvPr/>
          </p:nvSpPr>
          <p:spPr>
            <a:xfrm>
              <a:off x="2981850" y="1572175"/>
              <a:ext cx="33600" cy="76050"/>
            </a:xfrm>
            <a:custGeom>
              <a:avLst/>
              <a:gdLst/>
              <a:ahLst/>
              <a:cxnLst/>
              <a:rect l="l" t="t" r="r" b="b"/>
              <a:pathLst>
                <a:path w="1344" h="3042" extrusionOk="0">
                  <a:moveTo>
                    <a:pt x="671" y="339"/>
                  </a:moveTo>
                  <a:cubicBezTo>
                    <a:pt x="820" y="339"/>
                    <a:pt x="943" y="440"/>
                    <a:pt x="942" y="567"/>
                  </a:cubicBezTo>
                  <a:lnTo>
                    <a:pt x="942" y="2478"/>
                  </a:lnTo>
                  <a:cubicBezTo>
                    <a:pt x="942" y="2603"/>
                    <a:pt x="820" y="2705"/>
                    <a:pt x="671" y="2705"/>
                  </a:cubicBezTo>
                  <a:cubicBezTo>
                    <a:pt x="521" y="2705"/>
                    <a:pt x="401" y="2603"/>
                    <a:pt x="401" y="2478"/>
                  </a:cubicBezTo>
                  <a:lnTo>
                    <a:pt x="401" y="567"/>
                  </a:lnTo>
                  <a:cubicBezTo>
                    <a:pt x="401" y="440"/>
                    <a:pt x="521" y="339"/>
                    <a:pt x="671" y="339"/>
                  </a:cubicBezTo>
                  <a:close/>
                  <a:moveTo>
                    <a:pt x="671" y="0"/>
                  </a:moveTo>
                  <a:cubicBezTo>
                    <a:pt x="301" y="0"/>
                    <a:pt x="0" y="254"/>
                    <a:pt x="0" y="566"/>
                  </a:cubicBezTo>
                  <a:lnTo>
                    <a:pt x="0" y="2477"/>
                  </a:lnTo>
                  <a:cubicBezTo>
                    <a:pt x="0" y="2788"/>
                    <a:pt x="302" y="3041"/>
                    <a:pt x="671" y="3041"/>
                  </a:cubicBezTo>
                  <a:cubicBezTo>
                    <a:pt x="1042" y="3041"/>
                    <a:pt x="1343"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8"/>
            <p:cNvSpPr/>
            <p:nvPr/>
          </p:nvSpPr>
          <p:spPr>
            <a:xfrm>
              <a:off x="29793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8"/>
            <p:cNvSpPr/>
            <p:nvPr/>
          </p:nvSpPr>
          <p:spPr>
            <a:xfrm>
              <a:off x="2974375" y="1550525"/>
              <a:ext cx="48550" cy="8450"/>
            </a:xfrm>
            <a:custGeom>
              <a:avLst/>
              <a:gdLst/>
              <a:ahLst/>
              <a:cxnLst/>
              <a:rect l="l" t="t" r="r" b="b"/>
              <a:pathLst>
                <a:path w="1942" h="338" extrusionOk="0">
                  <a:moveTo>
                    <a:pt x="200" y="1"/>
                  </a:moveTo>
                  <a:cubicBezTo>
                    <a:pt x="91" y="1"/>
                    <a:pt x="1" y="77"/>
                    <a:pt x="1" y="170"/>
                  </a:cubicBezTo>
                  <a:cubicBezTo>
                    <a:pt x="1" y="263"/>
                    <a:pt x="89" y="338"/>
                    <a:pt x="200" y="338"/>
                  </a:cubicBezTo>
                  <a:lnTo>
                    <a:pt x="1741" y="338"/>
                  </a:lnTo>
                  <a:cubicBezTo>
                    <a:pt x="1853" y="338"/>
                    <a:pt x="1941" y="262"/>
                    <a:pt x="1941" y="170"/>
                  </a:cubicBezTo>
                  <a:cubicBezTo>
                    <a:pt x="1941" y="77"/>
                    <a:pt x="1853" y="1"/>
                    <a:pt x="1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8"/>
            <p:cNvSpPr/>
            <p:nvPr/>
          </p:nvSpPr>
          <p:spPr>
            <a:xfrm>
              <a:off x="29793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8"/>
            <p:cNvSpPr/>
            <p:nvPr/>
          </p:nvSpPr>
          <p:spPr>
            <a:xfrm>
              <a:off x="2974375" y="1536125"/>
              <a:ext cx="48550" cy="8425"/>
            </a:xfrm>
            <a:custGeom>
              <a:avLst/>
              <a:gdLst/>
              <a:ahLst/>
              <a:cxnLst/>
              <a:rect l="l" t="t" r="r" b="b"/>
              <a:pathLst>
                <a:path w="1942" h="337" extrusionOk="0">
                  <a:moveTo>
                    <a:pt x="200" y="0"/>
                  </a:moveTo>
                  <a:cubicBezTo>
                    <a:pt x="91" y="0"/>
                    <a:pt x="1" y="76"/>
                    <a:pt x="1" y="169"/>
                  </a:cubicBezTo>
                  <a:cubicBezTo>
                    <a:pt x="1" y="262"/>
                    <a:pt x="89" y="337"/>
                    <a:pt x="200" y="337"/>
                  </a:cubicBezTo>
                  <a:lnTo>
                    <a:pt x="1741" y="337"/>
                  </a:lnTo>
                  <a:cubicBezTo>
                    <a:pt x="1853" y="337"/>
                    <a:pt x="1941" y="262"/>
                    <a:pt x="1941" y="169"/>
                  </a:cubicBezTo>
                  <a:cubicBezTo>
                    <a:pt x="1941" y="76"/>
                    <a:pt x="1853" y="0"/>
                    <a:pt x="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8"/>
            <p:cNvSpPr/>
            <p:nvPr/>
          </p:nvSpPr>
          <p:spPr>
            <a:xfrm>
              <a:off x="3362525"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8"/>
            <p:cNvSpPr/>
            <p:nvPr/>
          </p:nvSpPr>
          <p:spPr>
            <a:xfrm>
              <a:off x="3357550" y="1528900"/>
              <a:ext cx="10025" cy="85525"/>
            </a:xfrm>
            <a:custGeom>
              <a:avLst/>
              <a:gdLst/>
              <a:ahLst/>
              <a:cxnLst/>
              <a:rect l="l" t="t" r="r" b="b"/>
              <a:pathLst>
                <a:path w="401" h="3421" extrusionOk="0">
                  <a:moveTo>
                    <a:pt x="200" y="1"/>
                  </a:moveTo>
                  <a:cubicBezTo>
                    <a:pt x="89" y="1"/>
                    <a:pt x="0" y="77"/>
                    <a:pt x="0" y="170"/>
                  </a:cubicBezTo>
                  <a:lnTo>
                    <a:pt x="0" y="3252"/>
                  </a:lnTo>
                  <a:cubicBezTo>
                    <a:pt x="0" y="3344"/>
                    <a:pt x="89" y="3421"/>
                    <a:pt x="200" y="3421"/>
                  </a:cubicBezTo>
                  <a:cubicBezTo>
                    <a:pt x="310" y="3421"/>
                    <a:pt x="401" y="3345"/>
                    <a:pt x="399" y="3253"/>
                  </a:cubicBezTo>
                  <a:lnTo>
                    <a:pt x="399" y="170"/>
                  </a:lnTo>
                  <a:cubicBezTo>
                    <a:pt x="399" y="77"/>
                    <a:pt x="310"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8"/>
            <p:cNvSpPr/>
            <p:nvPr/>
          </p:nvSpPr>
          <p:spPr>
            <a:xfrm>
              <a:off x="3350750" y="1576400"/>
              <a:ext cx="23575" cy="67625"/>
            </a:xfrm>
            <a:custGeom>
              <a:avLst/>
              <a:gdLst/>
              <a:ahLst/>
              <a:cxnLst/>
              <a:rect l="l" t="t" r="r" b="b"/>
              <a:pathLst>
                <a:path w="943" h="2705" extrusionOk="0">
                  <a:moveTo>
                    <a:pt x="472" y="0"/>
                  </a:moveTo>
                  <a:cubicBezTo>
                    <a:pt x="211" y="0"/>
                    <a:pt x="0" y="177"/>
                    <a:pt x="0" y="397"/>
                  </a:cubicBezTo>
                  <a:lnTo>
                    <a:pt x="0" y="2308"/>
                  </a:lnTo>
                  <a:cubicBezTo>
                    <a:pt x="0" y="2526"/>
                    <a:pt x="211" y="2704"/>
                    <a:pt x="472" y="2704"/>
                  </a:cubicBezTo>
                  <a:cubicBezTo>
                    <a:pt x="731" y="2704"/>
                    <a:pt x="943" y="2526"/>
                    <a:pt x="943" y="2308"/>
                  </a:cubicBezTo>
                  <a:lnTo>
                    <a:pt x="943" y="397"/>
                  </a:lnTo>
                  <a:cubicBezTo>
                    <a:pt x="943" y="177"/>
                    <a:pt x="731"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8"/>
            <p:cNvSpPr/>
            <p:nvPr/>
          </p:nvSpPr>
          <p:spPr>
            <a:xfrm>
              <a:off x="3345800" y="1572175"/>
              <a:ext cx="33550" cy="76050"/>
            </a:xfrm>
            <a:custGeom>
              <a:avLst/>
              <a:gdLst/>
              <a:ahLst/>
              <a:cxnLst/>
              <a:rect l="l" t="t" r="r" b="b"/>
              <a:pathLst>
                <a:path w="1342" h="3042" extrusionOk="0">
                  <a:moveTo>
                    <a:pt x="671" y="339"/>
                  </a:moveTo>
                  <a:cubicBezTo>
                    <a:pt x="820" y="339"/>
                    <a:pt x="941" y="440"/>
                    <a:pt x="941" y="567"/>
                  </a:cubicBezTo>
                  <a:lnTo>
                    <a:pt x="941" y="2478"/>
                  </a:lnTo>
                  <a:cubicBezTo>
                    <a:pt x="941" y="2603"/>
                    <a:pt x="820" y="2705"/>
                    <a:pt x="671" y="2705"/>
                  </a:cubicBezTo>
                  <a:cubicBezTo>
                    <a:pt x="522" y="2705"/>
                    <a:pt x="400" y="2603"/>
                    <a:pt x="400" y="2478"/>
                  </a:cubicBezTo>
                  <a:lnTo>
                    <a:pt x="400" y="567"/>
                  </a:lnTo>
                  <a:cubicBezTo>
                    <a:pt x="400" y="440"/>
                    <a:pt x="522" y="339"/>
                    <a:pt x="671" y="339"/>
                  </a:cubicBezTo>
                  <a:close/>
                  <a:moveTo>
                    <a:pt x="671" y="0"/>
                  </a:moveTo>
                  <a:cubicBezTo>
                    <a:pt x="301" y="0"/>
                    <a:pt x="0" y="254"/>
                    <a:pt x="0" y="566"/>
                  </a:cubicBezTo>
                  <a:lnTo>
                    <a:pt x="0" y="2477"/>
                  </a:lnTo>
                  <a:cubicBezTo>
                    <a:pt x="0" y="2788"/>
                    <a:pt x="301" y="3041"/>
                    <a:pt x="671" y="3041"/>
                  </a:cubicBezTo>
                  <a:cubicBezTo>
                    <a:pt x="1041" y="3041"/>
                    <a:pt x="1342"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8"/>
            <p:cNvSpPr/>
            <p:nvPr/>
          </p:nvSpPr>
          <p:spPr>
            <a:xfrm>
              <a:off x="33432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8"/>
            <p:cNvSpPr/>
            <p:nvPr/>
          </p:nvSpPr>
          <p:spPr>
            <a:xfrm>
              <a:off x="3338250" y="1550525"/>
              <a:ext cx="48600" cy="8450"/>
            </a:xfrm>
            <a:custGeom>
              <a:avLst/>
              <a:gdLst/>
              <a:ahLst/>
              <a:cxnLst/>
              <a:rect l="l" t="t" r="r" b="b"/>
              <a:pathLst>
                <a:path w="1944" h="338" extrusionOk="0">
                  <a:moveTo>
                    <a:pt x="201" y="1"/>
                  </a:moveTo>
                  <a:cubicBezTo>
                    <a:pt x="91" y="1"/>
                    <a:pt x="1" y="77"/>
                    <a:pt x="1" y="170"/>
                  </a:cubicBezTo>
                  <a:cubicBezTo>
                    <a:pt x="1" y="263"/>
                    <a:pt x="91" y="338"/>
                    <a:pt x="201" y="338"/>
                  </a:cubicBezTo>
                  <a:lnTo>
                    <a:pt x="1742" y="338"/>
                  </a:lnTo>
                  <a:cubicBezTo>
                    <a:pt x="1854" y="338"/>
                    <a:pt x="1943" y="262"/>
                    <a:pt x="1942" y="170"/>
                  </a:cubicBezTo>
                  <a:cubicBezTo>
                    <a:pt x="1942" y="77"/>
                    <a:pt x="1854" y="1"/>
                    <a:pt x="1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8"/>
            <p:cNvSpPr/>
            <p:nvPr/>
          </p:nvSpPr>
          <p:spPr>
            <a:xfrm>
              <a:off x="33432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8"/>
            <p:cNvSpPr/>
            <p:nvPr/>
          </p:nvSpPr>
          <p:spPr>
            <a:xfrm>
              <a:off x="3338250" y="1536125"/>
              <a:ext cx="48600" cy="8425"/>
            </a:xfrm>
            <a:custGeom>
              <a:avLst/>
              <a:gdLst/>
              <a:ahLst/>
              <a:cxnLst/>
              <a:rect l="l" t="t" r="r" b="b"/>
              <a:pathLst>
                <a:path w="1944" h="337" extrusionOk="0">
                  <a:moveTo>
                    <a:pt x="201" y="0"/>
                  </a:moveTo>
                  <a:cubicBezTo>
                    <a:pt x="91" y="0"/>
                    <a:pt x="1" y="76"/>
                    <a:pt x="1" y="169"/>
                  </a:cubicBezTo>
                  <a:cubicBezTo>
                    <a:pt x="1" y="262"/>
                    <a:pt x="91" y="337"/>
                    <a:pt x="201" y="337"/>
                  </a:cubicBezTo>
                  <a:lnTo>
                    <a:pt x="1742" y="337"/>
                  </a:lnTo>
                  <a:cubicBezTo>
                    <a:pt x="1854" y="337"/>
                    <a:pt x="1943" y="262"/>
                    <a:pt x="1942" y="169"/>
                  </a:cubicBezTo>
                  <a:cubicBezTo>
                    <a:pt x="1942" y="76"/>
                    <a:pt x="1854" y="0"/>
                    <a:pt x="1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8"/>
            <p:cNvSpPr/>
            <p:nvPr/>
          </p:nvSpPr>
          <p:spPr>
            <a:xfrm>
              <a:off x="3041275" y="1645800"/>
              <a:ext cx="278400" cy="459425"/>
            </a:xfrm>
            <a:custGeom>
              <a:avLst/>
              <a:gdLst/>
              <a:ahLst/>
              <a:cxnLst/>
              <a:rect l="l" t="t" r="r" b="b"/>
              <a:pathLst>
                <a:path w="11136" h="18377" extrusionOk="0">
                  <a:moveTo>
                    <a:pt x="3360" y="0"/>
                  </a:moveTo>
                  <a:lnTo>
                    <a:pt x="17" y="18183"/>
                  </a:lnTo>
                  <a:cubicBezTo>
                    <a:pt x="1" y="18275"/>
                    <a:pt x="75" y="18360"/>
                    <a:pt x="184" y="18375"/>
                  </a:cubicBezTo>
                  <a:cubicBezTo>
                    <a:pt x="194" y="18377"/>
                    <a:pt x="205" y="18377"/>
                    <a:pt x="215" y="18377"/>
                  </a:cubicBezTo>
                  <a:cubicBezTo>
                    <a:pt x="312" y="18377"/>
                    <a:pt x="397" y="18317"/>
                    <a:pt x="411" y="18234"/>
                  </a:cubicBezTo>
                  <a:lnTo>
                    <a:pt x="3702" y="336"/>
                  </a:lnTo>
                  <a:lnTo>
                    <a:pt x="7433" y="336"/>
                  </a:lnTo>
                  <a:lnTo>
                    <a:pt x="10724" y="18234"/>
                  </a:lnTo>
                  <a:cubicBezTo>
                    <a:pt x="10738" y="18316"/>
                    <a:pt x="10823" y="18376"/>
                    <a:pt x="10920" y="18376"/>
                  </a:cubicBezTo>
                  <a:cubicBezTo>
                    <a:pt x="10930" y="18376"/>
                    <a:pt x="10941" y="18375"/>
                    <a:pt x="10951" y="18374"/>
                  </a:cubicBezTo>
                  <a:cubicBezTo>
                    <a:pt x="11061" y="18359"/>
                    <a:pt x="11136" y="18274"/>
                    <a:pt x="11118" y="18182"/>
                  </a:cubicBezTo>
                  <a:lnTo>
                    <a:pt x="7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8"/>
            <p:cNvSpPr/>
            <p:nvPr/>
          </p:nvSpPr>
          <p:spPr>
            <a:xfrm>
              <a:off x="3044450" y="1645775"/>
              <a:ext cx="272475" cy="444075"/>
            </a:xfrm>
            <a:custGeom>
              <a:avLst/>
              <a:gdLst/>
              <a:ahLst/>
              <a:cxnLst/>
              <a:rect l="l" t="t" r="r" b="b"/>
              <a:pathLst>
                <a:path w="10899" h="17763" extrusionOk="0">
                  <a:moveTo>
                    <a:pt x="3404" y="1"/>
                  </a:moveTo>
                  <a:cubicBezTo>
                    <a:pt x="3348" y="1"/>
                    <a:pt x="3293" y="20"/>
                    <a:pt x="3253" y="59"/>
                  </a:cubicBezTo>
                  <a:cubicBezTo>
                    <a:pt x="3181" y="130"/>
                    <a:pt x="3188" y="235"/>
                    <a:pt x="3273" y="297"/>
                  </a:cubicBezTo>
                  <a:lnTo>
                    <a:pt x="7582" y="3465"/>
                  </a:lnTo>
                  <a:lnTo>
                    <a:pt x="2769" y="3465"/>
                  </a:lnTo>
                  <a:cubicBezTo>
                    <a:pt x="2686" y="3465"/>
                    <a:pt x="2611" y="3508"/>
                    <a:pt x="2581" y="3574"/>
                  </a:cubicBezTo>
                  <a:cubicBezTo>
                    <a:pt x="2552" y="3638"/>
                    <a:pt x="2574" y="3713"/>
                    <a:pt x="2635" y="3759"/>
                  </a:cubicBezTo>
                  <a:lnTo>
                    <a:pt x="8445" y="8117"/>
                  </a:lnTo>
                  <a:lnTo>
                    <a:pt x="1911" y="8117"/>
                  </a:lnTo>
                  <a:cubicBezTo>
                    <a:pt x="1826" y="8117"/>
                    <a:pt x="1748" y="8166"/>
                    <a:pt x="1721" y="8236"/>
                  </a:cubicBezTo>
                  <a:cubicBezTo>
                    <a:pt x="1694" y="8307"/>
                    <a:pt x="1725" y="8383"/>
                    <a:pt x="1797" y="8425"/>
                  </a:cubicBezTo>
                  <a:lnTo>
                    <a:pt x="9189" y="12772"/>
                  </a:lnTo>
                  <a:lnTo>
                    <a:pt x="1055" y="12772"/>
                  </a:lnTo>
                  <a:cubicBezTo>
                    <a:pt x="966" y="12772"/>
                    <a:pt x="885" y="12824"/>
                    <a:pt x="863" y="12898"/>
                  </a:cubicBezTo>
                  <a:cubicBezTo>
                    <a:pt x="839" y="12971"/>
                    <a:pt x="878" y="13048"/>
                    <a:pt x="956" y="13086"/>
                  </a:cubicBezTo>
                  <a:lnTo>
                    <a:pt x="9930" y="17426"/>
                  </a:lnTo>
                  <a:lnTo>
                    <a:pt x="200" y="17426"/>
                  </a:lnTo>
                  <a:cubicBezTo>
                    <a:pt x="91" y="17426"/>
                    <a:pt x="0" y="17502"/>
                    <a:pt x="0" y="17595"/>
                  </a:cubicBezTo>
                  <a:cubicBezTo>
                    <a:pt x="0" y="17688"/>
                    <a:pt x="90" y="17763"/>
                    <a:pt x="200" y="17763"/>
                  </a:cubicBezTo>
                  <a:lnTo>
                    <a:pt x="10681" y="17763"/>
                  </a:lnTo>
                  <a:cubicBezTo>
                    <a:pt x="10773" y="17763"/>
                    <a:pt x="10851" y="17711"/>
                    <a:pt x="10876" y="17637"/>
                  </a:cubicBezTo>
                  <a:cubicBezTo>
                    <a:pt x="10899" y="17563"/>
                    <a:pt x="10860" y="17486"/>
                    <a:pt x="10782" y="17448"/>
                  </a:cubicBezTo>
                  <a:lnTo>
                    <a:pt x="1807" y="13108"/>
                  </a:lnTo>
                  <a:lnTo>
                    <a:pt x="9826" y="13108"/>
                  </a:lnTo>
                  <a:cubicBezTo>
                    <a:pt x="9914" y="13108"/>
                    <a:pt x="9991" y="13061"/>
                    <a:pt x="10017" y="12989"/>
                  </a:cubicBezTo>
                  <a:cubicBezTo>
                    <a:pt x="10044" y="12919"/>
                    <a:pt x="10013" y="12843"/>
                    <a:pt x="9941" y="12801"/>
                  </a:cubicBezTo>
                  <a:lnTo>
                    <a:pt x="2549" y="8454"/>
                  </a:lnTo>
                  <a:lnTo>
                    <a:pt x="8970" y="8454"/>
                  </a:lnTo>
                  <a:cubicBezTo>
                    <a:pt x="9053" y="8454"/>
                    <a:pt x="9127" y="8412"/>
                    <a:pt x="9157" y="8346"/>
                  </a:cubicBezTo>
                  <a:cubicBezTo>
                    <a:pt x="9187" y="8281"/>
                    <a:pt x="9165" y="8207"/>
                    <a:pt x="9103" y="8160"/>
                  </a:cubicBezTo>
                  <a:lnTo>
                    <a:pt x="3294" y="3802"/>
                  </a:lnTo>
                  <a:lnTo>
                    <a:pt x="8114" y="3802"/>
                  </a:lnTo>
                  <a:cubicBezTo>
                    <a:pt x="8198" y="3802"/>
                    <a:pt x="8272" y="3758"/>
                    <a:pt x="8302" y="3692"/>
                  </a:cubicBezTo>
                  <a:cubicBezTo>
                    <a:pt x="8332" y="3625"/>
                    <a:pt x="8310" y="3552"/>
                    <a:pt x="8246" y="3506"/>
                  </a:cubicBezTo>
                  <a:lnTo>
                    <a:pt x="3537" y="42"/>
                  </a:lnTo>
                  <a:cubicBezTo>
                    <a:pt x="3498" y="15"/>
                    <a:pt x="3451" y="1"/>
                    <a:pt x="3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8"/>
            <p:cNvSpPr/>
            <p:nvPr/>
          </p:nvSpPr>
          <p:spPr>
            <a:xfrm>
              <a:off x="2964600" y="1592275"/>
              <a:ext cx="432000" cy="56500"/>
            </a:xfrm>
            <a:custGeom>
              <a:avLst/>
              <a:gdLst/>
              <a:ahLst/>
              <a:cxnLst/>
              <a:rect l="l" t="t" r="r" b="b"/>
              <a:pathLst>
                <a:path w="17280" h="2260" extrusionOk="0">
                  <a:moveTo>
                    <a:pt x="2968" y="1"/>
                  </a:moveTo>
                  <a:lnTo>
                    <a:pt x="0" y="1372"/>
                  </a:lnTo>
                  <a:lnTo>
                    <a:pt x="0" y="2260"/>
                  </a:lnTo>
                  <a:lnTo>
                    <a:pt x="17280" y="2260"/>
                  </a:lnTo>
                  <a:lnTo>
                    <a:pt x="17280" y="1372"/>
                  </a:lnTo>
                  <a:lnTo>
                    <a:pt x="14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8"/>
            <p:cNvSpPr/>
            <p:nvPr/>
          </p:nvSpPr>
          <p:spPr>
            <a:xfrm>
              <a:off x="2959575" y="1588025"/>
              <a:ext cx="442075" cy="64925"/>
            </a:xfrm>
            <a:custGeom>
              <a:avLst/>
              <a:gdLst/>
              <a:ahLst/>
              <a:cxnLst/>
              <a:rect l="l" t="t" r="r" b="b"/>
              <a:pathLst>
                <a:path w="17683" h="2597" extrusionOk="0">
                  <a:moveTo>
                    <a:pt x="14461" y="341"/>
                  </a:moveTo>
                  <a:lnTo>
                    <a:pt x="17280" y="1643"/>
                  </a:lnTo>
                  <a:lnTo>
                    <a:pt x="17280" y="2261"/>
                  </a:lnTo>
                  <a:lnTo>
                    <a:pt x="401" y="2261"/>
                  </a:lnTo>
                  <a:lnTo>
                    <a:pt x="401" y="1642"/>
                  </a:lnTo>
                  <a:lnTo>
                    <a:pt x="3219" y="341"/>
                  </a:lnTo>
                  <a:close/>
                  <a:moveTo>
                    <a:pt x="3169" y="1"/>
                  </a:moveTo>
                  <a:cubicBezTo>
                    <a:pt x="3136" y="1"/>
                    <a:pt x="3102" y="7"/>
                    <a:pt x="3073" y="21"/>
                  </a:cubicBezTo>
                  <a:lnTo>
                    <a:pt x="104" y="1392"/>
                  </a:lnTo>
                  <a:cubicBezTo>
                    <a:pt x="40" y="1422"/>
                    <a:pt x="0" y="1479"/>
                    <a:pt x="0" y="1541"/>
                  </a:cubicBezTo>
                  <a:lnTo>
                    <a:pt x="0" y="2428"/>
                  </a:lnTo>
                  <a:cubicBezTo>
                    <a:pt x="0" y="2520"/>
                    <a:pt x="91" y="2597"/>
                    <a:pt x="201" y="2597"/>
                  </a:cubicBezTo>
                  <a:lnTo>
                    <a:pt x="17481" y="2597"/>
                  </a:lnTo>
                  <a:cubicBezTo>
                    <a:pt x="17592" y="2597"/>
                    <a:pt x="17682" y="2521"/>
                    <a:pt x="17683" y="2428"/>
                  </a:cubicBezTo>
                  <a:lnTo>
                    <a:pt x="17683" y="1541"/>
                  </a:lnTo>
                  <a:cubicBezTo>
                    <a:pt x="17683" y="1479"/>
                    <a:pt x="17643" y="1422"/>
                    <a:pt x="17579" y="1392"/>
                  </a:cubicBezTo>
                  <a:lnTo>
                    <a:pt x="14611" y="21"/>
                  </a:lnTo>
                  <a:cubicBezTo>
                    <a:pt x="14581" y="7"/>
                    <a:pt x="14548" y="1"/>
                    <a:pt x="14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8"/>
            <p:cNvSpPr/>
            <p:nvPr/>
          </p:nvSpPr>
          <p:spPr>
            <a:xfrm>
              <a:off x="3033225" y="1589150"/>
              <a:ext cx="82150" cy="62775"/>
            </a:xfrm>
            <a:custGeom>
              <a:avLst/>
              <a:gdLst/>
              <a:ahLst/>
              <a:cxnLst/>
              <a:rect l="l" t="t" r="r" b="b"/>
              <a:pathLst>
                <a:path w="3286" h="2511" extrusionOk="0">
                  <a:moveTo>
                    <a:pt x="224" y="0"/>
                  </a:moveTo>
                  <a:cubicBezTo>
                    <a:pt x="169" y="0"/>
                    <a:pt x="115" y="18"/>
                    <a:pt x="75" y="55"/>
                  </a:cubicBezTo>
                  <a:cubicBezTo>
                    <a:pt x="0" y="125"/>
                    <a:pt x="6" y="230"/>
                    <a:pt x="88" y="294"/>
                  </a:cubicBezTo>
                  <a:lnTo>
                    <a:pt x="2926" y="2467"/>
                  </a:lnTo>
                  <a:cubicBezTo>
                    <a:pt x="2965" y="2496"/>
                    <a:pt x="3013" y="2510"/>
                    <a:pt x="3061" y="2510"/>
                  </a:cubicBezTo>
                  <a:cubicBezTo>
                    <a:pt x="3116" y="2510"/>
                    <a:pt x="3171" y="2491"/>
                    <a:pt x="3210" y="2455"/>
                  </a:cubicBezTo>
                  <a:cubicBezTo>
                    <a:pt x="3285" y="2386"/>
                    <a:pt x="3279" y="2280"/>
                    <a:pt x="3198" y="2217"/>
                  </a:cubicBezTo>
                  <a:lnTo>
                    <a:pt x="359"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8"/>
            <p:cNvSpPr/>
            <p:nvPr/>
          </p:nvSpPr>
          <p:spPr>
            <a:xfrm>
              <a:off x="3033225" y="1589125"/>
              <a:ext cx="82150" cy="62800"/>
            </a:xfrm>
            <a:custGeom>
              <a:avLst/>
              <a:gdLst/>
              <a:ahLst/>
              <a:cxnLst/>
              <a:rect l="l" t="t" r="r" b="b"/>
              <a:pathLst>
                <a:path w="3286" h="2512" extrusionOk="0">
                  <a:moveTo>
                    <a:pt x="3062" y="0"/>
                  </a:moveTo>
                  <a:cubicBezTo>
                    <a:pt x="3014" y="0"/>
                    <a:pt x="2965" y="15"/>
                    <a:pt x="2927" y="44"/>
                  </a:cubicBezTo>
                  <a:lnTo>
                    <a:pt x="88" y="2218"/>
                  </a:lnTo>
                  <a:cubicBezTo>
                    <a:pt x="6" y="2281"/>
                    <a:pt x="0" y="2388"/>
                    <a:pt x="75" y="2456"/>
                  </a:cubicBezTo>
                  <a:cubicBezTo>
                    <a:pt x="115" y="2492"/>
                    <a:pt x="169" y="2511"/>
                    <a:pt x="223" y="2511"/>
                  </a:cubicBezTo>
                  <a:cubicBezTo>
                    <a:pt x="271" y="2511"/>
                    <a:pt x="319" y="2497"/>
                    <a:pt x="359" y="2467"/>
                  </a:cubicBezTo>
                  <a:lnTo>
                    <a:pt x="3198" y="294"/>
                  </a:lnTo>
                  <a:cubicBezTo>
                    <a:pt x="3279" y="231"/>
                    <a:pt x="3285" y="126"/>
                    <a:pt x="3210" y="56"/>
                  </a:cubicBezTo>
                  <a:cubicBezTo>
                    <a:pt x="3171" y="19"/>
                    <a:pt x="3116" y="0"/>
                    <a:pt x="3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p:nvPr/>
          </p:nvSpPr>
          <p:spPr>
            <a:xfrm>
              <a:off x="310420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6" y="2467"/>
                  </a:lnTo>
                  <a:cubicBezTo>
                    <a:pt x="2965" y="2496"/>
                    <a:pt x="3013" y="2510"/>
                    <a:pt x="3062" y="2510"/>
                  </a:cubicBezTo>
                  <a:cubicBezTo>
                    <a:pt x="3115" y="2510"/>
                    <a:pt x="3170" y="2491"/>
                    <a:pt x="3211" y="2455"/>
                  </a:cubicBezTo>
                  <a:cubicBezTo>
                    <a:pt x="3284" y="2386"/>
                    <a:pt x="3278" y="2280"/>
                    <a:pt x="3196" y="2217"/>
                  </a:cubicBezTo>
                  <a:lnTo>
                    <a:pt x="359" y="43"/>
                  </a:lnTo>
                  <a:cubicBezTo>
                    <a:pt x="321"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8"/>
            <p:cNvSpPr/>
            <p:nvPr/>
          </p:nvSpPr>
          <p:spPr>
            <a:xfrm>
              <a:off x="3104175" y="1589125"/>
              <a:ext cx="82100" cy="62800"/>
            </a:xfrm>
            <a:custGeom>
              <a:avLst/>
              <a:gdLst/>
              <a:ahLst/>
              <a:cxnLst/>
              <a:rect l="l" t="t" r="r" b="b"/>
              <a:pathLst>
                <a:path w="3284" h="2512" extrusionOk="0">
                  <a:moveTo>
                    <a:pt x="3060" y="0"/>
                  </a:moveTo>
                  <a:cubicBezTo>
                    <a:pt x="3012" y="0"/>
                    <a:pt x="2964" y="15"/>
                    <a:pt x="2926" y="44"/>
                  </a:cubicBezTo>
                  <a:lnTo>
                    <a:pt x="88" y="2218"/>
                  </a:lnTo>
                  <a:cubicBezTo>
                    <a:pt x="6" y="2281"/>
                    <a:pt x="0" y="2388"/>
                    <a:pt x="75" y="2456"/>
                  </a:cubicBezTo>
                  <a:cubicBezTo>
                    <a:pt x="114" y="2492"/>
                    <a:pt x="169" y="2511"/>
                    <a:pt x="223" y="2511"/>
                  </a:cubicBezTo>
                  <a:cubicBezTo>
                    <a:pt x="272" y="2511"/>
                    <a:pt x="319" y="2497"/>
                    <a:pt x="357" y="2467"/>
                  </a:cubicBezTo>
                  <a:lnTo>
                    <a:pt x="3194" y="294"/>
                  </a:lnTo>
                  <a:cubicBezTo>
                    <a:pt x="3277" y="231"/>
                    <a:pt x="3284" y="126"/>
                    <a:pt x="3209" y="56"/>
                  </a:cubicBezTo>
                  <a:cubicBezTo>
                    <a:pt x="3169" y="19"/>
                    <a:pt x="3115" y="0"/>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8"/>
            <p:cNvSpPr/>
            <p:nvPr/>
          </p:nvSpPr>
          <p:spPr>
            <a:xfrm>
              <a:off x="317515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7" y="2467"/>
                  </a:lnTo>
                  <a:cubicBezTo>
                    <a:pt x="2965" y="2496"/>
                    <a:pt x="3013" y="2510"/>
                    <a:pt x="3061" y="2510"/>
                  </a:cubicBezTo>
                  <a:cubicBezTo>
                    <a:pt x="3115" y="2510"/>
                    <a:pt x="3170" y="2491"/>
                    <a:pt x="3211" y="2455"/>
                  </a:cubicBezTo>
                  <a:cubicBezTo>
                    <a:pt x="3285" y="2386"/>
                    <a:pt x="3279" y="2280"/>
                    <a:pt x="3197" y="2217"/>
                  </a:cubicBezTo>
                  <a:lnTo>
                    <a:pt x="358"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8"/>
            <p:cNvSpPr/>
            <p:nvPr/>
          </p:nvSpPr>
          <p:spPr>
            <a:xfrm>
              <a:off x="3175150" y="1589125"/>
              <a:ext cx="82125" cy="62800"/>
            </a:xfrm>
            <a:custGeom>
              <a:avLst/>
              <a:gdLst/>
              <a:ahLst/>
              <a:cxnLst/>
              <a:rect l="l" t="t" r="r" b="b"/>
              <a:pathLst>
                <a:path w="3285" h="2512" extrusionOk="0">
                  <a:moveTo>
                    <a:pt x="3061" y="0"/>
                  </a:moveTo>
                  <a:cubicBezTo>
                    <a:pt x="3013" y="0"/>
                    <a:pt x="2965" y="15"/>
                    <a:pt x="2927" y="44"/>
                  </a:cubicBezTo>
                  <a:lnTo>
                    <a:pt x="88" y="2218"/>
                  </a:lnTo>
                  <a:cubicBezTo>
                    <a:pt x="7" y="2281"/>
                    <a:pt x="0" y="2388"/>
                    <a:pt x="75" y="2456"/>
                  </a:cubicBezTo>
                  <a:cubicBezTo>
                    <a:pt x="115" y="2492"/>
                    <a:pt x="169" y="2511"/>
                    <a:pt x="224" y="2511"/>
                  </a:cubicBezTo>
                  <a:cubicBezTo>
                    <a:pt x="271" y="2511"/>
                    <a:pt x="319" y="2497"/>
                    <a:pt x="358" y="2467"/>
                  </a:cubicBezTo>
                  <a:lnTo>
                    <a:pt x="3197" y="294"/>
                  </a:lnTo>
                  <a:cubicBezTo>
                    <a:pt x="3279" y="231"/>
                    <a:pt x="3285" y="126"/>
                    <a:pt x="3211" y="56"/>
                  </a:cubicBezTo>
                  <a:cubicBezTo>
                    <a:pt x="3171" y="19"/>
                    <a:pt x="3116" y="0"/>
                    <a:pt x="3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8"/>
            <p:cNvSpPr/>
            <p:nvPr/>
          </p:nvSpPr>
          <p:spPr>
            <a:xfrm>
              <a:off x="3246075" y="1589150"/>
              <a:ext cx="82100" cy="62775"/>
            </a:xfrm>
            <a:custGeom>
              <a:avLst/>
              <a:gdLst/>
              <a:ahLst/>
              <a:cxnLst/>
              <a:rect l="l" t="t" r="r" b="b"/>
              <a:pathLst>
                <a:path w="3284" h="2511" extrusionOk="0">
                  <a:moveTo>
                    <a:pt x="223" y="0"/>
                  </a:moveTo>
                  <a:cubicBezTo>
                    <a:pt x="169" y="0"/>
                    <a:pt x="114" y="18"/>
                    <a:pt x="75" y="55"/>
                  </a:cubicBezTo>
                  <a:cubicBezTo>
                    <a:pt x="1" y="125"/>
                    <a:pt x="6" y="230"/>
                    <a:pt x="88" y="294"/>
                  </a:cubicBezTo>
                  <a:lnTo>
                    <a:pt x="2928" y="2467"/>
                  </a:lnTo>
                  <a:cubicBezTo>
                    <a:pt x="2966" y="2496"/>
                    <a:pt x="3014" y="2510"/>
                    <a:pt x="3063" y="2510"/>
                  </a:cubicBezTo>
                  <a:cubicBezTo>
                    <a:pt x="3117" y="2510"/>
                    <a:pt x="3171" y="2491"/>
                    <a:pt x="3210" y="2455"/>
                  </a:cubicBezTo>
                  <a:cubicBezTo>
                    <a:pt x="3284" y="2386"/>
                    <a:pt x="3278" y="2280"/>
                    <a:pt x="3196" y="2217"/>
                  </a:cubicBezTo>
                  <a:lnTo>
                    <a:pt x="358" y="43"/>
                  </a:lnTo>
                  <a:cubicBezTo>
                    <a:pt x="320" y="14"/>
                    <a:pt x="271"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8"/>
            <p:cNvSpPr/>
            <p:nvPr/>
          </p:nvSpPr>
          <p:spPr>
            <a:xfrm>
              <a:off x="3246075" y="1589125"/>
              <a:ext cx="82175" cy="62800"/>
            </a:xfrm>
            <a:custGeom>
              <a:avLst/>
              <a:gdLst/>
              <a:ahLst/>
              <a:cxnLst/>
              <a:rect l="l" t="t" r="r" b="b"/>
              <a:pathLst>
                <a:path w="3287" h="2512" extrusionOk="0">
                  <a:moveTo>
                    <a:pt x="3064" y="0"/>
                  </a:moveTo>
                  <a:cubicBezTo>
                    <a:pt x="3016" y="0"/>
                    <a:pt x="2968" y="15"/>
                    <a:pt x="2929" y="44"/>
                  </a:cubicBezTo>
                  <a:lnTo>
                    <a:pt x="90" y="2218"/>
                  </a:lnTo>
                  <a:cubicBezTo>
                    <a:pt x="8" y="2281"/>
                    <a:pt x="1" y="2388"/>
                    <a:pt x="76" y="2456"/>
                  </a:cubicBezTo>
                  <a:cubicBezTo>
                    <a:pt x="116" y="2492"/>
                    <a:pt x="170" y="2511"/>
                    <a:pt x="224" y="2511"/>
                  </a:cubicBezTo>
                  <a:cubicBezTo>
                    <a:pt x="273" y="2511"/>
                    <a:pt x="320" y="2497"/>
                    <a:pt x="360" y="2467"/>
                  </a:cubicBezTo>
                  <a:lnTo>
                    <a:pt x="3198" y="294"/>
                  </a:lnTo>
                  <a:cubicBezTo>
                    <a:pt x="3281" y="231"/>
                    <a:pt x="3287" y="126"/>
                    <a:pt x="3213" y="56"/>
                  </a:cubicBezTo>
                  <a:cubicBezTo>
                    <a:pt x="3173" y="19"/>
                    <a:pt x="3118" y="0"/>
                    <a:pt x="3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8"/>
            <p:cNvSpPr/>
            <p:nvPr/>
          </p:nvSpPr>
          <p:spPr>
            <a:xfrm>
              <a:off x="3151825" y="1432875"/>
              <a:ext cx="66225" cy="135850"/>
            </a:xfrm>
            <a:custGeom>
              <a:avLst/>
              <a:gdLst/>
              <a:ahLst/>
              <a:cxnLst/>
              <a:rect l="l" t="t" r="r" b="b"/>
              <a:pathLst>
                <a:path w="2649" h="5434" extrusionOk="0">
                  <a:moveTo>
                    <a:pt x="1903" y="1"/>
                  </a:moveTo>
                  <a:lnTo>
                    <a:pt x="26" y="1688"/>
                  </a:lnTo>
                  <a:lnTo>
                    <a:pt x="1505" y="1688"/>
                  </a:lnTo>
                  <a:lnTo>
                    <a:pt x="1" y="2956"/>
                  </a:lnTo>
                  <a:lnTo>
                    <a:pt x="1505" y="2956"/>
                  </a:lnTo>
                  <a:lnTo>
                    <a:pt x="1" y="4223"/>
                  </a:lnTo>
                  <a:lnTo>
                    <a:pt x="1505" y="4223"/>
                  </a:lnTo>
                  <a:lnTo>
                    <a:pt x="739" y="5433"/>
                  </a:lnTo>
                  <a:lnTo>
                    <a:pt x="2648" y="3825"/>
                  </a:lnTo>
                  <a:lnTo>
                    <a:pt x="1143" y="3825"/>
                  </a:lnTo>
                  <a:lnTo>
                    <a:pt x="2648" y="2556"/>
                  </a:lnTo>
                  <a:lnTo>
                    <a:pt x="1143" y="2556"/>
                  </a:lnTo>
                  <a:lnTo>
                    <a:pt x="2648" y="1289"/>
                  </a:lnTo>
                  <a:lnTo>
                    <a:pt x="1118" y="1289"/>
                  </a:lnTo>
                  <a:lnTo>
                    <a:pt x="1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1pPr>
            <a:lvl2pPr lvl="1"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2pPr>
            <a:lvl3pPr lvl="2"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3pPr>
            <a:lvl4pPr lvl="3"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4pPr>
            <a:lvl5pPr lvl="4"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5pPr>
            <a:lvl6pPr lvl="5"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6pPr>
            <a:lvl7pPr lvl="6"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7pPr>
            <a:lvl8pPr lvl="7"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8pPr>
            <a:lvl9pPr lvl="8" rtl="0">
              <a:spcBef>
                <a:spcPts val="0"/>
              </a:spcBef>
              <a:spcAft>
                <a:spcPts val="0"/>
              </a:spcAft>
              <a:buClr>
                <a:schemeClr val="dk1"/>
              </a:buClr>
              <a:buSzPts val="3000"/>
              <a:buFont typeface="Yusei Magic"/>
              <a:buNone/>
              <a:defRPr sz="3000">
                <a:solidFill>
                  <a:schemeClr val="dk1"/>
                </a:solidFill>
                <a:latin typeface="Yusei Magic"/>
                <a:ea typeface="Yusei Magic"/>
                <a:cs typeface="Yusei Magic"/>
                <a:sym typeface="Yusei Magic"/>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8" r:id="rId7"/>
    <p:sldLayoutId id="2147483659" r:id="rId8"/>
    <p:sldLayoutId id="2147483664" r:id="rId9"/>
    <p:sldLayoutId id="2147483665" r:id="rId10"/>
    <p:sldLayoutId id="2147483667" r:id="rId11"/>
    <p:sldLayoutId id="2147483668" r:id="rId12"/>
    <p:sldLayoutId id="2147483669" r:id="rId13"/>
    <p:sldLayoutId id="2147483671" r:id="rId14"/>
    <p:sldLayoutId id="2147483672" r:id="rId15"/>
    <p:sldLayoutId id="2147483675" r:id="rId16"/>
    <p:sldLayoutId id="2147483677" r:id="rId17"/>
    <p:sldLayoutId id="214748367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6" name="Google Shape;4106;p36"/>
          <p:cNvSpPr txBox="1">
            <a:spLocks noGrp="1"/>
          </p:cNvSpPr>
          <p:nvPr>
            <p:ph type="ctrTitle"/>
          </p:nvPr>
        </p:nvSpPr>
        <p:spPr>
          <a:xfrm>
            <a:off x="448223" y="1033871"/>
            <a:ext cx="8232262" cy="1939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4000" b="1" dirty="0">
                <a:latin typeface="Arial" panose="020B0604020202020204" pitchFamily="34" charset="0"/>
                <a:cs typeface="Arial" panose="020B0604020202020204" pitchFamily="34" charset="0"/>
              </a:rPr>
              <a:t>NHIỆT LIỆT CHÀO ĐÓN </a:t>
            </a:r>
            <a:br>
              <a:rPr lang="en" sz="4000" b="1" dirty="0">
                <a:latin typeface="Arial" panose="020B0604020202020204" pitchFamily="34" charset="0"/>
                <a:cs typeface="Arial" panose="020B0604020202020204" pitchFamily="34" charset="0"/>
              </a:rPr>
            </a:br>
            <a:r>
              <a:rPr lang="en" sz="4000" b="1" dirty="0">
                <a:latin typeface="Arial" panose="020B0604020202020204" pitchFamily="34" charset="0"/>
                <a:cs typeface="Arial" panose="020B0604020202020204" pitchFamily="34" charset="0"/>
              </a:rPr>
              <a:t>CẢ LỚP ĐẾN VỚI BÀI HỌC MỚI!</a:t>
            </a:r>
            <a:endParaRPr sz="4000" b="1" dirty="0">
              <a:solidFill>
                <a:schemeClr val="dk2"/>
              </a:solidFill>
              <a:latin typeface="Arial" panose="020B0604020202020204" pitchFamily="34" charset="0"/>
              <a:cs typeface="Arial" panose="020B0604020202020204" pitchFamily="34" charset="0"/>
            </a:endParaRPr>
          </a:p>
        </p:txBody>
      </p:sp>
      <p:grpSp>
        <p:nvGrpSpPr>
          <p:cNvPr id="4108" name="Google Shape;4108;p36"/>
          <p:cNvGrpSpPr/>
          <p:nvPr/>
        </p:nvGrpSpPr>
        <p:grpSpPr>
          <a:xfrm>
            <a:off x="49685" y="3303265"/>
            <a:ext cx="1340624" cy="1595464"/>
            <a:chOff x="1490325" y="1450000"/>
            <a:chExt cx="540400" cy="643125"/>
          </a:xfrm>
        </p:grpSpPr>
        <p:sp>
          <p:nvSpPr>
            <p:cNvPr id="4109" name="Google Shape;4109;p36"/>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6"/>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6"/>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6"/>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6"/>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6"/>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6"/>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6"/>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6"/>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6"/>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6"/>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0" name="Google Shape;4120;p36"/>
          <p:cNvGrpSpPr/>
          <p:nvPr/>
        </p:nvGrpSpPr>
        <p:grpSpPr>
          <a:xfrm>
            <a:off x="7753290" y="3209149"/>
            <a:ext cx="1283490" cy="1595461"/>
            <a:chOff x="2204200" y="1459100"/>
            <a:chExt cx="510050" cy="634025"/>
          </a:xfrm>
        </p:grpSpPr>
        <p:sp>
          <p:nvSpPr>
            <p:cNvPr id="4121" name="Google Shape;4121;p36"/>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6"/>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6"/>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6"/>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6"/>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36"/>
            <p:cNvGrpSpPr/>
            <p:nvPr/>
          </p:nvGrpSpPr>
          <p:grpSpPr>
            <a:xfrm>
              <a:off x="2230625" y="1621225"/>
              <a:ext cx="457150" cy="309400"/>
              <a:chOff x="2230625" y="1621225"/>
              <a:chExt cx="457150" cy="309400"/>
            </a:xfrm>
          </p:grpSpPr>
          <p:sp>
            <p:nvSpPr>
              <p:cNvPr id="4127" name="Google Shape;4127;p36"/>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6"/>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6"/>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6"/>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6"/>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6"/>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6"/>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6"/>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6"/>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6"/>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6"/>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6"/>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6"/>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6"/>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6"/>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6"/>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6"/>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6"/>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6"/>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6"/>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6"/>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6"/>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6"/>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6"/>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6"/>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2" name="Google Shape;4152;p36"/>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6"/>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6"/>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6"/>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6"/>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6"/>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6"/>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6"/>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6"/>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6"/>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6"/>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6"/>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4" name="Google Shape;4164;p36"/>
          <p:cNvGrpSpPr/>
          <p:nvPr/>
        </p:nvGrpSpPr>
        <p:grpSpPr>
          <a:xfrm>
            <a:off x="3522229" y="3799305"/>
            <a:ext cx="780763" cy="1048767"/>
            <a:chOff x="2544369" y="3892000"/>
            <a:chExt cx="872360" cy="1171807"/>
          </a:xfrm>
        </p:grpSpPr>
        <p:sp>
          <p:nvSpPr>
            <p:cNvPr id="4165" name="Google Shape;4165;p36"/>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6" name="Google Shape;4166;p36"/>
            <p:cNvGrpSpPr/>
            <p:nvPr/>
          </p:nvGrpSpPr>
          <p:grpSpPr>
            <a:xfrm>
              <a:off x="2758581" y="4182936"/>
              <a:ext cx="444786" cy="880872"/>
              <a:chOff x="3291250" y="2558450"/>
              <a:chExt cx="117575" cy="232850"/>
            </a:xfrm>
          </p:grpSpPr>
          <p:sp>
            <p:nvSpPr>
              <p:cNvPr id="4167" name="Google Shape;4167;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72" name="Google Shape;4172;p36"/>
          <p:cNvGrpSpPr/>
          <p:nvPr/>
        </p:nvGrpSpPr>
        <p:grpSpPr>
          <a:xfrm>
            <a:off x="4173966" y="3799327"/>
            <a:ext cx="780777" cy="1048767"/>
            <a:chOff x="2433475" y="3892000"/>
            <a:chExt cx="1094138" cy="1171807"/>
          </a:xfrm>
        </p:grpSpPr>
        <p:sp>
          <p:nvSpPr>
            <p:cNvPr id="4173" name="Google Shape;4173;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4" name="Google Shape;4174;p36"/>
            <p:cNvGrpSpPr/>
            <p:nvPr/>
          </p:nvGrpSpPr>
          <p:grpSpPr>
            <a:xfrm>
              <a:off x="2758581" y="4182936"/>
              <a:ext cx="444786" cy="880872"/>
              <a:chOff x="3291250" y="2558450"/>
              <a:chExt cx="117575" cy="232850"/>
            </a:xfrm>
          </p:grpSpPr>
          <p:sp>
            <p:nvSpPr>
              <p:cNvPr id="4175" name="Google Shape;4175;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80" name="Google Shape;4180;p36"/>
          <p:cNvGrpSpPr/>
          <p:nvPr/>
        </p:nvGrpSpPr>
        <p:grpSpPr>
          <a:xfrm>
            <a:off x="4840994" y="3799327"/>
            <a:ext cx="780777" cy="1048767"/>
            <a:chOff x="2433475" y="3892000"/>
            <a:chExt cx="1094138" cy="1171807"/>
          </a:xfrm>
        </p:grpSpPr>
        <p:sp>
          <p:nvSpPr>
            <p:cNvPr id="4181" name="Google Shape;4181;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2" name="Google Shape;4182;p36"/>
            <p:cNvGrpSpPr/>
            <p:nvPr/>
          </p:nvGrpSpPr>
          <p:grpSpPr>
            <a:xfrm>
              <a:off x="2758581" y="4182936"/>
              <a:ext cx="444786" cy="880872"/>
              <a:chOff x="3291250" y="2558450"/>
              <a:chExt cx="117575" cy="232850"/>
            </a:xfrm>
          </p:grpSpPr>
          <p:sp>
            <p:nvSpPr>
              <p:cNvPr id="4183" name="Google Shape;4183;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Rounded Rectangle 2"/>
          <p:cNvSpPr/>
          <p:nvPr/>
        </p:nvSpPr>
        <p:spPr>
          <a:xfrm>
            <a:off x="493161" y="288558"/>
            <a:ext cx="3246634"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solidFill>
                  <a:schemeClr val="accent3"/>
                </a:solidFill>
                <a:latin typeface="Arial" panose="020B0604020202020204" pitchFamily="34" charset="0"/>
                <a:cs typeface="Arial" panose="020B0604020202020204" pitchFamily="34" charset="0"/>
              </a:rPr>
              <a:t>Hoạt</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động</a:t>
            </a:r>
            <a:r>
              <a:rPr lang="en-US" sz="2000" b="1" dirty="0">
                <a:solidFill>
                  <a:schemeClr val="accent3"/>
                </a:solidFill>
                <a:latin typeface="Arial" panose="020B0604020202020204" pitchFamily="34" charset="0"/>
                <a:cs typeface="Arial" panose="020B0604020202020204" pitchFamily="34" charset="0"/>
              </a:rPr>
              <a:t> (SGK - tr.18)</a:t>
            </a:r>
          </a:p>
        </p:txBody>
      </p:sp>
      <p:sp>
        <p:nvSpPr>
          <p:cNvPr id="4" name="Rectangle 3"/>
          <p:cNvSpPr/>
          <p:nvPr/>
        </p:nvSpPr>
        <p:spPr>
          <a:xfrm>
            <a:off x="493161" y="948971"/>
            <a:ext cx="8270696" cy="1015663"/>
          </a:xfrm>
          <a:prstGeom prst="rect">
            <a:avLst/>
          </a:prstGeom>
        </p:spPr>
        <p:txBody>
          <a:bodyPr wrap="square">
            <a:spAutoFit/>
          </a:bodyPr>
          <a:lstStyle/>
          <a:p>
            <a:pPr algn="just">
              <a:lnSpc>
                <a:spcPct val="150000"/>
              </a:lnSpc>
            </a:pPr>
            <a:r>
              <a:rPr lang="vi-VN" sz="2000" dirty="0"/>
              <a:t>Lấy ví dụ về trường hợp vậ</a:t>
            </a:r>
            <a:r>
              <a:rPr lang="en-US" sz="2000" dirty="0"/>
              <a:t>t</a:t>
            </a:r>
            <a:r>
              <a:rPr lang="vi-VN" sz="2000" dirty="0"/>
              <a:t> vừa có động năng, vừa có thế năng. Mô tả sự chuyển hóa (nếu có) giữa động năng và thế năng của vật đó.</a:t>
            </a:r>
            <a:endParaRPr lang="en-US" sz="2000" dirty="0"/>
          </a:p>
        </p:txBody>
      </p:sp>
      <p:sp>
        <p:nvSpPr>
          <p:cNvPr id="10" name="TextBox 9"/>
          <p:cNvSpPr txBox="1"/>
          <p:nvPr/>
        </p:nvSpPr>
        <p:spPr>
          <a:xfrm>
            <a:off x="493161" y="2059968"/>
            <a:ext cx="996594" cy="410967"/>
          </a:xfrm>
          <a:prstGeom prst="rect">
            <a:avLst/>
          </a:prstGeom>
          <a:noFill/>
        </p:spPr>
        <p:txBody>
          <a:bodyPr wrap="square" rtlCol="0">
            <a:spAutoFit/>
          </a:bodyPr>
          <a:lstStyle/>
          <a:p>
            <a:r>
              <a:rPr lang="en-US" sz="2000" b="1" u="sng" dirty="0" err="1">
                <a:solidFill>
                  <a:srgbClr val="C00000"/>
                </a:solidFill>
              </a:rPr>
              <a:t>Ví</a:t>
            </a:r>
            <a:r>
              <a:rPr lang="en-US" sz="2000" b="1" u="sng" dirty="0">
                <a:solidFill>
                  <a:srgbClr val="C00000"/>
                </a:solidFill>
              </a:rPr>
              <a:t> </a:t>
            </a:r>
            <a:r>
              <a:rPr lang="en-US" sz="2000" b="1" u="sng" dirty="0" err="1">
                <a:solidFill>
                  <a:srgbClr val="C00000"/>
                </a:solidFill>
              </a:rPr>
              <a:t>dụ</a:t>
            </a:r>
            <a:r>
              <a:rPr lang="en-US" sz="2000" b="1" dirty="0">
                <a:solidFill>
                  <a:srgbClr val="C00000"/>
                </a:solidFill>
              </a:rPr>
              <a:t>:</a:t>
            </a:r>
          </a:p>
        </p:txBody>
      </p:sp>
      <p:sp>
        <p:nvSpPr>
          <p:cNvPr id="25" name="Rectangle 24"/>
          <p:cNvSpPr/>
          <p:nvPr/>
        </p:nvSpPr>
        <p:spPr>
          <a:xfrm>
            <a:off x="4042881" y="2886523"/>
            <a:ext cx="4885361" cy="1938992"/>
          </a:xfrm>
          <a:prstGeom prst="rect">
            <a:avLst/>
          </a:prstGeom>
        </p:spPr>
        <p:txBody>
          <a:bodyPr wrap="square">
            <a:spAutoFit/>
          </a:bodyPr>
          <a:lstStyle/>
          <a:p>
            <a:pPr lvl="0" algn="just">
              <a:lnSpc>
                <a:spcPct val="150000"/>
              </a:lnSpc>
            </a:pPr>
            <a:r>
              <a:rPr lang="en-US" sz="2000" dirty="0">
                <a:latin typeface="Arial" panose="020B0604020202020204" pitchFamily="34" charset="0"/>
                <a:cs typeface="Arial" panose="020B0604020202020204" pitchFamily="34" charset="0"/>
              </a:rPr>
              <a:t>Ta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Đ</a:t>
            </a:r>
            <a:r>
              <a:rPr lang="vi-VN" sz="2000" dirty="0">
                <a:latin typeface="Arial" panose="020B0604020202020204" pitchFamily="34" charset="0"/>
                <a:cs typeface="Arial" panose="020B0604020202020204" pitchFamily="34" charset="0"/>
              </a:rPr>
              <a:t>ộ cao của quả bóng </a:t>
            </a:r>
            <a:r>
              <a:rPr lang="en-US" sz="2000" dirty="0" err="1">
                <a:latin typeface="Arial" panose="020B0604020202020204" pitchFamily="34" charset="0"/>
                <a:cs typeface="Arial" panose="020B0604020202020204" pitchFamily="34" charset="0"/>
              </a:rPr>
              <a:t>tăng</a:t>
            </a:r>
            <a:r>
              <a:rPr lang="vi-VN" sz="2000" dirty="0">
                <a:latin typeface="Arial" panose="020B0604020202020204" pitchFamily="34" charset="0"/>
                <a:cs typeface="Arial" panose="020B0604020202020204" pitchFamily="34" charset="0"/>
              </a:rPr>
              <a:t> dần, vận tốc của quả bóng </a:t>
            </a:r>
            <a:r>
              <a:rPr lang="en-US" sz="2000" dirty="0" err="1">
                <a:latin typeface="Arial" panose="020B0604020202020204" pitchFamily="34" charset="0"/>
                <a:cs typeface="Arial" panose="020B0604020202020204" pitchFamily="34" charset="0"/>
              </a:rPr>
              <a:t>giảm</a:t>
            </a:r>
            <a:r>
              <a:rPr lang="vi-VN" sz="2000" dirty="0">
                <a:latin typeface="Arial" panose="020B0604020202020204" pitchFamily="34" charset="0"/>
                <a:cs typeface="Arial" panose="020B0604020202020204" pitchFamily="34" charset="0"/>
              </a:rPr>
              <a:t> dần</a:t>
            </a:r>
            <a:r>
              <a:rPr lang="en-US" sz="2000" dirty="0">
                <a:latin typeface="Arial" panose="020B0604020202020204" pitchFamily="34" charset="0"/>
                <a:cs typeface="Arial" panose="020B0604020202020204" pitchFamily="34" charset="0"/>
              </a:rPr>
              <a:t> → T</a:t>
            </a:r>
            <a:r>
              <a:rPr lang="vi-VN" sz="2000" dirty="0">
                <a:latin typeface="Arial" panose="020B0604020202020204" pitchFamily="34" charset="0"/>
                <a:cs typeface="Arial" panose="020B0604020202020204" pitchFamily="34" charset="0"/>
              </a:rPr>
              <a:t>hế năng của quả bóng </a:t>
            </a:r>
            <a:r>
              <a:rPr lang="en-US" sz="2000" dirty="0" err="1">
                <a:latin typeface="Arial" panose="020B0604020202020204" pitchFamily="34" charset="0"/>
                <a:cs typeface="Arial" panose="020B0604020202020204" pitchFamily="34" charset="0"/>
              </a:rPr>
              <a:t>tăng</a:t>
            </a:r>
            <a:r>
              <a:rPr lang="vi-VN"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vi-VN" sz="2000" dirty="0">
                <a:latin typeface="Arial" panose="020B0604020202020204" pitchFamily="34" charset="0"/>
                <a:cs typeface="Arial" panose="020B0604020202020204" pitchFamily="34" charset="0"/>
              </a:rPr>
              <a:t> còn động năng của nó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vi-V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nvGrpSpPr>
          <p:cNvPr id="15" name="Group 14"/>
          <p:cNvGrpSpPr/>
          <p:nvPr/>
        </p:nvGrpSpPr>
        <p:grpSpPr>
          <a:xfrm>
            <a:off x="540395" y="2505550"/>
            <a:ext cx="3352510" cy="2574962"/>
            <a:chOff x="584227" y="2540778"/>
            <a:chExt cx="3352510" cy="2574962"/>
          </a:xfrm>
        </p:grpSpPr>
        <p:grpSp>
          <p:nvGrpSpPr>
            <p:cNvPr id="14" name="Group 13"/>
            <p:cNvGrpSpPr/>
            <p:nvPr/>
          </p:nvGrpSpPr>
          <p:grpSpPr>
            <a:xfrm>
              <a:off x="2109506" y="2540779"/>
              <a:ext cx="1827231" cy="2574961"/>
              <a:chOff x="1004293" y="2568539"/>
              <a:chExt cx="1827231" cy="2574961"/>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293" y="2568539"/>
                <a:ext cx="1827231" cy="2574961"/>
              </a:xfrm>
              <a:prstGeom prst="rect">
                <a:avLst/>
              </a:prstGeom>
            </p:spPr>
          </p:pic>
          <p:cxnSp>
            <p:nvCxnSpPr>
              <p:cNvPr id="5" name="Straight Arrow Connector 4"/>
              <p:cNvCxnSpPr/>
              <p:nvPr/>
            </p:nvCxnSpPr>
            <p:spPr>
              <a:xfrm flipV="1">
                <a:off x="2280863" y="4747223"/>
                <a:ext cx="0" cy="321427"/>
              </a:xfrm>
              <a:prstGeom prst="straightConnector1">
                <a:avLst/>
              </a:prstGeom>
              <a:ln w="28575">
                <a:solidFill>
                  <a:srgbClr val="008E4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55840" y="5068650"/>
                <a:ext cx="2500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1751"/>
            <a:stretch/>
          </p:blipFill>
          <p:spPr>
            <a:xfrm>
              <a:off x="584227" y="2540778"/>
              <a:ext cx="1551806" cy="2574961"/>
            </a:xfrm>
            <a:prstGeom prst="rect">
              <a:avLst/>
            </a:prstGeom>
            <a:solidFill>
              <a:srgbClr val="008E42"/>
            </a:solidFill>
          </p:spPr>
        </p:pic>
      </p:grpSp>
      <p:sp>
        <p:nvSpPr>
          <p:cNvPr id="24" name="Rectangle 23"/>
          <p:cNvSpPr/>
          <p:nvPr/>
        </p:nvSpPr>
        <p:spPr>
          <a:xfrm>
            <a:off x="3739795" y="2332525"/>
            <a:ext cx="3734657" cy="55399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dirty="0">
                <a:latin typeface="Arial" panose="020B0604020202020204" pitchFamily="34" charset="0"/>
                <a:cs typeface="Arial" panose="020B0604020202020204" pitchFamily="34" charset="0"/>
              </a:rPr>
              <a:t>Khi quả bóng </a:t>
            </a:r>
            <a:r>
              <a:rPr lang="en-US" sz="2000" b="1" dirty="0" err="1">
                <a:latin typeface="Arial" panose="020B0604020202020204" pitchFamily="34" charset="0"/>
                <a:cs typeface="Arial" panose="020B0604020202020204" pitchFamily="34" charset="0"/>
              </a:rPr>
              <a:t>chạm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đất</a:t>
            </a:r>
            <a:r>
              <a:rPr lang="en-US"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47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 name="Group 3"/>
          <p:cNvGrpSpPr/>
          <p:nvPr/>
        </p:nvGrpSpPr>
        <p:grpSpPr>
          <a:xfrm>
            <a:off x="430227" y="349507"/>
            <a:ext cx="1737239" cy="781846"/>
            <a:chOff x="430227" y="293063"/>
            <a:chExt cx="1737239" cy="781846"/>
          </a:xfrm>
        </p:grpSpPr>
        <p:sp>
          <p:nvSpPr>
            <p:cNvPr id="2" name="Rounded Rectangle 1"/>
            <p:cNvSpPr/>
            <p:nvPr/>
          </p:nvSpPr>
          <p:spPr>
            <a:xfrm>
              <a:off x="775383" y="401447"/>
              <a:ext cx="1392083"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a:solidFill>
                    <a:schemeClr val="accent3"/>
                  </a:solidFill>
                  <a:latin typeface="Arial" panose="020B0604020202020204" pitchFamily="34" charset="0"/>
                  <a:cs typeface="Arial" panose="020B0604020202020204" pitchFamily="34" charset="0"/>
                </a:rPr>
                <a:t>  </a:t>
              </a:r>
              <a:r>
                <a:rPr lang="en-US" sz="2200" b="1" dirty="0" err="1">
                  <a:solidFill>
                    <a:schemeClr val="accent3"/>
                  </a:solidFill>
                  <a:latin typeface="Arial" panose="020B0604020202020204" pitchFamily="34" charset="0"/>
                  <a:cs typeface="Arial" panose="020B0604020202020204" pitchFamily="34" charset="0"/>
                </a:rPr>
                <a:t>Ví</a:t>
              </a:r>
              <a:r>
                <a:rPr lang="en-US" sz="2200" b="1" dirty="0">
                  <a:solidFill>
                    <a:schemeClr val="accent3"/>
                  </a:solidFill>
                  <a:latin typeface="Arial" panose="020B0604020202020204" pitchFamily="34" charset="0"/>
                  <a:cs typeface="Arial" panose="020B0604020202020204" pitchFamily="34" charset="0"/>
                </a:rPr>
                <a:t> </a:t>
              </a:r>
              <a:r>
                <a:rPr lang="en-US" sz="2200" b="1" dirty="0" err="1">
                  <a:solidFill>
                    <a:schemeClr val="accent3"/>
                  </a:solidFill>
                  <a:latin typeface="Arial" panose="020B0604020202020204" pitchFamily="34" charset="0"/>
                  <a:cs typeface="Arial" panose="020B0604020202020204" pitchFamily="34" charset="0"/>
                </a:rPr>
                <a:t>dụ</a:t>
              </a:r>
              <a:r>
                <a:rPr lang="en-US" sz="2200" b="1" dirty="0">
                  <a:solidFill>
                    <a:schemeClr val="accent3"/>
                  </a:solidFill>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2"/>
            <a:stretch>
              <a:fillRect/>
            </a:stretch>
          </p:blipFill>
          <p:spPr>
            <a:xfrm>
              <a:off x="430227" y="293063"/>
              <a:ext cx="690312" cy="781846"/>
            </a:xfrm>
            <a:prstGeom prst="rect">
              <a:avLst/>
            </a:prstGeom>
          </p:spPr>
        </p:pic>
      </p:grpSp>
      <p:sp>
        <p:nvSpPr>
          <p:cNvPr id="6" name="Rectangle 5"/>
          <p:cNvSpPr/>
          <p:nvPr/>
        </p:nvSpPr>
        <p:spPr>
          <a:xfrm>
            <a:off x="524932" y="1337891"/>
            <a:ext cx="4419601" cy="2862322"/>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Một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máy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lượng</a:t>
            </a:r>
            <a:r>
              <a:rPr lang="en-US" sz="2000" dirty="0">
                <a:latin typeface="Arial" panose="020B0604020202020204" pitchFamily="34" charset="0"/>
                <a:ea typeface="Times New Roman" panose="02020603050405020304" pitchFamily="18" charset="0"/>
                <a:cs typeface="Arial" panose="020B0604020202020204" pitchFamily="34" charset="0"/>
              </a:rPr>
              <a:t> m = 3000 kg </a:t>
            </a:r>
            <a:r>
              <a:rPr lang="en-US" sz="2000" dirty="0" err="1">
                <a:latin typeface="Arial" panose="020B0604020202020204" pitchFamily="34" charset="0"/>
                <a:ea typeface="Times New Roman" panose="02020603050405020304" pitchFamily="18" charset="0"/>
                <a:cs typeface="Arial" panose="020B0604020202020204" pitchFamily="34" charset="0"/>
              </a:rPr>
              <a:t>được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rơi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cao</a:t>
            </a:r>
            <a:r>
              <a:rPr lang="en-US" sz="2000" dirty="0">
                <a:latin typeface="Arial" panose="020B0604020202020204" pitchFamily="34" charset="0"/>
                <a:ea typeface="Times New Roman" panose="02020603050405020304" pitchFamily="18" charset="0"/>
                <a:cs typeface="Arial" panose="020B0604020202020204" pitchFamily="34" charset="0"/>
              </a:rPr>
              <a:t> h = 2 m, </a:t>
            </a:r>
            <a:r>
              <a:rPr lang="en-US" sz="2000" dirty="0" err="1">
                <a:latin typeface="Arial" panose="020B0604020202020204" pitchFamily="34" charset="0"/>
                <a:ea typeface="Times New Roman" panose="02020603050405020304" pitchFamily="18" charset="0"/>
                <a:cs typeface="Arial" panose="020B0604020202020204" pitchFamily="34" charset="0"/>
              </a:rPr>
              <a:t>lấy</a:t>
            </a:r>
            <a:r>
              <a:rPr lang="en-US" sz="2000" dirty="0">
                <a:latin typeface="Arial" panose="020B0604020202020204" pitchFamily="34" charset="0"/>
                <a:ea typeface="Times New Roman" panose="02020603050405020304" pitchFamily="18" charset="0"/>
                <a:cs typeface="Arial" panose="020B0604020202020204" pitchFamily="34" charset="0"/>
              </a:rPr>
              <a:t> g = 10 m/s</a:t>
            </a:r>
            <a:r>
              <a:rPr lang="en-US" sz="2000" baseline="30000" dirty="0">
                <a:latin typeface="Arial" panose="020B0604020202020204" pitchFamily="34" charset="0"/>
                <a:ea typeface="Times New Roman" panose="02020603050405020304" pitchFamily="18" charset="0"/>
                <a:cs typeface="Arial" panose="020B0604020202020204" pitchFamily="34" charset="0"/>
              </a:rPr>
              <a:t>2</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tốc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máy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mặt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biết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hấp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dẫn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607"/>
          <a:stretch/>
        </p:blipFill>
        <p:spPr>
          <a:xfrm>
            <a:off x="5164126" y="1456823"/>
            <a:ext cx="3596052" cy="2624458"/>
          </a:xfrm>
          <a:prstGeom prst="rect">
            <a:avLst/>
          </a:prstGeom>
        </p:spPr>
      </p:pic>
    </p:spTree>
    <p:extLst>
      <p:ext uri="{BB962C8B-B14F-4D97-AF65-F5344CB8AC3E}">
        <p14:creationId xmlns:p14="http://schemas.microsoft.com/office/powerpoint/2010/main" val="41250835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45916" y="309372"/>
            <a:ext cx="1337284" cy="983749"/>
            <a:chOff x="3945916" y="388394"/>
            <a:chExt cx="1337284" cy="983749"/>
          </a:xfrm>
        </p:grpSpPr>
        <p:pic>
          <p:nvPicPr>
            <p:cNvPr id="10" name="Picture 9"/>
            <p:cNvPicPr>
              <a:picLocks noChangeAspect="1"/>
            </p:cNvPicPr>
            <p:nvPr/>
          </p:nvPicPr>
          <p:blipFill>
            <a:blip r:embed="rId2"/>
            <a:stretch>
              <a:fillRect/>
            </a:stretch>
          </p:blipFill>
          <p:spPr>
            <a:xfrm>
              <a:off x="3945916" y="388394"/>
              <a:ext cx="1337284" cy="983749"/>
            </a:xfrm>
            <a:prstGeom prst="rect">
              <a:avLst/>
            </a:prstGeom>
          </p:spPr>
        </p:pic>
        <p:sp>
          <p:nvSpPr>
            <p:cNvPr id="11" name="TextBox 10"/>
            <p:cNvSpPr txBox="1"/>
            <p:nvPr/>
          </p:nvSpPr>
          <p:spPr>
            <a:xfrm>
              <a:off x="4030133" y="530578"/>
              <a:ext cx="1174045"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grpSp>
      <p:grpSp>
        <p:nvGrpSpPr>
          <p:cNvPr id="18" name="Group 17"/>
          <p:cNvGrpSpPr/>
          <p:nvPr/>
        </p:nvGrpSpPr>
        <p:grpSpPr>
          <a:xfrm>
            <a:off x="920269" y="1310598"/>
            <a:ext cx="7388578" cy="3136398"/>
            <a:chOff x="920269" y="1372143"/>
            <a:chExt cx="7388578" cy="3136398"/>
          </a:xfrm>
        </p:grpSpPr>
        <mc:AlternateContent xmlns:mc="http://schemas.openxmlformats.org/markup-compatibility/2006" xmlns:a14="http://schemas.microsoft.com/office/drawing/2010/main">
          <mc:Choice Requires="a14">
            <p:sp>
              <p:nvSpPr>
                <p:cNvPr id="13" name="Rectangle 12"/>
                <p:cNvSpPr/>
                <p:nvPr/>
              </p:nvSpPr>
              <p:spPr>
                <a:xfrm>
                  <a:off x="920269" y="1372143"/>
                  <a:ext cx="7388578" cy="2628284"/>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cs typeface="Arial" panose="020B0604020202020204" pitchFamily="34" charset="0"/>
                    </a:rPr>
                    <a:t>Ta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𝑊</m:t>
                          </m:r>
                        </m:e>
                        <m:sub>
                          <m:r>
                            <a:rPr lang="en-US" sz="2000" b="0" i="1" smtClean="0">
                              <a:latin typeface="Cambria Math" panose="02040503050406030204" pitchFamily="18" charset="0"/>
                              <a:cs typeface="Arial" panose="020B0604020202020204" pitchFamily="34" charset="0"/>
                            </a:rPr>
                            <m:t>𝑡</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𝑃</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3</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000</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10</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2</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60</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000</m:t>
                      </m:r>
                    </m:oMath>
                  </a14:m>
                  <a:r>
                    <a:rPr lang="en-US" sz="2000" dirty="0">
                      <a:latin typeface="Arial" panose="020B0604020202020204" pitchFamily="34" charset="0"/>
                      <a:ea typeface="Times New Roman" panose="02020603050405020304" pitchFamily="18" charset="0"/>
                      <a:cs typeface="Arial" panose="020B0604020202020204" pitchFamily="34" charset="0"/>
                    </a:rPr>
                    <a:t> (J)</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búa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máy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đ</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a typeface="Times New Roman" panose="02020603050405020304" pitchFamily="18" charset="0"/>
                      <a:cs typeface="Times New Roman" panose="02020603050405020304" pitchFamily="18" charset="0"/>
                    </a:rPr>
                    <a:t>Ta </a:t>
                  </a:r>
                  <a:r>
                    <a:rPr lang="en-US" sz="2000" dirty="0" err="1">
                      <a:ea typeface="Times New Roman" panose="02020603050405020304" pitchFamily="18" charset="0"/>
                      <a:cs typeface="Times New Roman" panose="02020603050405020304" pitchFamily="18" charset="0"/>
                    </a:rPr>
                    <a:t>có</a:t>
                  </a:r>
                  <a:r>
                    <a:rPr lang="en-US" sz="20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num>
                            <m:den>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den>
                          </m:f>
                        </m:e>
                      </m:rad>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60000</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3000</m:t>
                              </m:r>
                            </m:den>
                          </m:f>
                        </m:e>
                      </m:rad>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10</m:t>
                          </m:r>
                        </m:e>
                      </m:rad>
                    </m:oMath>
                  </a14:m>
                  <a:r>
                    <a:rPr lang="en-US" sz="2000" dirty="0">
                      <a:effectLst/>
                      <a:latin typeface="Arial" panose="020B0604020202020204" pitchFamily="34" charset="0"/>
                      <a:ea typeface="Calibri" panose="020F0502020204030204" pitchFamily="34" charset="0"/>
                      <a:cs typeface="Arial" panose="020B0604020202020204" pitchFamily="34" charset="0"/>
                    </a:rPr>
                    <a:t> (m/s)</a:t>
                  </a:r>
                </a:p>
              </p:txBody>
            </p:sp>
          </mc:Choice>
          <mc:Fallback xmlns="">
            <p:sp>
              <p:nvSpPr>
                <p:cNvPr id="13" name="Rectangle 12"/>
                <p:cNvSpPr>
                  <a:spLocks noRot="1" noChangeAspect="1" noMove="1" noResize="1" noEditPoints="1" noAdjustHandles="1" noChangeArrowheads="1" noChangeShapeType="1" noTextEdit="1"/>
                </p:cNvSpPr>
                <p:nvPr/>
              </p:nvSpPr>
              <p:spPr>
                <a:xfrm>
                  <a:off x="920269" y="1372143"/>
                  <a:ext cx="7388578" cy="2628284"/>
                </a:xfrm>
                <a:prstGeom prst="rect">
                  <a:avLst/>
                </a:prstGeom>
                <a:blipFill rotWithShape="0">
                  <a:blip r:embed="rId3"/>
                  <a:stretch>
                    <a:fillRect l="-908" r="-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20269" y="4079449"/>
                  <a:ext cx="7123289" cy="429092"/>
                </a:xfrm>
                <a:prstGeom prst="rect">
                  <a:avLst/>
                </a:prstGeom>
                <a:noFill/>
              </p:spPr>
              <p:txBody>
                <a:bodyPr wrap="square" rtlCol="0">
                  <a:spAutoFit/>
                </a:bodyPr>
                <a:lstStyle/>
                <a:p>
                  <a:r>
                    <a:rPr lang="en-US" sz="2000" dirty="0" err="1"/>
                    <a:t>Vậy</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búa</a:t>
                  </a:r>
                  <a:r>
                    <a:rPr lang="en-US" sz="2000" dirty="0"/>
                    <a:t> </a:t>
                  </a:r>
                  <a:r>
                    <a:rPr lang="en-US" sz="2000" dirty="0" err="1"/>
                    <a:t>máy</a:t>
                  </a:r>
                  <a:r>
                    <a:rPr lang="en-US" sz="2000" dirty="0"/>
                    <a:t> </a:t>
                  </a:r>
                  <a:r>
                    <a:rPr lang="en-US" sz="2000" dirty="0" err="1"/>
                    <a:t>khi</a:t>
                  </a:r>
                  <a:r>
                    <a:rPr lang="en-US" sz="2000" dirty="0"/>
                    <a:t> </a:t>
                  </a:r>
                  <a:r>
                    <a:rPr lang="en-US" sz="2000" dirty="0" err="1"/>
                    <a:t>chạm</a:t>
                  </a:r>
                  <a:r>
                    <a:rPr lang="en-US" sz="2000" dirty="0"/>
                    <a:t> </a:t>
                  </a:r>
                  <a:r>
                    <a:rPr lang="en-US" sz="2000" dirty="0" err="1"/>
                    <a:t>mặt</a:t>
                  </a:r>
                  <a:r>
                    <a:rPr lang="en-US" sz="2000" dirty="0"/>
                    <a:t> </a:t>
                  </a:r>
                  <a:r>
                    <a:rPr lang="en-US" sz="2000" dirty="0" err="1"/>
                    <a:t>đất</a:t>
                  </a:r>
                  <a:r>
                    <a:rPr lang="en-US" sz="2000" dirty="0"/>
                    <a:t> </a:t>
                  </a:r>
                  <a:r>
                    <a:rPr lang="en-US" sz="2000" dirty="0" err="1"/>
                    <a:t>là</a:t>
                  </a:r>
                  <a:r>
                    <a:rPr lang="en-US" sz="2000" dirty="0"/>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10</m:t>
                          </m:r>
                        </m:e>
                      </m:rad>
                    </m:oMath>
                  </a14:m>
                  <a:r>
                    <a:rPr lang="en-US" sz="2000" dirty="0">
                      <a:latin typeface="Arial" panose="020B0604020202020204" pitchFamily="34" charset="0"/>
                      <a:ea typeface="Calibri" panose="020F0502020204030204" pitchFamily="34" charset="0"/>
                      <a:cs typeface="Arial" panose="020B0604020202020204" pitchFamily="34" charset="0"/>
                    </a:rPr>
                    <a:t> m/s.</a:t>
                  </a:r>
                  <a:r>
                    <a:rPr lang="en-US" sz="2000" dirty="0"/>
                    <a:t> </a:t>
                  </a:r>
                </a:p>
              </p:txBody>
            </p:sp>
          </mc:Choice>
          <mc:Fallback xmlns="">
            <p:sp>
              <p:nvSpPr>
                <p:cNvPr id="17" name="TextBox 16"/>
                <p:cNvSpPr txBox="1">
                  <a:spLocks noRot="1" noChangeAspect="1" noMove="1" noResize="1" noEditPoints="1" noAdjustHandles="1" noChangeArrowheads="1" noChangeShapeType="1" noTextEdit="1"/>
                </p:cNvSpPr>
                <p:nvPr/>
              </p:nvSpPr>
              <p:spPr>
                <a:xfrm>
                  <a:off x="920269" y="4079449"/>
                  <a:ext cx="7123289" cy="429092"/>
                </a:xfrm>
                <a:prstGeom prst="rect">
                  <a:avLst/>
                </a:prstGeom>
                <a:blipFill rotWithShape="0">
                  <a:blip r:embed="rId4"/>
                  <a:stretch>
                    <a:fillRect l="-942" b="-25714"/>
                  </a:stretch>
                </a:blipFill>
              </p:spPr>
              <p:txBody>
                <a:bodyPr/>
                <a:lstStyle/>
                <a:p>
                  <a:r>
                    <a:rPr lang="en-US">
                      <a:noFill/>
                    </a:rPr>
                    <a:t> </a:t>
                  </a:r>
                </a:p>
              </p:txBody>
            </p:sp>
          </mc:Fallback>
        </mc:AlternateContent>
      </p:grpSp>
      <p:pic>
        <p:nvPicPr>
          <p:cNvPr id="19" name="Picture 18"/>
          <p:cNvPicPr>
            <a:picLocks noChangeAspect="1"/>
          </p:cNvPicPr>
          <p:nvPr/>
        </p:nvPicPr>
        <p:blipFill>
          <a:blip r:embed="rId5"/>
          <a:stretch>
            <a:fillRect/>
          </a:stretch>
        </p:blipFill>
        <p:spPr>
          <a:xfrm rot="930525">
            <a:off x="7725281" y="237176"/>
            <a:ext cx="1167132" cy="916596"/>
          </a:xfrm>
          <a:prstGeom prst="rect">
            <a:avLst/>
          </a:prstGeom>
        </p:spPr>
      </p:pic>
    </p:spTree>
    <p:extLst>
      <p:ext uri="{BB962C8B-B14F-4D97-AF65-F5344CB8AC3E}">
        <p14:creationId xmlns:p14="http://schemas.microsoft.com/office/powerpoint/2010/main" val="32197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3"/>
        <p:cNvGrpSpPr/>
        <p:nvPr/>
      </p:nvGrpSpPr>
      <p:grpSpPr>
        <a:xfrm>
          <a:off x="0" y="0"/>
          <a:ext cx="0" cy="0"/>
          <a:chOff x="0" y="0"/>
          <a:chExt cx="0" cy="0"/>
        </a:xfrm>
      </p:grpSpPr>
      <p:grpSp>
        <p:nvGrpSpPr>
          <p:cNvPr id="11" name="Group 10"/>
          <p:cNvGrpSpPr/>
          <p:nvPr/>
        </p:nvGrpSpPr>
        <p:grpSpPr>
          <a:xfrm>
            <a:off x="91027" y="3844199"/>
            <a:ext cx="935034" cy="873043"/>
            <a:chOff x="719878" y="3855488"/>
            <a:chExt cx="935034" cy="873043"/>
          </a:xfrm>
        </p:grpSpPr>
        <p:grpSp>
          <p:nvGrpSpPr>
            <p:cNvPr id="4326" name="Google Shape;4326;p39"/>
            <p:cNvGrpSpPr/>
            <p:nvPr/>
          </p:nvGrpSpPr>
          <p:grpSpPr>
            <a:xfrm>
              <a:off x="719878" y="4060524"/>
              <a:ext cx="935034" cy="668007"/>
              <a:chOff x="3825500" y="3971000"/>
              <a:chExt cx="528925" cy="377875"/>
            </a:xfrm>
          </p:grpSpPr>
          <p:sp>
            <p:nvSpPr>
              <p:cNvPr id="4327" name="Google Shape;4327;p39"/>
              <p:cNvSpPr/>
              <p:nvPr/>
            </p:nvSpPr>
            <p:spPr>
              <a:xfrm>
                <a:off x="3862150" y="4261850"/>
                <a:ext cx="98750" cy="83150"/>
              </a:xfrm>
              <a:custGeom>
                <a:avLst/>
                <a:gdLst/>
                <a:ahLst/>
                <a:cxnLst/>
                <a:rect l="l" t="t" r="r" b="b"/>
                <a:pathLst>
                  <a:path w="3950" h="3326" extrusionOk="0">
                    <a:moveTo>
                      <a:pt x="1977" y="1"/>
                    </a:moveTo>
                    <a:cubicBezTo>
                      <a:pt x="1977" y="1"/>
                      <a:pt x="1976" y="1"/>
                      <a:pt x="1975" y="1"/>
                    </a:cubicBezTo>
                    <a:cubicBezTo>
                      <a:pt x="883" y="1"/>
                      <a:pt x="0" y="746"/>
                      <a:pt x="0" y="1663"/>
                    </a:cubicBezTo>
                    <a:cubicBezTo>
                      <a:pt x="0" y="2581"/>
                      <a:pt x="885" y="3326"/>
                      <a:pt x="1975" y="3326"/>
                    </a:cubicBezTo>
                    <a:cubicBezTo>
                      <a:pt x="3065" y="3326"/>
                      <a:pt x="3950" y="2581"/>
                      <a:pt x="3950" y="1663"/>
                    </a:cubicBezTo>
                    <a:cubicBezTo>
                      <a:pt x="3950" y="744"/>
                      <a:pt x="3066"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3857550" y="4257950"/>
                <a:ext cx="107950" cy="90925"/>
              </a:xfrm>
              <a:custGeom>
                <a:avLst/>
                <a:gdLst/>
                <a:ahLst/>
                <a:cxnLst/>
                <a:rect l="l" t="t" r="r" b="b"/>
                <a:pathLst>
                  <a:path w="4318" h="3637" extrusionOk="0">
                    <a:moveTo>
                      <a:pt x="2159" y="311"/>
                    </a:moveTo>
                    <a:cubicBezTo>
                      <a:pt x="3146" y="311"/>
                      <a:pt x="3949" y="987"/>
                      <a:pt x="3950" y="1819"/>
                    </a:cubicBezTo>
                    <a:cubicBezTo>
                      <a:pt x="3950" y="2651"/>
                      <a:pt x="3147" y="3327"/>
                      <a:pt x="2159" y="3327"/>
                    </a:cubicBezTo>
                    <a:cubicBezTo>
                      <a:pt x="1172" y="3327"/>
                      <a:pt x="369" y="2651"/>
                      <a:pt x="369" y="1819"/>
                    </a:cubicBezTo>
                    <a:cubicBezTo>
                      <a:pt x="369" y="987"/>
                      <a:pt x="1172" y="311"/>
                      <a:pt x="2159" y="311"/>
                    </a:cubicBezTo>
                    <a:close/>
                    <a:moveTo>
                      <a:pt x="2159" y="0"/>
                    </a:moveTo>
                    <a:cubicBezTo>
                      <a:pt x="968" y="0"/>
                      <a:pt x="0" y="816"/>
                      <a:pt x="0" y="1818"/>
                    </a:cubicBezTo>
                    <a:cubicBezTo>
                      <a:pt x="0" y="2821"/>
                      <a:pt x="969" y="3636"/>
                      <a:pt x="2159" y="3636"/>
                    </a:cubicBezTo>
                    <a:cubicBezTo>
                      <a:pt x="3349" y="3636"/>
                      <a:pt x="4317" y="2821"/>
                      <a:pt x="4317" y="1818"/>
                    </a:cubicBezTo>
                    <a:cubicBezTo>
                      <a:pt x="4317" y="815"/>
                      <a:pt x="3351"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3887675" y="4283350"/>
                <a:ext cx="47675" cy="40150"/>
              </a:xfrm>
              <a:custGeom>
                <a:avLst/>
                <a:gdLst/>
                <a:ahLst/>
                <a:cxnLst/>
                <a:rect l="l" t="t" r="r" b="b"/>
                <a:pathLst>
                  <a:path w="1907" h="1606" extrusionOk="0">
                    <a:moveTo>
                      <a:pt x="956" y="1"/>
                    </a:moveTo>
                    <a:cubicBezTo>
                      <a:pt x="956" y="1"/>
                      <a:pt x="955" y="1"/>
                      <a:pt x="954" y="1"/>
                    </a:cubicBezTo>
                    <a:cubicBezTo>
                      <a:pt x="428" y="1"/>
                      <a:pt x="0" y="360"/>
                      <a:pt x="0" y="803"/>
                    </a:cubicBezTo>
                    <a:cubicBezTo>
                      <a:pt x="0" y="1246"/>
                      <a:pt x="428" y="1606"/>
                      <a:pt x="954" y="1606"/>
                    </a:cubicBezTo>
                    <a:cubicBezTo>
                      <a:pt x="1481" y="1606"/>
                      <a:pt x="1907" y="1247"/>
                      <a:pt x="1907" y="803"/>
                    </a:cubicBezTo>
                    <a:cubicBezTo>
                      <a:pt x="1907" y="360"/>
                      <a:pt x="1481"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3883100" y="4279475"/>
                <a:ext cx="56875" cy="47900"/>
              </a:xfrm>
              <a:custGeom>
                <a:avLst/>
                <a:gdLst/>
                <a:ahLst/>
                <a:cxnLst/>
                <a:rect l="l" t="t" r="r" b="b"/>
                <a:pathLst>
                  <a:path w="2275" h="1916" extrusionOk="0">
                    <a:moveTo>
                      <a:pt x="1137" y="310"/>
                    </a:moveTo>
                    <a:cubicBezTo>
                      <a:pt x="1561" y="310"/>
                      <a:pt x="1907" y="600"/>
                      <a:pt x="1907" y="958"/>
                    </a:cubicBezTo>
                    <a:cubicBezTo>
                      <a:pt x="1907" y="1315"/>
                      <a:pt x="1561" y="1605"/>
                      <a:pt x="1137" y="1605"/>
                    </a:cubicBezTo>
                    <a:cubicBezTo>
                      <a:pt x="714" y="1605"/>
                      <a:pt x="369" y="1316"/>
                      <a:pt x="369" y="958"/>
                    </a:cubicBezTo>
                    <a:cubicBezTo>
                      <a:pt x="369" y="602"/>
                      <a:pt x="713" y="310"/>
                      <a:pt x="1137" y="310"/>
                    </a:cubicBezTo>
                    <a:close/>
                    <a:moveTo>
                      <a:pt x="1137" y="0"/>
                    </a:moveTo>
                    <a:cubicBezTo>
                      <a:pt x="512" y="0"/>
                      <a:pt x="1" y="429"/>
                      <a:pt x="1" y="957"/>
                    </a:cubicBezTo>
                    <a:cubicBezTo>
                      <a:pt x="1" y="1485"/>
                      <a:pt x="511" y="1915"/>
                      <a:pt x="1137" y="1915"/>
                    </a:cubicBezTo>
                    <a:cubicBezTo>
                      <a:pt x="1763" y="1915"/>
                      <a:pt x="2274" y="1486"/>
                      <a:pt x="2274" y="957"/>
                    </a:cubicBezTo>
                    <a:cubicBezTo>
                      <a:pt x="2274" y="430"/>
                      <a:pt x="1764"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3979550" y="4261850"/>
                <a:ext cx="98750" cy="83150"/>
              </a:xfrm>
              <a:custGeom>
                <a:avLst/>
                <a:gdLst/>
                <a:ahLst/>
                <a:cxnLst/>
                <a:rect l="l" t="t" r="r" b="b"/>
                <a:pathLst>
                  <a:path w="3950" h="3326" extrusionOk="0">
                    <a:moveTo>
                      <a:pt x="1977" y="1"/>
                    </a:moveTo>
                    <a:cubicBezTo>
                      <a:pt x="1977" y="1"/>
                      <a:pt x="1976" y="1"/>
                      <a:pt x="1975" y="1"/>
                    </a:cubicBezTo>
                    <a:cubicBezTo>
                      <a:pt x="884" y="1"/>
                      <a:pt x="1" y="746"/>
                      <a:pt x="1" y="1663"/>
                    </a:cubicBezTo>
                    <a:cubicBezTo>
                      <a:pt x="1" y="2581"/>
                      <a:pt x="884" y="3326"/>
                      <a:pt x="1975" y="3326"/>
                    </a:cubicBezTo>
                    <a:cubicBezTo>
                      <a:pt x="3067" y="3326"/>
                      <a:pt x="3950" y="2581"/>
                      <a:pt x="3950" y="1663"/>
                    </a:cubicBezTo>
                    <a:cubicBezTo>
                      <a:pt x="3950" y="744"/>
                      <a:pt x="3068"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3974950" y="4257950"/>
                <a:ext cx="107975" cy="90925"/>
              </a:xfrm>
              <a:custGeom>
                <a:avLst/>
                <a:gdLst/>
                <a:ahLst/>
                <a:cxnLst/>
                <a:rect l="l" t="t" r="r" b="b"/>
                <a:pathLst>
                  <a:path w="4319" h="3637" extrusionOk="0">
                    <a:moveTo>
                      <a:pt x="2159" y="311"/>
                    </a:moveTo>
                    <a:cubicBezTo>
                      <a:pt x="3147" y="311"/>
                      <a:pt x="3951" y="987"/>
                      <a:pt x="3951" y="1819"/>
                    </a:cubicBezTo>
                    <a:cubicBezTo>
                      <a:pt x="3951" y="2651"/>
                      <a:pt x="3147" y="3327"/>
                      <a:pt x="2159" y="3327"/>
                    </a:cubicBezTo>
                    <a:cubicBezTo>
                      <a:pt x="1172" y="3327"/>
                      <a:pt x="370" y="2651"/>
                      <a:pt x="370" y="1819"/>
                    </a:cubicBezTo>
                    <a:cubicBezTo>
                      <a:pt x="370" y="987"/>
                      <a:pt x="1171" y="311"/>
                      <a:pt x="2159" y="311"/>
                    </a:cubicBezTo>
                    <a:close/>
                    <a:moveTo>
                      <a:pt x="2159" y="0"/>
                    </a:moveTo>
                    <a:cubicBezTo>
                      <a:pt x="968" y="0"/>
                      <a:pt x="0" y="816"/>
                      <a:pt x="0" y="1818"/>
                    </a:cubicBezTo>
                    <a:cubicBezTo>
                      <a:pt x="0" y="2821"/>
                      <a:pt x="969" y="3636"/>
                      <a:pt x="2159" y="3636"/>
                    </a:cubicBezTo>
                    <a:cubicBezTo>
                      <a:pt x="3350" y="3636"/>
                      <a:pt x="4318" y="2821"/>
                      <a:pt x="4318" y="1818"/>
                    </a:cubicBezTo>
                    <a:cubicBezTo>
                      <a:pt x="4318" y="815"/>
                      <a:pt x="3350"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4005125" y="4283350"/>
                <a:ext cx="47675" cy="40150"/>
              </a:xfrm>
              <a:custGeom>
                <a:avLst/>
                <a:gdLst/>
                <a:ahLst/>
                <a:cxnLst/>
                <a:rect l="l" t="t" r="r" b="b"/>
                <a:pathLst>
                  <a:path w="1907" h="1606" extrusionOk="0">
                    <a:moveTo>
                      <a:pt x="955" y="1"/>
                    </a:moveTo>
                    <a:cubicBezTo>
                      <a:pt x="955" y="1"/>
                      <a:pt x="954" y="1"/>
                      <a:pt x="953" y="1"/>
                    </a:cubicBezTo>
                    <a:cubicBezTo>
                      <a:pt x="427" y="1"/>
                      <a:pt x="0" y="360"/>
                      <a:pt x="0" y="803"/>
                    </a:cubicBezTo>
                    <a:cubicBezTo>
                      <a:pt x="0" y="1246"/>
                      <a:pt x="427" y="1606"/>
                      <a:pt x="953" y="1606"/>
                    </a:cubicBezTo>
                    <a:cubicBezTo>
                      <a:pt x="1481" y="1606"/>
                      <a:pt x="1906" y="1247"/>
                      <a:pt x="1906" y="803"/>
                    </a:cubicBezTo>
                    <a:cubicBezTo>
                      <a:pt x="1906" y="360"/>
                      <a:pt x="1480"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4000500" y="4279475"/>
                <a:ext cx="56900" cy="47900"/>
              </a:xfrm>
              <a:custGeom>
                <a:avLst/>
                <a:gdLst/>
                <a:ahLst/>
                <a:cxnLst/>
                <a:rect l="l" t="t" r="r" b="b"/>
                <a:pathLst>
                  <a:path w="2276" h="1916" extrusionOk="0">
                    <a:moveTo>
                      <a:pt x="1137" y="310"/>
                    </a:moveTo>
                    <a:cubicBezTo>
                      <a:pt x="1563" y="310"/>
                      <a:pt x="1908" y="600"/>
                      <a:pt x="1907" y="958"/>
                    </a:cubicBezTo>
                    <a:cubicBezTo>
                      <a:pt x="1907" y="1315"/>
                      <a:pt x="1563"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5" y="1486"/>
                      <a:pt x="2274" y="957"/>
                    </a:cubicBezTo>
                    <a:cubicBezTo>
                      <a:pt x="2274"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4096975" y="4261850"/>
                <a:ext cx="98800" cy="83125"/>
              </a:xfrm>
              <a:custGeom>
                <a:avLst/>
                <a:gdLst/>
                <a:ahLst/>
                <a:cxnLst/>
                <a:rect l="l" t="t" r="r" b="b"/>
                <a:pathLst>
                  <a:path w="3952" h="3325" extrusionOk="0">
                    <a:moveTo>
                      <a:pt x="1975" y="1"/>
                    </a:moveTo>
                    <a:cubicBezTo>
                      <a:pt x="885" y="1"/>
                      <a:pt x="1" y="745"/>
                      <a:pt x="1" y="1663"/>
                    </a:cubicBezTo>
                    <a:cubicBezTo>
                      <a:pt x="1" y="2581"/>
                      <a:pt x="885" y="3325"/>
                      <a:pt x="1975" y="3325"/>
                    </a:cubicBezTo>
                    <a:cubicBezTo>
                      <a:pt x="3066" y="3325"/>
                      <a:pt x="3951" y="2581"/>
                      <a:pt x="3951" y="1663"/>
                    </a:cubicBezTo>
                    <a:cubicBezTo>
                      <a:pt x="3951" y="745"/>
                      <a:pt x="3066" y="1"/>
                      <a:pt x="1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4092400" y="4257950"/>
                <a:ext cx="107950" cy="90925"/>
              </a:xfrm>
              <a:custGeom>
                <a:avLst/>
                <a:gdLst/>
                <a:ahLst/>
                <a:cxnLst/>
                <a:rect l="l" t="t" r="r" b="b"/>
                <a:pathLst>
                  <a:path w="4318" h="3637" extrusionOk="0">
                    <a:moveTo>
                      <a:pt x="2158" y="311"/>
                    </a:moveTo>
                    <a:cubicBezTo>
                      <a:pt x="3146" y="311"/>
                      <a:pt x="3950" y="987"/>
                      <a:pt x="3950" y="1819"/>
                    </a:cubicBezTo>
                    <a:cubicBezTo>
                      <a:pt x="3950" y="2651"/>
                      <a:pt x="3146" y="3327"/>
                      <a:pt x="2158" y="3327"/>
                    </a:cubicBezTo>
                    <a:cubicBezTo>
                      <a:pt x="1171" y="3327"/>
                      <a:pt x="367" y="2651"/>
                      <a:pt x="367" y="1819"/>
                    </a:cubicBezTo>
                    <a:cubicBezTo>
                      <a:pt x="367" y="987"/>
                      <a:pt x="1171" y="311"/>
                      <a:pt x="2158" y="311"/>
                    </a:cubicBezTo>
                    <a:close/>
                    <a:moveTo>
                      <a:pt x="2158" y="0"/>
                    </a:moveTo>
                    <a:cubicBezTo>
                      <a:pt x="969" y="0"/>
                      <a:pt x="0" y="816"/>
                      <a:pt x="0" y="1818"/>
                    </a:cubicBezTo>
                    <a:cubicBezTo>
                      <a:pt x="0" y="2821"/>
                      <a:pt x="969" y="3636"/>
                      <a:pt x="2158" y="3636"/>
                    </a:cubicBezTo>
                    <a:cubicBezTo>
                      <a:pt x="3349" y="3636"/>
                      <a:pt x="4317" y="2821"/>
                      <a:pt x="4317" y="1818"/>
                    </a:cubicBezTo>
                    <a:cubicBezTo>
                      <a:pt x="4317" y="815"/>
                      <a:pt x="3349" y="0"/>
                      <a:pt x="2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4122550" y="4283350"/>
                <a:ext cx="47675" cy="40150"/>
              </a:xfrm>
              <a:custGeom>
                <a:avLst/>
                <a:gdLst/>
                <a:ahLst/>
                <a:cxnLst/>
                <a:rect l="l" t="t" r="r" b="b"/>
                <a:pathLst>
                  <a:path w="1907" h="1606" extrusionOk="0">
                    <a:moveTo>
                      <a:pt x="956" y="1"/>
                    </a:moveTo>
                    <a:cubicBezTo>
                      <a:pt x="955" y="1"/>
                      <a:pt x="954" y="1"/>
                      <a:pt x="953" y="1"/>
                    </a:cubicBezTo>
                    <a:cubicBezTo>
                      <a:pt x="427" y="1"/>
                      <a:pt x="1" y="360"/>
                      <a:pt x="1" y="803"/>
                    </a:cubicBezTo>
                    <a:cubicBezTo>
                      <a:pt x="1" y="1246"/>
                      <a:pt x="427" y="1606"/>
                      <a:pt x="953" y="1606"/>
                    </a:cubicBezTo>
                    <a:cubicBezTo>
                      <a:pt x="1480" y="1606"/>
                      <a:pt x="1906" y="1247"/>
                      <a:pt x="1906" y="803"/>
                    </a:cubicBezTo>
                    <a:cubicBezTo>
                      <a:pt x="1906" y="360"/>
                      <a:pt x="1480"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4117925" y="4279475"/>
                <a:ext cx="56900" cy="47900"/>
              </a:xfrm>
              <a:custGeom>
                <a:avLst/>
                <a:gdLst/>
                <a:ahLst/>
                <a:cxnLst/>
                <a:rect l="l" t="t" r="r" b="b"/>
                <a:pathLst>
                  <a:path w="2276" h="1916" extrusionOk="0">
                    <a:moveTo>
                      <a:pt x="1137" y="310"/>
                    </a:moveTo>
                    <a:cubicBezTo>
                      <a:pt x="1563" y="310"/>
                      <a:pt x="1908" y="600"/>
                      <a:pt x="1906" y="958"/>
                    </a:cubicBezTo>
                    <a:cubicBezTo>
                      <a:pt x="1906" y="1315"/>
                      <a:pt x="1561"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6" y="1486"/>
                      <a:pt x="2275" y="957"/>
                    </a:cubicBezTo>
                    <a:cubicBezTo>
                      <a:pt x="2275"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4214400" y="4261850"/>
                <a:ext cx="98775" cy="83125"/>
              </a:xfrm>
              <a:custGeom>
                <a:avLst/>
                <a:gdLst/>
                <a:ahLst/>
                <a:cxnLst/>
                <a:rect l="l" t="t" r="r" b="b"/>
                <a:pathLst>
                  <a:path w="3951" h="3325" extrusionOk="0">
                    <a:moveTo>
                      <a:pt x="1976" y="1"/>
                    </a:moveTo>
                    <a:cubicBezTo>
                      <a:pt x="885" y="1"/>
                      <a:pt x="1" y="745"/>
                      <a:pt x="1" y="1663"/>
                    </a:cubicBezTo>
                    <a:cubicBezTo>
                      <a:pt x="1" y="2581"/>
                      <a:pt x="885" y="3325"/>
                      <a:pt x="1976" y="3325"/>
                    </a:cubicBezTo>
                    <a:cubicBezTo>
                      <a:pt x="3066" y="3325"/>
                      <a:pt x="3950" y="2581"/>
                      <a:pt x="3950" y="1663"/>
                    </a:cubicBezTo>
                    <a:cubicBezTo>
                      <a:pt x="3950" y="745"/>
                      <a:pt x="3066"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4209825" y="4257950"/>
                <a:ext cx="107950" cy="90925"/>
              </a:xfrm>
              <a:custGeom>
                <a:avLst/>
                <a:gdLst/>
                <a:ahLst/>
                <a:cxnLst/>
                <a:rect l="l" t="t" r="r" b="b"/>
                <a:pathLst>
                  <a:path w="4318" h="3637" extrusionOk="0">
                    <a:moveTo>
                      <a:pt x="2159" y="311"/>
                    </a:moveTo>
                    <a:cubicBezTo>
                      <a:pt x="3146" y="311"/>
                      <a:pt x="3950" y="987"/>
                      <a:pt x="3950" y="1819"/>
                    </a:cubicBezTo>
                    <a:cubicBezTo>
                      <a:pt x="3950" y="2651"/>
                      <a:pt x="3145" y="3327"/>
                      <a:pt x="2159" y="3327"/>
                    </a:cubicBezTo>
                    <a:cubicBezTo>
                      <a:pt x="1173" y="3327"/>
                      <a:pt x="369" y="2651"/>
                      <a:pt x="369" y="1819"/>
                    </a:cubicBezTo>
                    <a:cubicBezTo>
                      <a:pt x="369" y="987"/>
                      <a:pt x="1171" y="311"/>
                      <a:pt x="2159" y="311"/>
                    </a:cubicBezTo>
                    <a:close/>
                    <a:moveTo>
                      <a:pt x="2159" y="0"/>
                    </a:moveTo>
                    <a:cubicBezTo>
                      <a:pt x="969" y="0"/>
                      <a:pt x="1" y="816"/>
                      <a:pt x="1" y="1818"/>
                    </a:cubicBezTo>
                    <a:cubicBezTo>
                      <a:pt x="1" y="2821"/>
                      <a:pt x="969" y="3636"/>
                      <a:pt x="2159" y="3636"/>
                    </a:cubicBezTo>
                    <a:cubicBezTo>
                      <a:pt x="3349" y="3636"/>
                      <a:pt x="4318" y="2821"/>
                      <a:pt x="4318" y="1818"/>
                    </a:cubicBezTo>
                    <a:cubicBezTo>
                      <a:pt x="4318" y="815"/>
                      <a:pt x="3349"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4239950" y="4283350"/>
                <a:ext cx="47675" cy="40150"/>
              </a:xfrm>
              <a:custGeom>
                <a:avLst/>
                <a:gdLst/>
                <a:ahLst/>
                <a:cxnLst/>
                <a:rect l="l" t="t" r="r" b="b"/>
                <a:pathLst>
                  <a:path w="1907" h="1606" extrusionOk="0">
                    <a:moveTo>
                      <a:pt x="956" y="1"/>
                    </a:moveTo>
                    <a:cubicBezTo>
                      <a:pt x="955" y="1"/>
                      <a:pt x="954" y="1"/>
                      <a:pt x="954" y="1"/>
                    </a:cubicBezTo>
                    <a:cubicBezTo>
                      <a:pt x="427" y="1"/>
                      <a:pt x="1" y="360"/>
                      <a:pt x="1" y="803"/>
                    </a:cubicBezTo>
                    <a:cubicBezTo>
                      <a:pt x="1" y="1246"/>
                      <a:pt x="427" y="1606"/>
                      <a:pt x="954" y="1606"/>
                    </a:cubicBezTo>
                    <a:cubicBezTo>
                      <a:pt x="1480" y="1606"/>
                      <a:pt x="1906" y="1247"/>
                      <a:pt x="1906" y="803"/>
                    </a:cubicBezTo>
                    <a:cubicBezTo>
                      <a:pt x="1906" y="360"/>
                      <a:pt x="1483"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4235350" y="4279475"/>
                <a:ext cx="56900" cy="47900"/>
              </a:xfrm>
              <a:custGeom>
                <a:avLst/>
                <a:gdLst/>
                <a:ahLst/>
                <a:cxnLst/>
                <a:rect l="l" t="t" r="r" b="b"/>
                <a:pathLst>
                  <a:path w="2276" h="1916" extrusionOk="0">
                    <a:moveTo>
                      <a:pt x="1138" y="310"/>
                    </a:moveTo>
                    <a:cubicBezTo>
                      <a:pt x="1563" y="310"/>
                      <a:pt x="1907" y="600"/>
                      <a:pt x="1906" y="958"/>
                    </a:cubicBezTo>
                    <a:cubicBezTo>
                      <a:pt x="1906" y="1315"/>
                      <a:pt x="1561" y="1605"/>
                      <a:pt x="1138" y="1605"/>
                    </a:cubicBezTo>
                    <a:cubicBezTo>
                      <a:pt x="714" y="1605"/>
                      <a:pt x="369" y="1316"/>
                      <a:pt x="369" y="958"/>
                    </a:cubicBezTo>
                    <a:cubicBezTo>
                      <a:pt x="369" y="602"/>
                      <a:pt x="714" y="310"/>
                      <a:pt x="1138" y="310"/>
                    </a:cubicBezTo>
                    <a:close/>
                    <a:moveTo>
                      <a:pt x="1138" y="0"/>
                    </a:moveTo>
                    <a:cubicBezTo>
                      <a:pt x="510" y="0"/>
                      <a:pt x="0" y="429"/>
                      <a:pt x="0" y="957"/>
                    </a:cubicBezTo>
                    <a:cubicBezTo>
                      <a:pt x="0" y="1485"/>
                      <a:pt x="510" y="1915"/>
                      <a:pt x="1138" y="1915"/>
                    </a:cubicBezTo>
                    <a:cubicBezTo>
                      <a:pt x="1765" y="1915"/>
                      <a:pt x="2276" y="1486"/>
                      <a:pt x="2275" y="957"/>
                    </a:cubicBezTo>
                    <a:cubicBezTo>
                      <a:pt x="2275" y="430"/>
                      <a:pt x="1765"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3863450" y="3974850"/>
                <a:ext cx="453050" cy="293075"/>
              </a:xfrm>
              <a:custGeom>
                <a:avLst/>
                <a:gdLst/>
                <a:ahLst/>
                <a:cxnLst/>
                <a:rect l="l" t="t" r="r" b="b"/>
                <a:pathLst>
                  <a:path w="18122" h="11723" extrusionOk="0">
                    <a:moveTo>
                      <a:pt x="1" y="1"/>
                    </a:moveTo>
                    <a:lnTo>
                      <a:pt x="1" y="11723"/>
                    </a:lnTo>
                    <a:lnTo>
                      <a:pt x="18121" y="11723"/>
                    </a:lnTo>
                    <a:lnTo>
                      <a:pt x="17972" y="9759"/>
                    </a:lnTo>
                    <a:lnTo>
                      <a:pt x="14788" y="7027"/>
                    </a:lnTo>
                    <a:lnTo>
                      <a:pt x="8858" y="5723"/>
                    </a:lnTo>
                    <a:lnTo>
                      <a:pt x="7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3858850" y="3971025"/>
                <a:ext cx="462325" cy="300800"/>
              </a:xfrm>
              <a:custGeom>
                <a:avLst/>
                <a:gdLst/>
                <a:ahLst/>
                <a:cxnLst/>
                <a:rect l="l" t="t" r="r" b="b"/>
                <a:pathLst>
                  <a:path w="18493" h="12032" extrusionOk="0">
                    <a:moveTo>
                      <a:pt x="7829" y="309"/>
                    </a:moveTo>
                    <a:lnTo>
                      <a:pt x="8861" y="5900"/>
                    </a:lnTo>
                    <a:cubicBezTo>
                      <a:pt x="8873" y="5961"/>
                      <a:pt x="8925" y="6011"/>
                      <a:pt x="8996" y="6026"/>
                    </a:cubicBezTo>
                    <a:lnTo>
                      <a:pt x="14878" y="7319"/>
                    </a:lnTo>
                    <a:lnTo>
                      <a:pt x="17979" y="9979"/>
                    </a:lnTo>
                    <a:lnTo>
                      <a:pt x="18109" y="11721"/>
                    </a:lnTo>
                    <a:lnTo>
                      <a:pt x="369" y="11721"/>
                    </a:lnTo>
                    <a:lnTo>
                      <a:pt x="369" y="309"/>
                    </a:lnTo>
                    <a:close/>
                    <a:moveTo>
                      <a:pt x="185" y="0"/>
                    </a:moveTo>
                    <a:cubicBezTo>
                      <a:pt x="83" y="0"/>
                      <a:pt x="1" y="70"/>
                      <a:pt x="1" y="155"/>
                    </a:cubicBezTo>
                    <a:lnTo>
                      <a:pt x="1" y="11877"/>
                    </a:lnTo>
                    <a:cubicBezTo>
                      <a:pt x="1" y="11962"/>
                      <a:pt x="83" y="12031"/>
                      <a:pt x="185" y="12031"/>
                    </a:cubicBezTo>
                    <a:lnTo>
                      <a:pt x="18305" y="12031"/>
                    </a:lnTo>
                    <a:cubicBezTo>
                      <a:pt x="18356" y="12031"/>
                      <a:pt x="18405" y="12014"/>
                      <a:pt x="18441" y="11985"/>
                    </a:cubicBezTo>
                    <a:cubicBezTo>
                      <a:pt x="18475" y="11954"/>
                      <a:pt x="18493" y="11912"/>
                      <a:pt x="18489" y="11870"/>
                    </a:cubicBezTo>
                    <a:lnTo>
                      <a:pt x="18340" y="9903"/>
                    </a:lnTo>
                    <a:cubicBezTo>
                      <a:pt x="18336" y="9866"/>
                      <a:pt x="18318" y="9830"/>
                      <a:pt x="18288" y="9804"/>
                    </a:cubicBezTo>
                    <a:lnTo>
                      <a:pt x="15104" y="7074"/>
                    </a:lnTo>
                    <a:cubicBezTo>
                      <a:pt x="15080" y="7054"/>
                      <a:pt x="15050" y="7039"/>
                      <a:pt x="15018" y="7032"/>
                    </a:cubicBezTo>
                    <a:lnTo>
                      <a:pt x="9204" y="5753"/>
                    </a:lnTo>
                    <a:lnTo>
                      <a:pt x="8168" y="132"/>
                    </a:lnTo>
                    <a:cubicBezTo>
                      <a:pt x="8154" y="56"/>
                      <a:pt x="8078" y="0"/>
                      <a:pt x="7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3906650" y="4233550"/>
                <a:ext cx="356425" cy="34375"/>
              </a:xfrm>
              <a:custGeom>
                <a:avLst/>
                <a:gdLst/>
                <a:ahLst/>
                <a:cxnLst/>
                <a:rect l="l" t="t" r="r" b="b"/>
                <a:pathLst>
                  <a:path w="14257" h="1375" extrusionOk="0">
                    <a:moveTo>
                      <a:pt x="0" y="1"/>
                    </a:moveTo>
                    <a:lnTo>
                      <a:pt x="0" y="1375"/>
                    </a:lnTo>
                    <a:lnTo>
                      <a:pt x="14257" y="1375"/>
                    </a:lnTo>
                    <a:lnTo>
                      <a:pt x="142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3902075" y="4229700"/>
                <a:ext cx="365650" cy="42125"/>
              </a:xfrm>
              <a:custGeom>
                <a:avLst/>
                <a:gdLst/>
                <a:ahLst/>
                <a:cxnLst/>
                <a:rect l="l" t="t" r="r" b="b"/>
                <a:pathLst>
                  <a:path w="14626" h="1685" extrusionOk="0">
                    <a:moveTo>
                      <a:pt x="14256" y="309"/>
                    </a:moveTo>
                    <a:lnTo>
                      <a:pt x="14256" y="1374"/>
                    </a:lnTo>
                    <a:lnTo>
                      <a:pt x="367" y="1374"/>
                    </a:lnTo>
                    <a:lnTo>
                      <a:pt x="367" y="309"/>
                    </a:lnTo>
                    <a:close/>
                    <a:moveTo>
                      <a:pt x="0" y="0"/>
                    </a:moveTo>
                    <a:lnTo>
                      <a:pt x="0" y="1684"/>
                    </a:lnTo>
                    <a:lnTo>
                      <a:pt x="14625" y="1684"/>
                    </a:lnTo>
                    <a:lnTo>
                      <a:pt x="146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4230625" y="4199225"/>
                <a:ext cx="85850" cy="68700"/>
              </a:xfrm>
              <a:custGeom>
                <a:avLst/>
                <a:gdLst/>
                <a:ahLst/>
                <a:cxnLst/>
                <a:rect l="l" t="t" r="r" b="b"/>
                <a:pathLst>
                  <a:path w="3434" h="2748" extrusionOk="0">
                    <a:moveTo>
                      <a:pt x="2372" y="1"/>
                    </a:moveTo>
                    <a:cubicBezTo>
                      <a:pt x="997" y="378"/>
                      <a:pt x="1" y="1464"/>
                      <a:pt x="1" y="2748"/>
                    </a:cubicBezTo>
                    <a:lnTo>
                      <a:pt x="3433" y="2748"/>
                    </a:lnTo>
                    <a:lnTo>
                      <a:pt x="3285" y="784"/>
                    </a:lnTo>
                    <a:lnTo>
                      <a:pt x="2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4226050" y="4194800"/>
                <a:ext cx="95325" cy="77025"/>
              </a:xfrm>
              <a:custGeom>
                <a:avLst/>
                <a:gdLst/>
                <a:ahLst/>
                <a:cxnLst/>
                <a:rect l="l" t="t" r="r" b="b"/>
                <a:pathLst>
                  <a:path w="3813" h="3081" extrusionOk="0">
                    <a:moveTo>
                      <a:pt x="2507" y="356"/>
                    </a:moveTo>
                    <a:lnTo>
                      <a:pt x="3288" y="1028"/>
                    </a:lnTo>
                    <a:lnTo>
                      <a:pt x="3420" y="2770"/>
                    </a:lnTo>
                    <a:lnTo>
                      <a:pt x="373" y="2770"/>
                    </a:lnTo>
                    <a:cubicBezTo>
                      <a:pt x="446" y="1679"/>
                      <a:pt x="1281" y="731"/>
                      <a:pt x="2507" y="356"/>
                    </a:cubicBezTo>
                    <a:close/>
                    <a:moveTo>
                      <a:pt x="2608" y="1"/>
                    </a:moveTo>
                    <a:lnTo>
                      <a:pt x="2499" y="30"/>
                    </a:lnTo>
                    <a:cubicBezTo>
                      <a:pt x="1005" y="440"/>
                      <a:pt x="0" y="1604"/>
                      <a:pt x="0" y="2926"/>
                    </a:cubicBezTo>
                    <a:lnTo>
                      <a:pt x="0" y="3080"/>
                    </a:lnTo>
                    <a:lnTo>
                      <a:pt x="3813" y="3080"/>
                    </a:lnTo>
                    <a:lnTo>
                      <a:pt x="3648" y="894"/>
                    </a:ln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3975625" y="4253225"/>
                <a:ext cx="259175" cy="25"/>
              </a:xfrm>
              <a:custGeom>
                <a:avLst/>
                <a:gdLst/>
                <a:ahLst/>
                <a:cxnLst/>
                <a:rect l="l" t="t" r="r" b="b"/>
                <a:pathLst>
                  <a:path w="10367" h="1" extrusionOk="0">
                    <a:moveTo>
                      <a:pt x="1" y="1"/>
                    </a:moveTo>
                    <a:lnTo>
                      <a:pt x="1036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3973400" y="4251300"/>
                <a:ext cx="263725" cy="3900"/>
              </a:xfrm>
              <a:custGeom>
                <a:avLst/>
                <a:gdLst/>
                <a:ahLst/>
                <a:cxnLst/>
                <a:rect l="l" t="t" r="r" b="b"/>
                <a:pathLst>
                  <a:path w="10549" h="156" extrusionOk="0">
                    <a:moveTo>
                      <a:pt x="92" y="1"/>
                    </a:moveTo>
                    <a:cubicBezTo>
                      <a:pt x="42" y="1"/>
                      <a:pt x="0" y="36"/>
                      <a:pt x="0" y="78"/>
                    </a:cubicBezTo>
                    <a:cubicBezTo>
                      <a:pt x="0" y="120"/>
                      <a:pt x="42" y="155"/>
                      <a:pt x="92" y="155"/>
                    </a:cubicBezTo>
                    <a:lnTo>
                      <a:pt x="10456" y="155"/>
                    </a:lnTo>
                    <a:cubicBezTo>
                      <a:pt x="10505" y="155"/>
                      <a:pt x="10547" y="120"/>
                      <a:pt x="10548" y="78"/>
                    </a:cubicBezTo>
                    <a:cubicBezTo>
                      <a:pt x="10548" y="36"/>
                      <a:pt x="10507" y="1"/>
                      <a:pt x="10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3998700" y="3974875"/>
                <a:ext cx="276325" cy="226050"/>
              </a:xfrm>
              <a:custGeom>
                <a:avLst/>
                <a:gdLst/>
                <a:ahLst/>
                <a:cxnLst/>
                <a:rect l="l" t="t" r="r" b="b"/>
                <a:pathLst>
                  <a:path w="11053" h="9042" extrusionOk="0">
                    <a:moveTo>
                      <a:pt x="1" y="1"/>
                    </a:moveTo>
                    <a:cubicBezTo>
                      <a:pt x="1" y="103"/>
                      <a:pt x="8" y="206"/>
                      <a:pt x="27" y="310"/>
                    </a:cubicBezTo>
                    <a:lnTo>
                      <a:pt x="1081" y="6032"/>
                    </a:lnTo>
                    <a:cubicBezTo>
                      <a:pt x="1230" y="6824"/>
                      <a:pt x="1921" y="7469"/>
                      <a:pt x="2843" y="7672"/>
                    </a:cubicBezTo>
                    <a:lnTo>
                      <a:pt x="8774" y="8976"/>
                    </a:lnTo>
                    <a:cubicBezTo>
                      <a:pt x="8976" y="9021"/>
                      <a:pt x="9180" y="9042"/>
                      <a:pt x="9381" y="9042"/>
                    </a:cubicBezTo>
                    <a:cubicBezTo>
                      <a:pt x="10014" y="9042"/>
                      <a:pt x="10613" y="8827"/>
                      <a:pt x="11053" y="8463"/>
                    </a:cubicBezTo>
                    <a:lnTo>
                      <a:pt x="9378" y="7026"/>
                    </a:lnTo>
                    <a:lnTo>
                      <a:pt x="3447" y="5723"/>
                    </a:lnTo>
                    <a:lnTo>
                      <a:pt x="23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3994125" y="3971025"/>
                <a:ext cx="285475" cy="233775"/>
              </a:xfrm>
              <a:custGeom>
                <a:avLst/>
                <a:gdLst/>
                <a:ahLst/>
                <a:cxnLst/>
                <a:rect l="l" t="t" r="r" b="b"/>
                <a:pathLst>
                  <a:path w="11419" h="9351" extrusionOk="0">
                    <a:moveTo>
                      <a:pt x="2418" y="309"/>
                    </a:moveTo>
                    <a:lnTo>
                      <a:pt x="3450" y="5900"/>
                    </a:lnTo>
                    <a:cubicBezTo>
                      <a:pt x="3462" y="5961"/>
                      <a:pt x="3514" y="6011"/>
                      <a:pt x="3585" y="6026"/>
                    </a:cubicBezTo>
                    <a:lnTo>
                      <a:pt x="9467" y="7319"/>
                    </a:lnTo>
                    <a:lnTo>
                      <a:pt x="10972" y="8610"/>
                    </a:lnTo>
                    <a:cubicBezTo>
                      <a:pt x="10575" y="8888"/>
                      <a:pt x="10082" y="9039"/>
                      <a:pt x="9565" y="9039"/>
                    </a:cubicBezTo>
                    <a:cubicBezTo>
                      <a:pt x="9376" y="9039"/>
                      <a:pt x="9188" y="9018"/>
                      <a:pt x="9004" y="8979"/>
                    </a:cubicBezTo>
                    <a:lnTo>
                      <a:pt x="3074" y="7676"/>
                    </a:lnTo>
                    <a:cubicBezTo>
                      <a:pt x="2222" y="7488"/>
                      <a:pt x="1586" y="6894"/>
                      <a:pt x="1450" y="6162"/>
                    </a:cubicBezTo>
                    <a:lnTo>
                      <a:pt x="394" y="438"/>
                    </a:lnTo>
                    <a:cubicBezTo>
                      <a:pt x="387" y="397"/>
                      <a:pt x="380" y="355"/>
                      <a:pt x="377" y="309"/>
                    </a:cubicBezTo>
                    <a:close/>
                    <a:moveTo>
                      <a:pt x="184" y="0"/>
                    </a:moveTo>
                    <a:cubicBezTo>
                      <a:pt x="136" y="0"/>
                      <a:pt x="89" y="16"/>
                      <a:pt x="54" y="45"/>
                    </a:cubicBezTo>
                    <a:cubicBezTo>
                      <a:pt x="19" y="74"/>
                      <a:pt x="1" y="113"/>
                      <a:pt x="1" y="155"/>
                    </a:cubicBezTo>
                    <a:cubicBezTo>
                      <a:pt x="2" y="281"/>
                      <a:pt x="11" y="386"/>
                      <a:pt x="28" y="487"/>
                    </a:cubicBezTo>
                    <a:lnTo>
                      <a:pt x="1084" y="6209"/>
                    </a:lnTo>
                    <a:cubicBezTo>
                      <a:pt x="1242" y="7063"/>
                      <a:pt x="1985" y="7756"/>
                      <a:pt x="2979" y="7975"/>
                    </a:cubicBezTo>
                    <a:lnTo>
                      <a:pt x="8909" y="9279"/>
                    </a:lnTo>
                    <a:cubicBezTo>
                      <a:pt x="9123" y="9325"/>
                      <a:pt x="9341" y="9350"/>
                      <a:pt x="9562" y="9350"/>
                    </a:cubicBezTo>
                    <a:cubicBezTo>
                      <a:pt x="10239" y="9350"/>
                      <a:pt x="10878" y="9129"/>
                      <a:pt x="11363" y="8728"/>
                    </a:cubicBezTo>
                    <a:cubicBezTo>
                      <a:pt x="11398" y="8698"/>
                      <a:pt x="11419" y="8660"/>
                      <a:pt x="11419" y="8619"/>
                    </a:cubicBezTo>
                    <a:cubicBezTo>
                      <a:pt x="11419" y="8578"/>
                      <a:pt x="11400" y="8538"/>
                      <a:pt x="11366" y="8509"/>
                    </a:cubicBezTo>
                    <a:lnTo>
                      <a:pt x="9691" y="7074"/>
                    </a:lnTo>
                    <a:cubicBezTo>
                      <a:pt x="9668" y="7054"/>
                      <a:pt x="9638" y="7039"/>
                      <a:pt x="9606" y="7032"/>
                    </a:cubicBezTo>
                    <a:lnTo>
                      <a:pt x="3792" y="5753"/>
                    </a:lnTo>
                    <a:lnTo>
                      <a:pt x="2756" y="132"/>
                    </a:lnTo>
                    <a:cubicBezTo>
                      <a:pt x="2742" y="56"/>
                      <a:pt x="2665" y="0"/>
                      <a:pt x="2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3863450" y="3974850"/>
                <a:ext cx="39600" cy="293075"/>
              </a:xfrm>
              <a:custGeom>
                <a:avLst/>
                <a:gdLst/>
                <a:ahLst/>
                <a:cxnLst/>
                <a:rect l="l" t="t" r="r" b="b"/>
                <a:pathLst>
                  <a:path w="1584" h="11723" extrusionOk="0">
                    <a:moveTo>
                      <a:pt x="1" y="1"/>
                    </a:moveTo>
                    <a:lnTo>
                      <a:pt x="1" y="11723"/>
                    </a:lnTo>
                    <a:lnTo>
                      <a:pt x="1583" y="11723"/>
                    </a:lnTo>
                    <a:lnTo>
                      <a:pt x="15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3858825" y="3971000"/>
                <a:ext cx="48800" cy="300825"/>
              </a:xfrm>
              <a:custGeom>
                <a:avLst/>
                <a:gdLst/>
                <a:ahLst/>
                <a:cxnLst/>
                <a:rect l="l" t="t" r="r" b="b"/>
                <a:pathLst>
                  <a:path w="1952" h="12033" extrusionOk="0">
                    <a:moveTo>
                      <a:pt x="1585" y="309"/>
                    </a:moveTo>
                    <a:lnTo>
                      <a:pt x="1585" y="11722"/>
                    </a:lnTo>
                    <a:lnTo>
                      <a:pt x="370" y="11722"/>
                    </a:lnTo>
                    <a:lnTo>
                      <a:pt x="370" y="309"/>
                    </a:lnTo>
                    <a:close/>
                    <a:moveTo>
                      <a:pt x="1" y="0"/>
                    </a:moveTo>
                    <a:lnTo>
                      <a:pt x="1" y="12032"/>
                    </a:lnTo>
                    <a:lnTo>
                      <a:pt x="1952" y="12032"/>
                    </a:lnTo>
                    <a:lnTo>
                      <a:pt x="19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3863450" y="4172350"/>
                <a:ext cx="113550" cy="95600"/>
              </a:xfrm>
              <a:custGeom>
                <a:avLst/>
                <a:gdLst/>
                <a:ahLst/>
                <a:cxnLst/>
                <a:rect l="l" t="t" r="r" b="b"/>
                <a:pathLst>
                  <a:path w="4542" h="3824" extrusionOk="0">
                    <a:moveTo>
                      <a:pt x="1" y="0"/>
                    </a:moveTo>
                    <a:lnTo>
                      <a:pt x="1" y="3824"/>
                    </a:lnTo>
                    <a:lnTo>
                      <a:pt x="4542" y="3824"/>
                    </a:lnTo>
                    <a:cubicBezTo>
                      <a:pt x="4542" y="1711"/>
                      <a:pt x="25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3858825" y="4168475"/>
                <a:ext cx="122750" cy="103350"/>
              </a:xfrm>
              <a:custGeom>
                <a:avLst/>
                <a:gdLst/>
                <a:ahLst/>
                <a:cxnLst/>
                <a:rect l="l" t="t" r="r" b="b"/>
                <a:pathLst>
                  <a:path w="4910" h="4134" extrusionOk="0">
                    <a:moveTo>
                      <a:pt x="370" y="312"/>
                    </a:moveTo>
                    <a:cubicBezTo>
                      <a:pt x="2626" y="392"/>
                      <a:pt x="4445" y="1923"/>
                      <a:pt x="4539" y="3823"/>
                    </a:cubicBezTo>
                    <a:lnTo>
                      <a:pt x="370" y="3823"/>
                    </a:lnTo>
                    <a:lnTo>
                      <a:pt x="370" y="312"/>
                    </a:lnTo>
                    <a:close/>
                    <a:moveTo>
                      <a:pt x="1" y="1"/>
                    </a:moveTo>
                    <a:lnTo>
                      <a:pt x="1" y="4133"/>
                    </a:lnTo>
                    <a:lnTo>
                      <a:pt x="4910" y="4133"/>
                    </a:lnTo>
                    <a:lnTo>
                      <a:pt x="4910" y="3979"/>
                    </a:lnTo>
                    <a:cubicBezTo>
                      <a:pt x="4910" y="1785"/>
                      <a:pt x="278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3920225" y="3974850"/>
                <a:ext cx="25" cy="210325"/>
              </a:xfrm>
              <a:custGeom>
                <a:avLst/>
                <a:gdLst/>
                <a:ahLst/>
                <a:cxnLst/>
                <a:rect l="l" t="t" r="r" b="b"/>
                <a:pathLst>
                  <a:path w="1" h="8413" extrusionOk="0">
                    <a:moveTo>
                      <a:pt x="0" y="1"/>
                    </a:moveTo>
                    <a:lnTo>
                      <a:pt x="0" y="8412"/>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3917900" y="3972925"/>
                <a:ext cx="4625" cy="214175"/>
              </a:xfrm>
              <a:custGeom>
                <a:avLst/>
                <a:gdLst/>
                <a:ahLst/>
                <a:cxnLst/>
                <a:rect l="l" t="t" r="r" b="b"/>
                <a:pathLst>
                  <a:path w="185" h="8567" extrusionOk="0">
                    <a:moveTo>
                      <a:pt x="93" y="0"/>
                    </a:moveTo>
                    <a:cubicBezTo>
                      <a:pt x="42" y="0"/>
                      <a:pt x="1" y="35"/>
                      <a:pt x="1" y="78"/>
                    </a:cubicBezTo>
                    <a:lnTo>
                      <a:pt x="1" y="8489"/>
                    </a:lnTo>
                    <a:cubicBezTo>
                      <a:pt x="1" y="8533"/>
                      <a:pt x="42" y="8567"/>
                      <a:pt x="93" y="8567"/>
                    </a:cubicBezTo>
                    <a:cubicBezTo>
                      <a:pt x="145" y="8567"/>
                      <a:pt x="184" y="8533"/>
                      <a:pt x="185" y="8489"/>
                    </a:cubicBezTo>
                    <a:lnTo>
                      <a:pt x="185" y="78"/>
                    </a:lnTo>
                    <a:cubicBezTo>
                      <a:pt x="185" y="35"/>
                      <a:pt x="144" y="0"/>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4024300" y="3988525"/>
                <a:ext cx="14850" cy="12525"/>
              </a:xfrm>
              <a:custGeom>
                <a:avLst/>
                <a:gdLst/>
                <a:ahLst/>
                <a:cxnLst/>
                <a:rect l="l" t="t" r="r" b="b"/>
                <a:pathLst>
                  <a:path w="594" h="501" extrusionOk="0">
                    <a:moveTo>
                      <a:pt x="297" y="1"/>
                    </a:moveTo>
                    <a:cubicBezTo>
                      <a:pt x="134" y="1"/>
                      <a:pt x="1" y="113"/>
                      <a:pt x="1" y="251"/>
                    </a:cubicBezTo>
                    <a:cubicBezTo>
                      <a:pt x="1" y="388"/>
                      <a:pt x="134" y="500"/>
                      <a:pt x="297" y="500"/>
                    </a:cubicBezTo>
                    <a:cubicBezTo>
                      <a:pt x="461" y="500"/>
                      <a:pt x="593" y="389"/>
                      <a:pt x="593" y="251"/>
                    </a:cubicBezTo>
                    <a:cubicBezTo>
                      <a:pt x="593" y="113"/>
                      <a:pt x="460" y="3"/>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4029800" y="4021975"/>
                <a:ext cx="14825" cy="12500"/>
              </a:xfrm>
              <a:custGeom>
                <a:avLst/>
                <a:gdLst/>
                <a:ahLst/>
                <a:cxnLst/>
                <a:rect l="l" t="t" r="r" b="b"/>
                <a:pathLst>
                  <a:path w="593" h="500" extrusionOk="0">
                    <a:moveTo>
                      <a:pt x="296" y="1"/>
                    </a:moveTo>
                    <a:cubicBezTo>
                      <a:pt x="133" y="1"/>
                      <a:pt x="0" y="113"/>
                      <a:pt x="0" y="251"/>
                    </a:cubicBezTo>
                    <a:cubicBezTo>
                      <a:pt x="0" y="387"/>
                      <a:pt x="133" y="499"/>
                      <a:pt x="296" y="499"/>
                    </a:cubicBezTo>
                    <a:cubicBezTo>
                      <a:pt x="460" y="499"/>
                      <a:pt x="593" y="388"/>
                      <a:pt x="593" y="251"/>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4035300" y="4055400"/>
                <a:ext cx="14825" cy="12525"/>
              </a:xfrm>
              <a:custGeom>
                <a:avLst/>
                <a:gdLst/>
                <a:ahLst/>
                <a:cxnLst/>
                <a:rect l="l" t="t" r="r" b="b"/>
                <a:pathLst>
                  <a:path w="593" h="501" extrusionOk="0">
                    <a:moveTo>
                      <a:pt x="296" y="1"/>
                    </a:moveTo>
                    <a:cubicBezTo>
                      <a:pt x="133" y="1"/>
                      <a:pt x="1" y="112"/>
                      <a:pt x="1" y="250"/>
                    </a:cubicBezTo>
                    <a:cubicBezTo>
                      <a:pt x="1" y="388"/>
                      <a:pt x="133" y="500"/>
                      <a:pt x="296" y="500"/>
                    </a:cubicBezTo>
                    <a:cubicBezTo>
                      <a:pt x="460" y="500"/>
                      <a:pt x="593" y="388"/>
                      <a:pt x="593" y="250"/>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4040800" y="4088800"/>
                <a:ext cx="14825" cy="12525"/>
              </a:xfrm>
              <a:custGeom>
                <a:avLst/>
                <a:gdLst/>
                <a:ahLst/>
                <a:cxnLst/>
                <a:rect l="l" t="t" r="r" b="b"/>
                <a:pathLst>
                  <a:path w="593" h="501" extrusionOk="0">
                    <a:moveTo>
                      <a:pt x="297" y="1"/>
                    </a:moveTo>
                    <a:cubicBezTo>
                      <a:pt x="133" y="1"/>
                      <a:pt x="0" y="113"/>
                      <a:pt x="0" y="251"/>
                    </a:cubicBezTo>
                    <a:cubicBezTo>
                      <a:pt x="0" y="388"/>
                      <a:pt x="133" y="500"/>
                      <a:pt x="297" y="500"/>
                    </a:cubicBezTo>
                    <a:cubicBezTo>
                      <a:pt x="461" y="500"/>
                      <a:pt x="592" y="388"/>
                      <a:pt x="592" y="251"/>
                    </a:cubicBezTo>
                    <a:cubicBezTo>
                      <a:pt x="592" y="113"/>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4050100" y="4124025"/>
                <a:ext cx="14850" cy="12475"/>
              </a:xfrm>
              <a:custGeom>
                <a:avLst/>
                <a:gdLst/>
                <a:ahLst/>
                <a:cxnLst/>
                <a:rect l="l" t="t" r="r" b="b"/>
                <a:pathLst>
                  <a:path w="594" h="499" extrusionOk="0">
                    <a:moveTo>
                      <a:pt x="297" y="1"/>
                    </a:moveTo>
                    <a:cubicBezTo>
                      <a:pt x="133" y="1"/>
                      <a:pt x="1" y="112"/>
                      <a:pt x="1" y="250"/>
                    </a:cubicBezTo>
                    <a:cubicBezTo>
                      <a:pt x="1" y="387"/>
                      <a:pt x="133" y="498"/>
                      <a:pt x="297" y="498"/>
                    </a:cubicBezTo>
                    <a:cubicBezTo>
                      <a:pt x="460" y="498"/>
                      <a:pt x="593" y="388"/>
                      <a:pt x="593" y="250"/>
                    </a:cubicBezTo>
                    <a:cubicBezTo>
                      <a:pt x="593" y="112"/>
                      <a:pt x="460"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4084875" y="4138225"/>
                <a:ext cx="14825" cy="12525"/>
              </a:xfrm>
              <a:custGeom>
                <a:avLst/>
                <a:gdLst/>
                <a:ahLst/>
                <a:cxnLst/>
                <a:rect l="l" t="t" r="r" b="b"/>
                <a:pathLst>
                  <a:path w="593" h="501" extrusionOk="0">
                    <a:moveTo>
                      <a:pt x="296" y="0"/>
                    </a:moveTo>
                    <a:cubicBezTo>
                      <a:pt x="132" y="0"/>
                      <a:pt x="1" y="112"/>
                      <a:pt x="1" y="250"/>
                    </a:cubicBezTo>
                    <a:cubicBezTo>
                      <a:pt x="1" y="388"/>
                      <a:pt x="132" y="500"/>
                      <a:pt x="296" y="500"/>
                    </a:cubicBezTo>
                    <a:cubicBezTo>
                      <a:pt x="460" y="500"/>
                      <a:pt x="593" y="388"/>
                      <a:pt x="593" y="250"/>
                    </a:cubicBezTo>
                    <a:cubicBezTo>
                      <a:pt x="593" y="113"/>
                      <a:pt x="460"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4119650" y="4148550"/>
                <a:ext cx="14825" cy="12525"/>
              </a:xfrm>
              <a:custGeom>
                <a:avLst/>
                <a:gdLst/>
                <a:ahLst/>
                <a:cxnLst/>
                <a:rect l="l" t="t" r="r" b="b"/>
                <a:pathLst>
                  <a:path w="593" h="501" extrusionOk="0">
                    <a:moveTo>
                      <a:pt x="296" y="1"/>
                    </a:moveTo>
                    <a:cubicBezTo>
                      <a:pt x="132" y="1"/>
                      <a:pt x="0" y="113"/>
                      <a:pt x="0" y="251"/>
                    </a:cubicBezTo>
                    <a:cubicBezTo>
                      <a:pt x="0" y="388"/>
                      <a:pt x="132" y="500"/>
                      <a:pt x="296" y="500"/>
                    </a:cubicBezTo>
                    <a:cubicBezTo>
                      <a:pt x="460" y="500"/>
                      <a:pt x="592" y="388"/>
                      <a:pt x="592" y="251"/>
                    </a:cubicBezTo>
                    <a:cubicBezTo>
                      <a:pt x="592" y="114"/>
                      <a:pt x="460" y="2"/>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4160700" y="4156750"/>
                <a:ext cx="14825" cy="12450"/>
              </a:xfrm>
              <a:custGeom>
                <a:avLst/>
                <a:gdLst/>
                <a:ahLst/>
                <a:cxnLst/>
                <a:rect l="l" t="t" r="r" b="b"/>
                <a:pathLst>
                  <a:path w="593" h="498" extrusionOk="0">
                    <a:moveTo>
                      <a:pt x="297" y="0"/>
                    </a:moveTo>
                    <a:cubicBezTo>
                      <a:pt x="133" y="0"/>
                      <a:pt x="0" y="111"/>
                      <a:pt x="0" y="249"/>
                    </a:cubicBezTo>
                    <a:cubicBezTo>
                      <a:pt x="0" y="385"/>
                      <a:pt x="133" y="498"/>
                      <a:pt x="297" y="498"/>
                    </a:cubicBezTo>
                    <a:cubicBezTo>
                      <a:pt x="461" y="498"/>
                      <a:pt x="592" y="387"/>
                      <a:pt x="592" y="249"/>
                    </a:cubicBezTo>
                    <a:cubicBezTo>
                      <a:pt x="592" y="110"/>
                      <a:pt x="461" y="0"/>
                      <a:pt x="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4204175" y="4162950"/>
                <a:ext cx="14850" cy="12500"/>
              </a:xfrm>
              <a:custGeom>
                <a:avLst/>
                <a:gdLst/>
                <a:ahLst/>
                <a:cxnLst/>
                <a:rect l="l" t="t" r="r" b="b"/>
                <a:pathLst>
                  <a:path w="594" h="500" extrusionOk="0">
                    <a:moveTo>
                      <a:pt x="298" y="0"/>
                    </a:moveTo>
                    <a:cubicBezTo>
                      <a:pt x="134" y="0"/>
                      <a:pt x="1" y="113"/>
                      <a:pt x="1" y="250"/>
                    </a:cubicBezTo>
                    <a:cubicBezTo>
                      <a:pt x="1" y="388"/>
                      <a:pt x="134" y="500"/>
                      <a:pt x="298" y="500"/>
                    </a:cubicBezTo>
                    <a:cubicBezTo>
                      <a:pt x="461" y="500"/>
                      <a:pt x="593" y="388"/>
                      <a:pt x="593" y="250"/>
                    </a:cubicBezTo>
                    <a:cubicBezTo>
                      <a:pt x="593" y="113"/>
                      <a:pt x="461"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3830125" y="4267900"/>
                <a:ext cx="519675" cy="35550"/>
              </a:xfrm>
              <a:custGeom>
                <a:avLst/>
                <a:gdLst/>
                <a:ahLst/>
                <a:cxnLst/>
                <a:rect l="l" t="t" r="r" b="b"/>
                <a:pathLst>
                  <a:path w="20787" h="1422" extrusionOk="0">
                    <a:moveTo>
                      <a:pt x="1334" y="1"/>
                    </a:moveTo>
                    <a:lnTo>
                      <a:pt x="0" y="555"/>
                    </a:lnTo>
                    <a:lnTo>
                      <a:pt x="0" y="1421"/>
                    </a:lnTo>
                    <a:lnTo>
                      <a:pt x="20787" y="1421"/>
                    </a:lnTo>
                    <a:lnTo>
                      <a:pt x="20787" y="576"/>
                    </a:lnTo>
                    <a:lnTo>
                      <a:pt x="194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3825500" y="4264075"/>
                <a:ext cx="528925" cy="43225"/>
              </a:xfrm>
              <a:custGeom>
                <a:avLst/>
                <a:gdLst/>
                <a:ahLst/>
                <a:cxnLst/>
                <a:rect l="l" t="t" r="r" b="b"/>
                <a:pathLst>
                  <a:path w="21157" h="1729" extrusionOk="0">
                    <a:moveTo>
                      <a:pt x="19596" y="308"/>
                    </a:moveTo>
                    <a:lnTo>
                      <a:pt x="20788" y="822"/>
                    </a:lnTo>
                    <a:lnTo>
                      <a:pt x="20788" y="1419"/>
                    </a:lnTo>
                    <a:lnTo>
                      <a:pt x="369" y="1419"/>
                    </a:lnTo>
                    <a:lnTo>
                      <a:pt x="369" y="803"/>
                    </a:lnTo>
                    <a:lnTo>
                      <a:pt x="1561" y="308"/>
                    </a:lnTo>
                    <a:close/>
                    <a:moveTo>
                      <a:pt x="1476" y="0"/>
                    </a:moveTo>
                    <a:lnTo>
                      <a:pt x="1" y="611"/>
                    </a:lnTo>
                    <a:lnTo>
                      <a:pt x="1" y="1729"/>
                    </a:lnTo>
                    <a:lnTo>
                      <a:pt x="21156" y="1729"/>
                    </a:lnTo>
                    <a:lnTo>
                      <a:pt x="21156" y="634"/>
                    </a:lnTo>
                    <a:lnTo>
                      <a:pt x="196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3830125" y="4289150"/>
                <a:ext cx="519675" cy="25"/>
              </a:xfrm>
              <a:custGeom>
                <a:avLst/>
                <a:gdLst/>
                <a:ahLst/>
                <a:cxnLst/>
                <a:rect l="l" t="t" r="r" b="b"/>
                <a:pathLst>
                  <a:path w="20787" h="1" extrusionOk="0">
                    <a:moveTo>
                      <a:pt x="0" y="1"/>
                    </a:moveTo>
                    <a:lnTo>
                      <a:pt x="2078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3827800" y="4287225"/>
                <a:ext cx="524300" cy="3875"/>
              </a:xfrm>
              <a:custGeom>
                <a:avLst/>
                <a:gdLst/>
                <a:ahLst/>
                <a:cxnLst/>
                <a:rect l="l" t="t" r="r" b="b"/>
                <a:pathLst>
                  <a:path w="20972" h="155" extrusionOk="0">
                    <a:moveTo>
                      <a:pt x="93" y="0"/>
                    </a:moveTo>
                    <a:cubicBezTo>
                      <a:pt x="42" y="0"/>
                      <a:pt x="0" y="36"/>
                      <a:pt x="0" y="78"/>
                    </a:cubicBezTo>
                    <a:cubicBezTo>
                      <a:pt x="0" y="120"/>
                      <a:pt x="43" y="155"/>
                      <a:pt x="93" y="155"/>
                    </a:cubicBezTo>
                    <a:lnTo>
                      <a:pt x="20880" y="155"/>
                    </a:lnTo>
                    <a:cubicBezTo>
                      <a:pt x="20931" y="155"/>
                      <a:pt x="20972" y="120"/>
                      <a:pt x="20972" y="78"/>
                    </a:cubicBezTo>
                    <a:cubicBezTo>
                      <a:pt x="20972" y="36"/>
                      <a:pt x="20931" y="0"/>
                      <a:pt x="20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2" name="Google Shape;4372;p39"/>
            <p:cNvGrpSpPr/>
            <p:nvPr/>
          </p:nvGrpSpPr>
          <p:grpSpPr>
            <a:xfrm>
              <a:off x="1239215" y="3855488"/>
              <a:ext cx="217749" cy="213546"/>
              <a:chOff x="2974450" y="3885325"/>
              <a:chExt cx="123050" cy="120675"/>
            </a:xfrm>
          </p:grpSpPr>
          <p:sp>
            <p:nvSpPr>
              <p:cNvPr id="4373" name="Google Shape;4373;p39"/>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915662" y="931007"/>
            <a:ext cx="7494911" cy="3082564"/>
          </a:xfrm>
          <a:prstGeom prst="rect">
            <a:avLst/>
          </a:prstGeom>
          <a:solidFill>
            <a:schemeClr val="accent2">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8718" y="288218"/>
            <a:ext cx="2224095" cy="1080499"/>
            <a:chOff x="570941" y="332462"/>
            <a:chExt cx="2224095" cy="1080499"/>
          </a:xfrm>
        </p:grpSpPr>
        <p:pic>
          <p:nvPicPr>
            <p:cNvPr id="12" name="Picture 11"/>
            <p:cNvPicPr>
              <a:picLocks noChangeAspect="1"/>
            </p:cNvPicPr>
            <p:nvPr/>
          </p:nvPicPr>
          <p:blipFill>
            <a:blip r:embed="rId3"/>
            <a:stretch>
              <a:fillRect/>
            </a:stretch>
          </p:blipFill>
          <p:spPr>
            <a:xfrm>
              <a:off x="570941" y="332462"/>
              <a:ext cx="2224095" cy="1080499"/>
            </a:xfrm>
            <a:prstGeom prst="rect">
              <a:avLst/>
            </a:prstGeom>
          </p:spPr>
        </p:pic>
        <p:sp>
          <p:nvSpPr>
            <p:cNvPr id="13" name="TextBox 12"/>
            <p:cNvSpPr txBox="1"/>
            <p:nvPr/>
          </p:nvSpPr>
          <p:spPr>
            <a:xfrm>
              <a:off x="719238" y="662342"/>
              <a:ext cx="1749778" cy="461665"/>
            </a:xfrm>
            <a:prstGeom prst="rect">
              <a:avLst/>
            </a:prstGeom>
            <a:noFill/>
          </p:spPr>
          <p:txBody>
            <a:bodyPr wrap="square" rtlCol="0">
              <a:spAutoFit/>
            </a:bodyPr>
            <a:lstStyle/>
            <a:p>
              <a:pPr algn="ctr"/>
              <a:r>
                <a:rPr lang="en-US" sz="2400" b="1" dirty="0"/>
                <a:t>GHI NHỚ</a:t>
              </a:r>
            </a:p>
          </p:txBody>
        </p:sp>
      </p:grpSp>
      <mc:AlternateContent xmlns:mc="http://schemas.openxmlformats.org/markup-compatibility/2006" xmlns:a14="http://schemas.microsoft.com/office/drawing/2010/main">
        <mc:Choice Requires="a14">
          <p:sp>
            <p:nvSpPr>
              <p:cNvPr id="15" name="Rectangle 14"/>
              <p:cNvSpPr/>
              <p:nvPr/>
            </p:nvSpPr>
            <p:spPr>
              <a:xfrm>
                <a:off x="1024537" y="1313628"/>
                <a:ext cx="7386036" cy="2495491"/>
              </a:xfrm>
              <a:prstGeom prst="rect">
                <a:avLst/>
              </a:prstGeom>
            </p:spPr>
            <p:txBody>
              <a:bodyPr wrap="square">
                <a:spAutoFit/>
              </a:bodyPr>
              <a:lstStyle/>
              <a:p>
                <a:pPr marL="342900" indent="-342900" algn="just">
                  <a:lnSpc>
                    <a:spcPct val="150000"/>
                  </a:lnSpc>
                  <a:spcAft>
                    <a:spcPts val="800"/>
                  </a:spcAft>
                  <a:buFont typeface="Wingdings" panose="05000000000000000000" pitchFamily="2" charset="2"/>
                  <a:buChar char="Ø"/>
                </a:pP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qua </a:t>
                </a:r>
                <a:r>
                  <a:rPr lang="en-US" sz="2000" dirty="0" err="1">
                    <a:latin typeface="Arial" panose="020B0604020202020204" pitchFamily="34" charset="0"/>
                    <a:ea typeface="Times New Roman" panose="02020603050405020304" pitchFamily="18" charset="0"/>
                    <a:cs typeface="Arial" panose="020B0604020202020204" pitchFamily="34" charset="0"/>
                  </a:rPr>
                  <a:t>lại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nhau</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anose="05000000000000000000" pitchFamily="2" charset="2"/>
                  <a:buChar char="Ø"/>
                </a:pPr>
                <a:r>
                  <a:rPr lang="en-US" sz="2000" dirty="0" err="1">
                    <a:latin typeface="Arial" panose="020B0604020202020204" pitchFamily="34" charset="0"/>
                    <a:ea typeface="Times New Roman" panose="02020603050405020304" pitchFamily="18" charset="0"/>
                    <a:cs typeface="Arial" panose="020B0604020202020204" pitchFamily="34" charset="0"/>
                  </a:rPr>
                  <a:t>Tổng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được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gọi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rPr>
                  <a:t>cơ</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rPr>
                  <a:t>năng</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vật</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𝒄</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000" b="1" i="1">
                          <a:latin typeface="Cambria Math" panose="02040503050406030204" pitchFamily="18" charset="0"/>
                          <a:ea typeface="Times New Roman" panose="02020603050405020304" pitchFamily="18" charset="0"/>
                          <a:cs typeface="Times New Roman" panose="02020603050405020304" pitchFamily="18" charset="0"/>
                        </a:rPr>
                        <m:t>𝒎</m:t>
                      </m:r>
                      <m:sSup>
                        <m:sSup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b="1" i="1">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r>
                        <a:rPr lang="en-US" sz="2000" b="1" i="1">
                          <a:latin typeface="Cambria Math" panose="02040503050406030204" pitchFamily="18" charset="0"/>
                          <a:ea typeface="Times New Roman" panose="02020603050405020304" pitchFamily="18" charset="0"/>
                          <a:cs typeface="Times New Roman" panose="02020603050405020304" pitchFamily="18" charset="0"/>
                        </a:rPr>
                        <m:t>𝑷𝒉</m:t>
                      </m:r>
                    </m:oMath>
                  </m:oMathPara>
                </a14:m>
                <a:endParaRPr lang="en-US" sz="2000" b="1" dirty="0">
                  <a:effectLst/>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jun</a:t>
                </a:r>
                <a:r>
                  <a:rPr lang="en-US" sz="2000" dirty="0">
                    <a:latin typeface="Arial" panose="020B0604020202020204" pitchFamily="34" charset="0"/>
                    <a:ea typeface="Times New Roman" panose="02020603050405020304" pitchFamily="18" charset="0"/>
                    <a:cs typeface="Arial" panose="020B0604020202020204" pitchFamily="34" charset="0"/>
                  </a:rPr>
                  <a:t> (J).</a:t>
                </a:r>
                <a:endParaRPr lang="en-US" sz="20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24537" y="1313628"/>
                <a:ext cx="7386036" cy="2495491"/>
              </a:xfrm>
              <a:prstGeom prst="rect">
                <a:avLst/>
              </a:prstGeom>
              <a:blipFill rotWithShape="0">
                <a:blip r:embed="rId4"/>
                <a:stretch>
                  <a:fillRect l="-743" b="-3415"/>
                </a:stretch>
              </a:blipFill>
            </p:spPr>
            <p:txBody>
              <a:bodyPr/>
              <a:lstStyle/>
              <a:p>
                <a:r>
                  <a:rPr lang="en-US">
                    <a:noFill/>
                  </a:rPr>
                  <a:t> </a:t>
                </a:r>
              </a:p>
            </p:txBody>
          </p:sp>
        </mc:Fallback>
      </mc:AlternateContent>
      <p:pic>
        <p:nvPicPr>
          <p:cNvPr id="16" name="Picture 15"/>
          <p:cNvPicPr>
            <a:picLocks noChangeAspect="1"/>
          </p:cNvPicPr>
          <p:nvPr/>
        </p:nvPicPr>
        <p:blipFill>
          <a:blip r:embed="rId5">
            <a:duotone>
              <a:prstClr val="black"/>
              <a:schemeClr val="tx2">
                <a:tint val="45000"/>
                <a:satMod val="400000"/>
              </a:schemeClr>
            </a:duotone>
          </a:blip>
          <a:stretch>
            <a:fillRect/>
          </a:stretch>
        </p:blipFill>
        <p:spPr>
          <a:xfrm>
            <a:off x="6638597" y="2862451"/>
            <a:ext cx="2410831" cy="18547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9" dur="500"/>
                                        <p:tgtEl>
                                          <p:spTgt spid="15">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Rounded Rectangle 1"/>
          <p:cNvSpPr/>
          <p:nvPr/>
        </p:nvSpPr>
        <p:spPr>
          <a:xfrm>
            <a:off x="1556976" y="412112"/>
            <a:ext cx="3411022"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err="1">
                <a:solidFill>
                  <a:schemeClr val="accent3"/>
                </a:solidFill>
                <a:latin typeface="Arial" panose="020B0604020202020204" pitchFamily="34" charset="0"/>
                <a:cs typeface="Arial" panose="020B0604020202020204" pitchFamily="34" charset="0"/>
              </a:rPr>
              <a:t>Câu</a:t>
            </a:r>
            <a:r>
              <a:rPr lang="en-US" sz="2200" b="1" dirty="0">
                <a:solidFill>
                  <a:schemeClr val="accent3"/>
                </a:solidFill>
                <a:latin typeface="Arial" panose="020B0604020202020204" pitchFamily="34" charset="0"/>
                <a:cs typeface="Arial" panose="020B0604020202020204" pitchFamily="34" charset="0"/>
              </a:rPr>
              <a:t> </a:t>
            </a:r>
            <a:r>
              <a:rPr lang="en-US" sz="2200" b="1" dirty="0" err="1">
                <a:solidFill>
                  <a:schemeClr val="accent3"/>
                </a:solidFill>
                <a:latin typeface="Arial" panose="020B0604020202020204" pitchFamily="34" charset="0"/>
                <a:cs typeface="Arial" panose="020B0604020202020204" pitchFamily="34" charset="0"/>
              </a:rPr>
              <a:t>hỏi</a:t>
            </a:r>
            <a:r>
              <a:rPr lang="en-US" sz="2200" b="1" dirty="0">
                <a:solidFill>
                  <a:schemeClr val="accent3"/>
                </a:solidFill>
                <a:latin typeface="Arial" panose="020B0604020202020204" pitchFamily="34" charset="0"/>
                <a:cs typeface="Arial" panose="020B0604020202020204" pitchFamily="34" charset="0"/>
              </a:rPr>
              <a:t> (SGK - tr.19)</a:t>
            </a:r>
          </a:p>
        </p:txBody>
      </p:sp>
      <p:grpSp>
        <p:nvGrpSpPr>
          <p:cNvPr id="5" name="Group 4"/>
          <p:cNvGrpSpPr/>
          <p:nvPr/>
        </p:nvGrpSpPr>
        <p:grpSpPr>
          <a:xfrm>
            <a:off x="564444" y="1275643"/>
            <a:ext cx="5396089" cy="3451282"/>
            <a:chOff x="564444" y="1174044"/>
            <a:chExt cx="4199467" cy="3451282"/>
          </a:xfrm>
        </p:grpSpPr>
        <p:sp>
          <p:nvSpPr>
            <p:cNvPr id="3" name="Rounded Rectangle 2"/>
            <p:cNvSpPr/>
            <p:nvPr/>
          </p:nvSpPr>
          <p:spPr>
            <a:xfrm>
              <a:off x="564444" y="1174044"/>
              <a:ext cx="4199467" cy="3451282"/>
            </a:xfrm>
            <a:prstGeom prst="roundRect">
              <a:avLst>
                <a:gd name="adj" fmla="val 6888"/>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 name="Rectangle 3"/>
            <p:cNvSpPr/>
            <p:nvPr/>
          </p:nvSpPr>
          <p:spPr>
            <a:xfrm>
              <a:off x="702732" y="1335588"/>
              <a:ext cx="3922889" cy="3139321"/>
            </a:xfrm>
            <a:prstGeom prst="rect">
              <a:avLst/>
            </a:prstGeom>
          </p:spPr>
          <p:txBody>
            <a:bodyPr wrap="square">
              <a:spAutoFit/>
            </a:bodyPr>
            <a:lstStyle/>
            <a:p>
              <a:pPr algn="just">
                <a:lnSpc>
                  <a:spcPct val="150000"/>
                </a:lnSpc>
              </a:pPr>
              <a:r>
                <a:rPr lang="vi-VN" sz="2200" dirty="0"/>
                <a:t>Một vật có khối lượng m = 1,5 kg được thả rơi từ độ cao h = 4 m so với mặt đất. Chọn gốc thế năng ở mặt đất, tính tốc độ của vật vừa chạm</a:t>
              </a:r>
              <a:r>
                <a:rPr lang="en-US" sz="2200" dirty="0"/>
                <a:t> </a:t>
              </a:r>
              <a:r>
                <a:rPr lang="en-US" sz="2200" dirty="0" err="1"/>
                <a:t>đến</a:t>
              </a:r>
              <a:r>
                <a:rPr lang="vi-VN" sz="2200" dirty="0"/>
                <a:t> mặt đất. Biết toàn bộ thế năng của vật chuyển hóa thành động năng của vật.</a:t>
              </a:r>
              <a:endParaRPr lang="en-US" sz="2200" dirty="0"/>
            </a:p>
          </p:txBody>
        </p:sp>
      </p:grpSp>
      <p:pic>
        <p:nvPicPr>
          <p:cNvPr id="6" name="Picture 5"/>
          <p:cNvPicPr>
            <a:picLocks noChangeAspect="1"/>
          </p:cNvPicPr>
          <p:nvPr/>
        </p:nvPicPr>
        <p:blipFill>
          <a:blip r:embed="rId2"/>
          <a:stretch>
            <a:fillRect/>
          </a:stretch>
        </p:blipFill>
        <p:spPr>
          <a:xfrm>
            <a:off x="218513" y="445701"/>
            <a:ext cx="1159877" cy="1047932"/>
          </a:xfrm>
          <a:prstGeom prst="rect">
            <a:avLst/>
          </a:prstGeom>
        </p:spPr>
      </p:pic>
      <p:grpSp>
        <p:nvGrpSpPr>
          <p:cNvPr id="33" name="Group 32"/>
          <p:cNvGrpSpPr/>
          <p:nvPr/>
        </p:nvGrpSpPr>
        <p:grpSpPr>
          <a:xfrm>
            <a:off x="6468534" y="445701"/>
            <a:ext cx="2111022" cy="4410562"/>
            <a:chOff x="6468534" y="445701"/>
            <a:chExt cx="2111022" cy="4410562"/>
          </a:xfrm>
        </p:grpSpPr>
        <p:pic>
          <p:nvPicPr>
            <p:cNvPr id="11" name="Picture 10"/>
            <p:cNvPicPr>
              <a:picLocks noChangeAspect="1"/>
            </p:cNvPicPr>
            <p:nvPr/>
          </p:nvPicPr>
          <p:blipFill>
            <a:blip r:embed="rId3"/>
            <a:stretch>
              <a:fillRect/>
            </a:stretch>
          </p:blipFill>
          <p:spPr>
            <a:xfrm>
              <a:off x="7073016" y="445701"/>
              <a:ext cx="1235607" cy="1280970"/>
            </a:xfrm>
            <a:prstGeom prst="rect">
              <a:avLst/>
            </a:prstGeom>
          </p:spPr>
        </p:pic>
        <p:cxnSp>
          <p:nvCxnSpPr>
            <p:cNvPr id="13" name="Straight Arrow Connector 12"/>
            <p:cNvCxnSpPr/>
            <p:nvPr/>
          </p:nvCxnSpPr>
          <p:spPr>
            <a:xfrm>
              <a:off x="7473245" y="1851378"/>
              <a:ext cx="0" cy="2811899"/>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68534" y="4689939"/>
              <a:ext cx="21110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68534"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04001"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39468"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874935"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010402"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45869"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281336"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416803"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52270"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687737"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23204"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958671"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094138"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29605" y="4687896"/>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365072" y="4687895"/>
              <a:ext cx="135467" cy="168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23204" y="2857217"/>
              <a:ext cx="677329" cy="400110"/>
            </a:xfrm>
            <a:prstGeom prst="rect">
              <a:avLst/>
            </a:prstGeom>
            <a:noFill/>
          </p:spPr>
          <p:txBody>
            <a:bodyPr wrap="square" rtlCol="0">
              <a:spAutoFit/>
            </a:bodyPr>
            <a:lstStyle/>
            <a:p>
              <a:r>
                <a:rPr lang="en-US" sz="2000" dirty="0"/>
                <a:t>4 m</a:t>
              </a:r>
            </a:p>
          </p:txBody>
        </p:sp>
      </p:grpSp>
    </p:spTree>
    <p:extLst>
      <p:ext uri="{BB962C8B-B14F-4D97-AF65-F5344CB8AC3E}">
        <p14:creationId xmlns:p14="http://schemas.microsoft.com/office/powerpoint/2010/main" val="28886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ntr" presetSubtype="5"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vertical)">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45916" y="309372"/>
            <a:ext cx="1337284" cy="983749"/>
            <a:chOff x="3945916" y="388394"/>
            <a:chExt cx="1337284" cy="983749"/>
          </a:xfrm>
        </p:grpSpPr>
        <p:pic>
          <p:nvPicPr>
            <p:cNvPr id="10" name="Picture 9"/>
            <p:cNvPicPr>
              <a:picLocks noChangeAspect="1"/>
            </p:cNvPicPr>
            <p:nvPr/>
          </p:nvPicPr>
          <p:blipFill>
            <a:blip r:embed="rId2"/>
            <a:stretch>
              <a:fillRect/>
            </a:stretch>
          </p:blipFill>
          <p:spPr>
            <a:xfrm>
              <a:off x="3945916" y="388394"/>
              <a:ext cx="1337284" cy="983749"/>
            </a:xfrm>
            <a:prstGeom prst="rect">
              <a:avLst/>
            </a:prstGeom>
          </p:spPr>
        </p:pic>
        <p:sp>
          <p:nvSpPr>
            <p:cNvPr id="11" name="TextBox 10"/>
            <p:cNvSpPr txBox="1"/>
            <p:nvPr/>
          </p:nvSpPr>
          <p:spPr>
            <a:xfrm>
              <a:off x="4030133" y="530578"/>
              <a:ext cx="1174045"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grpSp>
      <p:grpSp>
        <p:nvGrpSpPr>
          <p:cNvPr id="18" name="Group 17"/>
          <p:cNvGrpSpPr/>
          <p:nvPr/>
        </p:nvGrpSpPr>
        <p:grpSpPr>
          <a:xfrm>
            <a:off x="920269" y="1435305"/>
            <a:ext cx="7388578" cy="2894410"/>
            <a:chOff x="920269" y="1496850"/>
            <a:chExt cx="7388578" cy="2894410"/>
          </a:xfrm>
        </p:grpSpPr>
        <mc:AlternateContent xmlns:mc="http://schemas.openxmlformats.org/markup-compatibility/2006" xmlns:a14="http://schemas.microsoft.com/office/drawing/2010/main">
          <mc:Choice Requires="a14">
            <p:sp>
              <p:nvSpPr>
                <p:cNvPr id="13" name="Rectangle 12"/>
                <p:cNvSpPr/>
                <p:nvPr/>
              </p:nvSpPr>
              <p:spPr>
                <a:xfrm>
                  <a:off x="920269" y="1496850"/>
                  <a:ext cx="7388578" cy="2308837"/>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cs typeface="Arial" panose="020B0604020202020204" pitchFamily="34" charset="0"/>
                    </a:rPr>
                    <a:t>Ta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𝑊</m:t>
                          </m:r>
                        </m:e>
                        <m:sub>
                          <m:r>
                            <a:rPr lang="en-US" sz="2000" b="0" i="1" smtClean="0">
                              <a:latin typeface="Cambria Math" panose="02040503050406030204" pitchFamily="18" charset="0"/>
                              <a:cs typeface="Arial" panose="020B0604020202020204" pitchFamily="34" charset="0"/>
                            </a:rPr>
                            <m:t>𝑡</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𝑃</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10</m:t>
                      </m:r>
                      <m:r>
                        <a:rPr lang="en-US" sz="2000" b="0" i="1" smtClean="0">
                          <a:latin typeface="Cambria Math" panose="02040503050406030204" pitchFamily="18" charset="0"/>
                          <a:cs typeface="Arial" panose="020B0604020202020204" pitchFamily="34" charset="0"/>
                        </a:rPr>
                        <m:t>𝑚</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10</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1</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5</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4</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60</m:t>
                      </m:r>
                    </m:oMath>
                  </a14:m>
                  <a:r>
                    <a:rPr lang="en-US" sz="2000" dirty="0">
                      <a:latin typeface="Arial" panose="020B0604020202020204" pitchFamily="34" charset="0"/>
                      <a:ea typeface="Times New Roman" panose="02020603050405020304" pitchFamily="18" charset="0"/>
                      <a:cs typeface="Arial" panose="020B0604020202020204" pitchFamily="34" charset="0"/>
                    </a:rPr>
                    <a:t> (J)</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vật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đ</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2000" dirty="0">
                      <a:ea typeface="Times New Roman" panose="02020603050405020304" pitchFamily="18" charset="0"/>
                      <a:cs typeface="Times New Roman" panose="02020603050405020304" pitchFamily="18" charset="0"/>
                    </a:rPr>
                    <a:t>Ta </a:t>
                  </a:r>
                  <a:r>
                    <a:rPr lang="en-US" sz="2000" dirty="0" err="1">
                      <a:ea typeface="Times New Roman" panose="02020603050405020304" pitchFamily="18" charset="0"/>
                      <a:cs typeface="Times New Roman" panose="02020603050405020304" pitchFamily="18" charset="0"/>
                    </a:rPr>
                    <a:t>có</a:t>
                  </a:r>
                  <a:r>
                    <a:rPr lang="en-US" sz="20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num>
                            <m:den>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den>
                          </m:f>
                        </m:e>
                      </m:rad>
                      <m:r>
                        <a:rPr lang="en-US" sz="2000" i="1">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1</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5</m:t>
                          </m:r>
                        </m:e>
                      </m:rad>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1">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(m/s)</a:t>
                  </a:r>
                </a:p>
              </p:txBody>
            </p:sp>
          </mc:Choice>
          <mc:Fallback xmlns="">
            <p:sp>
              <p:nvSpPr>
                <p:cNvPr id="13" name="Rectangle 12"/>
                <p:cNvSpPr>
                  <a:spLocks noRot="1" noChangeAspect="1" noMove="1" noResize="1" noEditPoints="1" noAdjustHandles="1" noChangeArrowheads="1" noChangeShapeType="1" noTextEdit="1"/>
                </p:cNvSpPr>
                <p:nvPr/>
              </p:nvSpPr>
              <p:spPr>
                <a:xfrm>
                  <a:off x="920269" y="1496850"/>
                  <a:ext cx="7388578" cy="2308837"/>
                </a:xfrm>
                <a:prstGeom prst="rect">
                  <a:avLst/>
                </a:prstGeom>
                <a:blipFill rotWithShape="0">
                  <a:blip r:embed="rId3"/>
                  <a:stretch>
                    <a:fillRect l="-908" r="-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20269" y="3947869"/>
                  <a:ext cx="7123289" cy="443391"/>
                </a:xfrm>
                <a:prstGeom prst="rect">
                  <a:avLst/>
                </a:prstGeom>
                <a:noFill/>
              </p:spPr>
              <p:txBody>
                <a:bodyPr wrap="square" rtlCol="0">
                  <a:spAutoFit/>
                </a:bodyPr>
                <a:lstStyle/>
                <a:p>
                  <a:r>
                    <a:rPr lang="en-US" sz="2000" dirty="0"/>
                    <a:t>Vậy </a:t>
                  </a:r>
                  <a:r>
                    <a:rPr lang="en-US" sz="2000" dirty="0" err="1"/>
                    <a:t>tốc</a:t>
                  </a:r>
                  <a:r>
                    <a:rPr lang="en-US" sz="2000" dirty="0"/>
                    <a:t> </a:t>
                  </a:r>
                  <a:r>
                    <a:rPr lang="en-US" sz="2000" dirty="0" err="1"/>
                    <a:t>độ</a:t>
                  </a:r>
                  <a:r>
                    <a:rPr lang="en-US" sz="2000" dirty="0"/>
                    <a:t> </a:t>
                  </a:r>
                  <a:r>
                    <a:rPr lang="en-US" sz="2000" dirty="0" err="1"/>
                    <a:t>của</a:t>
                  </a:r>
                  <a:r>
                    <a:rPr lang="en-US" sz="2000" dirty="0"/>
                    <a:t> </a:t>
                  </a:r>
                  <a:r>
                    <a:rPr lang="en-US" sz="2000" dirty="0" err="1"/>
                    <a:t>vật</a:t>
                  </a:r>
                  <a:r>
                    <a:rPr lang="en-US" sz="2000" dirty="0"/>
                    <a:t> </a:t>
                  </a:r>
                  <a:r>
                    <a:rPr lang="en-US" sz="2000" dirty="0" err="1"/>
                    <a:t>khi</a:t>
                  </a:r>
                  <a:r>
                    <a:rPr lang="en-US" sz="2000" dirty="0"/>
                    <a:t> </a:t>
                  </a:r>
                  <a:r>
                    <a:rPr lang="en-US" sz="2000" dirty="0" err="1"/>
                    <a:t>vừa</a:t>
                  </a:r>
                  <a:r>
                    <a:rPr lang="en-US" sz="2000" dirty="0"/>
                    <a:t> </a:t>
                  </a:r>
                  <a:r>
                    <a:rPr lang="en-US" sz="2000" dirty="0" err="1"/>
                    <a:t>chạm</a:t>
                  </a:r>
                  <a:r>
                    <a:rPr lang="en-US" sz="2000" dirty="0"/>
                    <a:t> </a:t>
                  </a:r>
                  <a:r>
                    <a:rPr lang="en-US" sz="2000" dirty="0" err="1"/>
                    <a:t>mặt</a:t>
                  </a:r>
                  <a:r>
                    <a:rPr lang="en-US" sz="2000" dirty="0"/>
                    <a:t> </a:t>
                  </a:r>
                  <a:r>
                    <a:rPr lang="en-US" sz="2000" dirty="0" err="1"/>
                    <a:t>đất</a:t>
                  </a:r>
                  <a:r>
                    <a:rPr lang="en-US" sz="2000" dirty="0"/>
                    <a:t> </a:t>
                  </a:r>
                  <a:r>
                    <a:rPr lang="en-US" sz="2000" dirty="0" err="1"/>
                    <a:t>là</a:t>
                  </a:r>
                  <a:r>
                    <a:rPr lang="en-US" sz="2000" dirty="0"/>
                    <a:t> </a:t>
                  </a:r>
                  <a14:m>
                    <m:oMath xmlns:m="http://schemas.openxmlformats.org/officeDocument/2006/math">
                      <m:r>
                        <a:rPr lang="en-US" sz="2000" i="1" smtClean="0">
                          <a:latin typeface="Cambria Math" panose="02040503050406030204" pitchFamily="18" charset="0"/>
                          <a:cs typeface="Times New Roman" panose="02020603050405020304" pitchFamily="18" charset="0"/>
                        </a:rPr>
                        <m:t>4</m:t>
                      </m:r>
                      <m:rad>
                        <m:radPr>
                          <m:degHide m:val="on"/>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US" sz="2000" dirty="0">
                      <a:latin typeface="Arial" panose="020B0604020202020204" pitchFamily="34" charset="0"/>
                      <a:ea typeface="Calibri" panose="020F0502020204030204" pitchFamily="34" charset="0"/>
                      <a:cs typeface="Arial" panose="020B0604020202020204" pitchFamily="34" charset="0"/>
                    </a:rPr>
                    <a:t> m/s.</a:t>
                  </a:r>
                  <a:r>
                    <a:rPr lang="en-US" sz="2000" dirty="0"/>
                    <a:t> </a:t>
                  </a:r>
                </a:p>
              </p:txBody>
            </p:sp>
          </mc:Choice>
          <mc:Fallback xmlns="">
            <p:sp>
              <p:nvSpPr>
                <p:cNvPr id="17" name="TextBox 16"/>
                <p:cNvSpPr txBox="1">
                  <a:spLocks noRot="1" noChangeAspect="1" noMove="1" noResize="1" noEditPoints="1" noAdjustHandles="1" noChangeArrowheads="1" noChangeShapeType="1" noTextEdit="1"/>
                </p:cNvSpPr>
                <p:nvPr/>
              </p:nvSpPr>
              <p:spPr>
                <a:xfrm>
                  <a:off x="920269" y="3947869"/>
                  <a:ext cx="7123289" cy="443391"/>
                </a:xfrm>
                <a:prstGeom prst="rect">
                  <a:avLst/>
                </a:prstGeom>
                <a:blipFill rotWithShape="0">
                  <a:blip r:embed="rId4"/>
                  <a:stretch>
                    <a:fillRect l="-942" b="-23611"/>
                  </a:stretch>
                </a:blipFill>
              </p:spPr>
              <p:txBody>
                <a:bodyPr/>
                <a:lstStyle/>
                <a:p>
                  <a:r>
                    <a:rPr lang="en-US">
                      <a:noFill/>
                    </a:rPr>
                    <a:t> </a:t>
                  </a:r>
                </a:p>
              </p:txBody>
            </p:sp>
          </mc:Fallback>
        </mc:AlternateContent>
      </p:grpSp>
      <p:pic>
        <p:nvPicPr>
          <p:cNvPr id="19" name="Picture 18"/>
          <p:cNvPicPr>
            <a:picLocks noChangeAspect="1"/>
          </p:cNvPicPr>
          <p:nvPr/>
        </p:nvPicPr>
        <p:blipFill>
          <a:blip r:embed="rId5"/>
          <a:stretch>
            <a:fillRect/>
          </a:stretch>
        </p:blipFill>
        <p:spPr>
          <a:xfrm rot="930525">
            <a:off x="7725281" y="237176"/>
            <a:ext cx="1167132" cy="916596"/>
          </a:xfrm>
          <a:prstGeom prst="rect">
            <a:avLst/>
          </a:prstGeom>
        </p:spPr>
      </p:pic>
    </p:spTree>
    <p:extLst>
      <p:ext uri="{BB962C8B-B14F-4D97-AF65-F5344CB8AC3E}">
        <p14:creationId xmlns:p14="http://schemas.microsoft.com/office/powerpoint/2010/main" val="292770180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5"/>
        <p:cNvGrpSpPr/>
        <p:nvPr/>
      </p:nvGrpSpPr>
      <p:grpSpPr>
        <a:xfrm>
          <a:off x="0" y="0"/>
          <a:ext cx="0" cy="0"/>
          <a:chOff x="0" y="0"/>
          <a:chExt cx="0" cy="0"/>
        </a:xfrm>
      </p:grpSpPr>
      <p:grpSp>
        <p:nvGrpSpPr>
          <p:cNvPr id="4518" name="Google Shape;4518;p43"/>
          <p:cNvGrpSpPr/>
          <p:nvPr/>
        </p:nvGrpSpPr>
        <p:grpSpPr>
          <a:xfrm>
            <a:off x="6309237" y="1476270"/>
            <a:ext cx="2135266" cy="3247585"/>
            <a:chOff x="2959575" y="1432875"/>
            <a:chExt cx="442075" cy="672350"/>
          </a:xfrm>
        </p:grpSpPr>
        <p:sp>
          <p:nvSpPr>
            <p:cNvPr id="4519" name="Google Shape;4519;p43"/>
            <p:cNvSpPr/>
            <p:nvPr/>
          </p:nvSpPr>
          <p:spPr>
            <a:xfrm>
              <a:off x="2998600"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3"/>
            <p:cNvSpPr/>
            <p:nvPr/>
          </p:nvSpPr>
          <p:spPr>
            <a:xfrm>
              <a:off x="2993650" y="1528900"/>
              <a:ext cx="10000" cy="85525"/>
            </a:xfrm>
            <a:custGeom>
              <a:avLst/>
              <a:gdLst/>
              <a:ahLst/>
              <a:cxnLst/>
              <a:rect l="l" t="t" r="r" b="b"/>
              <a:pathLst>
                <a:path w="400" h="3421" extrusionOk="0">
                  <a:moveTo>
                    <a:pt x="199" y="1"/>
                  </a:moveTo>
                  <a:cubicBezTo>
                    <a:pt x="89" y="1"/>
                    <a:pt x="0" y="77"/>
                    <a:pt x="0" y="170"/>
                  </a:cubicBezTo>
                  <a:lnTo>
                    <a:pt x="0" y="3252"/>
                  </a:lnTo>
                  <a:cubicBezTo>
                    <a:pt x="0" y="3344"/>
                    <a:pt x="89" y="3421"/>
                    <a:pt x="199" y="3421"/>
                  </a:cubicBezTo>
                  <a:cubicBezTo>
                    <a:pt x="310" y="3421"/>
                    <a:pt x="400" y="3345"/>
                    <a:pt x="400" y="3253"/>
                  </a:cubicBezTo>
                  <a:lnTo>
                    <a:pt x="400" y="170"/>
                  </a:lnTo>
                  <a:cubicBezTo>
                    <a:pt x="400" y="77"/>
                    <a:pt x="31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3"/>
            <p:cNvSpPr/>
            <p:nvPr/>
          </p:nvSpPr>
          <p:spPr>
            <a:xfrm>
              <a:off x="2986850" y="1576400"/>
              <a:ext cx="23575" cy="67625"/>
            </a:xfrm>
            <a:custGeom>
              <a:avLst/>
              <a:gdLst/>
              <a:ahLst/>
              <a:cxnLst/>
              <a:rect l="l" t="t" r="r" b="b"/>
              <a:pathLst>
                <a:path w="943" h="2705" extrusionOk="0">
                  <a:moveTo>
                    <a:pt x="471" y="0"/>
                  </a:moveTo>
                  <a:cubicBezTo>
                    <a:pt x="211" y="0"/>
                    <a:pt x="0" y="177"/>
                    <a:pt x="0" y="397"/>
                  </a:cubicBezTo>
                  <a:lnTo>
                    <a:pt x="0" y="2308"/>
                  </a:lnTo>
                  <a:cubicBezTo>
                    <a:pt x="0" y="2526"/>
                    <a:pt x="211" y="2704"/>
                    <a:pt x="471" y="2704"/>
                  </a:cubicBezTo>
                  <a:cubicBezTo>
                    <a:pt x="731" y="2704"/>
                    <a:pt x="943" y="2526"/>
                    <a:pt x="943" y="2308"/>
                  </a:cubicBezTo>
                  <a:lnTo>
                    <a:pt x="943" y="397"/>
                  </a:lnTo>
                  <a:cubicBezTo>
                    <a:pt x="943" y="177"/>
                    <a:pt x="731" y="0"/>
                    <a:pt x="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3"/>
            <p:cNvSpPr/>
            <p:nvPr/>
          </p:nvSpPr>
          <p:spPr>
            <a:xfrm>
              <a:off x="2981850" y="1572175"/>
              <a:ext cx="33600" cy="76050"/>
            </a:xfrm>
            <a:custGeom>
              <a:avLst/>
              <a:gdLst/>
              <a:ahLst/>
              <a:cxnLst/>
              <a:rect l="l" t="t" r="r" b="b"/>
              <a:pathLst>
                <a:path w="1344" h="3042" extrusionOk="0">
                  <a:moveTo>
                    <a:pt x="671" y="339"/>
                  </a:moveTo>
                  <a:cubicBezTo>
                    <a:pt x="820" y="339"/>
                    <a:pt x="943" y="440"/>
                    <a:pt x="942" y="567"/>
                  </a:cubicBezTo>
                  <a:lnTo>
                    <a:pt x="942" y="2478"/>
                  </a:lnTo>
                  <a:cubicBezTo>
                    <a:pt x="942" y="2603"/>
                    <a:pt x="820" y="2705"/>
                    <a:pt x="671" y="2705"/>
                  </a:cubicBezTo>
                  <a:cubicBezTo>
                    <a:pt x="521" y="2705"/>
                    <a:pt x="401" y="2603"/>
                    <a:pt x="401" y="2478"/>
                  </a:cubicBezTo>
                  <a:lnTo>
                    <a:pt x="401" y="567"/>
                  </a:lnTo>
                  <a:cubicBezTo>
                    <a:pt x="401" y="440"/>
                    <a:pt x="521" y="339"/>
                    <a:pt x="671" y="339"/>
                  </a:cubicBezTo>
                  <a:close/>
                  <a:moveTo>
                    <a:pt x="671" y="0"/>
                  </a:moveTo>
                  <a:cubicBezTo>
                    <a:pt x="301" y="0"/>
                    <a:pt x="0" y="254"/>
                    <a:pt x="0" y="566"/>
                  </a:cubicBezTo>
                  <a:lnTo>
                    <a:pt x="0" y="2477"/>
                  </a:lnTo>
                  <a:cubicBezTo>
                    <a:pt x="0" y="2788"/>
                    <a:pt x="302" y="3041"/>
                    <a:pt x="671" y="3041"/>
                  </a:cubicBezTo>
                  <a:cubicBezTo>
                    <a:pt x="1042" y="3041"/>
                    <a:pt x="1343"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3"/>
            <p:cNvSpPr/>
            <p:nvPr/>
          </p:nvSpPr>
          <p:spPr>
            <a:xfrm>
              <a:off x="29793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43"/>
            <p:cNvSpPr/>
            <p:nvPr/>
          </p:nvSpPr>
          <p:spPr>
            <a:xfrm>
              <a:off x="2974375" y="1550525"/>
              <a:ext cx="48550" cy="8450"/>
            </a:xfrm>
            <a:custGeom>
              <a:avLst/>
              <a:gdLst/>
              <a:ahLst/>
              <a:cxnLst/>
              <a:rect l="l" t="t" r="r" b="b"/>
              <a:pathLst>
                <a:path w="1942" h="338" extrusionOk="0">
                  <a:moveTo>
                    <a:pt x="200" y="1"/>
                  </a:moveTo>
                  <a:cubicBezTo>
                    <a:pt x="91" y="1"/>
                    <a:pt x="1" y="77"/>
                    <a:pt x="1" y="170"/>
                  </a:cubicBezTo>
                  <a:cubicBezTo>
                    <a:pt x="1" y="263"/>
                    <a:pt x="89" y="338"/>
                    <a:pt x="200" y="338"/>
                  </a:cubicBezTo>
                  <a:lnTo>
                    <a:pt x="1741" y="338"/>
                  </a:lnTo>
                  <a:cubicBezTo>
                    <a:pt x="1853" y="338"/>
                    <a:pt x="1941" y="262"/>
                    <a:pt x="1941" y="170"/>
                  </a:cubicBezTo>
                  <a:cubicBezTo>
                    <a:pt x="1941" y="77"/>
                    <a:pt x="1853" y="1"/>
                    <a:pt x="1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43"/>
            <p:cNvSpPr/>
            <p:nvPr/>
          </p:nvSpPr>
          <p:spPr>
            <a:xfrm>
              <a:off x="29793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43"/>
            <p:cNvSpPr/>
            <p:nvPr/>
          </p:nvSpPr>
          <p:spPr>
            <a:xfrm>
              <a:off x="2974375" y="1536125"/>
              <a:ext cx="48550" cy="8425"/>
            </a:xfrm>
            <a:custGeom>
              <a:avLst/>
              <a:gdLst/>
              <a:ahLst/>
              <a:cxnLst/>
              <a:rect l="l" t="t" r="r" b="b"/>
              <a:pathLst>
                <a:path w="1942" h="337" extrusionOk="0">
                  <a:moveTo>
                    <a:pt x="200" y="0"/>
                  </a:moveTo>
                  <a:cubicBezTo>
                    <a:pt x="91" y="0"/>
                    <a:pt x="1" y="76"/>
                    <a:pt x="1" y="169"/>
                  </a:cubicBezTo>
                  <a:cubicBezTo>
                    <a:pt x="1" y="262"/>
                    <a:pt x="89" y="337"/>
                    <a:pt x="200" y="337"/>
                  </a:cubicBezTo>
                  <a:lnTo>
                    <a:pt x="1741" y="337"/>
                  </a:lnTo>
                  <a:cubicBezTo>
                    <a:pt x="1853" y="337"/>
                    <a:pt x="1941" y="262"/>
                    <a:pt x="1941" y="169"/>
                  </a:cubicBezTo>
                  <a:cubicBezTo>
                    <a:pt x="1941" y="76"/>
                    <a:pt x="1853" y="0"/>
                    <a:pt x="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43"/>
            <p:cNvSpPr/>
            <p:nvPr/>
          </p:nvSpPr>
          <p:spPr>
            <a:xfrm>
              <a:off x="3362525" y="1533125"/>
              <a:ext cx="25" cy="77075"/>
            </a:xfrm>
            <a:custGeom>
              <a:avLst/>
              <a:gdLst/>
              <a:ahLst/>
              <a:cxnLst/>
              <a:rect l="l" t="t" r="r" b="b"/>
              <a:pathLst>
                <a:path w="1" h="3083" extrusionOk="0">
                  <a:moveTo>
                    <a:pt x="1" y="3083"/>
                  </a:moveTo>
                  <a:lnTo>
                    <a:pt x="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43"/>
            <p:cNvSpPr/>
            <p:nvPr/>
          </p:nvSpPr>
          <p:spPr>
            <a:xfrm>
              <a:off x="3357550" y="1528900"/>
              <a:ext cx="10025" cy="85525"/>
            </a:xfrm>
            <a:custGeom>
              <a:avLst/>
              <a:gdLst/>
              <a:ahLst/>
              <a:cxnLst/>
              <a:rect l="l" t="t" r="r" b="b"/>
              <a:pathLst>
                <a:path w="401" h="3421" extrusionOk="0">
                  <a:moveTo>
                    <a:pt x="200" y="1"/>
                  </a:moveTo>
                  <a:cubicBezTo>
                    <a:pt x="89" y="1"/>
                    <a:pt x="0" y="77"/>
                    <a:pt x="0" y="170"/>
                  </a:cubicBezTo>
                  <a:lnTo>
                    <a:pt x="0" y="3252"/>
                  </a:lnTo>
                  <a:cubicBezTo>
                    <a:pt x="0" y="3344"/>
                    <a:pt x="89" y="3421"/>
                    <a:pt x="200" y="3421"/>
                  </a:cubicBezTo>
                  <a:cubicBezTo>
                    <a:pt x="310" y="3421"/>
                    <a:pt x="401" y="3345"/>
                    <a:pt x="399" y="3253"/>
                  </a:cubicBezTo>
                  <a:lnTo>
                    <a:pt x="399" y="170"/>
                  </a:lnTo>
                  <a:cubicBezTo>
                    <a:pt x="399" y="77"/>
                    <a:pt x="310"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3"/>
            <p:cNvSpPr/>
            <p:nvPr/>
          </p:nvSpPr>
          <p:spPr>
            <a:xfrm>
              <a:off x="3350750" y="1576400"/>
              <a:ext cx="23575" cy="67625"/>
            </a:xfrm>
            <a:custGeom>
              <a:avLst/>
              <a:gdLst/>
              <a:ahLst/>
              <a:cxnLst/>
              <a:rect l="l" t="t" r="r" b="b"/>
              <a:pathLst>
                <a:path w="943" h="2705" extrusionOk="0">
                  <a:moveTo>
                    <a:pt x="472" y="0"/>
                  </a:moveTo>
                  <a:cubicBezTo>
                    <a:pt x="211" y="0"/>
                    <a:pt x="0" y="177"/>
                    <a:pt x="0" y="397"/>
                  </a:cubicBezTo>
                  <a:lnTo>
                    <a:pt x="0" y="2308"/>
                  </a:lnTo>
                  <a:cubicBezTo>
                    <a:pt x="0" y="2526"/>
                    <a:pt x="211" y="2704"/>
                    <a:pt x="472" y="2704"/>
                  </a:cubicBezTo>
                  <a:cubicBezTo>
                    <a:pt x="731" y="2704"/>
                    <a:pt x="943" y="2526"/>
                    <a:pt x="943" y="2308"/>
                  </a:cubicBezTo>
                  <a:lnTo>
                    <a:pt x="943" y="397"/>
                  </a:lnTo>
                  <a:cubicBezTo>
                    <a:pt x="943" y="177"/>
                    <a:pt x="731"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3"/>
            <p:cNvSpPr/>
            <p:nvPr/>
          </p:nvSpPr>
          <p:spPr>
            <a:xfrm>
              <a:off x="3345800" y="1572175"/>
              <a:ext cx="33550" cy="76050"/>
            </a:xfrm>
            <a:custGeom>
              <a:avLst/>
              <a:gdLst/>
              <a:ahLst/>
              <a:cxnLst/>
              <a:rect l="l" t="t" r="r" b="b"/>
              <a:pathLst>
                <a:path w="1342" h="3042" extrusionOk="0">
                  <a:moveTo>
                    <a:pt x="671" y="339"/>
                  </a:moveTo>
                  <a:cubicBezTo>
                    <a:pt x="820" y="339"/>
                    <a:pt x="941" y="440"/>
                    <a:pt x="941" y="567"/>
                  </a:cubicBezTo>
                  <a:lnTo>
                    <a:pt x="941" y="2478"/>
                  </a:lnTo>
                  <a:cubicBezTo>
                    <a:pt x="941" y="2603"/>
                    <a:pt x="820" y="2705"/>
                    <a:pt x="671" y="2705"/>
                  </a:cubicBezTo>
                  <a:cubicBezTo>
                    <a:pt x="522" y="2705"/>
                    <a:pt x="400" y="2603"/>
                    <a:pt x="400" y="2478"/>
                  </a:cubicBezTo>
                  <a:lnTo>
                    <a:pt x="400" y="567"/>
                  </a:lnTo>
                  <a:cubicBezTo>
                    <a:pt x="400" y="440"/>
                    <a:pt x="522" y="339"/>
                    <a:pt x="671" y="339"/>
                  </a:cubicBezTo>
                  <a:close/>
                  <a:moveTo>
                    <a:pt x="671" y="0"/>
                  </a:moveTo>
                  <a:cubicBezTo>
                    <a:pt x="301" y="0"/>
                    <a:pt x="0" y="254"/>
                    <a:pt x="0" y="566"/>
                  </a:cubicBezTo>
                  <a:lnTo>
                    <a:pt x="0" y="2477"/>
                  </a:lnTo>
                  <a:cubicBezTo>
                    <a:pt x="0" y="2788"/>
                    <a:pt x="301" y="3041"/>
                    <a:pt x="671" y="3041"/>
                  </a:cubicBezTo>
                  <a:cubicBezTo>
                    <a:pt x="1041" y="3041"/>
                    <a:pt x="1342" y="2788"/>
                    <a:pt x="1342" y="2477"/>
                  </a:cubicBezTo>
                  <a:lnTo>
                    <a:pt x="1342" y="566"/>
                  </a:lnTo>
                  <a:cubicBezTo>
                    <a:pt x="1342" y="254"/>
                    <a:pt x="1041"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3"/>
            <p:cNvSpPr/>
            <p:nvPr/>
          </p:nvSpPr>
          <p:spPr>
            <a:xfrm>
              <a:off x="3343275" y="1554725"/>
              <a:ext cx="38550" cy="25"/>
            </a:xfrm>
            <a:custGeom>
              <a:avLst/>
              <a:gdLst/>
              <a:ahLst/>
              <a:cxnLst/>
              <a:rect l="l" t="t" r="r" b="b"/>
              <a:pathLst>
                <a:path w="1542" h="1" extrusionOk="0">
                  <a:moveTo>
                    <a:pt x="0" y="1"/>
                  </a:moveTo>
                  <a:lnTo>
                    <a:pt x="1541" y="1"/>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3"/>
            <p:cNvSpPr/>
            <p:nvPr/>
          </p:nvSpPr>
          <p:spPr>
            <a:xfrm>
              <a:off x="3338250" y="1550525"/>
              <a:ext cx="48600" cy="8450"/>
            </a:xfrm>
            <a:custGeom>
              <a:avLst/>
              <a:gdLst/>
              <a:ahLst/>
              <a:cxnLst/>
              <a:rect l="l" t="t" r="r" b="b"/>
              <a:pathLst>
                <a:path w="1944" h="338" extrusionOk="0">
                  <a:moveTo>
                    <a:pt x="201" y="1"/>
                  </a:moveTo>
                  <a:cubicBezTo>
                    <a:pt x="91" y="1"/>
                    <a:pt x="1" y="77"/>
                    <a:pt x="1" y="170"/>
                  </a:cubicBezTo>
                  <a:cubicBezTo>
                    <a:pt x="1" y="263"/>
                    <a:pt x="91" y="338"/>
                    <a:pt x="201" y="338"/>
                  </a:cubicBezTo>
                  <a:lnTo>
                    <a:pt x="1742" y="338"/>
                  </a:lnTo>
                  <a:cubicBezTo>
                    <a:pt x="1854" y="338"/>
                    <a:pt x="1943" y="262"/>
                    <a:pt x="1942" y="170"/>
                  </a:cubicBezTo>
                  <a:cubicBezTo>
                    <a:pt x="1942" y="77"/>
                    <a:pt x="1854" y="1"/>
                    <a:pt x="1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3"/>
            <p:cNvSpPr/>
            <p:nvPr/>
          </p:nvSpPr>
          <p:spPr>
            <a:xfrm>
              <a:off x="3343275" y="1540325"/>
              <a:ext cx="38550" cy="25"/>
            </a:xfrm>
            <a:custGeom>
              <a:avLst/>
              <a:gdLst/>
              <a:ahLst/>
              <a:cxnLst/>
              <a:rect l="l" t="t" r="r" b="b"/>
              <a:pathLst>
                <a:path w="1542" h="1" extrusionOk="0">
                  <a:moveTo>
                    <a:pt x="0" y="0"/>
                  </a:moveTo>
                  <a:lnTo>
                    <a:pt x="1541" y="0"/>
                  </a:lnTo>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3"/>
            <p:cNvSpPr/>
            <p:nvPr/>
          </p:nvSpPr>
          <p:spPr>
            <a:xfrm>
              <a:off x="3338250" y="1536125"/>
              <a:ext cx="48600" cy="8425"/>
            </a:xfrm>
            <a:custGeom>
              <a:avLst/>
              <a:gdLst/>
              <a:ahLst/>
              <a:cxnLst/>
              <a:rect l="l" t="t" r="r" b="b"/>
              <a:pathLst>
                <a:path w="1944" h="337" extrusionOk="0">
                  <a:moveTo>
                    <a:pt x="201" y="0"/>
                  </a:moveTo>
                  <a:cubicBezTo>
                    <a:pt x="91" y="0"/>
                    <a:pt x="1" y="76"/>
                    <a:pt x="1" y="169"/>
                  </a:cubicBezTo>
                  <a:cubicBezTo>
                    <a:pt x="1" y="262"/>
                    <a:pt x="91" y="337"/>
                    <a:pt x="201" y="337"/>
                  </a:cubicBezTo>
                  <a:lnTo>
                    <a:pt x="1742" y="337"/>
                  </a:lnTo>
                  <a:cubicBezTo>
                    <a:pt x="1854" y="337"/>
                    <a:pt x="1943" y="262"/>
                    <a:pt x="1942" y="169"/>
                  </a:cubicBezTo>
                  <a:cubicBezTo>
                    <a:pt x="1942" y="76"/>
                    <a:pt x="1854" y="0"/>
                    <a:pt x="17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3"/>
            <p:cNvSpPr/>
            <p:nvPr/>
          </p:nvSpPr>
          <p:spPr>
            <a:xfrm>
              <a:off x="3041275" y="1645800"/>
              <a:ext cx="278400" cy="459425"/>
            </a:xfrm>
            <a:custGeom>
              <a:avLst/>
              <a:gdLst/>
              <a:ahLst/>
              <a:cxnLst/>
              <a:rect l="l" t="t" r="r" b="b"/>
              <a:pathLst>
                <a:path w="11136" h="18377" extrusionOk="0">
                  <a:moveTo>
                    <a:pt x="3360" y="0"/>
                  </a:moveTo>
                  <a:lnTo>
                    <a:pt x="17" y="18183"/>
                  </a:lnTo>
                  <a:cubicBezTo>
                    <a:pt x="1" y="18275"/>
                    <a:pt x="75" y="18360"/>
                    <a:pt x="184" y="18375"/>
                  </a:cubicBezTo>
                  <a:cubicBezTo>
                    <a:pt x="194" y="18377"/>
                    <a:pt x="205" y="18377"/>
                    <a:pt x="215" y="18377"/>
                  </a:cubicBezTo>
                  <a:cubicBezTo>
                    <a:pt x="312" y="18377"/>
                    <a:pt x="397" y="18317"/>
                    <a:pt x="411" y="18234"/>
                  </a:cubicBezTo>
                  <a:lnTo>
                    <a:pt x="3702" y="336"/>
                  </a:lnTo>
                  <a:lnTo>
                    <a:pt x="7433" y="336"/>
                  </a:lnTo>
                  <a:lnTo>
                    <a:pt x="10724" y="18234"/>
                  </a:lnTo>
                  <a:cubicBezTo>
                    <a:pt x="10738" y="18316"/>
                    <a:pt x="10823" y="18376"/>
                    <a:pt x="10920" y="18376"/>
                  </a:cubicBezTo>
                  <a:cubicBezTo>
                    <a:pt x="10930" y="18376"/>
                    <a:pt x="10941" y="18375"/>
                    <a:pt x="10951" y="18374"/>
                  </a:cubicBezTo>
                  <a:cubicBezTo>
                    <a:pt x="11061" y="18359"/>
                    <a:pt x="11136" y="18274"/>
                    <a:pt x="11118" y="18182"/>
                  </a:cubicBezTo>
                  <a:lnTo>
                    <a:pt x="7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3"/>
            <p:cNvSpPr/>
            <p:nvPr/>
          </p:nvSpPr>
          <p:spPr>
            <a:xfrm>
              <a:off x="3044450" y="1645775"/>
              <a:ext cx="272475" cy="444075"/>
            </a:xfrm>
            <a:custGeom>
              <a:avLst/>
              <a:gdLst/>
              <a:ahLst/>
              <a:cxnLst/>
              <a:rect l="l" t="t" r="r" b="b"/>
              <a:pathLst>
                <a:path w="10899" h="17763" extrusionOk="0">
                  <a:moveTo>
                    <a:pt x="3404" y="1"/>
                  </a:moveTo>
                  <a:cubicBezTo>
                    <a:pt x="3348" y="1"/>
                    <a:pt x="3293" y="20"/>
                    <a:pt x="3253" y="59"/>
                  </a:cubicBezTo>
                  <a:cubicBezTo>
                    <a:pt x="3181" y="130"/>
                    <a:pt x="3188" y="235"/>
                    <a:pt x="3273" y="297"/>
                  </a:cubicBezTo>
                  <a:lnTo>
                    <a:pt x="7582" y="3465"/>
                  </a:lnTo>
                  <a:lnTo>
                    <a:pt x="2769" y="3465"/>
                  </a:lnTo>
                  <a:cubicBezTo>
                    <a:pt x="2686" y="3465"/>
                    <a:pt x="2611" y="3508"/>
                    <a:pt x="2581" y="3574"/>
                  </a:cubicBezTo>
                  <a:cubicBezTo>
                    <a:pt x="2552" y="3638"/>
                    <a:pt x="2574" y="3713"/>
                    <a:pt x="2635" y="3759"/>
                  </a:cubicBezTo>
                  <a:lnTo>
                    <a:pt x="8445" y="8117"/>
                  </a:lnTo>
                  <a:lnTo>
                    <a:pt x="1911" y="8117"/>
                  </a:lnTo>
                  <a:cubicBezTo>
                    <a:pt x="1826" y="8117"/>
                    <a:pt x="1748" y="8166"/>
                    <a:pt x="1721" y="8236"/>
                  </a:cubicBezTo>
                  <a:cubicBezTo>
                    <a:pt x="1694" y="8307"/>
                    <a:pt x="1725" y="8383"/>
                    <a:pt x="1797" y="8425"/>
                  </a:cubicBezTo>
                  <a:lnTo>
                    <a:pt x="9189" y="12772"/>
                  </a:lnTo>
                  <a:lnTo>
                    <a:pt x="1055" y="12772"/>
                  </a:lnTo>
                  <a:cubicBezTo>
                    <a:pt x="966" y="12772"/>
                    <a:pt x="885" y="12824"/>
                    <a:pt x="863" y="12898"/>
                  </a:cubicBezTo>
                  <a:cubicBezTo>
                    <a:pt x="839" y="12971"/>
                    <a:pt x="878" y="13048"/>
                    <a:pt x="956" y="13086"/>
                  </a:cubicBezTo>
                  <a:lnTo>
                    <a:pt x="9930" y="17426"/>
                  </a:lnTo>
                  <a:lnTo>
                    <a:pt x="200" y="17426"/>
                  </a:lnTo>
                  <a:cubicBezTo>
                    <a:pt x="91" y="17426"/>
                    <a:pt x="0" y="17502"/>
                    <a:pt x="0" y="17595"/>
                  </a:cubicBezTo>
                  <a:cubicBezTo>
                    <a:pt x="0" y="17688"/>
                    <a:pt x="90" y="17763"/>
                    <a:pt x="200" y="17763"/>
                  </a:cubicBezTo>
                  <a:lnTo>
                    <a:pt x="10681" y="17763"/>
                  </a:lnTo>
                  <a:cubicBezTo>
                    <a:pt x="10773" y="17763"/>
                    <a:pt x="10851" y="17711"/>
                    <a:pt x="10876" y="17637"/>
                  </a:cubicBezTo>
                  <a:cubicBezTo>
                    <a:pt x="10899" y="17563"/>
                    <a:pt x="10860" y="17486"/>
                    <a:pt x="10782" y="17448"/>
                  </a:cubicBezTo>
                  <a:lnTo>
                    <a:pt x="1807" y="13108"/>
                  </a:lnTo>
                  <a:lnTo>
                    <a:pt x="9826" y="13108"/>
                  </a:lnTo>
                  <a:cubicBezTo>
                    <a:pt x="9914" y="13108"/>
                    <a:pt x="9991" y="13061"/>
                    <a:pt x="10017" y="12989"/>
                  </a:cubicBezTo>
                  <a:cubicBezTo>
                    <a:pt x="10044" y="12919"/>
                    <a:pt x="10013" y="12843"/>
                    <a:pt x="9941" y="12801"/>
                  </a:cubicBezTo>
                  <a:lnTo>
                    <a:pt x="2549" y="8454"/>
                  </a:lnTo>
                  <a:lnTo>
                    <a:pt x="8970" y="8454"/>
                  </a:lnTo>
                  <a:cubicBezTo>
                    <a:pt x="9053" y="8454"/>
                    <a:pt x="9127" y="8412"/>
                    <a:pt x="9157" y="8346"/>
                  </a:cubicBezTo>
                  <a:cubicBezTo>
                    <a:pt x="9187" y="8281"/>
                    <a:pt x="9165" y="8207"/>
                    <a:pt x="9103" y="8160"/>
                  </a:cubicBezTo>
                  <a:lnTo>
                    <a:pt x="3294" y="3802"/>
                  </a:lnTo>
                  <a:lnTo>
                    <a:pt x="8114" y="3802"/>
                  </a:lnTo>
                  <a:cubicBezTo>
                    <a:pt x="8198" y="3802"/>
                    <a:pt x="8272" y="3758"/>
                    <a:pt x="8302" y="3692"/>
                  </a:cubicBezTo>
                  <a:cubicBezTo>
                    <a:pt x="8332" y="3625"/>
                    <a:pt x="8310" y="3552"/>
                    <a:pt x="8246" y="3506"/>
                  </a:cubicBezTo>
                  <a:lnTo>
                    <a:pt x="3537" y="42"/>
                  </a:lnTo>
                  <a:cubicBezTo>
                    <a:pt x="3498" y="15"/>
                    <a:pt x="3451" y="1"/>
                    <a:pt x="3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3"/>
            <p:cNvSpPr/>
            <p:nvPr/>
          </p:nvSpPr>
          <p:spPr>
            <a:xfrm>
              <a:off x="2964600" y="1592275"/>
              <a:ext cx="432000" cy="56500"/>
            </a:xfrm>
            <a:custGeom>
              <a:avLst/>
              <a:gdLst/>
              <a:ahLst/>
              <a:cxnLst/>
              <a:rect l="l" t="t" r="r" b="b"/>
              <a:pathLst>
                <a:path w="17280" h="2260" extrusionOk="0">
                  <a:moveTo>
                    <a:pt x="2968" y="1"/>
                  </a:moveTo>
                  <a:lnTo>
                    <a:pt x="0" y="1372"/>
                  </a:lnTo>
                  <a:lnTo>
                    <a:pt x="0" y="2260"/>
                  </a:lnTo>
                  <a:lnTo>
                    <a:pt x="17280" y="2260"/>
                  </a:lnTo>
                  <a:lnTo>
                    <a:pt x="17280" y="1372"/>
                  </a:lnTo>
                  <a:lnTo>
                    <a:pt x="14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3"/>
            <p:cNvSpPr/>
            <p:nvPr/>
          </p:nvSpPr>
          <p:spPr>
            <a:xfrm>
              <a:off x="2959575" y="1588025"/>
              <a:ext cx="442075" cy="64925"/>
            </a:xfrm>
            <a:custGeom>
              <a:avLst/>
              <a:gdLst/>
              <a:ahLst/>
              <a:cxnLst/>
              <a:rect l="l" t="t" r="r" b="b"/>
              <a:pathLst>
                <a:path w="17683" h="2597" extrusionOk="0">
                  <a:moveTo>
                    <a:pt x="14461" y="341"/>
                  </a:moveTo>
                  <a:lnTo>
                    <a:pt x="17280" y="1643"/>
                  </a:lnTo>
                  <a:lnTo>
                    <a:pt x="17280" y="2261"/>
                  </a:lnTo>
                  <a:lnTo>
                    <a:pt x="401" y="2261"/>
                  </a:lnTo>
                  <a:lnTo>
                    <a:pt x="401" y="1642"/>
                  </a:lnTo>
                  <a:lnTo>
                    <a:pt x="3219" y="341"/>
                  </a:lnTo>
                  <a:close/>
                  <a:moveTo>
                    <a:pt x="3169" y="1"/>
                  </a:moveTo>
                  <a:cubicBezTo>
                    <a:pt x="3136" y="1"/>
                    <a:pt x="3102" y="7"/>
                    <a:pt x="3073" y="21"/>
                  </a:cubicBezTo>
                  <a:lnTo>
                    <a:pt x="104" y="1392"/>
                  </a:lnTo>
                  <a:cubicBezTo>
                    <a:pt x="40" y="1422"/>
                    <a:pt x="0" y="1479"/>
                    <a:pt x="0" y="1541"/>
                  </a:cubicBezTo>
                  <a:lnTo>
                    <a:pt x="0" y="2428"/>
                  </a:lnTo>
                  <a:cubicBezTo>
                    <a:pt x="0" y="2520"/>
                    <a:pt x="91" y="2597"/>
                    <a:pt x="201" y="2597"/>
                  </a:cubicBezTo>
                  <a:lnTo>
                    <a:pt x="17481" y="2597"/>
                  </a:lnTo>
                  <a:cubicBezTo>
                    <a:pt x="17592" y="2597"/>
                    <a:pt x="17682" y="2521"/>
                    <a:pt x="17683" y="2428"/>
                  </a:cubicBezTo>
                  <a:lnTo>
                    <a:pt x="17683" y="1541"/>
                  </a:lnTo>
                  <a:cubicBezTo>
                    <a:pt x="17683" y="1479"/>
                    <a:pt x="17643" y="1422"/>
                    <a:pt x="17579" y="1392"/>
                  </a:cubicBezTo>
                  <a:lnTo>
                    <a:pt x="14611" y="21"/>
                  </a:lnTo>
                  <a:cubicBezTo>
                    <a:pt x="14581" y="7"/>
                    <a:pt x="14548" y="1"/>
                    <a:pt x="14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3"/>
            <p:cNvSpPr/>
            <p:nvPr/>
          </p:nvSpPr>
          <p:spPr>
            <a:xfrm>
              <a:off x="3033225" y="1589150"/>
              <a:ext cx="82150" cy="62775"/>
            </a:xfrm>
            <a:custGeom>
              <a:avLst/>
              <a:gdLst/>
              <a:ahLst/>
              <a:cxnLst/>
              <a:rect l="l" t="t" r="r" b="b"/>
              <a:pathLst>
                <a:path w="3286" h="2511" extrusionOk="0">
                  <a:moveTo>
                    <a:pt x="224" y="0"/>
                  </a:moveTo>
                  <a:cubicBezTo>
                    <a:pt x="169" y="0"/>
                    <a:pt x="115" y="18"/>
                    <a:pt x="75" y="55"/>
                  </a:cubicBezTo>
                  <a:cubicBezTo>
                    <a:pt x="0" y="125"/>
                    <a:pt x="6" y="230"/>
                    <a:pt x="88" y="294"/>
                  </a:cubicBezTo>
                  <a:lnTo>
                    <a:pt x="2926" y="2467"/>
                  </a:lnTo>
                  <a:cubicBezTo>
                    <a:pt x="2965" y="2496"/>
                    <a:pt x="3013" y="2510"/>
                    <a:pt x="3061" y="2510"/>
                  </a:cubicBezTo>
                  <a:cubicBezTo>
                    <a:pt x="3116" y="2510"/>
                    <a:pt x="3171" y="2491"/>
                    <a:pt x="3210" y="2455"/>
                  </a:cubicBezTo>
                  <a:cubicBezTo>
                    <a:pt x="3285" y="2386"/>
                    <a:pt x="3279" y="2280"/>
                    <a:pt x="3198" y="2217"/>
                  </a:cubicBezTo>
                  <a:lnTo>
                    <a:pt x="359"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3"/>
            <p:cNvSpPr/>
            <p:nvPr/>
          </p:nvSpPr>
          <p:spPr>
            <a:xfrm>
              <a:off x="3033225" y="1589125"/>
              <a:ext cx="82150" cy="62800"/>
            </a:xfrm>
            <a:custGeom>
              <a:avLst/>
              <a:gdLst/>
              <a:ahLst/>
              <a:cxnLst/>
              <a:rect l="l" t="t" r="r" b="b"/>
              <a:pathLst>
                <a:path w="3286" h="2512" extrusionOk="0">
                  <a:moveTo>
                    <a:pt x="3062" y="0"/>
                  </a:moveTo>
                  <a:cubicBezTo>
                    <a:pt x="3014" y="0"/>
                    <a:pt x="2965" y="15"/>
                    <a:pt x="2927" y="44"/>
                  </a:cubicBezTo>
                  <a:lnTo>
                    <a:pt x="88" y="2218"/>
                  </a:lnTo>
                  <a:cubicBezTo>
                    <a:pt x="6" y="2281"/>
                    <a:pt x="0" y="2388"/>
                    <a:pt x="75" y="2456"/>
                  </a:cubicBezTo>
                  <a:cubicBezTo>
                    <a:pt x="115" y="2492"/>
                    <a:pt x="169" y="2511"/>
                    <a:pt x="223" y="2511"/>
                  </a:cubicBezTo>
                  <a:cubicBezTo>
                    <a:pt x="271" y="2511"/>
                    <a:pt x="319" y="2497"/>
                    <a:pt x="359" y="2467"/>
                  </a:cubicBezTo>
                  <a:lnTo>
                    <a:pt x="3198" y="294"/>
                  </a:lnTo>
                  <a:cubicBezTo>
                    <a:pt x="3279" y="231"/>
                    <a:pt x="3285" y="126"/>
                    <a:pt x="3210" y="56"/>
                  </a:cubicBezTo>
                  <a:cubicBezTo>
                    <a:pt x="3171" y="19"/>
                    <a:pt x="3116" y="0"/>
                    <a:pt x="3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3"/>
            <p:cNvSpPr/>
            <p:nvPr/>
          </p:nvSpPr>
          <p:spPr>
            <a:xfrm>
              <a:off x="310420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6" y="2467"/>
                  </a:lnTo>
                  <a:cubicBezTo>
                    <a:pt x="2965" y="2496"/>
                    <a:pt x="3013" y="2510"/>
                    <a:pt x="3062" y="2510"/>
                  </a:cubicBezTo>
                  <a:cubicBezTo>
                    <a:pt x="3115" y="2510"/>
                    <a:pt x="3170" y="2491"/>
                    <a:pt x="3211" y="2455"/>
                  </a:cubicBezTo>
                  <a:cubicBezTo>
                    <a:pt x="3284" y="2386"/>
                    <a:pt x="3278" y="2280"/>
                    <a:pt x="3196" y="2217"/>
                  </a:cubicBezTo>
                  <a:lnTo>
                    <a:pt x="359" y="43"/>
                  </a:lnTo>
                  <a:cubicBezTo>
                    <a:pt x="321"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3"/>
            <p:cNvSpPr/>
            <p:nvPr/>
          </p:nvSpPr>
          <p:spPr>
            <a:xfrm>
              <a:off x="3104175" y="1589125"/>
              <a:ext cx="82100" cy="62800"/>
            </a:xfrm>
            <a:custGeom>
              <a:avLst/>
              <a:gdLst/>
              <a:ahLst/>
              <a:cxnLst/>
              <a:rect l="l" t="t" r="r" b="b"/>
              <a:pathLst>
                <a:path w="3284" h="2512" extrusionOk="0">
                  <a:moveTo>
                    <a:pt x="3060" y="0"/>
                  </a:moveTo>
                  <a:cubicBezTo>
                    <a:pt x="3012" y="0"/>
                    <a:pt x="2964" y="15"/>
                    <a:pt x="2926" y="44"/>
                  </a:cubicBezTo>
                  <a:lnTo>
                    <a:pt x="88" y="2218"/>
                  </a:lnTo>
                  <a:cubicBezTo>
                    <a:pt x="6" y="2281"/>
                    <a:pt x="0" y="2388"/>
                    <a:pt x="75" y="2456"/>
                  </a:cubicBezTo>
                  <a:cubicBezTo>
                    <a:pt x="114" y="2492"/>
                    <a:pt x="169" y="2511"/>
                    <a:pt x="223" y="2511"/>
                  </a:cubicBezTo>
                  <a:cubicBezTo>
                    <a:pt x="272" y="2511"/>
                    <a:pt x="319" y="2497"/>
                    <a:pt x="357" y="2467"/>
                  </a:cubicBezTo>
                  <a:lnTo>
                    <a:pt x="3194" y="294"/>
                  </a:lnTo>
                  <a:cubicBezTo>
                    <a:pt x="3277" y="231"/>
                    <a:pt x="3284" y="126"/>
                    <a:pt x="3209" y="56"/>
                  </a:cubicBezTo>
                  <a:cubicBezTo>
                    <a:pt x="3169" y="19"/>
                    <a:pt x="3115" y="0"/>
                    <a:pt x="3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3"/>
            <p:cNvSpPr/>
            <p:nvPr/>
          </p:nvSpPr>
          <p:spPr>
            <a:xfrm>
              <a:off x="3175150" y="1589150"/>
              <a:ext cx="82125" cy="62775"/>
            </a:xfrm>
            <a:custGeom>
              <a:avLst/>
              <a:gdLst/>
              <a:ahLst/>
              <a:cxnLst/>
              <a:rect l="l" t="t" r="r" b="b"/>
              <a:pathLst>
                <a:path w="3285" h="2511" extrusionOk="0">
                  <a:moveTo>
                    <a:pt x="224" y="0"/>
                  </a:moveTo>
                  <a:cubicBezTo>
                    <a:pt x="169" y="0"/>
                    <a:pt x="115" y="18"/>
                    <a:pt x="75" y="55"/>
                  </a:cubicBezTo>
                  <a:cubicBezTo>
                    <a:pt x="0" y="125"/>
                    <a:pt x="7" y="230"/>
                    <a:pt x="88" y="294"/>
                  </a:cubicBezTo>
                  <a:lnTo>
                    <a:pt x="2927" y="2467"/>
                  </a:lnTo>
                  <a:cubicBezTo>
                    <a:pt x="2965" y="2496"/>
                    <a:pt x="3013" y="2510"/>
                    <a:pt x="3061" y="2510"/>
                  </a:cubicBezTo>
                  <a:cubicBezTo>
                    <a:pt x="3115" y="2510"/>
                    <a:pt x="3170" y="2491"/>
                    <a:pt x="3211" y="2455"/>
                  </a:cubicBezTo>
                  <a:cubicBezTo>
                    <a:pt x="3285" y="2386"/>
                    <a:pt x="3279" y="2280"/>
                    <a:pt x="3197" y="2217"/>
                  </a:cubicBezTo>
                  <a:lnTo>
                    <a:pt x="358" y="43"/>
                  </a:lnTo>
                  <a:cubicBezTo>
                    <a:pt x="320" y="14"/>
                    <a:pt x="27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3"/>
            <p:cNvSpPr/>
            <p:nvPr/>
          </p:nvSpPr>
          <p:spPr>
            <a:xfrm>
              <a:off x="3175150" y="1589125"/>
              <a:ext cx="82125" cy="62800"/>
            </a:xfrm>
            <a:custGeom>
              <a:avLst/>
              <a:gdLst/>
              <a:ahLst/>
              <a:cxnLst/>
              <a:rect l="l" t="t" r="r" b="b"/>
              <a:pathLst>
                <a:path w="3285" h="2512" extrusionOk="0">
                  <a:moveTo>
                    <a:pt x="3061" y="0"/>
                  </a:moveTo>
                  <a:cubicBezTo>
                    <a:pt x="3013" y="0"/>
                    <a:pt x="2965" y="15"/>
                    <a:pt x="2927" y="44"/>
                  </a:cubicBezTo>
                  <a:lnTo>
                    <a:pt x="88" y="2218"/>
                  </a:lnTo>
                  <a:cubicBezTo>
                    <a:pt x="7" y="2281"/>
                    <a:pt x="0" y="2388"/>
                    <a:pt x="75" y="2456"/>
                  </a:cubicBezTo>
                  <a:cubicBezTo>
                    <a:pt x="115" y="2492"/>
                    <a:pt x="169" y="2511"/>
                    <a:pt x="224" y="2511"/>
                  </a:cubicBezTo>
                  <a:cubicBezTo>
                    <a:pt x="271" y="2511"/>
                    <a:pt x="319" y="2497"/>
                    <a:pt x="358" y="2467"/>
                  </a:cubicBezTo>
                  <a:lnTo>
                    <a:pt x="3197" y="294"/>
                  </a:lnTo>
                  <a:cubicBezTo>
                    <a:pt x="3279" y="231"/>
                    <a:pt x="3285" y="126"/>
                    <a:pt x="3211" y="56"/>
                  </a:cubicBezTo>
                  <a:cubicBezTo>
                    <a:pt x="3171" y="19"/>
                    <a:pt x="3116" y="0"/>
                    <a:pt x="3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3"/>
            <p:cNvSpPr/>
            <p:nvPr/>
          </p:nvSpPr>
          <p:spPr>
            <a:xfrm>
              <a:off x="3246075" y="1589150"/>
              <a:ext cx="82100" cy="62775"/>
            </a:xfrm>
            <a:custGeom>
              <a:avLst/>
              <a:gdLst/>
              <a:ahLst/>
              <a:cxnLst/>
              <a:rect l="l" t="t" r="r" b="b"/>
              <a:pathLst>
                <a:path w="3284" h="2511" extrusionOk="0">
                  <a:moveTo>
                    <a:pt x="223" y="0"/>
                  </a:moveTo>
                  <a:cubicBezTo>
                    <a:pt x="169" y="0"/>
                    <a:pt x="114" y="18"/>
                    <a:pt x="75" y="55"/>
                  </a:cubicBezTo>
                  <a:cubicBezTo>
                    <a:pt x="1" y="125"/>
                    <a:pt x="6" y="230"/>
                    <a:pt x="88" y="294"/>
                  </a:cubicBezTo>
                  <a:lnTo>
                    <a:pt x="2928" y="2467"/>
                  </a:lnTo>
                  <a:cubicBezTo>
                    <a:pt x="2966" y="2496"/>
                    <a:pt x="3014" y="2510"/>
                    <a:pt x="3063" y="2510"/>
                  </a:cubicBezTo>
                  <a:cubicBezTo>
                    <a:pt x="3117" y="2510"/>
                    <a:pt x="3171" y="2491"/>
                    <a:pt x="3210" y="2455"/>
                  </a:cubicBezTo>
                  <a:cubicBezTo>
                    <a:pt x="3284" y="2386"/>
                    <a:pt x="3278" y="2280"/>
                    <a:pt x="3196" y="2217"/>
                  </a:cubicBezTo>
                  <a:lnTo>
                    <a:pt x="358" y="43"/>
                  </a:lnTo>
                  <a:cubicBezTo>
                    <a:pt x="320" y="14"/>
                    <a:pt x="271"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43"/>
            <p:cNvSpPr/>
            <p:nvPr/>
          </p:nvSpPr>
          <p:spPr>
            <a:xfrm>
              <a:off x="3246039" y="1589125"/>
              <a:ext cx="82175" cy="62800"/>
            </a:xfrm>
            <a:custGeom>
              <a:avLst/>
              <a:gdLst/>
              <a:ahLst/>
              <a:cxnLst/>
              <a:rect l="l" t="t" r="r" b="b"/>
              <a:pathLst>
                <a:path w="3287" h="2512" extrusionOk="0">
                  <a:moveTo>
                    <a:pt x="3064" y="0"/>
                  </a:moveTo>
                  <a:cubicBezTo>
                    <a:pt x="3016" y="0"/>
                    <a:pt x="2968" y="15"/>
                    <a:pt x="2929" y="44"/>
                  </a:cubicBezTo>
                  <a:lnTo>
                    <a:pt x="90" y="2218"/>
                  </a:lnTo>
                  <a:cubicBezTo>
                    <a:pt x="8" y="2281"/>
                    <a:pt x="1" y="2388"/>
                    <a:pt x="76" y="2456"/>
                  </a:cubicBezTo>
                  <a:cubicBezTo>
                    <a:pt x="116" y="2492"/>
                    <a:pt x="170" y="2511"/>
                    <a:pt x="224" y="2511"/>
                  </a:cubicBezTo>
                  <a:cubicBezTo>
                    <a:pt x="273" y="2511"/>
                    <a:pt x="320" y="2497"/>
                    <a:pt x="360" y="2467"/>
                  </a:cubicBezTo>
                  <a:lnTo>
                    <a:pt x="3198" y="294"/>
                  </a:lnTo>
                  <a:cubicBezTo>
                    <a:pt x="3281" y="231"/>
                    <a:pt x="3287" y="126"/>
                    <a:pt x="3213" y="56"/>
                  </a:cubicBezTo>
                  <a:cubicBezTo>
                    <a:pt x="3173" y="19"/>
                    <a:pt x="3118" y="0"/>
                    <a:pt x="3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43"/>
            <p:cNvSpPr/>
            <p:nvPr/>
          </p:nvSpPr>
          <p:spPr>
            <a:xfrm>
              <a:off x="3151825" y="1432875"/>
              <a:ext cx="66225" cy="135850"/>
            </a:xfrm>
            <a:custGeom>
              <a:avLst/>
              <a:gdLst/>
              <a:ahLst/>
              <a:cxnLst/>
              <a:rect l="l" t="t" r="r" b="b"/>
              <a:pathLst>
                <a:path w="2649" h="5434" extrusionOk="0">
                  <a:moveTo>
                    <a:pt x="1903" y="1"/>
                  </a:moveTo>
                  <a:lnTo>
                    <a:pt x="26" y="1688"/>
                  </a:lnTo>
                  <a:lnTo>
                    <a:pt x="1505" y="1688"/>
                  </a:lnTo>
                  <a:lnTo>
                    <a:pt x="1" y="2956"/>
                  </a:lnTo>
                  <a:lnTo>
                    <a:pt x="1505" y="2956"/>
                  </a:lnTo>
                  <a:lnTo>
                    <a:pt x="1" y="4223"/>
                  </a:lnTo>
                  <a:lnTo>
                    <a:pt x="1505" y="4223"/>
                  </a:lnTo>
                  <a:lnTo>
                    <a:pt x="739" y="5433"/>
                  </a:lnTo>
                  <a:lnTo>
                    <a:pt x="2648" y="3825"/>
                  </a:lnTo>
                  <a:lnTo>
                    <a:pt x="1143" y="3825"/>
                  </a:lnTo>
                  <a:lnTo>
                    <a:pt x="2648" y="2556"/>
                  </a:lnTo>
                  <a:lnTo>
                    <a:pt x="1143" y="2556"/>
                  </a:lnTo>
                  <a:lnTo>
                    <a:pt x="2648" y="1289"/>
                  </a:lnTo>
                  <a:lnTo>
                    <a:pt x="1118" y="1289"/>
                  </a:lnTo>
                  <a:lnTo>
                    <a:pt x="1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4388;p40"/>
          <p:cNvSpPr txBox="1">
            <a:spLocks noGrp="1"/>
          </p:cNvSpPr>
          <p:nvPr>
            <p:ph type="title"/>
          </p:nvPr>
        </p:nvSpPr>
        <p:spPr>
          <a:xfrm>
            <a:off x="2453501" y="768461"/>
            <a:ext cx="1197000" cy="1035900"/>
          </a:xfrm>
          <a:prstGeom prst="rect">
            <a:avLst/>
          </a:prstGeom>
          <a:solidFill>
            <a:schemeClr val="accent1">
              <a:lumMod val="20000"/>
              <a:lumOff val="80000"/>
            </a:schemeClr>
          </a:solid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dirty="0">
                <a:latin typeface="Arial" panose="020B0604020202020204" pitchFamily="34" charset="0"/>
                <a:cs typeface="Arial" panose="020B0604020202020204" pitchFamily="34" charset="0"/>
              </a:rPr>
              <a:t>II.</a:t>
            </a:r>
            <a:endParaRPr sz="6000" b="1" dirty="0">
              <a:latin typeface="Arial" panose="020B0604020202020204" pitchFamily="34" charset="0"/>
              <a:cs typeface="Arial" panose="020B0604020202020204" pitchFamily="34" charset="0"/>
            </a:endParaRPr>
          </a:p>
        </p:txBody>
      </p:sp>
      <p:sp>
        <p:nvSpPr>
          <p:cNvPr id="37" name="TextBox 36"/>
          <p:cNvSpPr txBox="1"/>
          <p:nvPr/>
        </p:nvSpPr>
        <p:spPr>
          <a:xfrm>
            <a:off x="533149" y="2169524"/>
            <a:ext cx="5037704" cy="1998176"/>
          </a:xfrm>
          <a:prstGeom prst="rect">
            <a:avLst/>
          </a:prstGeom>
          <a:noFill/>
        </p:spPr>
        <p:txBody>
          <a:bodyPr wrap="square" rtlCol="0">
            <a:spAutoFit/>
          </a:bodyPr>
          <a:lstStyle/>
          <a:p>
            <a:pPr algn="ctr">
              <a:lnSpc>
                <a:spcPct val="150000"/>
              </a:lnSpc>
            </a:pPr>
            <a:r>
              <a:rPr lang="en-US" sz="4400" b="1" dirty="0"/>
              <a:t>SỰ CHUYỂN HÓA NĂNG LƯỢNG</a:t>
            </a:r>
          </a:p>
        </p:txBody>
      </p:sp>
    </p:spTree>
  </p:cSld>
  <p:clrMapOvr>
    <a:masterClrMapping/>
  </p:clrMapOvr>
  <p:transition spd="med">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 name="Group 3"/>
          <p:cNvGrpSpPr/>
          <p:nvPr/>
        </p:nvGrpSpPr>
        <p:grpSpPr>
          <a:xfrm>
            <a:off x="658553" y="287286"/>
            <a:ext cx="4419459" cy="740003"/>
            <a:chOff x="658553" y="287286"/>
            <a:chExt cx="4419459" cy="740003"/>
          </a:xfrm>
        </p:grpSpPr>
        <p:pic>
          <p:nvPicPr>
            <p:cNvPr id="2" name="Picture 1"/>
            <p:cNvPicPr>
              <a:picLocks noChangeAspect="1"/>
            </p:cNvPicPr>
            <p:nvPr/>
          </p:nvPicPr>
          <p:blipFill>
            <a:blip r:embed="rId2"/>
            <a:stretch>
              <a:fillRect/>
            </a:stretch>
          </p:blipFill>
          <p:spPr>
            <a:xfrm>
              <a:off x="658553" y="287286"/>
              <a:ext cx="695954" cy="740003"/>
            </a:xfrm>
            <a:prstGeom prst="rect">
              <a:avLst/>
            </a:prstGeom>
          </p:spPr>
        </p:pic>
        <p:sp>
          <p:nvSpPr>
            <p:cNvPr id="3" name="Rectangle 2"/>
            <p:cNvSpPr/>
            <p:nvPr/>
          </p:nvSpPr>
          <p:spPr>
            <a:xfrm>
              <a:off x="1434066" y="457232"/>
              <a:ext cx="3643946" cy="400110"/>
            </a:xfrm>
            <a:prstGeom prst="rect">
              <a:avLst/>
            </a:prstGeom>
          </p:spPr>
          <p:txBody>
            <a:bodyPr wrap="none">
              <a:spAutoFit/>
            </a:bodyPr>
            <a:lstStyle/>
            <a:p>
              <a:r>
                <a:rPr lang="en-US" sz="2000" dirty="0">
                  <a:solidFill>
                    <a:schemeClr val="tx1">
                      <a:lumMod val="75000"/>
                      <a:lumOff val="25000"/>
                    </a:schemeClr>
                  </a:solidFill>
                </a:rPr>
                <a:t>Chia </a:t>
              </a:r>
              <a:r>
                <a:rPr lang="en-US" sz="2000" dirty="0" err="1">
                  <a:solidFill>
                    <a:schemeClr val="tx1">
                      <a:lumMod val="75000"/>
                      <a:lumOff val="25000"/>
                    </a:schemeClr>
                  </a:solidFill>
                </a:rPr>
                <a:t>lớp</a:t>
              </a:r>
              <a:r>
                <a:rPr lang="en-US" sz="2000" dirty="0">
                  <a:solidFill>
                    <a:schemeClr val="tx1">
                      <a:lumMod val="75000"/>
                      <a:lumOff val="25000"/>
                    </a:schemeClr>
                  </a:solidFill>
                </a:rPr>
                <a:t> </a:t>
              </a:r>
              <a:r>
                <a:rPr lang="en-US" sz="2000" dirty="0" err="1">
                  <a:solidFill>
                    <a:schemeClr val="tx1">
                      <a:lumMod val="75000"/>
                      <a:lumOff val="25000"/>
                    </a:schemeClr>
                  </a:solidFill>
                </a:rPr>
                <a:t>thành</a:t>
              </a:r>
              <a:r>
                <a:rPr lang="en-US" sz="2000" dirty="0">
                  <a:solidFill>
                    <a:schemeClr val="tx1">
                      <a:lumMod val="75000"/>
                      <a:lumOff val="25000"/>
                    </a:schemeClr>
                  </a:solidFill>
                </a:rPr>
                <a:t> </a:t>
              </a:r>
              <a:r>
                <a:rPr lang="en-US" sz="2000" dirty="0" err="1">
                  <a:solidFill>
                    <a:schemeClr val="tx1">
                      <a:lumMod val="75000"/>
                      <a:lumOff val="25000"/>
                    </a:schemeClr>
                  </a:solidFill>
                </a:rPr>
                <a:t>nhóm</a:t>
              </a:r>
              <a:r>
                <a:rPr lang="en-US" sz="2000" dirty="0">
                  <a:solidFill>
                    <a:schemeClr val="tx1">
                      <a:lumMod val="75000"/>
                      <a:lumOff val="25000"/>
                    </a:schemeClr>
                  </a:solidFill>
                </a:rPr>
                <a:t> 4 – 5 HS</a:t>
              </a:r>
            </a:p>
          </p:txBody>
        </p:sp>
      </p:grpSp>
      <p:sp>
        <p:nvSpPr>
          <p:cNvPr id="5" name="Rounded Rectangle 4"/>
          <p:cNvSpPr/>
          <p:nvPr/>
        </p:nvSpPr>
        <p:spPr>
          <a:xfrm>
            <a:off x="658553" y="1281980"/>
            <a:ext cx="3246634"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solidFill>
                  <a:schemeClr val="accent3"/>
                </a:solidFill>
                <a:latin typeface="Arial" panose="020B0604020202020204" pitchFamily="34" charset="0"/>
                <a:cs typeface="Arial" panose="020B0604020202020204" pitchFamily="34" charset="0"/>
              </a:rPr>
              <a:t>Hoạt</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động</a:t>
            </a:r>
            <a:r>
              <a:rPr lang="en-US" sz="2000" b="1" dirty="0">
                <a:solidFill>
                  <a:schemeClr val="accent3"/>
                </a:solidFill>
                <a:latin typeface="Arial" panose="020B0604020202020204" pitchFamily="34" charset="0"/>
                <a:cs typeface="Arial" panose="020B0604020202020204" pitchFamily="34" charset="0"/>
              </a:rPr>
              <a:t> (SGK - tr.19)</a:t>
            </a:r>
          </a:p>
        </p:txBody>
      </p:sp>
      <p:sp>
        <p:nvSpPr>
          <p:cNvPr id="6" name="Rectangle 5"/>
          <p:cNvSpPr/>
          <p:nvPr/>
        </p:nvSpPr>
        <p:spPr>
          <a:xfrm>
            <a:off x="658553" y="2041534"/>
            <a:ext cx="6540573" cy="400110"/>
          </a:xfrm>
          <a:prstGeom prst="rect">
            <a:avLst/>
          </a:prstGeom>
        </p:spPr>
        <p:txBody>
          <a:bodyPr wrap="none">
            <a:spAutoFit/>
          </a:bodyPr>
          <a:lstStyle/>
          <a:p>
            <a:pPr algn="just">
              <a:spcAft>
                <a:spcPts val="800"/>
              </a:spcAft>
            </a:pP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Thí</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nghiệm</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về</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sự</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chuyển</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hóa</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động</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năng</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thế</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năng</a:t>
            </a:r>
            <a:endPar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479404" y="2921507"/>
            <a:ext cx="2090879" cy="1802591"/>
          </a:xfrm>
          <a:prstGeom prst="rect">
            <a:avLst/>
          </a:prstGeom>
        </p:spPr>
      </p:pic>
      <p:pic>
        <p:nvPicPr>
          <p:cNvPr id="8" name="Picture 7"/>
          <p:cNvPicPr>
            <a:picLocks noChangeAspect="1"/>
          </p:cNvPicPr>
          <p:nvPr/>
        </p:nvPicPr>
        <p:blipFill>
          <a:blip r:embed="rId4"/>
          <a:stretch>
            <a:fillRect/>
          </a:stretch>
        </p:blipFill>
        <p:spPr>
          <a:xfrm>
            <a:off x="7329199" y="428198"/>
            <a:ext cx="1558181" cy="1418861"/>
          </a:xfrm>
          <a:prstGeom prst="rect">
            <a:avLst/>
          </a:prstGeom>
        </p:spPr>
      </p:pic>
      <p:sp>
        <p:nvSpPr>
          <p:cNvPr id="9" name="TextBox 8"/>
          <p:cNvSpPr txBox="1"/>
          <p:nvPr/>
        </p:nvSpPr>
        <p:spPr>
          <a:xfrm>
            <a:off x="658553" y="2831196"/>
            <a:ext cx="2099734"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err="1"/>
              <a:t>Chuẩn</a:t>
            </a:r>
            <a:r>
              <a:rPr lang="en-US" sz="2000" b="1" dirty="0"/>
              <a:t> </a:t>
            </a:r>
            <a:r>
              <a:rPr lang="en-US" sz="2000" b="1" dirty="0" err="1"/>
              <a:t>bị</a:t>
            </a:r>
            <a:r>
              <a:rPr lang="en-US" sz="2000" b="1" dirty="0"/>
              <a:t>:</a:t>
            </a:r>
          </a:p>
        </p:txBody>
      </p:sp>
      <p:grpSp>
        <p:nvGrpSpPr>
          <p:cNvPr id="12" name="Group 11"/>
          <p:cNvGrpSpPr/>
          <p:nvPr/>
        </p:nvGrpSpPr>
        <p:grpSpPr>
          <a:xfrm>
            <a:off x="4968930" y="2831196"/>
            <a:ext cx="3836403" cy="1477328"/>
            <a:chOff x="4878619" y="2831196"/>
            <a:chExt cx="3836403" cy="1477328"/>
          </a:xfrm>
        </p:grpSpPr>
        <p:sp>
          <p:nvSpPr>
            <p:cNvPr id="11" name="Rounded Rectangular Callout 10"/>
            <p:cNvSpPr/>
            <p:nvPr/>
          </p:nvSpPr>
          <p:spPr>
            <a:xfrm>
              <a:off x="4878619" y="2831196"/>
              <a:ext cx="3836403" cy="1477328"/>
            </a:xfrm>
            <a:prstGeom prst="wedgeRoundRectCallout">
              <a:avLst>
                <a:gd name="adj1" fmla="val -63795"/>
                <a:gd name="adj2" fmla="val 38047"/>
                <a:gd name="adj3" fmla="val 1666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5063" y="2831196"/>
              <a:ext cx="3723514" cy="1477328"/>
            </a:xfrm>
            <a:prstGeom prst="rect">
              <a:avLst/>
            </a:prstGeom>
          </p:spPr>
          <p:txBody>
            <a:bodyPr wrap="square">
              <a:spAutoFit/>
            </a:bodyPr>
            <a:lstStyle/>
            <a:p>
              <a:pPr algn="just">
                <a:lnSpc>
                  <a:spcPct val="150000"/>
                </a:lnSpc>
              </a:pPr>
              <a:r>
                <a:rPr lang="vi-VN" sz="2000" dirty="0"/>
                <a:t>Con lắc đơn (gồm vật nặng, sợi dây không dãn) được treo vào giá thí nghiệm.</a:t>
              </a:r>
              <a:endParaRPr lang="en-US" sz="2000" dirty="0"/>
            </a:p>
          </p:txBody>
        </p:sp>
      </p:grpSp>
    </p:spTree>
    <p:extLst>
      <p:ext uri="{BB962C8B-B14F-4D97-AF65-F5344CB8AC3E}">
        <p14:creationId xmlns:p14="http://schemas.microsoft.com/office/powerpoint/2010/main" val="182899241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4"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1"/>
          <p:cNvSpPr txBox="1"/>
          <p:nvPr/>
        </p:nvSpPr>
        <p:spPr>
          <a:xfrm>
            <a:off x="466641" y="547207"/>
            <a:ext cx="1915314"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err="1"/>
              <a:t>Tiến</a:t>
            </a:r>
            <a:r>
              <a:rPr lang="en-US" sz="2000" b="1" dirty="0"/>
              <a:t> </a:t>
            </a:r>
            <a:r>
              <a:rPr lang="en-US" sz="2000" b="1" dirty="0" err="1"/>
              <a:t>hành</a:t>
            </a:r>
            <a:r>
              <a:rPr lang="en-US" sz="2000" b="1" dirty="0"/>
              <a:t>:</a:t>
            </a:r>
          </a:p>
        </p:txBody>
      </p:sp>
      <p:sp>
        <p:nvSpPr>
          <p:cNvPr id="5" name="Rectangle 4"/>
          <p:cNvSpPr/>
          <p:nvPr/>
        </p:nvSpPr>
        <p:spPr>
          <a:xfrm>
            <a:off x="466638" y="1023933"/>
            <a:ext cx="5595491" cy="188199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a:t>Kéo vật nặng đến vị trí A ở độ cao h rồi thả nhẹ, vật nặng chuyển động đến vị trí thấp nhất O rồi tiếp tục đi lên và dừng lại tại điểm B (Hình 3.2), sau đó chuyển động ngược lại.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200" y="1152176"/>
            <a:ext cx="2631792" cy="2934402"/>
          </a:xfrm>
          <a:prstGeom prst="rect">
            <a:avLst/>
          </a:prstGeom>
        </p:spPr>
      </p:pic>
      <p:sp>
        <p:nvSpPr>
          <p:cNvPr id="7" name="Rectangle 6"/>
          <p:cNvSpPr/>
          <p:nvPr/>
        </p:nvSpPr>
        <p:spPr>
          <a:xfrm>
            <a:off x="466638" y="3625047"/>
            <a:ext cx="5595490"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vi-VN" sz="2000" dirty="0"/>
              <a:t>Quan sát vật nặng chuyển động qua lại điểm O sau một khoảng thời gian.</a:t>
            </a:r>
          </a:p>
        </p:txBody>
      </p:sp>
      <p:sp>
        <p:nvSpPr>
          <p:cNvPr id="8" name="Rectangle 7"/>
          <p:cNvSpPr/>
          <p:nvPr/>
        </p:nvSpPr>
        <p:spPr>
          <a:xfrm>
            <a:off x="466637" y="2988486"/>
            <a:ext cx="5595491" cy="553998"/>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vi-VN" sz="2000" dirty="0"/>
              <a:t>So sánh độ cao điểm B với độ cao điểm A.</a:t>
            </a:r>
          </a:p>
        </p:txBody>
      </p:sp>
      <p:pic>
        <p:nvPicPr>
          <p:cNvPr id="12" name="Picture 11"/>
          <p:cNvPicPr>
            <a:picLocks noChangeAspect="1"/>
          </p:cNvPicPr>
          <p:nvPr/>
        </p:nvPicPr>
        <p:blipFill>
          <a:blip r:embed="rId3"/>
          <a:stretch>
            <a:fillRect/>
          </a:stretch>
        </p:blipFill>
        <p:spPr>
          <a:xfrm rot="6063112">
            <a:off x="8108427" y="-85513"/>
            <a:ext cx="603117" cy="943902"/>
          </a:xfrm>
          <a:prstGeom prst="rect">
            <a:avLst/>
          </a:prstGeom>
        </p:spPr>
      </p:pic>
    </p:spTree>
    <p:extLst>
      <p:ext uri="{BB962C8B-B14F-4D97-AF65-F5344CB8AC3E}">
        <p14:creationId xmlns:p14="http://schemas.microsoft.com/office/powerpoint/2010/main" val="274565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1"/>
          <p:cNvSpPr txBox="1"/>
          <p:nvPr/>
        </p:nvSpPr>
        <p:spPr>
          <a:xfrm>
            <a:off x="466640" y="547207"/>
            <a:ext cx="3902160" cy="430887"/>
          </a:xfrm>
          <a:prstGeom prst="rect">
            <a:avLst/>
          </a:prstGeom>
          <a:noFill/>
        </p:spPr>
        <p:txBody>
          <a:bodyPr wrap="square" rtlCol="0">
            <a:spAutoFit/>
          </a:bodyPr>
          <a:lstStyle/>
          <a:p>
            <a:pPr marL="342900" indent="-342900">
              <a:buFont typeface="Wingdings" panose="05000000000000000000" pitchFamily="2" charset="2"/>
              <a:buChar char="Ø"/>
            </a:pPr>
            <a:r>
              <a:rPr lang="en-US" sz="2200" b="1" dirty="0" err="1"/>
              <a:t>Trả</a:t>
            </a:r>
            <a:r>
              <a:rPr lang="en-US" sz="2200" b="1" dirty="0"/>
              <a:t> </a:t>
            </a:r>
            <a:r>
              <a:rPr lang="en-US" sz="2200" b="1" dirty="0" err="1"/>
              <a:t>lời</a:t>
            </a:r>
            <a:r>
              <a:rPr lang="en-US" sz="2200" b="1" dirty="0"/>
              <a:t> </a:t>
            </a:r>
            <a:r>
              <a:rPr lang="en-US" sz="2200" b="1" dirty="0" err="1"/>
              <a:t>các</a:t>
            </a:r>
            <a:r>
              <a:rPr lang="en-US" sz="2200" b="1" dirty="0"/>
              <a:t> </a:t>
            </a:r>
            <a:r>
              <a:rPr lang="en-US" sz="2200" b="1" dirty="0" err="1"/>
              <a:t>câu</a:t>
            </a:r>
            <a:r>
              <a:rPr lang="en-US" sz="2200" b="1" dirty="0"/>
              <a:t> </a:t>
            </a:r>
            <a:r>
              <a:rPr lang="en-US" sz="2200" b="1" dirty="0" err="1"/>
              <a:t>hỏi</a:t>
            </a:r>
            <a:r>
              <a:rPr lang="en-US" sz="2200" b="1" dirty="0"/>
              <a:t> </a:t>
            </a:r>
            <a:r>
              <a:rPr lang="en-US" sz="2200" b="1" dirty="0" err="1"/>
              <a:t>sau</a:t>
            </a:r>
            <a:r>
              <a:rPr lang="en-US" sz="2200" b="1" dirty="0"/>
              <a:t>:</a:t>
            </a:r>
          </a:p>
        </p:txBody>
      </p:sp>
      <p:sp>
        <p:nvSpPr>
          <p:cNvPr id="5" name="Rectangle 4"/>
          <p:cNvSpPr/>
          <p:nvPr/>
        </p:nvSpPr>
        <p:spPr>
          <a:xfrm>
            <a:off x="466638" y="1287240"/>
            <a:ext cx="5403584" cy="1446550"/>
          </a:xfrm>
          <a:prstGeom prst="rect">
            <a:avLst/>
          </a:prstGeom>
        </p:spPr>
        <p:txBody>
          <a:bodyPr wrap="square">
            <a:spAutoFit/>
          </a:bodyPr>
          <a:lstStyle/>
          <a:p>
            <a:pPr algn="just">
              <a:lnSpc>
                <a:spcPct val="200000"/>
              </a:lnSpc>
              <a:spcAft>
                <a:spcPts val="800"/>
              </a:spcAft>
            </a:pPr>
            <a:r>
              <a:rPr lang="en-US" sz="2200" dirty="0">
                <a:latin typeface="Arial" panose="020B0604020202020204" pitchFamily="34" charset="0"/>
                <a:ea typeface="Times New Roman" panose="02020603050405020304" pitchFamily="18" charset="0"/>
                <a:cs typeface="Arial" panose="020B0604020202020204" pitchFamily="34" charset="0"/>
              </a:rPr>
              <a:t>1. </a:t>
            </a:r>
            <a:r>
              <a:rPr lang="en-US" sz="2200" dirty="0" err="1">
                <a:latin typeface="Arial" panose="020B0604020202020204" pitchFamily="34" charset="0"/>
                <a:ea typeface="Times New Roman" panose="02020603050405020304" pitchFamily="18" charset="0"/>
                <a:cs typeface="Arial" panose="020B0604020202020204" pitchFamily="34" charset="0"/>
              </a:rPr>
              <a:t>Có</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nhận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xét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gì</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về</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sự</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chuyển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hoá</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giữa</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động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năng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và</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thế</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năng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của</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vật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nặng</a:t>
            </a:r>
            <a:r>
              <a:rPr lang="en-US"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466638" y="2864308"/>
            <a:ext cx="5403584" cy="1446550"/>
          </a:xfrm>
          <a:prstGeom prst="rect">
            <a:avLst/>
          </a:prstGeom>
        </p:spPr>
        <p:txBody>
          <a:bodyPr wrap="square">
            <a:spAutoFit/>
          </a:bodyPr>
          <a:lstStyle/>
          <a:p>
            <a:pPr lvl="0" algn="just">
              <a:lnSpc>
                <a:spcPct val="200000"/>
              </a:lnSpc>
            </a:pPr>
            <a:r>
              <a:rPr lang="vi-VN" sz="2200" dirty="0"/>
              <a:t>2. Sau một thời gian chuyển động, vì sao độ cao của vật nặng giảm dần?</a:t>
            </a:r>
          </a:p>
        </p:txBody>
      </p:sp>
      <p:pic>
        <p:nvPicPr>
          <p:cNvPr id="11" name="Picture 10"/>
          <p:cNvPicPr>
            <a:picLocks noChangeAspect="1"/>
          </p:cNvPicPr>
          <p:nvPr/>
        </p:nvPicPr>
        <p:blipFill>
          <a:blip r:embed="rId2"/>
          <a:stretch>
            <a:fillRect/>
          </a:stretch>
        </p:blipFill>
        <p:spPr>
          <a:xfrm>
            <a:off x="4530110" y="4020907"/>
            <a:ext cx="1223956" cy="1122593"/>
          </a:xfrm>
          <a:prstGeom prst="rect">
            <a:avLst/>
          </a:prstGeom>
        </p:spPr>
      </p:pic>
      <p:pic>
        <p:nvPicPr>
          <p:cNvPr id="12" name="Picture 11"/>
          <p:cNvPicPr>
            <a:picLocks noChangeAspect="1"/>
          </p:cNvPicPr>
          <p:nvPr/>
        </p:nvPicPr>
        <p:blipFill>
          <a:blip r:embed="rId3"/>
          <a:stretch>
            <a:fillRect/>
          </a:stretch>
        </p:blipFill>
        <p:spPr>
          <a:xfrm rot="6063112">
            <a:off x="8108427" y="-85513"/>
            <a:ext cx="603117" cy="9439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954" y="978094"/>
            <a:ext cx="2538740" cy="3351137"/>
          </a:xfrm>
          <a:prstGeom prst="rect">
            <a:avLst/>
          </a:prstGeom>
        </p:spPr>
      </p:pic>
    </p:spTree>
    <p:extLst>
      <p:ext uri="{BB962C8B-B14F-4D97-AF65-F5344CB8AC3E}">
        <p14:creationId xmlns:p14="http://schemas.microsoft.com/office/powerpoint/2010/main" val="2323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9451" y="349275"/>
            <a:ext cx="7704000" cy="634500"/>
          </a:xfrm>
        </p:spPr>
        <p:txBody>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KHỞI ĐỘNG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19" y="1363801"/>
            <a:ext cx="3527569" cy="2939641"/>
          </a:xfrm>
          <a:prstGeom prst="rect">
            <a:avLst/>
          </a:prstGeom>
        </p:spPr>
      </p:pic>
      <p:grpSp>
        <p:nvGrpSpPr>
          <p:cNvPr id="10" name="Group 9"/>
          <p:cNvGrpSpPr/>
          <p:nvPr/>
        </p:nvGrpSpPr>
        <p:grpSpPr>
          <a:xfrm>
            <a:off x="4199231" y="928901"/>
            <a:ext cx="4581465" cy="3404556"/>
            <a:chOff x="483693" y="1085251"/>
            <a:chExt cx="4581465" cy="3404556"/>
          </a:xfrm>
        </p:grpSpPr>
        <p:sp>
          <p:nvSpPr>
            <p:cNvPr id="7" name="Rectangle 6"/>
            <p:cNvSpPr/>
            <p:nvPr/>
          </p:nvSpPr>
          <p:spPr>
            <a:xfrm>
              <a:off x="483693" y="1627485"/>
              <a:ext cx="4581465" cy="2862322"/>
            </a:xfrm>
            <a:prstGeom prst="rect">
              <a:avLst/>
            </a:prstGeom>
          </p:spPr>
          <p:txBody>
            <a:bodyPr wrap="square">
              <a:spAutoFit/>
            </a:bodyPr>
            <a:lstStyle/>
            <a:p>
              <a:pPr algn="just">
                <a:lnSpc>
                  <a:spcPct val="150000"/>
                </a:lnSpc>
              </a:pPr>
              <a:r>
                <a:rPr lang="vi-VN" sz="2000" dirty="0"/>
                <a:t>Khi sử dụng búa máy để đóng cọc, đầu b</a:t>
              </a:r>
              <a:r>
                <a:rPr lang="en-US" sz="2000" dirty="0"/>
                <a:t>ú</a:t>
              </a:r>
              <a:r>
                <a:rPr lang="vi-VN" sz="2000" dirty="0"/>
                <a:t>a được nâng lên đến một độ cao nhất định rồi thả cho rơi xuống cọc cần đóng. Trong quá trình rơi, động năng và thế năng của đầu búa chuyển hóa qua lại lẫn nhau như thế nào?</a:t>
              </a:r>
              <a:endParaRPr lang="en-US" sz="2000" dirty="0"/>
            </a:p>
          </p:txBody>
        </p:sp>
        <p:pic>
          <p:nvPicPr>
            <p:cNvPr id="9" name="Picture 8"/>
            <p:cNvPicPr>
              <a:picLocks noChangeAspect="1"/>
            </p:cNvPicPr>
            <p:nvPr/>
          </p:nvPicPr>
          <p:blipFill>
            <a:blip r:embed="rId4"/>
            <a:stretch>
              <a:fillRect/>
            </a:stretch>
          </p:blipFill>
          <p:spPr>
            <a:xfrm>
              <a:off x="2238037" y="1085251"/>
              <a:ext cx="1072775" cy="577648"/>
            </a:xfrm>
            <a:prstGeom prst="rect">
              <a:avLst/>
            </a:prstGeom>
          </p:spPr>
        </p:pic>
      </p:grpSp>
    </p:spTree>
    <p:extLst>
      <p:ext uri="{BB962C8B-B14F-4D97-AF65-F5344CB8AC3E}">
        <p14:creationId xmlns:p14="http://schemas.microsoft.com/office/powerpoint/2010/main" val="268530710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431984">
            <a:off x="3729882" y="106530"/>
            <a:ext cx="1770217" cy="1116137"/>
            <a:chOff x="418179" y="216891"/>
            <a:chExt cx="1819024" cy="1146910"/>
          </a:xfrm>
        </p:grpSpPr>
        <p:pic>
          <p:nvPicPr>
            <p:cNvPr id="25" name="Picture 24"/>
            <p:cNvPicPr>
              <a:picLocks noChangeAspect="1"/>
            </p:cNvPicPr>
            <p:nvPr/>
          </p:nvPicPr>
          <p:blipFill>
            <a:blip r:embed="rId3"/>
            <a:stretch>
              <a:fillRect/>
            </a:stretch>
          </p:blipFill>
          <p:spPr>
            <a:xfrm rot="21283527">
              <a:off x="418179" y="216891"/>
              <a:ext cx="1819024" cy="1146910"/>
            </a:xfrm>
            <a:prstGeom prst="rect">
              <a:avLst/>
            </a:prstGeom>
          </p:spPr>
        </p:pic>
        <p:sp>
          <p:nvSpPr>
            <p:cNvPr id="26" name="TextBox 25"/>
            <p:cNvSpPr txBox="1"/>
            <p:nvPr/>
          </p:nvSpPr>
          <p:spPr>
            <a:xfrm rot="21180831">
              <a:off x="739893" y="565510"/>
              <a:ext cx="1175595" cy="400110"/>
            </a:xfrm>
            <a:prstGeom prst="rect">
              <a:avLst/>
            </a:prstGeom>
            <a:noFill/>
          </p:spPr>
          <p:txBody>
            <a:bodyPr wrap="square" rtlCol="0">
              <a:spAutoFit/>
            </a:bodyPr>
            <a:lstStyle/>
            <a:p>
              <a:pPr algn="ctr"/>
              <a:r>
                <a:rPr lang="en-US" sz="2000" b="1" dirty="0" err="1"/>
                <a:t>Gợi</a:t>
              </a:r>
              <a:r>
                <a:rPr lang="en-US" sz="2000" b="1" dirty="0"/>
                <a:t> ý</a:t>
              </a:r>
            </a:p>
          </p:txBody>
        </p:sp>
      </p:grpSp>
      <p:sp>
        <p:nvSpPr>
          <p:cNvPr id="2" name="Rounded Rectangle 1"/>
          <p:cNvSpPr/>
          <p:nvPr/>
        </p:nvSpPr>
        <p:spPr>
          <a:xfrm>
            <a:off x="632177" y="981154"/>
            <a:ext cx="1207912" cy="541866"/>
          </a:xfrm>
          <a:prstGeom prst="roundRect">
            <a:avLst/>
          </a:prstGeom>
          <a:solidFill>
            <a:schemeClr val="accent2">
              <a:lumMod val="75000"/>
            </a:schemeClr>
          </a:solidFill>
          <a:ln w="19050">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1:</a:t>
            </a:r>
          </a:p>
        </p:txBody>
      </p:sp>
      <p:sp>
        <p:nvSpPr>
          <p:cNvPr id="4" name="Rectangle 3"/>
          <p:cNvSpPr/>
          <p:nvPr/>
        </p:nvSpPr>
        <p:spPr>
          <a:xfrm>
            <a:off x="3285066" y="1618830"/>
            <a:ext cx="5601418" cy="2862322"/>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Times New Roman" panose="02020603050405020304" pitchFamily="18" charset="0"/>
                <a:cs typeface="Arial" panose="020B0604020202020204" pitchFamily="34" charset="0"/>
              </a:rPr>
              <a:t>Vận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tốc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con </a:t>
            </a:r>
            <a:r>
              <a:rPr lang="en-US" sz="2000" dirty="0" err="1">
                <a:latin typeface="Arial" panose="020B0604020202020204" pitchFamily="34" charset="0"/>
                <a:ea typeface="Times New Roman" panose="02020603050405020304" pitchFamily="18" charset="0"/>
                <a:cs typeface="Arial" panose="020B0604020202020204" pitchFamily="34" charset="0"/>
              </a:rPr>
              <a:t>lắc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con </a:t>
            </a:r>
            <a:r>
              <a:rPr lang="en-US" sz="2000" dirty="0" err="1">
                <a:latin typeface="Arial" panose="020B0604020202020204" pitchFamily="34" charset="0"/>
                <a:ea typeface="Times New Roman" panose="02020603050405020304" pitchFamily="18" charset="0"/>
                <a:cs typeface="Arial" panose="020B0604020202020204" pitchFamily="34" charset="0"/>
              </a:rPr>
              <a:t>lắc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O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giảm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con </a:t>
            </a:r>
            <a:r>
              <a:rPr lang="en-US" sz="2000" dirty="0" err="1">
                <a:latin typeface="Arial" panose="020B0604020202020204" pitchFamily="34" charset="0"/>
                <a:ea typeface="Times New Roman" panose="02020603050405020304" pitchFamily="18" charset="0"/>
                <a:cs typeface="Arial" panose="020B0604020202020204" pitchFamily="34" charset="0"/>
              </a:rPr>
              <a:t>lắc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O </a:t>
            </a:r>
            <a:r>
              <a:rPr lang="en-US" sz="2000" dirty="0" err="1">
                <a:latin typeface="Arial" panose="020B0604020202020204" pitchFamily="34" charset="0"/>
                <a:ea typeface="Times New Roman" panose="02020603050405020304" pitchFamily="18" charset="0"/>
                <a:cs typeface="Arial" panose="020B0604020202020204" pitchFamily="34" charset="0"/>
              </a:rPr>
              <a:t>đến</a:t>
            </a:r>
            <a:r>
              <a:rPr lang="en-US" sz="2000" dirty="0">
                <a:latin typeface="Arial" panose="020B0604020202020204" pitchFamily="34" charset="0"/>
                <a:ea typeface="Times New Roman" panose="02020603050405020304" pitchFamily="18" charset="0"/>
                <a:cs typeface="Arial" panose="020B0604020202020204" pitchFamily="34" charset="0"/>
              </a:rPr>
              <a:t> B. Ở </a:t>
            </a:r>
            <a:r>
              <a:rPr lang="en-US" sz="2000" dirty="0" err="1">
                <a:latin typeface="Arial" panose="020B0604020202020204" pitchFamily="34" charset="0"/>
                <a:ea typeface="Times New Roman" panose="02020603050405020304" pitchFamily="18" charset="0"/>
                <a:cs typeface="Arial" panose="020B0604020202020204" pitchFamily="34" charset="0"/>
              </a:rPr>
              <a:t>vị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trí</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cao</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 </a:t>
            </a:r>
            <a:r>
              <a:rPr lang="en-US" sz="2000" dirty="0" err="1">
                <a:latin typeface="Arial" panose="020B0604020202020204" pitchFamily="34" charset="0"/>
                <a:ea typeface="Times New Roman" panose="02020603050405020304" pitchFamily="18" charset="0"/>
                <a:cs typeface="Arial" panose="020B0604020202020204" pitchFamily="34" charset="0"/>
              </a:rPr>
              <a:t>hoặc</a:t>
            </a:r>
            <a:r>
              <a:rPr lang="en-US" sz="2000" dirty="0">
                <a:latin typeface="Arial" panose="020B0604020202020204" pitchFamily="34" charset="0"/>
                <a:ea typeface="Times New Roman" panose="02020603050405020304" pitchFamily="18" charset="0"/>
                <a:cs typeface="Arial" panose="020B0604020202020204" pitchFamily="34" charset="0"/>
              </a:rPr>
              <a:t> B) </a:t>
            </a:r>
            <a:r>
              <a:rPr lang="en-US" sz="2000" dirty="0" err="1">
                <a:latin typeface="Arial" panose="020B0604020202020204" pitchFamily="34" charset="0"/>
                <a:ea typeface="Times New Roman" panose="02020603050405020304" pitchFamily="18" charset="0"/>
                <a:cs typeface="Arial" panose="020B0604020202020204" pitchFamily="34" charset="0"/>
              </a:rPr>
              <a:t>thì</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lớn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còn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nhỏ</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bằng</a:t>
            </a:r>
            <a:r>
              <a:rPr lang="en-US" sz="2000" dirty="0">
                <a:latin typeface="Arial" panose="020B0604020202020204" pitchFamily="34" charset="0"/>
                <a:ea typeface="Times New Roman" panose="02020603050405020304" pitchFamily="18" charset="0"/>
                <a:cs typeface="Arial" panose="020B0604020202020204" pitchFamily="34" charset="0"/>
              </a:rPr>
              <a:t> 0. </a:t>
            </a:r>
            <a:r>
              <a:rPr lang="en-US" sz="2000" dirty="0" err="1">
                <a:latin typeface="Arial" panose="020B0604020202020204" pitchFamily="34" charset="0"/>
                <a:ea typeface="Times New Roman" panose="02020603050405020304" pitchFamily="18" charset="0"/>
                <a:cs typeface="Arial" panose="020B0604020202020204" pitchFamily="34" charset="0"/>
              </a:rPr>
              <a:t>Như</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vậy</a:t>
            </a:r>
            <a:r>
              <a:rPr lang="en-US" sz="2000" dirty="0">
                <a:latin typeface="Arial" panose="020B0604020202020204" pitchFamily="34" charset="0"/>
                <a:ea typeface="Times New Roman" panose="02020603050405020304" pitchFamily="18" charset="0"/>
                <a:cs typeface="Arial" panose="020B0604020202020204" pitchFamily="34" charset="0"/>
              </a:rPr>
              <a:t> ta </a:t>
            </a:r>
            <a:r>
              <a:rPr lang="en-US" sz="2000" dirty="0" err="1">
                <a:latin typeface="Arial" panose="020B0604020202020204" pitchFamily="34" charset="0"/>
                <a:ea typeface="Times New Roman" panose="02020603050405020304" pitchFamily="18" charset="0"/>
                <a:cs typeface="Arial" panose="020B0604020202020204" pitchFamily="34" charset="0"/>
              </a:rPr>
              <a:t>thấy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trở</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về</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trí</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thấp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nhất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thì</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bên</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32" y="1819579"/>
            <a:ext cx="2654837" cy="2551132"/>
          </a:xfrm>
          <a:prstGeom prst="rect">
            <a:avLst/>
          </a:prstGeom>
        </p:spPr>
      </p:pic>
    </p:spTree>
    <p:extLst>
      <p:ext uri="{BB962C8B-B14F-4D97-AF65-F5344CB8AC3E}">
        <p14:creationId xmlns:p14="http://schemas.microsoft.com/office/powerpoint/2010/main" val="281573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431984">
            <a:off x="3729882" y="106530"/>
            <a:ext cx="1770217" cy="1116137"/>
            <a:chOff x="418179" y="216891"/>
            <a:chExt cx="1819024" cy="1146910"/>
          </a:xfrm>
        </p:grpSpPr>
        <p:pic>
          <p:nvPicPr>
            <p:cNvPr id="25" name="Picture 24"/>
            <p:cNvPicPr>
              <a:picLocks noChangeAspect="1"/>
            </p:cNvPicPr>
            <p:nvPr/>
          </p:nvPicPr>
          <p:blipFill>
            <a:blip r:embed="rId3"/>
            <a:stretch>
              <a:fillRect/>
            </a:stretch>
          </p:blipFill>
          <p:spPr>
            <a:xfrm rot="21283527">
              <a:off x="418179" y="216891"/>
              <a:ext cx="1819024" cy="1146910"/>
            </a:xfrm>
            <a:prstGeom prst="rect">
              <a:avLst/>
            </a:prstGeom>
          </p:spPr>
        </p:pic>
        <p:sp>
          <p:nvSpPr>
            <p:cNvPr id="26" name="TextBox 25"/>
            <p:cNvSpPr txBox="1"/>
            <p:nvPr/>
          </p:nvSpPr>
          <p:spPr>
            <a:xfrm rot="21180831">
              <a:off x="739893" y="565510"/>
              <a:ext cx="1175595" cy="400110"/>
            </a:xfrm>
            <a:prstGeom prst="rect">
              <a:avLst/>
            </a:prstGeom>
            <a:noFill/>
          </p:spPr>
          <p:txBody>
            <a:bodyPr wrap="square" rtlCol="0">
              <a:spAutoFit/>
            </a:bodyPr>
            <a:lstStyle/>
            <a:p>
              <a:pPr algn="ctr"/>
              <a:r>
                <a:rPr lang="en-US" sz="2000" b="1" dirty="0" err="1"/>
                <a:t>Gợi</a:t>
              </a:r>
              <a:r>
                <a:rPr lang="en-US" sz="2000" b="1" dirty="0"/>
                <a:t> ý</a:t>
              </a:r>
            </a:p>
          </p:txBody>
        </p:sp>
      </p:grpSp>
      <p:sp>
        <p:nvSpPr>
          <p:cNvPr id="2" name="Rounded Rectangle 1"/>
          <p:cNvSpPr/>
          <p:nvPr/>
        </p:nvSpPr>
        <p:spPr>
          <a:xfrm>
            <a:off x="632177" y="981154"/>
            <a:ext cx="1207912" cy="541866"/>
          </a:xfrm>
          <a:prstGeom prst="roundRect">
            <a:avLst/>
          </a:prstGeom>
          <a:solidFill>
            <a:schemeClr val="accent2">
              <a:lumMod val="75000"/>
            </a:schemeClr>
          </a:solidFill>
          <a:ln w="19050">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Câu</a:t>
            </a:r>
            <a:r>
              <a:rPr lang="en-US" sz="2000" b="1" dirty="0">
                <a:solidFill>
                  <a:srgbClr val="FFFFFF"/>
                </a:solidFill>
                <a:latin typeface="Arial" panose="020B0604020202020204" pitchFamily="34" charset="0"/>
                <a:cs typeface="Arial" panose="020B0604020202020204" pitchFamily="34"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32" y="1827250"/>
            <a:ext cx="2654837" cy="2551132"/>
          </a:xfrm>
          <a:prstGeom prst="rect">
            <a:avLst/>
          </a:prstGeom>
        </p:spPr>
      </p:pic>
      <p:sp>
        <p:nvSpPr>
          <p:cNvPr id="3" name="Rectangle 2"/>
          <p:cNvSpPr/>
          <p:nvPr/>
        </p:nvSpPr>
        <p:spPr>
          <a:xfrm>
            <a:off x="3629379" y="1618830"/>
            <a:ext cx="4984044" cy="1477328"/>
          </a:xfrm>
          <a:prstGeom prst="rect">
            <a:avLst/>
          </a:prstGeom>
        </p:spPr>
        <p:txBody>
          <a:bodyPr wrap="square">
            <a:spAutoFit/>
          </a:bodyPr>
          <a:lstStyle/>
          <a:p>
            <a:pPr algn="just">
              <a:lnSpc>
                <a:spcPct val="150000"/>
              </a:lnSpc>
            </a:pPr>
            <a:r>
              <a:rPr lang="en-US" sz="2000" dirty="0" err="1"/>
              <a:t>Sau</a:t>
            </a:r>
            <a:r>
              <a:rPr lang="en-US" sz="2000" dirty="0"/>
              <a:t> </a:t>
            </a:r>
            <a:r>
              <a:rPr lang="en-US" sz="2000" dirty="0" err="1"/>
              <a:t>một</a:t>
            </a:r>
            <a:r>
              <a:rPr lang="en-US" sz="2000" dirty="0"/>
              <a:t> </a:t>
            </a:r>
            <a:r>
              <a:rPr lang="en-US" sz="2000" dirty="0" err="1"/>
              <a:t>thời</a:t>
            </a:r>
            <a:r>
              <a:rPr lang="en-US" sz="2000" dirty="0"/>
              <a:t> </a:t>
            </a:r>
            <a:r>
              <a:rPr lang="en-US" sz="2000" dirty="0" err="1"/>
              <a:t>gian</a:t>
            </a:r>
            <a:r>
              <a:rPr lang="en-US" sz="2000" dirty="0"/>
              <a:t> </a:t>
            </a:r>
            <a:r>
              <a:rPr lang="en-US" sz="2000" dirty="0" err="1"/>
              <a:t>chuyển</a:t>
            </a:r>
            <a:r>
              <a:rPr lang="en-US" sz="2000" dirty="0"/>
              <a:t> </a:t>
            </a:r>
            <a:r>
              <a:rPr lang="en-US" sz="2000" dirty="0" err="1"/>
              <a:t>động</a:t>
            </a:r>
            <a:r>
              <a:rPr lang="en-US" sz="2000" dirty="0"/>
              <a:t>, </a:t>
            </a:r>
            <a:r>
              <a:rPr lang="en-US" sz="2000" dirty="0" err="1"/>
              <a:t>lực</a:t>
            </a:r>
            <a:r>
              <a:rPr lang="en-US" sz="2000" dirty="0"/>
              <a:t> </a:t>
            </a:r>
            <a:r>
              <a:rPr lang="en-US" sz="2000" dirty="0" err="1"/>
              <a:t>cản</a:t>
            </a:r>
            <a:r>
              <a:rPr lang="en-US" sz="2000" dirty="0"/>
              <a:t> </a:t>
            </a:r>
            <a:r>
              <a:rPr lang="en-US" sz="2000" dirty="0" err="1"/>
              <a:t>không</a:t>
            </a:r>
            <a:r>
              <a:rPr lang="en-US" sz="2000" dirty="0"/>
              <a:t> </a:t>
            </a:r>
            <a:r>
              <a:rPr lang="en-US" sz="2000" dirty="0" err="1"/>
              <a:t>khí</a:t>
            </a:r>
            <a:r>
              <a:rPr lang="en-US" sz="2000" dirty="0"/>
              <a:t> </a:t>
            </a:r>
            <a:r>
              <a:rPr lang="en-US" sz="2000" dirty="0" err="1"/>
              <a:t>làm</a:t>
            </a:r>
            <a:r>
              <a:rPr lang="en-US" sz="2000" dirty="0"/>
              <a:t> </a:t>
            </a:r>
            <a:r>
              <a:rPr lang="en-US" sz="2000" dirty="0" err="1"/>
              <a:t>cho</a:t>
            </a:r>
            <a:r>
              <a:rPr lang="en-US" sz="2000" dirty="0"/>
              <a:t> con </a:t>
            </a:r>
            <a:r>
              <a:rPr lang="en-US" sz="2000" dirty="0" err="1"/>
              <a:t>lắc</a:t>
            </a:r>
            <a:r>
              <a:rPr lang="en-US" sz="2000" dirty="0"/>
              <a:t> </a:t>
            </a:r>
            <a:r>
              <a:rPr lang="en-US" sz="2000" dirty="0" err="1"/>
              <a:t>chuyển</a:t>
            </a:r>
            <a:r>
              <a:rPr lang="en-US" sz="2000" dirty="0"/>
              <a:t> </a:t>
            </a:r>
            <a:r>
              <a:rPr lang="en-US" sz="2000" dirty="0" err="1"/>
              <a:t>động</a:t>
            </a:r>
            <a:r>
              <a:rPr lang="en-US" sz="2000" dirty="0"/>
              <a:t> </a:t>
            </a:r>
            <a:r>
              <a:rPr lang="en-US" sz="2000" dirty="0" err="1"/>
              <a:t>chậm</a:t>
            </a:r>
            <a:r>
              <a:rPr lang="en-US" sz="2000" dirty="0"/>
              <a:t> </a:t>
            </a:r>
            <a:r>
              <a:rPr lang="en-US" sz="2000" dirty="0" err="1"/>
              <a:t>dần</a:t>
            </a:r>
            <a:r>
              <a:rPr lang="en-US" sz="2000" dirty="0"/>
              <a:t>, </a:t>
            </a:r>
            <a:r>
              <a:rPr lang="en-US" sz="2000" dirty="0" err="1"/>
              <a:t>độ</a:t>
            </a:r>
            <a:r>
              <a:rPr lang="en-US" sz="2000" dirty="0"/>
              <a:t> </a:t>
            </a:r>
            <a:r>
              <a:rPr lang="en-US" sz="2000" dirty="0" err="1"/>
              <a:t>cao</a:t>
            </a:r>
            <a:r>
              <a:rPr lang="en-US" sz="2000" dirty="0"/>
              <a:t> </a:t>
            </a:r>
            <a:r>
              <a:rPr lang="en-US" sz="2000" dirty="0" err="1"/>
              <a:t>của</a:t>
            </a:r>
            <a:r>
              <a:rPr lang="en-US" sz="2000" dirty="0"/>
              <a:t> </a:t>
            </a:r>
            <a:r>
              <a:rPr lang="en-US" sz="2000" dirty="0" err="1"/>
              <a:t>vật</a:t>
            </a:r>
            <a:r>
              <a:rPr lang="en-US" sz="2000" dirty="0"/>
              <a:t> </a:t>
            </a:r>
            <a:r>
              <a:rPr lang="en-US" sz="2000" dirty="0" err="1"/>
              <a:t>giảm</a:t>
            </a:r>
            <a:r>
              <a:rPr lang="en-US" sz="2000" dirty="0"/>
              <a:t> </a:t>
            </a:r>
            <a:r>
              <a:rPr lang="en-US" sz="2000" dirty="0" err="1"/>
              <a:t>dần</a:t>
            </a:r>
            <a:r>
              <a:rPr lang="en-US" sz="2000" dirty="0"/>
              <a:t>.</a:t>
            </a:r>
          </a:p>
        </p:txBody>
      </p:sp>
      <p:pic>
        <p:nvPicPr>
          <p:cNvPr id="6" name="Picture 5"/>
          <p:cNvPicPr>
            <a:picLocks noChangeAspect="1"/>
          </p:cNvPicPr>
          <p:nvPr/>
        </p:nvPicPr>
        <p:blipFill>
          <a:blip r:embed="rId5"/>
          <a:stretch>
            <a:fillRect/>
          </a:stretch>
        </p:blipFill>
        <p:spPr>
          <a:xfrm>
            <a:off x="4743017" y="3308138"/>
            <a:ext cx="2756768" cy="1458076"/>
          </a:xfrm>
          <a:prstGeom prst="rect">
            <a:avLst/>
          </a:prstGeom>
        </p:spPr>
      </p:pic>
    </p:spTree>
    <p:extLst>
      <p:ext uri="{BB962C8B-B14F-4D97-AF65-F5344CB8AC3E}">
        <p14:creationId xmlns:p14="http://schemas.microsoft.com/office/powerpoint/2010/main" val="21895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89"/>
        <p:cNvGrpSpPr/>
        <p:nvPr/>
      </p:nvGrpSpPr>
      <p:grpSpPr>
        <a:xfrm>
          <a:off x="0" y="0"/>
          <a:ext cx="0" cy="0"/>
          <a:chOff x="0" y="0"/>
          <a:chExt cx="0" cy="0"/>
        </a:xfrm>
      </p:grpSpPr>
      <p:grpSp>
        <p:nvGrpSpPr>
          <p:cNvPr id="5194" name="Google Shape;5194;p56"/>
          <p:cNvGrpSpPr/>
          <p:nvPr/>
        </p:nvGrpSpPr>
        <p:grpSpPr>
          <a:xfrm>
            <a:off x="4565728" y="4367910"/>
            <a:ext cx="939766" cy="387413"/>
            <a:chOff x="2658225" y="4031850"/>
            <a:chExt cx="755500" cy="311425"/>
          </a:xfrm>
        </p:grpSpPr>
        <p:sp>
          <p:nvSpPr>
            <p:cNvPr id="5195" name="Google Shape;5195;p56"/>
            <p:cNvSpPr/>
            <p:nvPr/>
          </p:nvSpPr>
          <p:spPr>
            <a:xfrm>
              <a:off x="3151400" y="4211850"/>
              <a:ext cx="151500" cy="127550"/>
            </a:xfrm>
            <a:custGeom>
              <a:avLst/>
              <a:gdLst/>
              <a:ahLst/>
              <a:cxnLst/>
              <a:rect l="l" t="t" r="r" b="b"/>
              <a:pathLst>
                <a:path w="6060" h="5102" extrusionOk="0">
                  <a:moveTo>
                    <a:pt x="3030" y="0"/>
                  </a:moveTo>
                  <a:cubicBezTo>
                    <a:pt x="1357" y="0"/>
                    <a:pt x="0" y="1142"/>
                    <a:pt x="0" y="2551"/>
                  </a:cubicBezTo>
                  <a:cubicBezTo>
                    <a:pt x="0" y="3959"/>
                    <a:pt x="1356" y="5101"/>
                    <a:pt x="3030" y="5101"/>
                  </a:cubicBezTo>
                  <a:cubicBezTo>
                    <a:pt x="4703" y="5101"/>
                    <a:pt x="6059" y="3961"/>
                    <a:pt x="6059" y="2551"/>
                  </a:cubicBezTo>
                  <a:cubicBezTo>
                    <a:pt x="6059" y="1142"/>
                    <a:pt x="4703" y="0"/>
                    <a:pt x="3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6"/>
            <p:cNvSpPr/>
            <p:nvPr/>
          </p:nvSpPr>
          <p:spPr>
            <a:xfrm>
              <a:off x="3146775" y="4207925"/>
              <a:ext cx="160725" cy="135350"/>
            </a:xfrm>
            <a:custGeom>
              <a:avLst/>
              <a:gdLst/>
              <a:ahLst/>
              <a:cxnLst/>
              <a:rect l="l" t="t" r="r" b="b"/>
              <a:pathLst>
                <a:path w="6429" h="5414" extrusionOk="0">
                  <a:moveTo>
                    <a:pt x="3215" y="312"/>
                  </a:moveTo>
                  <a:cubicBezTo>
                    <a:pt x="4784" y="312"/>
                    <a:pt x="6061" y="1386"/>
                    <a:pt x="6061" y="2708"/>
                  </a:cubicBezTo>
                  <a:cubicBezTo>
                    <a:pt x="6061" y="4028"/>
                    <a:pt x="4785" y="5104"/>
                    <a:pt x="3215" y="5104"/>
                  </a:cubicBezTo>
                  <a:cubicBezTo>
                    <a:pt x="1645" y="5104"/>
                    <a:pt x="368" y="4028"/>
                    <a:pt x="368" y="2708"/>
                  </a:cubicBezTo>
                  <a:cubicBezTo>
                    <a:pt x="368" y="1386"/>
                    <a:pt x="1645" y="312"/>
                    <a:pt x="3215" y="312"/>
                  </a:cubicBezTo>
                  <a:close/>
                  <a:moveTo>
                    <a:pt x="3215" y="1"/>
                  </a:moveTo>
                  <a:cubicBezTo>
                    <a:pt x="1443" y="1"/>
                    <a:pt x="1" y="1215"/>
                    <a:pt x="1" y="2708"/>
                  </a:cubicBezTo>
                  <a:cubicBezTo>
                    <a:pt x="1" y="4200"/>
                    <a:pt x="1443" y="5414"/>
                    <a:pt x="3215" y="5414"/>
                  </a:cubicBezTo>
                  <a:cubicBezTo>
                    <a:pt x="4986" y="5414"/>
                    <a:pt x="6429" y="4200"/>
                    <a:pt x="6429" y="2708"/>
                  </a:cubicBezTo>
                  <a:cubicBezTo>
                    <a:pt x="6429" y="1215"/>
                    <a:pt x="4986"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6"/>
            <p:cNvSpPr/>
            <p:nvPr/>
          </p:nvSpPr>
          <p:spPr>
            <a:xfrm>
              <a:off x="3183550" y="4238925"/>
              <a:ext cx="87150" cy="73400"/>
            </a:xfrm>
            <a:custGeom>
              <a:avLst/>
              <a:gdLst/>
              <a:ahLst/>
              <a:cxnLst/>
              <a:rect l="l" t="t" r="r" b="b"/>
              <a:pathLst>
                <a:path w="3486" h="2936" extrusionOk="0">
                  <a:moveTo>
                    <a:pt x="1744" y="0"/>
                  </a:moveTo>
                  <a:cubicBezTo>
                    <a:pt x="781" y="0"/>
                    <a:pt x="1" y="656"/>
                    <a:pt x="1" y="1468"/>
                  </a:cubicBezTo>
                  <a:cubicBezTo>
                    <a:pt x="1" y="2279"/>
                    <a:pt x="781" y="2936"/>
                    <a:pt x="1744" y="2936"/>
                  </a:cubicBezTo>
                  <a:cubicBezTo>
                    <a:pt x="2706" y="2936"/>
                    <a:pt x="3486" y="2278"/>
                    <a:pt x="3486" y="1468"/>
                  </a:cubicBezTo>
                  <a:cubicBezTo>
                    <a:pt x="3486" y="658"/>
                    <a:pt x="2706" y="1"/>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6"/>
            <p:cNvSpPr/>
            <p:nvPr/>
          </p:nvSpPr>
          <p:spPr>
            <a:xfrm>
              <a:off x="3178950" y="4235050"/>
              <a:ext cx="96350" cy="81150"/>
            </a:xfrm>
            <a:custGeom>
              <a:avLst/>
              <a:gdLst/>
              <a:ahLst/>
              <a:cxnLst/>
              <a:rect l="l" t="t" r="r" b="b"/>
              <a:pathLst>
                <a:path w="3854" h="3246" extrusionOk="0">
                  <a:moveTo>
                    <a:pt x="1928" y="311"/>
                  </a:moveTo>
                  <a:cubicBezTo>
                    <a:pt x="2787" y="311"/>
                    <a:pt x="3486" y="899"/>
                    <a:pt x="3486" y="1623"/>
                  </a:cubicBezTo>
                  <a:cubicBezTo>
                    <a:pt x="3486" y="2346"/>
                    <a:pt x="2787" y="2934"/>
                    <a:pt x="1928" y="2934"/>
                  </a:cubicBezTo>
                  <a:cubicBezTo>
                    <a:pt x="1068" y="2934"/>
                    <a:pt x="368" y="2346"/>
                    <a:pt x="368" y="1623"/>
                  </a:cubicBezTo>
                  <a:cubicBezTo>
                    <a:pt x="368" y="899"/>
                    <a:pt x="1068" y="311"/>
                    <a:pt x="1928" y="311"/>
                  </a:cubicBezTo>
                  <a:close/>
                  <a:moveTo>
                    <a:pt x="1928" y="1"/>
                  </a:moveTo>
                  <a:cubicBezTo>
                    <a:pt x="865" y="1"/>
                    <a:pt x="0" y="728"/>
                    <a:pt x="0" y="1623"/>
                  </a:cubicBezTo>
                  <a:cubicBezTo>
                    <a:pt x="0" y="2518"/>
                    <a:pt x="866" y="3245"/>
                    <a:pt x="1928" y="3245"/>
                  </a:cubicBezTo>
                  <a:cubicBezTo>
                    <a:pt x="2989" y="3245"/>
                    <a:pt x="3854" y="2518"/>
                    <a:pt x="3854" y="1623"/>
                  </a:cubicBezTo>
                  <a:cubicBezTo>
                    <a:pt x="3854" y="728"/>
                    <a:pt x="2990" y="1"/>
                    <a:pt x="1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6"/>
            <p:cNvSpPr/>
            <p:nvPr/>
          </p:nvSpPr>
          <p:spPr>
            <a:xfrm>
              <a:off x="2769050" y="4211850"/>
              <a:ext cx="151525" cy="127550"/>
            </a:xfrm>
            <a:custGeom>
              <a:avLst/>
              <a:gdLst/>
              <a:ahLst/>
              <a:cxnLst/>
              <a:rect l="l" t="t" r="r" b="b"/>
              <a:pathLst>
                <a:path w="6061" h="5102" extrusionOk="0">
                  <a:moveTo>
                    <a:pt x="3031" y="0"/>
                  </a:moveTo>
                  <a:cubicBezTo>
                    <a:pt x="1358" y="0"/>
                    <a:pt x="1" y="1142"/>
                    <a:pt x="1" y="2551"/>
                  </a:cubicBezTo>
                  <a:cubicBezTo>
                    <a:pt x="1" y="3959"/>
                    <a:pt x="1357" y="5101"/>
                    <a:pt x="3031" y="5101"/>
                  </a:cubicBezTo>
                  <a:cubicBezTo>
                    <a:pt x="4704" y="5101"/>
                    <a:pt x="6061" y="3961"/>
                    <a:pt x="6061" y="2551"/>
                  </a:cubicBezTo>
                  <a:cubicBezTo>
                    <a:pt x="6061" y="1142"/>
                    <a:pt x="4704" y="0"/>
                    <a:pt x="3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6"/>
            <p:cNvSpPr/>
            <p:nvPr/>
          </p:nvSpPr>
          <p:spPr>
            <a:xfrm>
              <a:off x="2764475" y="4207925"/>
              <a:ext cx="160725" cy="135350"/>
            </a:xfrm>
            <a:custGeom>
              <a:avLst/>
              <a:gdLst/>
              <a:ahLst/>
              <a:cxnLst/>
              <a:rect l="l" t="t" r="r" b="b"/>
              <a:pathLst>
                <a:path w="6429" h="5414" extrusionOk="0">
                  <a:moveTo>
                    <a:pt x="3214" y="312"/>
                  </a:moveTo>
                  <a:cubicBezTo>
                    <a:pt x="4782" y="312"/>
                    <a:pt x="6059" y="1386"/>
                    <a:pt x="6059" y="2708"/>
                  </a:cubicBezTo>
                  <a:cubicBezTo>
                    <a:pt x="6059" y="4028"/>
                    <a:pt x="4784" y="5104"/>
                    <a:pt x="3214" y="5104"/>
                  </a:cubicBezTo>
                  <a:cubicBezTo>
                    <a:pt x="1644" y="5104"/>
                    <a:pt x="367" y="4028"/>
                    <a:pt x="367" y="2708"/>
                  </a:cubicBezTo>
                  <a:cubicBezTo>
                    <a:pt x="367" y="1386"/>
                    <a:pt x="1644" y="312"/>
                    <a:pt x="3214" y="312"/>
                  </a:cubicBezTo>
                  <a:close/>
                  <a:moveTo>
                    <a:pt x="3214" y="1"/>
                  </a:moveTo>
                  <a:cubicBezTo>
                    <a:pt x="1442" y="1"/>
                    <a:pt x="0" y="1215"/>
                    <a:pt x="0" y="2708"/>
                  </a:cubicBezTo>
                  <a:cubicBezTo>
                    <a:pt x="0" y="4200"/>
                    <a:pt x="1442" y="5414"/>
                    <a:pt x="3214" y="5414"/>
                  </a:cubicBezTo>
                  <a:cubicBezTo>
                    <a:pt x="4986" y="5414"/>
                    <a:pt x="6428" y="4200"/>
                    <a:pt x="6428" y="2708"/>
                  </a:cubicBezTo>
                  <a:cubicBezTo>
                    <a:pt x="6428" y="1215"/>
                    <a:pt x="4987" y="1"/>
                    <a:pt x="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6"/>
            <p:cNvSpPr/>
            <p:nvPr/>
          </p:nvSpPr>
          <p:spPr>
            <a:xfrm>
              <a:off x="2801250" y="4238925"/>
              <a:ext cx="87150" cy="73400"/>
            </a:xfrm>
            <a:custGeom>
              <a:avLst/>
              <a:gdLst/>
              <a:ahLst/>
              <a:cxnLst/>
              <a:rect l="l" t="t" r="r" b="b"/>
              <a:pathLst>
                <a:path w="3486" h="2936" extrusionOk="0">
                  <a:moveTo>
                    <a:pt x="1743" y="0"/>
                  </a:moveTo>
                  <a:cubicBezTo>
                    <a:pt x="781" y="0"/>
                    <a:pt x="0" y="656"/>
                    <a:pt x="0" y="1468"/>
                  </a:cubicBezTo>
                  <a:cubicBezTo>
                    <a:pt x="0" y="2279"/>
                    <a:pt x="781" y="2936"/>
                    <a:pt x="1743" y="2936"/>
                  </a:cubicBezTo>
                  <a:cubicBezTo>
                    <a:pt x="2704" y="2936"/>
                    <a:pt x="3485" y="2278"/>
                    <a:pt x="3485" y="1468"/>
                  </a:cubicBezTo>
                  <a:cubicBezTo>
                    <a:pt x="3485" y="658"/>
                    <a:pt x="2705" y="1"/>
                    <a:pt x="1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56"/>
            <p:cNvSpPr/>
            <p:nvPr/>
          </p:nvSpPr>
          <p:spPr>
            <a:xfrm>
              <a:off x="2796650" y="4235050"/>
              <a:ext cx="96350" cy="81150"/>
            </a:xfrm>
            <a:custGeom>
              <a:avLst/>
              <a:gdLst/>
              <a:ahLst/>
              <a:cxnLst/>
              <a:rect l="l" t="t" r="r" b="b"/>
              <a:pathLst>
                <a:path w="3854" h="3246" extrusionOk="0">
                  <a:moveTo>
                    <a:pt x="1927" y="311"/>
                  </a:moveTo>
                  <a:cubicBezTo>
                    <a:pt x="2786" y="311"/>
                    <a:pt x="3487" y="899"/>
                    <a:pt x="3487" y="1623"/>
                  </a:cubicBezTo>
                  <a:cubicBezTo>
                    <a:pt x="3487" y="2346"/>
                    <a:pt x="2787" y="2934"/>
                    <a:pt x="1927" y="2934"/>
                  </a:cubicBezTo>
                  <a:cubicBezTo>
                    <a:pt x="1067" y="2934"/>
                    <a:pt x="368" y="2346"/>
                    <a:pt x="368" y="1623"/>
                  </a:cubicBezTo>
                  <a:cubicBezTo>
                    <a:pt x="368" y="899"/>
                    <a:pt x="1067" y="311"/>
                    <a:pt x="1927" y="311"/>
                  </a:cubicBezTo>
                  <a:close/>
                  <a:moveTo>
                    <a:pt x="1927" y="1"/>
                  </a:moveTo>
                  <a:cubicBezTo>
                    <a:pt x="864" y="1"/>
                    <a:pt x="1" y="728"/>
                    <a:pt x="1" y="1623"/>
                  </a:cubicBezTo>
                  <a:cubicBezTo>
                    <a:pt x="1" y="2518"/>
                    <a:pt x="864" y="3245"/>
                    <a:pt x="1927" y="3245"/>
                  </a:cubicBezTo>
                  <a:cubicBezTo>
                    <a:pt x="2989" y="3245"/>
                    <a:pt x="3853" y="2518"/>
                    <a:pt x="3853" y="1623"/>
                  </a:cubicBezTo>
                  <a:cubicBezTo>
                    <a:pt x="3853" y="728"/>
                    <a:pt x="2989"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56"/>
            <p:cNvSpPr/>
            <p:nvPr/>
          </p:nvSpPr>
          <p:spPr>
            <a:xfrm>
              <a:off x="2825300" y="4260350"/>
              <a:ext cx="13925" cy="11725"/>
            </a:xfrm>
            <a:custGeom>
              <a:avLst/>
              <a:gdLst/>
              <a:ahLst/>
              <a:cxnLst/>
              <a:rect l="l" t="t" r="r" b="b"/>
              <a:pathLst>
                <a:path w="557" h="469" extrusionOk="0">
                  <a:moveTo>
                    <a:pt x="279" y="0"/>
                  </a:moveTo>
                  <a:cubicBezTo>
                    <a:pt x="125" y="0"/>
                    <a:pt x="0" y="105"/>
                    <a:pt x="0" y="235"/>
                  </a:cubicBezTo>
                  <a:cubicBezTo>
                    <a:pt x="0" y="365"/>
                    <a:pt x="126" y="469"/>
                    <a:pt x="279" y="469"/>
                  </a:cubicBezTo>
                  <a:cubicBezTo>
                    <a:pt x="432" y="469"/>
                    <a:pt x="557" y="364"/>
                    <a:pt x="557" y="235"/>
                  </a:cubicBezTo>
                  <a:cubicBezTo>
                    <a:pt x="557" y="105"/>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56"/>
            <p:cNvSpPr/>
            <p:nvPr/>
          </p:nvSpPr>
          <p:spPr>
            <a:xfrm>
              <a:off x="2850375" y="4260350"/>
              <a:ext cx="13925" cy="11725"/>
            </a:xfrm>
            <a:custGeom>
              <a:avLst/>
              <a:gdLst/>
              <a:ahLst/>
              <a:cxnLst/>
              <a:rect l="l" t="t" r="r" b="b"/>
              <a:pathLst>
                <a:path w="557" h="469" extrusionOk="0">
                  <a:moveTo>
                    <a:pt x="279" y="0"/>
                  </a:moveTo>
                  <a:cubicBezTo>
                    <a:pt x="125" y="0"/>
                    <a:pt x="1" y="105"/>
                    <a:pt x="1" y="235"/>
                  </a:cubicBezTo>
                  <a:cubicBezTo>
                    <a:pt x="1" y="365"/>
                    <a:pt x="125" y="469"/>
                    <a:pt x="279" y="469"/>
                  </a:cubicBezTo>
                  <a:cubicBezTo>
                    <a:pt x="432" y="469"/>
                    <a:pt x="557" y="364"/>
                    <a:pt x="557" y="235"/>
                  </a:cubicBezTo>
                  <a:cubicBezTo>
                    <a:pt x="557" y="105"/>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56"/>
            <p:cNvSpPr/>
            <p:nvPr/>
          </p:nvSpPr>
          <p:spPr>
            <a:xfrm>
              <a:off x="2825300" y="4279200"/>
              <a:ext cx="13925" cy="11725"/>
            </a:xfrm>
            <a:custGeom>
              <a:avLst/>
              <a:gdLst/>
              <a:ahLst/>
              <a:cxnLst/>
              <a:rect l="l" t="t" r="r" b="b"/>
              <a:pathLst>
                <a:path w="557" h="469" extrusionOk="0">
                  <a:moveTo>
                    <a:pt x="279" y="0"/>
                  </a:moveTo>
                  <a:cubicBezTo>
                    <a:pt x="125" y="0"/>
                    <a:pt x="0" y="105"/>
                    <a:pt x="0" y="234"/>
                  </a:cubicBezTo>
                  <a:cubicBezTo>
                    <a:pt x="0" y="364"/>
                    <a:pt x="126" y="469"/>
                    <a:pt x="279" y="469"/>
                  </a:cubicBezTo>
                  <a:cubicBezTo>
                    <a:pt x="432" y="469"/>
                    <a:pt x="557" y="363"/>
                    <a:pt x="557" y="234"/>
                  </a:cubicBezTo>
                  <a:cubicBezTo>
                    <a:pt x="557" y="104"/>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56"/>
            <p:cNvSpPr/>
            <p:nvPr/>
          </p:nvSpPr>
          <p:spPr>
            <a:xfrm>
              <a:off x="2850375" y="4279200"/>
              <a:ext cx="13925" cy="11725"/>
            </a:xfrm>
            <a:custGeom>
              <a:avLst/>
              <a:gdLst/>
              <a:ahLst/>
              <a:cxnLst/>
              <a:rect l="l" t="t" r="r" b="b"/>
              <a:pathLst>
                <a:path w="557" h="469" extrusionOk="0">
                  <a:moveTo>
                    <a:pt x="279" y="0"/>
                  </a:moveTo>
                  <a:cubicBezTo>
                    <a:pt x="125" y="0"/>
                    <a:pt x="1" y="105"/>
                    <a:pt x="1" y="234"/>
                  </a:cubicBezTo>
                  <a:cubicBezTo>
                    <a:pt x="1" y="364"/>
                    <a:pt x="125" y="469"/>
                    <a:pt x="279" y="469"/>
                  </a:cubicBezTo>
                  <a:cubicBezTo>
                    <a:pt x="432" y="469"/>
                    <a:pt x="557" y="363"/>
                    <a:pt x="557" y="234"/>
                  </a:cubicBezTo>
                  <a:cubicBezTo>
                    <a:pt x="557" y="104"/>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56"/>
            <p:cNvSpPr/>
            <p:nvPr/>
          </p:nvSpPr>
          <p:spPr>
            <a:xfrm>
              <a:off x="3207600" y="4260350"/>
              <a:ext cx="13975" cy="11725"/>
            </a:xfrm>
            <a:custGeom>
              <a:avLst/>
              <a:gdLst/>
              <a:ahLst/>
              <a:cxnLst/>
              <a:rect l="l" t="t" r="r" b="b"/>
              <a:pathLst>
                <a:path w="559" h="469" extrusionOk="0">
                  <a:moveTo>
                    <a:pt x="280" y="0"/>
                  </a:moveTo>
                  <a:cubicBezTo>
                    <a:pt x="127" y="0"/>
                    <a:pt x="1" y="105"/>
                    <a:pt x="1" y="235"/>
                  </a:cubicBezTo>
                  <a:cubicBezTo>
                    <a:pt x="1" y="365"/>
                    <a:pt x="127" y="469"/>
                    <a:pt x="280" y="469"/>
                  </a:cubicBezTo>
                  <a:cubicBezTo>
                    <a:pt x="433" y="469"/>
                    <a:pt x="558" y="364"/>
                    <a:pt x="558" y="235"/>
                  </a:cubicBezTo>
                  <a:cubicBezTo>
                    <a:pt x="558" y="10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56"/>
            <p:cNvSpPr/>
            <p:nvPr/>
          </p:nvSpPr>
          <p:spPr>
            <a:xfrm>
              <a:off x="3232700" y="4260350"/>
              <a:ext cx="13925" cy="11725"/>
            </a:xfrm>
            <a:custGeom>
              <a:avLst/>
              <a:gdLst/>
              <a:ahLst/>
              <a:cxnLst/>
              <a:rect l="l" t="t" r="r" b="b"/>
              <a:pathLst>
                <a:path w="557" h="469" extrusionOk="0">
                  <a:moveTo>
                    <a:pt x="278" y="0"/>
                  </a:moveTo>
                  <a:cubicBezTo>
                    <a:pt x="126" y="0"/>
                    <a:pt x="0" y="105"/>
                    <a:pt x="0" y="235"/>
                  </a:cubicBezTo>
                  <a:cubicBezTo>
                    <a:pt x="0" y="365"/>
                    <a:pt x="126" y="469"/>
                    <a:pt x="278" y="469"/>
                  </a:cubicBezTo>
                  <a:cubicBezTo>
                    <a:pt x="432" y="469"/>
                    <a:pt x="556" y="364"/>
                    <a:pt x="556" y="235"/>
                  </a:cubicBezTo>
                  <a:cubicBezTo>
                    <a:pt x="556" y="105"/>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56"/>
            <p:cNvSpPr/>
            <p:nvPr/>
          </p:nvSpPr>
          <p:spPr>
            <a:xfrm>
              <a:off x="3207600" y="4279200"/>
              <a:ext cx="13975" cy="11725"/>
            </a:xfrm>
            <a:custGeom>
              <a:avLst/>
              <a:gdLst/>
              <a:ahLst/>
              <a:cxnLst/>
              <a:rect l="l" t="t" r="r" b="b"/>
              <a:pathLst>
                <a:path w="559" h="469" extrusionOk="0">
                  <a:moveTo>
                    <a:pt x="280" y="0"/>
                  </a:moveTo>
                  <a:cubicBezTo>
                    <a:pt x="127" y="0"/>
                    <a:pt x="1" y="105"/>
                    <a:pt x="1" y="234"/>
                  </a:cubicBezTo>
                  <a:cubicBezTo>
                    <a:pt x="1" y="364"/>
                    <a:pt x="127" y="469"/>
                    <a:pt x="280" y="469"/>
                  </a:cubicBezTo>
                  <a:cubicBezTo>
                    <a:pt x="433" y="469"/>
                    <a:pt x="558" y="363"/>
                    <a:pt x="558" y="234"/>
                  </a:cubicBezTo>
                  <a:cubicBezTo>
                    <a:pt x="558" y="104"/>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56"/>
            <p:cNvSpPr/>
            <p:nvPr/>
          </p:nvSpPr>
          <p:spPr>
            <a:xfrm>
              <a:off x="3232700" y="4279200"/>
              <a:ext cx="13925" cy="11725"/>
            </a:xfrm>
            <a:custGeom>
              <a:avLst/>
              <a:gdLst/>
              <a:ahLst/>
              <a:cxnLst/>
              <a:rect l="l" t="t" r="r" b="b"/>
              <a:pathLst>
                <a:path w="557" h="469" extrusionOk="0">
                  <a:moveTo>
                    <a:pt x="278" y="0"/>
                  </a:moveTo>
                  <a:cubicBezTo>
                    <a:pt x="126" y="0"/>
                    <a:pt x="0" y="105"/>
                    <a:pt x="0" y="234"/>
                  </a:cubicBezTo>
                  <a:cubicBezTo>
                    <a:pt x="0" y="364"/>
                    <a:pt x="126" y="469"/>
                    <a:pt x="278" y="469"/>
                  </a:cubicBezTo>
                  <a:cubicBezTo>
                    <a:pt x="432" y="469"/>
                    <a:pt x="556" y="363"/>
                    <a:pt x="556" y="234"/>
                  </a:cubicBezTo>
                  <a:cubicBezTo>
                    <a:pt x="556" y="104"/>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56"/>
            <p:cNvSpPr/>
            <p:nvPr/>
          </p:nvSpPr>
          <p:spPr>
            <a:xfrm>
              <a:off x="2695875" y="4035650"/>
              <a:ext cx="680175" cy="231550"/>
            </a:xfrm>
            <a:custGeom>
              <a:avLst/>
              <a:gdLst/>
              <a:ahLst/>
              <a:cxnLst/>
              <a:rect l="l" t="t" r="r" b="b"/>
              <a:pathLst>
                <a:path w="27207" h="9262" extrusionOk="0">
                  <a:moveTo>
                    <a:pt x="7260" y="1"/>
                  </a:moveTo>
                  <a:lnTo>
                    <a:pt x="4535" y="4428"/>
                  </a:lnTo>
                  <a:lnTo>
                    <a:pt x="0" y="5819"/>
                  </a:lnTo>
                  <a:lnTo>
                    <a:pt x="0" y="9261"/>
                  </a:lnTo>
                  <a:lnTo>
                    <a:pt x="2271" y="9261"/>
                  </a:lnTo>
                  <a:cubicBezTo>
                    <a:pt x="2470" y="7694"/>
                    <a:pt x="4044" y="6474"/>
                    <a:pt x="5958" y="6474"/>
                  </a:cubicBezTo>
                  <a:cubicBezTo>
                    <a:pt x="7873" y="6474"/>
                    <a:pt x="9446" y="7694"/>
                    <a:pt x="9646" y="9261"/>
                  </a:cubicBezTo>
                  <a:lnTo>
                    <a:pt x="17562" y="9261"/>
                  </a:lnTo>
                  <a:cubicBezTo>
                    <a:pt x="17762" y="7694"/>
                    <a:pt x="19336" y="6474"/>
                    <a:pt x="21250" y="6474"/>
                  </a:cubicBezTo>
                  <a:cubicBezTo>
                    <a:pt x="23163" y="6474"/>
                    <a:pt x="24738" y="7694"/>
                    <a:pt x="24937" y="9261"/>
                  </a:cubicBezTo>
                  <a:lnTo>
                    <a:pt x="27207" y="9261"/>
                  </a:lnTo>
                  <a:lnTo>
                    <a:pt x="27207" y="5819"/>
                  </a:lnTo>
                  <a:lnTo>
                    <a:pt x="22673" y="4428"/>
                  </a:lnTo>
                  <a:lnTo>
                    <a:pt x="19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56"/>
            <p:cNvSpPr/>
            <p:nvPr/>
          </p:nvSpPr>
          <p:spPr>
            <a:xfrm>
              <a:off x="2691225" y="4031850"/>
              <a:ext cx="689450" cy="239250"/>
            </a:xfrm>
            <a:custGeom>
              <a:avLst/>
              <a:gdLst/>
              <a:ahLst/>
              <a:cxnLst/>
              <a:rect l="l" t="t" r="r" b="b"/>
              <a:pathLst>
                <a:path w="27578" h="9570" extrusionOk="0">
                  <a:moveTo>
                    <a:pt x="20021" y="309"/>
                  </a:moveTo>
                  <a:lnTo>
                    <a:pt x="22728" y="4705"/>
                  </a:lnTo>
                  <a:lnTo>
                    <a:pt x="27209" y="6080"/>
                  </a:lnTo>
                  <a:lnTo>
                    <a:pt x="27209" y="9259"/>
                  </a:lnTo>
                  <a:lnTo>
                    <a:pt x="25285" y="9259"/>
                  </a:lnTo>
                  <a:cubicBezTo>
                    <a:pt x="25002" y="7661"/>
                    <a:pt x="23374" y="6471"/>
                    <a:pt x="21436" y="6471"/>
                  </a:cubicBezTo>
                  <a:cubicBezTo>
                    <a:pt x="19496" y="6471"/>
                    <a:pt x="17871" y="7660"/>
                    <a:pt x="17585" y="9259"/>
                  </a:cubicBezTo>
                  <a:lnTo>
                    <a:pt x="9993" y="9259"/>
                  </a:lnTo>
                  <a:cubicBezTo>
                    <a:pt x="9708" y="7660"/>
                    <a:pt x="8082" y="6471"/>
                    <a:pt x="6142" y="6471"/>
                  </a:cubicBezTo>
                  <a:cubicBezTo>
                    <a:pt x="4204" y="6471"/>
                    <a:pt x="2577" y="7660"/>
                    <a:pt x="2293" y="9259"/>
                  </a:cubicBezTo>
                  <a:lnTo>
                    <a:pt x="369" y="9259"/>
                  </a:lnTo>
                  <a:lnTo>
                    <a:pt x="369" y="6080"/>
                  </a:lnTo>
                  <a:lnTo>
                    <a:pt x="4849" y="4705"/>
                  </a:lnTo>
                  <a:lnTo>
                    <a:pt x="7556" y="309"/>
                  </a:lnTo>
                  <a:close/>
                  <a:moveTo>
                    <a:pt x="7333" y="0"/>
                  </a:moveTo>
                  <a:lnTo>
                    <a:pt x="4589" y="4456"/>
                  </a:lnTo>
                  <a:lnTo>
                    <a:pt x="1" y="5863"/>
                  </a:lnTo>
                  <a:lnTo>
                    <a:pt x="1" y="9570"/>
                  </a:lnTo>
                  <a:lnTo>
                    <a:pt x="2620" y="9570"/>
                  </a:lnTo>
                  <a:lnTo>
                    <a:pt x="2638" y="9431"/>
                  </a:lnTo>
                  <a:cubicBezTo>
                    <a:pt x="2829" y="7919"/>
                    <a:pt x="4336" y="6781"/>
                    <a:pt x="6143" y="6781"/>
                  </a:cubicBezTo>
                  <a:cubicBezTo>
                    <a:pt x="7948" y="6781"/>
                    <a:pt x="9456" y="7919"/>
                    <a:pt x="9647" y="9431"/>
                  </a:cubicBezTo>
                  <a:lnTo>
                    <a:pt x="9666" y="9570"/>
                  </a:lnTo>
                  <a:lnTo>
                    <a:pt x="17913" y="9570"/>
                  </a:lnTo>
                  <a:lnTo>
                    <a:pt x="17930" y="9431"/>
                  </a:lnTo>
                  <a:cubicBezTo>
                    <a:pt x="18123" y="7919"/>
                    <a:pt x="19629" y="6781"/>
                    <a:pt x="21436" y="6781"/>
                  </a:cubicBezTo>
                  <a:cubicBezTo>
                    <a:pt x="23240" y="6781"/>
                    <a:pt x="24748" y="7919"/>
                    <a:pt x="24940" y="9431"/>
                  </a:cubicBezTo>
                  <a:lnTo>
                    <a:pt x="24959" y="9570"/>
                  </a:lnTo>
                  <a:lnTo>
                    <a:pt x="27577" y="9570"/>
                  </a:lnTo>
                  <a:lnTo>
                    <a:pt x="27577" y="5863"/>
                  </a:lnTo>
                  <a:lnTo>
                    <a:pt x="22990" y="4456"/>
                  </a:lnTo>
                  <a:lnTo>
                    <a:pt x="20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56"/>
            <p:cNvSpPr/>
            <p:nvPr/>
          </p:nvSpPr>
          <p:spPr>
            <a:xfrm>
              <a:off x="3314125" y="4248750"/>
              <a:ext cx="95050" cy="26875"/>
            </a:xfrm>
            <a:custGeom>
              <a:avLst/>
              <a:gdLst/>
              <a:ahLst/>
              <a:cxnLst/>
              <a:rect l="l" t="t" r="r" b="b"/>
              <a:pathLst>
                <a:path w="3802" h="1075" extrusionOk="0">
                  <a:moveTo>
                    <a:pt x="0" y="1"/>
                  </a:moveTo>
                  <a:cubicBezTo>
                    <a:pt x="147" y="335"/>
                    <a:pt x="230" y="698"/>
                    <a:pt x="230" y="1075"/>
                  </a:cubicBezTo>
                  <a:lnTo>
                    <a:pt x="3801" y="1075"/>
                  </a:ln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56"/>
            <p:cNvSpPr/>
            <p:nvPr/>
          </p:nvSpPr>
          <p:spPr>
            <a:xfrm>
              <a:off x="3307500" y="4244900"/>
              <a:ext cx="106225" cy="34625"/>
            </a:xfrm>
            <a:custGeom>
              <a:avLst/>
              <a:gdLst/>
              <a:ahLst/>
              <a:cxnLst/>
              <a:rect l="l" t="t" r="r" b="b"/>
              <a:pathLst>
                <a:path w="4249" h="1385" extrusionOk="0">
                  <a:moveTo>
                    <a:pt x="3881" y="309"/>
                  </a:moveTo>
                  <a:lnTo>
                    <a:pt x="3881" y="1074"/>
                  </a:lnTo>
                  <a:lnTo>
                    <a:pt x="674" y="1074"/>
                  </a:lnTo>
                  <a:cubicBezTo>
                    <a:pt x="660" y="817"/>
                    <a:pt x="608" y="560"/>
                    <a:pt x="519" y="309"/>
                  </a:cubicBezTo>
                  <a:close/>
                  <a:moveTo>
                    <a:pt x="1" y="0"/>
                  </a:moveTo>
                  <a:lnTo>
                    <a:pt x="92" y="209"/>
                  </a:lnTo>
                  <a:cubicBezTo>
                    <a:pt x="238" y="541"/>
                    <a:pt x="312" y="885"/>
                    <a:pt x="312" y="1230"/>
                  </a:cubicBezTo>
                  <a:lnTo>
                    <a:pt x="312" y="1384"/>
                  </a:lnTo>
                  <a:lnTo>
                    <a:pt x="4249" y="1384"/>
                  </a:lnTo>
                  <a:lnTo>
                    <a:pt x="4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56"/>
            <p:cNvSpPr/>
            <p:nvPr/>
          </p:nvSpPr>
          <p:spPr>
            <a:xfrm>
              <a:off x="2931825" y="4248750"/>
              <a:ext cx="208350" cy="26875"/>
            </a:xfrm>
            <a:custGeom>
              <a:avLst/>
              <a:gdLst/>
              <a:ahLst/>
              <a:cxnLst/>
              <a:rect l="l" t="t" r="r" b="b"/>
              <a:pathLst>
                <a:path w="8334" h="1075" extrusionOk="0">
                  <a:moveTo>
                    <a:pt x="1" y="1"/>
                  </a:moveTo>
                  <a:cubicBezTo>
                    <a:pt x="146" y="335"/>
                    <a:pt x="231" y="698"/>
                    <a:pt x="231" y="1075"/>
                  </a:cubicBezTo>
                  <a:lnTo>
                    <a:pt x="8103" y="1075"/>
                  </a:lnTo>
                  <a:cubicBezTo>
                    <a:pt x="8103" y="696"/>
                    <a:pt x="8187" y="335"/>
                    <a:pt x="8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56"/>
            <p:cNvSpPr/>
            <p:nvPr/>
          </p:nvSpPr>
          <p:spPr>
            <a:xfrm>
              <a:off x="2925275" y="4244900"/>
              <a:ext cx="221475" cy="34625"/>
            </a:xfrm>
            <a:custGeom>
              <a:avLst/>
              <a:gdLst/>
              <a:ahLst/>
              <a:cxnLst/>
              <a:rect l="l" t="t" r="r" b="b"/>
              <a:pathLst>
                <a:path w="8859" h="1385" extrusionOk="0">
                  <a:moveTo>
                    <a:pt x="8340" y="309"/>
                  </a:moveTo>
                  <a:cubicBezTo>
                    <a:pt x="8252" y="561"/>
                    <a:pt x="8201" y="817"/>
                    <a:pt x="8185" y="1074"/>
                  </a:cubicBezTo>
                  <a:lnTo>
                    <a:pt x="672" y="1074"/>
                  </a:lnTo>
                  <a:cubicBezTo>
                    <a:pt x="656" y="817"/>
                    <a:pt x="605" y="560"/>
                    <a:pt x="517" y="309"/>
                  </a:cubicBezTo>
                  <a:close/>
                  <a:moveTo>
                    <a:pt x="0" y="0"/>
                  </a:moveTo>
                  <a:lnTo>
                    <a:pt x="90" y="209"/>
                  </a:lnTo>
                  <a:cubicBezTo>
                    <a:pt x="235" y="543"/>
                    <a:pt x="309" y="886"/>
                    <a:pt x="309" y="1230"/>
                  </a:cubicBezTo>
                  <a:lnTo>
                    <a:pt x="309" y="1384"/>
                  </a:lnTo>
                  <a:lnTo>
                    <a:pt x="8550" y="1384"/>
                  </a:lnTo>
                  <a:lnTo>
                    <a:pt x="8550" y="1230"/>
                  </a:lnTo>
                  <a:cubicBezTo>
                    <a:pt x="8550" y="886"/>
                    <a:pt x="8623" y="543"/>
                    <a:pt x="8768" y="209"/>
                  </a:cubicBezTo>
                  <a:lnTo>
                    <a:pt x="8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56"/>
            <p:cNvSpPr/>
            <p:nvPr/>
          </p:nvSpPr>
          <p:spPr>
            <a:xfrm>
              <a:off x="2662775" y="4248750"/>
              <a:ext cx="95025" cy="26875"/>
            </a:xfrm>
            <a:custGeom>
              <a:avLst/>
              <a:gdLst/>
              <a:ahLst/>
              <a:cxnLst/>
              <a:rect l="l" t="t" r="r" b="b"/>
              <a:pathLst>
                <a:path w="3801" h="1075" extrusionOk="0">
                  <a:moveTo>
                    <a:pt x="1" y="1"/>
                  </a:moveTo>
                  <a:lnTo>
                    <a:pt x="1" y="1075"/>
                  </a:lnTo>
                  <a:lnTo>
                    <a:pt x="3570" y="1075"/>
                  </a:lnTo>
                  <a:cubicBezTo>
                    <a:pt x="3570" y="696"/>
                    <a:pt x="3653" y="335"/>
                    <a:pt x="3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56"/>
            <p:cNvSpPr/>
            <p:nvPr/>
          </p:nvSpPr>
          <p:spPr>
            <a:xfrm>
              <a:off x="2658225" y="4244900"/>
              <a:ext cx="106175" cy="34625"/>
            </a:xfrm>
            <a:custGeom>
              <a:avLst/>
              <a:gdLst/>
              <a:ahLst/>
              <a:cxnLst/>
              <a:rect l="l" t="t" r="r" b="b"/>
              <a:pathLst>
                <a:path w="4247" h="1385" extrusionOk="0">
                  <a:moveTo>
                    <a:pt x="3727" y="309"/>
                  </a:moveTo>
                  <a:cubicBezTo>
                    <a:pt x="3640" y="561"/>
                    <a:pt x="3587" y="817"/>
                    <a:pt x="3573" y="1074"/>
                  </a:cubicBezTo>
                  <a:lnTo>
                    <a:pt x="367" y="1074"/>
                  </a:lnTo>
                  <a:lnTo>
                    <a:pt x="367" y="309"/>
                  </a:lnTo>
                  <a:close/>
                  <a:moveTo>
                    <a:pt x="0" y="0"/>
                  </a:moveTo>
                  <a:lnTo>
                    <a:pt x="0" y="1384"/>
                  </a:lnTo>
                  <a:lnTo>
                    <a:pt x="3937" y="1384"/>
                  </a:lnTo>
                  <a:lnTo>
                    <a:pt x="3937" y="1230"/>
                  </a:lnTo>
                  <a:cubicBezTo>
                    <a:pt x="3937" y="886"/>
                    <a:pt x="4010" y="543"/>
                    <a:pt x="4157" y="209"/>
                  </a:cubicBezTo>
                  <a:lnTo>
                    <a:pt x="4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56"/>
            <p:cNvSpPr/>
            <p:nvPr/>
          </p:nvSpPr>
          <p:spPr>
            <a:xfrm>
              <a:off x="2832250" y="4049100"/>
              <a:ext cx="161625" cy="102375"/>
            </a:xfrm>
            <a:custGeom>
              <a:avLst/>
              <a:gdLst/>
              <a:ahLst/>
              <a:cxnLst/>
              <a:rect l="l" t="t" r="r" b="b"/>
              <a:pathLst>
                <a:path w="6465" h="4095" extrusionOk="0">
                  <a:moveTo>
                    <a:pt x="2425" y="0"/>
                  </a:moveTo>
                  <a:lnTo>
                    <a:pt x="1" y="4095"/>
                  </a:lnTo>
                  <a:lnTo>
                    <a:pt x="6464" y="4095"/>
                  </a:lnTo>
                  <a:lnTo>
                    <a:pt x="6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56"/>
            <p:cNvSpPr/>
            <p:nvPr/>
          </p:nvSpPr>
          <p:spPr>
            <a:xfrm>
              <a:off x="2824825" y="4045225"/>
              <a:ext cx="173625" cy="110125"/>
            </a:xfrm>
            <a:custGeom>
              <a:avLst/>
              <a:gdLst/>
              <a:ahLst/>
              <a:cxnLst/>
              <a:rect l="l" t="t" r="r" b="b"/>
              <a:pathLst>
                <a:path w="6945" h="4405" extrusionOk="0">
                  <a:moveTo>
                    <a:pt x="6576" y="310"/>
                  </a:moveTo>
                  <a:lnTo>
                    <a:pt x="6576" y="4093"/>
                  </a:lnTo>
                  <a:lnTo>
                    <a:pt x="595" y="4093"/>
                  </a:lnTo>
                  <a:lnTo>
                    <a:pt x="2836" y="310"/>
                  </a:lnTo>
                  <a:close/>
                  <a:moveTo>
                    <a:pt x="2608" y="1"/>
                  </a:moveTo>
                  <a:lnTo>
                    <a:pt x="1" y="4404"/>
                  </a:lnTo>
                  <a:lnTo>
                    <a:pt x="6945" y="4404"/>
                  </a:lnTo>
                  <a:lnTo>
                    <a:pt x="69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56"/>
            <p:cNvSpPr/>
            <p:nvPr/>
          </p:nvSpPr>
          <p:spPr>
            <a:xfrm>
              <a:off x="3035950" y="4049100"/>
              <a:ext cx="161600" cy="102375"/>
            </a:xfrm>
            <a:custGeom>
              <a:avLst/>
              <a:gdLst/>
              <a:ahLst/>
              <a:cxnLst/>
              <a:rect l="l" t="t" r="r" b="b"/>
              <a:pathLst>
                <a:path w="6464" h="4095" extrusionOk="0">
                  <a:moveTo>
                    <a:pt x="0" y="0"/>
                  </a:moveTo>
                  <a:lnTo>
                    <a:pt x="0" y="4095"/>
                  </a:lnTo>
                  <a:lnTo>
                    <a:pt x="6463" y="4095"/>
                  </a:lnTo>
                  <a:lnTo>
                    <a:pt x="40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56"/>
            <p:cNvSpPr/>
            <p:nvPr/>
          </p:nvSpPr>
          <p:spPr>
            <a:xfrm>
              <a:off x="3031375" y="4045225"/>
              <a:ext cx="173600" cy="110125"/>
            </a:xfrm>
            <a:custGeom>
              <a:avLst/>
              <a:gdLst/>
              <a:ahLst/>
              <a:cxnLst/>
              <a:rect l="l" t="t" r="r" b="b"/>
              <a:pathLst>
                <a:path w="6944" h="4405" extrusionOk="0">
                  <a:moveTo>
                    <a:pt x="4108" y="310"/>
                  </a:moveTo>
                  <a:lnTo>
                    <a:pt x="6348" y="4093"/>
                  </a:lnTo>
                  <a:lnTo>
                    <a:pt x="368" y="4093"/>
                  </a:lnTo>
                  <a:lnTo>
                    <a:pt x="368" y="310"/>
                  </a:lnTo>
                  <a:close/>
                  <a:moveTo>
                    <a:pt x="0" y="1"/>
                  </a:moveTo>
                  <a:lnTo>
                    <a:pt x="0" y="4404"/>
                  </a:lnTo>
                  <a:lnTo>
                    <a:pt x="6944" y="4404"/>
                  </a:lnTo>
                  <a:lnTo>
                    <a:pt x="43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56"/>
            <p:cNvSpPr/>
            <p:nvPr/>
          </p:nvSpPr>
          <p:spPr>
            <a:xfrm>
              <a:off x="3015100" y="4035700"/>
              <a:ext cx="25" cy="239925"/>
            </a:xfrm>
            <a:custGeom>
              <a:avLst/>
              <a:gdLst/>
              <a:ahLst/>
              <a:cxnLst/>
              <a:rect l="l" t="t" r="r" b="b"/>
              <a:pathLst>
                <a:path w="1" h="9597" extrusionOk="0">
                  <a:moveTo>
                    <a:pt x="0" y="1"/>
                  </a:moveTo>
                  <a:lnTo>
                    <a:pt x="0" y="9597"/>
                  </a:lnTo>
                </a:path>
              </a:pathLst>
            </a:custGeom>
            <a:solidFill>
              <a:srgbClr val="9DC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56"/>
            <p:cNvSpPr/>
            <p:nvPr/>
          </p:nvSpPr>
          <p:spPr>
            <a:xfrm>
              <a:off x="3010500" y="4031875"/>
              <a:ext cx="9225" cy="247650"/>
            </a:xfrm>
            <a:custGeom>
              <a:avLst/>
              <a:gdLst/>
              <a:ahLst/>
              <a:cxnLst/>
              <a:rect l="l" t="t" r="r" b="b"/>
              <a:pathLst>
                <a:path w="369" h="9906" extrusionOk="0">
                  <a:moveTo>
                    <a:pt x="184" y="0"/>
                  </a:moveTo>
                  <a:cubicBezTo>
                    <a:pt x="82" y="0"/>
                    <a:pt x="1" y="69"/>
                    <a:pt x="1" y="155"/>
                  </a:cubicBezTo>
                  <a:lnTo>
                    <a:pt x="1" y="9751"/>
                  </a:lnTo>
                  <a:cubicBezTo>
                    <a:pt x="1" y="9836"/>
                    <a:pt x="83" y="9905"/>
                    <a:pt x="184" y="9905"/>
                  </a:cubicBezTo>
                  <a:cubicBezTo>
                    <a:pt x="286" y="9905"/>
                    <a:pt x="368" y="9836"/>
                    <a:pt x="368" y="9751"/>
                  </a:cubicBezTo>
                  <a:lnTo>
                    <a:pt x="368" y="155"/>
                  </a:lnTo>
                  <a:cubicBezTo>
                    <a:pt x="368" y="69"/>
                    <a:pt x="28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56"/>
            <p:cNvSpPr/>
            <p:nvPr/>
          </p:nvSpPr>
          <p:spPr>
            <a:xfrm>
              <a:off x="3167275" y="4049100"/>
              <a:ext cx="112050" cy="102375"/>
            </a:xfrm>
            <a:custGeom>
              <a:avLst/>
              <a:gdLst/>
              <a:ahLst/>
              <a:cxnLst/>
              <a:rect l="l" t="t" r="r" b="b"/>
              <a:pathLst>
                <a:path w="4482" h="4095" extrusionOk="0">
                  <a:moveTo>
                    <a:pt x="1" y="0"/>
                  </a:moveTo>
                  <a:lnTo>
                    <a:pt x="2617" y="4095"/>
                  </a:lnTo>
                  <a:lnTo>
                    <a:pt x="4482" y="4095"/>
                  </a:lnTo>
                  <a:lnTo>
                    <a:pt x="3817" y="3890"/>
                  </a:lnTo>
                  <a:lnTo>
                    <a:pt x="1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56"/>
            <p:cNvSpPr/>
            <p:nvPr/>
          </p:nvSpPr>
          <p:spPr>
            <a:xfrm>
              <a:off x="3159550" y="4045225"/>
              <a:ext cx="121325" cy="110125"/>
            </a:xfrm>
            <a:custGeom>
              <a:avLst/>
              <a:gdLst/>
              <a:ahLst/>
              <a:cxnLst/>
              <a:rect l="l" t="t" r="r" b="b"/>
              <a:pathLst>
                <a:path w="4853" h="4405" extrusionOk="0">
                  <a:moveTo>
                    <a:pt x="1620" y="310"/>
                  </a:moveTo>
                  <a:lnTo>
                    <a:pt x="3949" y="4093"/>
                  </a:lnTo>
                  <a:lnTo>
                    <a:pt x="3036" y="4093"/>
                  </a:lnTo>
                  <a:lnTo>
                    <a:pt x="618" y="310"/>
                  </a:lnTo>
                  <a:close/>
                  <a:moveTo>
                    <a:pt x="1" y="1"/>
                  </a:moveTo>
                  <a:lnTo>
                    <a:pt x="2816" y="4404"/>
                  </a:lnTo>
                  <a:lnTo>
                    <a:pt x="4791" y="4404"/>
                  </a:lnTo>
                  <a:lnTo>
                    <a:pt x="4852" y="4103"/>
                  </a:lnTo>
                  <a:lnTo>
                    <a:pt x="4255" y="3920"/>
                  </a:lnTo>
                  <a:lnTo>
                    <a:pt x="1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56"/>
            <p:cNvSpPr/>
            <p:nvPr/>
          </p:nvSpPr>
          <p:spPr>
            <a:xfrm>
              <a:off x="3134950" y="4094375"/>
              <a:ext cx="10350" cy="38200"/>
            </a:xfrm>
            <a:custGeom>
              <a:avLst/>
              <a:gdLst/>
              <a:ahLst/>
              <a:cxnLst/>
              <a:rect l="l" t="t" r="r" b="b"/>
              <a:pathLst>
                <a:path w="414" h="1528" extrusionOk="0">
                  <a:moveTo>
                    <a:pt x="0" y="0"/>
                  </a:moveTo>
                  <a:lnTo>
                    <a:pt x="0" y="1528"/>
                  </a:lnTo>
                  <a:lnTo>
                    <a:pt x="413" y="1528"/>
                  </a:lnTo>
                  <a:lnTo>
                    <a:pt x="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56"/>
            <p:cNvSpPr/>
            <p:nvPr/>
          </p:nvSpPr>
          <p:spPr>
            <a:xfrm>
              <a:off x="3134925" y="4107025"/>
              <a:ext cx="67775" cy="48325"/>
            </a:xfrm>
            <a:custGeom>
              <a:avLst/>
              <a:gdLst/>
              <a:ahLst/>
              <a:cxnLst/>
              <a:rect l="l" t="t" r="r" b="b"/>
              <a:pathLst>
                <a:path w="2711" h="1933" extrusionOk="0">
                  <a:moveTo>
                    <a:pt x="207" y="1"/>
                  </a:moveTo>
                  <a:cubicBezTo>
                    <a:pt x="154" y="1"/>
                    <a:pt x="102" y="19"/>
                    <a:pt x="66" y="56"/>
                  </a:cubicBezTo>
                  <a:cubicBezTo>
                    <a:pt x="0" y="122"/>
                    <a:pt x="10" y="219"/>
                    <a:pt x="89" y="275"/>
                  </a:cubicBezTo>
                  <a:lnTo>
                    <a:pt x="2386" y="1896"/>
                  </a:lnTo>
                  <a:cubicBezTo>
                    <a:pt x="2421" y="1920"/>
                    <a:pt x="2463" y="1932"/>
                    <a:pt x="2504" y="1932"/>
                  </a:cubicBezTo>
                  <a:cubicBezTo>
                    <a:pt x="2557" y="1932"/>
                    <a:pt x="2610" y="1913"/>
                    <a:pt x="2644" y="1877"/>
                  </a:cubicBezTo>
                  <a:cubicBezTo>
                    <a:pt x="2710" y="1810"/>
                    <a:pt x="2700" y="1713"/>
                    <a:pt x="2622" y="1657"/>
                  </a:cubicBezTo>
                  <a:lnTo>
                    <a:pt x="325" y="37"/>
                  </a:lnTo>
                  <a:cubicBezTo>
                    <a:pt x="290" y="12"/>
                    <a:pt x="248"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roup 49"/>
          <p:cNvGrpSpPr/>
          <p:nvPr/>
        </p:nvGrpSpPr>
        <p:grpSpPr>
          <a:xfrm>
            <a:off x="488455" y="209975"/>
            <a:ext cx="2224095" cy="1080499"/>
            <a:chOff x="570941" y="332462"/>
            <a:chExt cx="2224095" cy="1080499"/>
          </a:xfrm>
        </p:grpSpPr>
        <p:pic>
          <p:nvPicPr>
            <p:cNvPr id="51" name="Picture 50"/>
            <p:cNvPicPr>
              <a:picLocks noChangeAspect="1"/>
            </p:cNvPicPr>
            <p:nvPr/>
          </p:nvPicPr>
          <p:blipFill>
            <a:blip r:embed="rId3"/>
            <a:stretch>
              <a:fillRect/>
            </a:stretch>
          </p:blipFill>
          <p:spPr>
            <a:xfrm>
              <a:off x="570941" y="332462"/>
              <a:ext cx="2224095" cy="1080499"/>
            </a:xfrm>
            <a:prstGeom prst="rect">
              <a:avLst/>
            </a:prstGeom>
          </p:spPr>
        </p:pic>
        <p:sp>
          <p:nvSpPr>
            <p:cNvPr id="52" name="TextBox 51"/>
            <p:cNvSpPr txBox="1"/>
            <p:nvPr/>
          </p:nvSpPr>
          <p:spPr>
            <a:xfrm>
              <a:off x="719238" y="662342"/>
              <a:ext cx="1749778" cy="461665"/>
            </a:xfrm>
            <a:prstGeom prst="rect">
              <a:avLst/>
            </a:prstGeom>
            <a:noFill/>
          </p:spPr>
          <p:txBody>
            <a:bodyPr wrap="square" rtlCol="0">
              <a:spAutoFit/>
            </a:bodyPr>
            <a:lstStyle/>
            <a:p>
              <a:pPr algn="ctr"/>
              <a:r>
                <a:rPr lang="en-US" sz="2400" b="1" dirty="0"/>
                <a:t>GHI NHỚ</a:t>
              </a:r>
            </a:p>
          </p:txBody>
        </p:sp>
      </p:grpSp>
      <p:grpSp>
        <p:nvGrpSpPr>
          <p:cNvPr id="7" name="Group 6"/>
          <p:cNvGrpSpPr/>
          <p:nvPr/>
        </p:nvGrpSpPr>
        <p:grpSpPr>
          <a:xfrm>
            <a:off x="488455" y="1557666"/>
            <a:ext cx="4365767" cy="2585355"/>
            <a:chOff x="488455" y="1557666"/>
            <a:chExt cx="4365767" cy="2585355"/>
          </a:xfrm>
        </p:grpSpPr>
        <p:sp>
          <p:nvSpPr>
            <p:cNvPr id="53" name="Rectangle 52"/>
            <p:cNvSpPr/>
            <p:nvPr/>
          </p:nvSpPr>
          <p:spPr>
            <a:xfrm>
              <a:off x="488455" y="1557666"/>
              <a:ext cx="4365767" cy="2585355"/>
            </a:xfrm>
            <a:prstGeom prst="rect">
              <a:avLst/>
            </a:prstGeom>
            <a:solidFill>
              <a:schemeClr val="accent2">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6752" y="1644268"/>
              <a:ext cx="4059426" cy="2400657"/>
            </a:xfrm>
            <a:prstGeom prst="rect">
              <a:avLst/>
            </a:prstGeom>
          </p:spPr>
          <p:txBody>
            <a:bodyPr wrap="square">
              <a:spAutoFit/>
            </a:bodyPr>
            <a:lstStyle/>
            <a:p>
              <a:pPr algn="just">
                <a:lnSpc>
                  <a:spcPct val="150000"/>
                </a:lnSpc>
              </a:pPr>
              <a:r>
                <a:rPr lang="vi-VN" sz="2000" dirty="0"/>
                <a:t>Nếu cơ năng của vật không chuyển hoá thành dạng năng lượng khác thì tổng động năng và thế năng của vật luôn không đổi, cơ năng của vật được bảo toàn.</a:t>
              </a:r>
              <a:endParaRPr lang="en-US" sz="2000" dirty="0"/>
            </a:p>
          </p:txBody>
        </p:sp>
      </p:grpSp>
      <p:grpSp>
        <p:nvGrpSpPr>
          <p:cNvPr id="6" name="Group 5"/>
          <p:cNvGrpSpPr/>
          <p:nvPr/>
        </p:nvGrpSpPr>
        <p:grpSpPr>
          <a:xfrm>
            <a:off x="5234162" y="1551918"/>
            <a:ext cx="3433292" cy="2585355"/>
            <a:chOff x="5291568" y="1551918"/>
            <a:chExt cx="3433292" cy="2585355"/>
          </a:xfrm>
        </p:grpSpPr>
        <p:sp>
          <p:nvSpPr>
            <p:cNvPr id="54" name="Rectangle 53"/>
            <p:cNvSpPr/>
            <p:nvPr/>
          </p:nvSpPr>
          <p:spPr>
            <a:xfrm>
              <a:off x="5291568" y="1551918"/>
              <a:ext cx="3433292" cy="2585355"/>
            </a:xfrm>
            <a:prstGeom prst="rect">
              <a:avLst/>
            </a:prstGeom>
            <a:solidFill>
              <a:schemeClr val="accent2">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80307" y="1644266"/>
              <a:ext cx="3287147" cy="2400657"/>
            </a:xfrm>
            <a:prstGeom prst="rect">
              <a:avLst/>
            </a:prstGeom>
          </p:spPr>
          <p:txBody>
            <a:bodyPr wrap="square">
              <a:spAutoFit/>
            </a:bodyPr>
            <a:lstStyle/>
            <a:p>
              <a:pPr algn="just">
                <a:lnSpc>
                  <a:spcPct val="150000"/>
                </a:lnSpc>
              </a:pPr>
              <a:r>
                <a:rPr lang="vi-VN" sz="2000" dirty="0"/>
                <a:t>Trong nhiều trường hợp, cơ năng có thể chuyển hoá thành các dạng năng lượng khác, khi đó cơ năng không được bảo toàn.</a:t>
              </a:r>
              <a:endParaRPr lang="en-US" sz="2000" dirty="0"/>
            </a:p>
          </p:txBody>
        </p:sp>
      </p:grpSp>
      <p:pic>
        <p:nvPicPr>
          <p:cNvPr id="8" name="Picture 7"/>
          <p:cNvPicPr>
            <a:picLocks noChangeAspect="1"/>
          </p:cNvPicPr>
          <p:nvPr/>
        </p:nvPicPr>
        <p:blipFill>
          <a:blip r:embed="rId4"/>
          <a:stretch>
            <a:fillRect/>
          </a:stretch>
        </p:blipFill>
        <p:spPr>
          <a:xfrm flipH="1">
            <a:off x="7637119" y="344863"/>
            <a:ext cx="1083405" cy="835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Rounded Rectangle 2"/>
          <p:cNvSpPr/>
          <p:nvPr/>
        </p:nvSpPr>
        <p:spPr>
          <a:xfrm>
            <a:off x="402848" y="241051"/>
            <a:ext cx="2938661" cy="526593"/>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solidFill>
                  <a:srgbClr val="FFFFFF"/>
                </a:solidFill>
                <a:cs typeface="Arial" panose="020B0604020202020204" pitchFamily="34" charset="0"/>
              </a:rPr>
              <a:t>Câu</a:t>
            </a:r>
            <a:r>
              <a:rPr lang="en-US" sz="2000" b="1" dirty="0">
                <a:solidFill>
                  <a:srgbClr val="FFFFFF"/>
                </a:solidFill>
                <a:cs typeface="Arial" panose="020B0604020202020204" pitchFamily="34" charset="0"/>
              </a:rPr>
              <a:t> </a:t>
            </a:r>
            <a:r>
              <a:rPr lang="en-US" sz="2000" b="1" dirty="0" err="1">
                <a:solidFill>
                  <a:srgbClr val="FFFFFF"/>
                </a:solidFill>
                <a:cs typeface="Arial" panose="020B0604020202020204" pitchFamily="34" charset="0"/>
              </a:rPr>
              <a:t>hỏi</a:t>
            </a:r>
            <a:r>
              <a:rPr lang="en-US" sz="2000" b="1" dirty="0">
                <a:solidFill>
                  <a:srgbClr val="FFFFFF"/>
                </a:solidFill>
                <a:cs typeface="Arial" panose="020B0604020202020204" pitchFamily="34" charset="0"/>
              </a:rPr>
              <a:t> (SGK - tr.19)</a:t>
            </a:r>
          </a:p>
        </p:txBody>
      </p:sp>
      <p:grpSp>
        <p:nvGrpSpPr>
          <p:cNvPr id="6" name="Group 5"/>
          <p:cNvGrpSpPr/>
          <p:nvPr/>
        </p:nvGrpSpPr>
        <p:grpSpPr>
          <a:xfrm>
            <a:off x="402848" y="803851"/>
            <a:ext cx="8624709" cy="4238049"/>
            <a:chOff x="402848" y="803851"/>
            <a:chExt cx="8624709" cy="4238049"/>
          </a:xfrm>
        </p:grpSpPr>
        <p:sp>
          <p:nvSpPr>
            <p:cNvPr id="4" name="Rectangle 3"/>
            <p:cNvSpPr/>
            <p:nvPr/>
          </p:nvSpPr>
          <p:spPr>
            <a:xfrm>
              <a:off x="402848" y="803851"/>
              <a:ext cx="4552974" cy="2400657"/>
            </a:xfrm>
            <a:prstGeom prst="rect">
              <a:avLst/>
            </a:prstGeom>
          </p:spPr>
          <p:txBody>
            <a:bodyPr wrap="square">
              <a:spAutoFit/>
            </a:bodyPr>
            <a:lstStyle/>
            <a:p>
              <a:pPr algn="just">
                <a:lnSpc>
                  <a:spcPct val="150000"/>
                </a:lnSpc>
              </a:pPr>
              <a:r>
                <a:rPr lang="vi-VN" sz="2000" dirty="0"/>
                <a:t>Nếu bỏ qua lực cản của không khí, hãy mô tả sự chuyển hoá động năng và thế năng của các vật được ném với cùng tốc độ ban đầu (Hình 3.3) trong hai trường hợp:</a:t>
              </a:r>
              <a:endParaRPr lang="en-US" sz="2000" dirty="0"/>
            </a:p>
          </p:txBody>
        </p:sp>
        <p:sp>
          <p:nvSpPr>
            <p:cNvPr id="2" name="Rectangle 1"/>
            <p:cNvSpPr/>
            <p:nvPr/>
          </p:nvSpPr>
          <p:spPr>
            <a:xfrm>
              <a:off x="402848" y="3102908"/>
              <a:ext cx="4552974"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a:t>Ném theo phương ngang, vật chuyển động theo quỹ đạo (1).</a:t>
              </a:r>
            </a:p>
            <a:p>
              <a:pPr marL="342900" indent="-342900" algn="just">
                <a:lnSpc>
                  <a:spcPct val="150000"/>
                </a:lnSpc>
                <a:buFont typeface="Wingdings" panose="05000000000000000000" pitchFamily="2" charset="2"/>
                <a:buChar char="§"/>
              </a:pPr>
              <a:r>
                <a:rPr lang="vi-VN" sz="2000" dirty="0"/>
                <a:t>Ném theo hướng chếch lên trên, vật chuyển động theo quỹ đạo (2).</a:t>
              </a:r>
            </a:p>
          </p:txBody>
        </p:sp>
        <p:grpSp>
          <p:nvGrpSpPr>
            <p:cNvPr id="8" name="Group 7"/>
            <p:cNvGrpSpPr/>
            <p:nvPr/>
          </p:nvGrpSpPr>
          <p:grpSpPr>
            <a:xfrm>
              <a:off x="5200623" y="803851"/>
              <a:ext cx="3826934" cy="4121313"/>
              <a:chOff x="5200623" y="803851"/>
              <a:chExt cx="3826934" cy="412131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24" y="803851"/>
                <a:ext cx="3826933" cy="2885149"/>
              </a:xfrm>
              <a:prstGeom prst="rect">
                <a:avLst/>
              </a:prstGeom>
            </p:spPr>
          </p:pic>
          <p:sp>
            <p:nvSpPr>
              <p:cNvPr id="7" name="TextBox 6"/>
              <p:cNvSpPr txBox="1"/>
              <p:nvPr/>
            </p:nvSpPr>
            <p:spPr>
              <a:xfrm>
                <a:off x="5200623" y="3770489"/>
                <a:ext cx="3826933" cy="1154675"/>
              </a:xfrm>
              <a:prstGeom prst="rect">
                <a:avLst/>
              </a:prstGeom>
              <a:noFill/>
            </p:spPr>
            <p:txBody>
              <a:bodyPr wrap="square" rtlCol="0">
                <a:spAutoFit/>
              </a:bodyPr>
              <a:lstStyle/>
              <a:p>
                <a:pPr algn="ctr">
                  <a:lnSpc>
                    <a:spcPct val="150000"/>
                  </a:lnSpc>
                </a:pPr>
                <a:r>
                  <a:rPr lang="en-US" sz="1600" b="1" i="1" dirty="0" err="1"/>
                  <a:t>Hình</a:t>
                </a:r>
                <a:r>
                  <a:rPr lang="en-US" sz="1600" b="1" i="1" dirty="0"/>
                  <a:t> 3.3. </a:t>
                </a:r>
                <a:r>
                  <a:rPr lang="en-US" sz="1600" i="1" dirty="0" err="1"/>
                  <a:t>Vật</a:t>
                </a:r>
                <a:r>
                  <a:rPr lang="en-US" sz="1600" i="1" dirty="0"/>
                  <a:t> </a:t>
                </a:r>
                <a:r>
                  <a:rPr lang="en-US" sz="1600" i="1" dirty="0" err="1"/>
                  <a:t>được</a:t>
                </a:r>
                <a:r>
                  <a:rPr lang="en-US" sz="1600" i="1" dirty="0"/>
                  <a:t> </a:t>
                </a:r>
                <a:r>
                  <a:rPr lang="en-US" sz="1600" i="1" dirty="0" err="1"/>
                  <a:t>ném</a:t>
                </a:r>
                <a:r>
                  <a:rPr lang="en-US" sz="1600" i="1" dirty="0"/>
                  <a:t> </a:t>
                </a:r>
                <a:r>
                  <a:rPr lang="en-US" sz="1600" i="1" dirty="0" err="1"/>
                  <a:t>từ</a:t>
                </a:r>
                <a:r>
                  <a:rPr lang="en-US" sz="1600" i="1" dirty="0"/>
                  <a:t> </a:t>
                </a:r>
                <a:r>
                  <a:rPr lang="en-US" sz="1600" i="1" dirty="0" err="1"/>
                  <a:t>cùng</a:t>
                </a:r>
                <a:r>
                  <a:rPr lang="en-US" sz="1600" i="1" dirty="0"/>
                  <a:t> </a:t>
                </a:r>
                <a:r>
                  <a:rPr lang="en-US" sz="1600" i="1" dirty="0" err="1"/>
                  <a:t>độ</a:t>
                </a:r>
                <a:r>
                  <a:rPr lang="en-US" sz="1600" i="1" dirty="0"/>
                  <a:t> </a:t>
                </a:r>
                <a:r>
                  <a:rPr lang="en-US" sz="1600" i="1" dirty="0" err="1"/>
                  <a:t>cao</a:t>
                </a:r>
                <a:r>
                  <a:rPr lang="en-US" sz="1600" i="1" dirty="0"/>
                  <a:t> </a:t>
                </a:r>
                <a:r>
                  <a:rPr lang="en-US" sz="1600" i="1" dirty="0" err="1"/>
                  <a:t>với</a:t>
                </a:r>
                <a:r>
                  <a:rPr lang="en-US" sz="1600" i="1" dirty="0"/>
                  <a:t> </a:t>
                </a:r>
                <a:r>
                  <a:rPr lang="en-US" sz="1600" i="1" dirty="0" err="1"/>
                  <a:t>cùng</a:t>
                </a:r>
                <a:r>
                  <a:rPr lang="en-US" sz="1600" i="1" dirty="0"/>
                  <a:t> </a:t>
                </a:r>
                <a:r>
                  <a:rPr lang="en-US" sz="1600" i="1" dirty="0" err="1"/>
                  <a:t>tốc</a:t>
                </a:r>
                <a:r>
                  <a:rPr lang="en-US" sz="1600" i="1" dirty="0"/>
                  <a:t> </a:t>
                </a:r>
                <a:r>
                  <a:rPr lang="en-US" sz="1600" i="1" dirty="0" err="1"/>
                  <a:t>độ</a:t>
                </a:r>
                <a:r>
                  <a:rPr lang="en-US" sz="1600" i="1" dirty="0"/>
                  <a:t> ban </a:t>
                </a:r>
                <a:r>
                  <a:rPr lang="en-US" sz="1600" i="1" dirty="0" err="1"/>
                  <a:t>đầu</a:t>
                </a:r>
                <a:r>
                  <a:rPr lang="en-US" sz="1600" i="1" dirty="0"/>
                  <a:t> </a:t>
                </a:r>
                <a:r>
                  <a:rPr lang="en-US" sz="1600" i="1" dirty="0" err="1"/>
                  <a:t>theo</a:t>
                </a:r>
                <a:r>
                  <a:rPr lang="en-US" sz="1600" i="1" dirty="0"/>
                  <a:t> </a:t>
                </a:r>
                <a:r>
                  <a:rPr lang="en-US" sz="1600" i="1" dirty="0" err="1"/>
                  <a:t>các</a:t>
                </a:r>
                <a:r>
                  <a:rPr lang="en-US" sz="1600" i="1" dirty="0"/>
                  <a:t> </a:t>
                </a:r>
                <a:r>
                  <a:rPr lang="en-US" sz="1600" i="1" dirty="0" err="1"/>
                  <a:t>hướng</a:t>
                </a:r>
                <a:r>
                  <a:rPr lang="en-US" sz="1600" i="1" dirty="0"/>
                  <a:t> </a:t>
                </a:r>
                <a:r>
                  <a:rPr lang="en-US" sz="1600" i="1" dirty="0" err="1"/>
                  <a:t>khác</a:t>
                </a:r>
                <a:r>
                  <a:rPr lang="en-US" sz="1600" i="1" dirty="0"/>
                  <a:t> </a:t>
                </a:r>
                <a:r>
                  <a:rPr lang="en-US" sz="1600" i="1" dirty="0" err="1"/>
                  <a:t>nhau</a:t>
                </a:r>
                <a:endParaRPr lang="en-US" sz="1600" i="1" dirty="0"/>
              </a:p>
            </p:txBody>
          </p:sp>
        </p:grpSp>
      </p:grpSp>
    </p:spTree>
    <p:extLst>
      <p:ext uri="{BB962C8B-B14F-4D97-AF65-F5344CB8AC3E}">
        <p14:creationId xmlns:p14="http://schemas.microsoft.com/office/powerpoint/2010/main" val="3704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8" name="Group 7"/>
          <p:cNvGrpSpPr/>
          <p:nvPr/>
        </p:nvGrpSpPr>
        <p:grpSpPr>
          <a:xfrm>
            <a:off x="5200623" y="803851"/>
            <a:ext cx="3826934" cy="4121313"/>
            <a:chOff x="5200623" y="803851"/>
            <a:chExt cx="3826934" cy="412131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24" y="803851"/>
              <a:ext cx="3826933" cy="2885149"/>
            </a:xfrm>
            <a:prstGeom prst="rect">
              <a:avLst/>
            </a:prstGeom>
          </p:spPr>
        </p:pic>
        <p:sp>
          <p:nvSpPr>
            <p:cNvPr id="7" name="TextBox 6"/>
            <p:cNvSpPr txBox="1"/>
            <p:nvPr/>
          </p:nvSpPr>
          <p:spPr>
            <a:xfrm>
              <a:off x="5200623" y="3770489"/>
              <a:ext cx="3826933" cy="1154675"/>
            </a:xfrm>
            <a:prstGeom prst="rect">
              <a:avLst/>
            </a:prstGeom>
            <a:noFill/>
          </p:spPr>
          <p:txBody>
            <a:bodyPr wrap="square" rtlCol="0">
              <a:spAutoFit/>
            </a:bodyPr>
            <a:lstStyle/>
            <a:p>
              <a:pPr algn="ctr">
                <a:lnSpc>
                  <a:spcPct val="150000"/>
                </a:lnSpc>
              </a:pPr>
              <a:r>
                <a:rPr lang="en-US" sz="1600" b="1" i="1" dirty="0" err="1"/>
                <a:t>Hình</a:t>
              </a:r>
              <a:r>
                <a:rPr lang="en-US" sz="1600" b="1" i="1" dirty="0"/>
                <a:t> 3.3. </a:t>
              </a:r>
              <a:r>
                <a:rPr lang="en-US" sz="1600" i="1" dirty="0" err="1"/>
                <a:t>Vật</a:t>
              </a:r>
              <a:r>
                <a:rPr lang="en-US" sz="1600" i="1" dirty="0"/>
                <a:t> </a:t>
              </a:r>
              <a:r>
                <a:rPr lang="en-US" sz="1600" i="1" dirty="0" err="1"/>
                <a:t>được</a:t>
              </a:r>
              <a:r>
                <a:rPr lang="en-US" sz="1600" i="1" dirty="0"/>
                <a:t> </a:t>
              </a:r>
              <a:r>
                <a:rPr lang="en-US" sz="1600" i="1" dirty="0" err="1"/>
                <a:t>ném</a:t>
              </a:r>
              <a:r>
                <a:rPr lang="en-US" sz="1600" i="1" dirty="0"/>
                <a:t> </a:t>
              </a:r>
              <a:r>
                <a:rPr lang="en-US" sz="1600" i="1" dirty="0" err="1"/>
                <a:t>từ</a:t>
              </a:r>
              <a:r>
                <a:rPr lang="en-US" sz="1600" i="1" dirty="0"/>
                <a:t> </a:t>
              </a:r>
              <a:r>
                <a:rPr lang="en-US" sz="1600" i="1" dirty="0" err="1"/>
                <a:t>cùng</a:t>
              </a:r>
              <a:r>
                <a:rPr lang="en-US" sz="1600" i="1" dirty="0"/>
                <a:t> </a:t>
              </a:r>
              <a:r>
                <a:rPr lang="en-US" sz="1600" i="1" dirty="0" err="1"/>
                <a:t>độ</a:t>
              </a:r>
              <a:r>
                <a:rPr lang="en-US" sz="1600" i="1" dirty="0"/>
                <a:t> </a:t>
              </a:r>
              <a:r>
                <a:rPr lang="en-US" sz="1600" i="1" dirty="0" err="1"/>
                <a:t>cao</a:t>
              </a:r>
              <a:r>
                <a:rPr lang="en-US" sz="1600" i="1" dirty="0"/>
                <a:t> </a:t>
              </a:r>
              <a:r>
                <a:rPr lang="en-US" sz="1600" i="1" dirty="0" err="1"/>
                <a:t>với</a:t>
              </a:r>
              <a:r>
                <a:rPr lang="en-US" sz="1600" i="1" dirty="0"/>
                <a:t> </a:t>
              </a:r>
              <a:r>
                <a:rPr lang="en-US" sz="1600" i="1" dirty="0" err="1"/>
                <a:t>cùng</a:t>
              </a:r>
              <a:r>
                <a:rPr lang="en-US" sz="1600" i="1" dirty="0"/>
                <a:t> </a:t>
              </a:r>
              <a:r>
                <a:rPr lang="en-US" sz="1600" i="1" dirty="0" err="1"/>
                <a:t>tốc</a:t>
              </a:r>
              <a:r>
                <a:rPr lang="en-US" sz="1600" i="1" dirty="0"/>
                <a:t> </a:t>
              </a:r>
              <a:r>
                <a:rPr lang="en-US" sz="1600" i="1" dirty="0" err="1"/>
                <a:t>độ</a:t>
              </a:r>
              <a:r>
                <a:rPr lang="en-US" sz="1600" i="1" dirty="0"/>
                <a:t> ban </a:t>
              </a:r>
              <a:r>
                <a:rPr lang="en-US" sz="1600" i="1" dirty="0" err="1"/>
                <a:t>đầu</a:t>
              </a:r>
              <a:r>
                <a:rPr lang="en-US" sz="1600" i="1" dirty="0"/>
                <a:t> </a:t>
              </a:r>
              <a:r>
                <a:rPr lang="en-US" sz="1600" i="1" dirty="0" err="1"/>
                <a:t>theo</a:t>
              </a:r>
              <a:r>
                <a:rPr lang="en-US" sz="1600" i="1" dirty="0"/>
                <a:t> </a:t>
              </a:r>
              <a:r>
                <a:rPr lang="en-US" sz="1600" i="1" dirty="0" err="1"/>
                <a:t>các</a:t>
              </a:r>
              <a:r>
                <a:rPr lang="en-US" sz="1600" i="1" dirty="0"/>
                <a:t> </a:t>
              </a:r>
              <a:r>
                <a:rPr lang="en-US" sz="1600" i="1" dirty="0" err="1"/>
                <a:t>hướng</a:t>
              </a:r>
              <a:r>
                <a:rPr lang="en-US" sz="1600" i="1" dirty="0"/>
                <a:t> </a:t>
              </a:r>
              <a:r>
                <a:rPr lang="en-US" sz="1600" i="1" dirty="0" err="1"/>
                <a:t>khác</a:t>
              </a:r>
              <a:r>
                <a:rPr lang="en-US" sz="1600" i="1" dirty="0"/>
                <a:t> </a:t>
              </a:r>
              <a:r>
                <a:rPr lang="en-US" sz="1600" i="1" dirty="0" err="1"/>
                <a:t>nhau</a:t>
              </a:r>
              <a:endParaRPr lang="en-US" sz="1600" i="1" dirty="0"/>
            </a:p>
          </p:txBody>
        </p:sp>
      </p:grpSp>
      <p:pic>
        <p:nvPicPr>
          <p:cNvPr id="9" name="Picture 8"/>
          <p:cNvPicPr>
            <a:picLocks noChangeAspect="1"/>
          </p:cNvPicPr>
          <p:nvPr/>
        </p:nvPicPr>
        <p:blipFill>
          <a:blip r:embed="rId3"/>
          <a:stretch>
            <a:fillRect/>
          </a:stretch>
        </p:blipFill>
        <p:spPr>
          <a:xfrm>
            <a:off x="534217" y="541047"/>
            <a:ext cx="430791" cy="432256"/>
          </a:xfrm>
          <a:prstGeom prst="rect">
            <a:avLst/>
          </a:prstGeom>
        </p:spPr>
      </p:pic>
      <p:sp>
        <p:nvSpPr>
          <p:cNvPr id="6" name="TextBox 5"/>
          <p:cNvSpPr txBox="1"/>
          <p:nvPr/>
        </p:nvSpPr>
        <p:spPr>
          <a:xfrm>
            <a:off x="1061155" y="557120"/>
            <a:ext cx="2133600" cy="400110"/>
          </a:xfrm>
          <a:prstGeom prst="rect">
            <a:avLst/>
          </a:prstGeom>
          <a:noFill/>
        </p:spPr>
        <p:txBody>
          <a:bodyPr wrap="square" rtlCol="0">
            <a:spAutoFit/>
          </a:bodyPr>
          <a:lstStyle/>
          <a:p>
            <a:r>
              <a:rPr lang="en-US" sz="2000" b="1" dirty="0" err="1"/>
              <a:t>Vật</a:t>
            </a:r>
            <a:r>
              <a:rPr lang="en-US" sz="2000" b="1" dirty="0"/>
              <a:t> </a:t>
            </a:r>
            <a:r>
              <a:rPr lang="en-US" sz="2000" b="1" dirty="0" err="1"/>
              <a:t>ném</a:t>
            </a:r>
            <a:r>
              <a:rPr lang="en-US" sz="2000" b="1" dirty="0"/>
              <a:t> </a:t>
            </a:r>
            <a:r>
              <a:rPr lang="en-US" sz="2000" b="1" dirty="0" err="1"/>
              <a:t>ngang</a:t>
            </a:r>
            <a:r>
              <a:rPr lang="en-US" sz="2000" b="1" dirty="0"/>
              <a:t>:</a:t>
            </a:r>
          </a:p>
        </p:txBody>
      </p:sp>
      <p:sp>
        <p:nvSpPr>
          <p:cNvPr id="11" name="Rectangle 10"/>
          <p:cNvSpPr/>
          <p:nvPr/>
        </p:nvSpPr>
        <p:spPr>
          <a:xfrm>
            <a:off x="534217" y="1021078"/>
            <a:ext cx="3721693" cy="958660"/>
          </a:xfrm>
          <a:prstGeom prst="rect">
            <a:avLst/>
          </a:prstGeom>
        </p:spPr>
        <p:txBody>
          <a:bodyPr wrap="square">
            <a:spAutoFit/>
          </a:bodyPr>
          <a:lstStyle/>
          <a:p>
            <a:pPr algn="just">
              <a:lnSpc>
                <a:spcPct val="150000"/>
              </a:lnSpc>
            </a:pPr>
            <a:r>
              <a:rPr lang="en-US" sz="2000" dirty="0" err="1"/>
              <a:t>Thế</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a:t>
            </a:r>
          </a:p>
        </p:txBody>
      </p:sp>
      <p:pic>
        <p:nvPicPr>
          <p:cNvPr id="13" name="Picture 12"/>
          <p:cNvPicPr>
            <a:picLocks noChangeAspect="1"/>
          </p:cNvPicPr>
          <p:nvPr/>
        </p:nvPicPr>
        <p:blipFill>
          <a:blip r:embed="rId3"/>
          <a:stretch>
            <a:fillRect/>
          </a:stretch>
        </p:blipFill>
        <p:spPr>
          <a:xfrm>
            <a:off x="534217" y="2427215"/>
            <a:ext cx="430791" cy="432256"/>
          </a:xfrm>
          <a:prstGeom prst="rect">
            <a:avLst/>
          </a:prstGeom>
        </p:spPr>
      </p:pic>
      <p:sp>
        <p:nvSpPr>
          <p:cNvPr id="14" name="TextBox 13"/>
          <p:cNvSpPr txBox="1"/>
          <p:nvPr/>
        </p:nvSpPr>
        <p:spPr>
          <a:xfrm>
            <a:off x="1061155" y="2443288"/>
            <a:ext cx="2133600" cy="400110"/>
          </a:xfrm>
          <a:prstGeom prst="rect">
            <a:avLst/>
          </a:prstGeom>
          <a:noFill/>
        </p:spPr>
        <p:txBody>
          <a:bodyPr wrap="square" rtlCol="0">
            <a:spAutoFit/>
          </a:bodyPr>
          <a:lstStyle/>
          <a:p>
            <a:r>
              <a:rPr lang="en-US" sz="2000" b="1" dirty="0" err="1"/>
              <a:t>Vật</a:t>
            </a:r>
            <a:r>
              <a:rPr lang="en-US" sz="2000" b="1" dirty="0"/>
              <a:t> </a:t>
            </a:r>
            <a:r>
              <a:rPr lang="en-US" sz="2000" b="1" dirty="0" err="1"/>
              <a:t>ném</a:t>
            </a:r>
            <a:r>
              <a:rPr lang="en-US" sz="2000" b="1" dirty="0"/>
              <a:t> </a:t>
            </a:r>
            <a:r>
              <a:rPr lang="en-US" sz="2000" b="1" dirty="0" err="1"/>
              <a:t>xiên</a:t>
            </a:r>
            <a:r>
              <a:rPr lang="en-US" sz="2000" b="1" dirty="0"/>
              <a:t>:</a:t>
            </a:r>
          </a:p>
        </p:txBody>
      </p:sp>
      <p:sp>
        <p:nvSpPr>
          <p:cNvPr id="15" name="Rectangle 14"/>
          <p:cNvSpPr/>
          <p:nvPr/>
        </p:nvSpPr>
        <p:spPr>
          <a:xfrm>
            <a:off x="534217" y="2986172"/>
            <a:ext cx="4195827" cy="1938992"/>
          </a:xfrm>
          <a:prstGeom prst="rect">
            <a:avLst/>
          </a:prstGeom>
        </p:spPr>
        <p:txBody>
          <a:bodyPr wrap="square">
            <a:spAutoFit/>
          </a:bodyPr>
          <a:lstStyle/>
          <a:p>
            <a:pPr algn="just">
              <a:lnSpc>
                <a:spcPct val="150000"/>
              </a:lnSpc>
            </a:pPr>
            <a:r>
              <a:rPr lang="en-US" sz="2000" dirty="0" err="1"/>
              <a:t>Thế</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r>
              <a:rPr lang="en-US" sz="2000" dirty="0" err="1"/>
              <a:t>đến</a:t>
            </a:r>
            <a:r>
              <a:rPr lang="en-US" sz="2000" dirty="0"/>
              <a:t> </a:t>
            </a:r>
            <a:r>
              <a:rPr lang="en-US" sz="2000" dirty="0" err="1"/>
              <a:t>giá</a:t>
            </a:r>
            <a:r>
              <a:rPr lang="en-US" sz="2000" dirty="0"/>
              <a:t> </a:t>
            </a:r>
            <a:r>
              <a:rPr lang="en-US" sz="2000" dirty="0" err="1"/>
              <a:t>trị</a:t>
            </a:r>
            <a:r>
              <a:rPr lang="en-US" sz="2000" dirty="0"/>
              <a:t> </a:t>
            </a:r>
            <a:r>
              <a:rPr lang="en-US" sz="2000" dirty="0" err="1"/>
              <a:t>cực</a:t>
            </a:r>
            <a:r>
              <a:rPr lang="en-US" sz="2000" dirty="0"/>
              <a:t> </a:t>
            </a:r>
            <a:r>
              <a:rPr lang="en-US" sz="2000" dirty="0" err="1"/>
              <a:t>đại</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a:t>
            </a:r>
            <a:r>
              <a:rPr lang="en-US" sz="2000" dirty="0" err="1"/>
              <a:t>cao</a:t>
            </a:r>
            <a:r>
              <a:rPr lang="en-US" sz="2000" dirty="0"/>
              <a:t> </a:t>
            </a:r>
            <a:r>
              <a:rPr lang="en-US" sz="2000" dirty="0" err="1"/>
              <a:t>nhất</a:t>
            </a:r>
            <a:r>
              <a:rPr lang="en-US" sz="2000" dirty="0"/>
              <a:t>, </a:t>
            </a:r>
            <a:r>
              <a:rPr lang="en-US" sz="2000" dirty="0" err="1"/>
              <a:t>sau</a:t>
            </a:r>
            <a:r>
              <a:rPr lang="en-US" sz="2000" dirty="0"/>
              <a:t> </a:t>
            </a:r>
            <a:r>
              <a:rPr lang="en-US" sz="2000" dirty="0" err="1"/>
              <a:t>đó</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đến</a:t>
            </a:r>
            <a:r>
              <a:rPr lang="en-US" sz="2000" dirty="0"/>
              <a:t> </a:t>
            </a:r>
            <a:r>
              <a:rPr lang="en-US" sz="2000" dirty="0" err="1"/>
              <a:t>vị</a:t>
            </a:r>
            <a:r>
              <a:rPr lang="en-US" sz="2000" dirty="0"/>
              <a:t> </a:t>
            </a:r>
            <a:r>
              <a:rPr lang="en-US" sz="2000" dirty="0" err="1"/>
              <a:t>trí</a:t>
            </a:r>
            <a:r>
              <a:rPr lang="en-US" sz="2000" dirty="0"/>
              <a:t> </a:t>
            </a:r>
            <a:r>
              <a:rPr lang="en-US" sz="2000" dirty="0" err="1"/>
              <a:t>cao</a:t>
            </a:r>
            <a:r>
              <a:rPr lang="en-US" sz="2000" dirty="0"/>
              <a:t> </a:t>
            </a:r>
            <a:r>
              <a:rPr lang="en-US" sz="2000" dirty="0" err="1"/>
              <a:t>nhất</a:t>
            </a:r>
            <a:r>
              <a:rPr lang="en-US" sz="2000" dirty="0"/>
              <a:t>, </a:t>
            </a:r>
            <a:r>
              <a:rPr lang="en-US" sz="2000" dirty="0" err="1"/>
              <a:t>sau</a:t>
            </a:r>
            <a:r>
              <a:rPr lang="en-US" sz="2000" dirty="0"/>
              <a:t> </a:t>
            </a:r>
            <a:r>
              <a:rPr lang="en-US" sz="2000" dirty="0" err="1"/>
              <a:t>đó</a:t>
            </a:r>
            <a:r>
              <a:rPr lang="en-US" sz="2000" dirty="0"/>
              <a:t> </a:t>
            </a:r>
            <a:r>
              <a:rPr lang="en-US" sz="2000" dirty="0" err="1"/>
              <a:t>tăng</a:t>
            </a:r>
            <a:r>
              <a:rPr lang="en-US" sz="2000" dirty="0"/>
              <a:t> </a:t>
            </a:r>
            <a:r>
              <a:rPr lang="en-US" sz="2000" dirty="0" err="1"/>
              <a:t>dần</a:t>
            </a:r>
            <a:r>
              <a:rPr lang="en-US" sz="2000" dirty="0"/>
              <a:t>. </a:t>
            </a:r>
          </a:p>
        </p:txBody>
      </p:sp>
    </p:spTree>
    <p:extLst>
      <p:ext uri="{BB962C8B-B14F-4D97-AF65-F5344CB8AC3E}">
        <p14:creationId xmlns:p14="http://schemas.microsoft.com/office/powerpoint/2010/main" val="22669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4790" name="Google Shape;4790;p48"/>
          <p:cNvSpPr txBox="1">
            <a:spLocks noGrp="1"/>
          </p:cNvSpPr>
          <p:nvPr>
            <p:ph type="title"/>
          </p:nvPr>
        </p:nvSpPr>
        <p:spPr>
          <a:xfrm>
            <a:off x="657644" y="1701798"/>
            <a:ext cx="7704000" cy="1211075"/>
          </a:xfrm>
          <a:prstGeom prst="rect">
            <a:avLst/>
          </a:prstGeom>
        </p:spPr>
        <p:txBody>
          <a:bodyPr spcFirstLastPara="1" wrap="square" lIns="91425" tIns="91425" rIns="91425" bIns="91425" anchor="ctr" anchorCtr="0">
            <a:prstTxWarp prst="textArchUp">
              <a:avLst/>
            </a:prstTxWarp>
            <a:noAutofit/>
          </a:bodyPr>
          <a:lstStyle/>
          <a:p>
            <a:pPr marL="0" lvl="0" indent="0" algn="ctr" rtl="0">
              <a:lnSpc>
                <a:spcPct val="150000"/>
              </a:lnSpc>
              <a:spcBef>
                <a:spcPts val="0"/>
              </a:spcBef>
              <a:spcAft>
                <a:spcPts val="0"/>
              </a:spcAft>
              <a:buNone/>
            </a:pPr>
            <a:r>
              <a:rPr lang="en" sz="4800" b="1" dirty="0">
                <a:latin typeface="Arial" panose="020B0604020202020204" pitchFamily="34" charset="0"/>
                <a:cs typeface="Arial" panose="020B0604020202020204" pitchFamily="34" charset="0"/>
              </a:rPr>
              <a:t>BÀI TẬP TRẮC NGHIỆM</a:t>
            </a:r>
            <a:endParaRPr sz="4800" b="1" dirty="0">
              <a:latin typeface="Arial" panose="020B0604020202020204" pitchFamily="34" charset="0"/>
              <a:cs typeface="Arial" panose="020B0604020202020204" pitchFamily="34" charset="0"/>
            </a:endParaRPr>
          </a:p>
        </p:txBody>
      </p:sp>
      <p:grpSp>
        <p:nvGrpSpPr>
          <p:cNvPr id="4826" name="Google Shape;4826;p48"/>
          <p:cNvGrpSpPr/>
          <p:nvPr/>
        </p:nvGrpSpPr>
        <p:grpSpPr>
          <a:xfrm>
            <a:off x="720000" y="4187331"/>
            <a:ext cx="1066661" cy="544214"/>
            <a:chOff x="1644550" y="3983250"/>
            <a:chExt cx="705650" cy="360025"/>
          </a:xfrm>
        </p:grpSpPr>
        <p:sp>
          <p:nvSpPr>
            <p:cNvPr id="4827" name="Google Shape;4827;p48"/>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8"/>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8"/>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8"/>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8"/>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8"/>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8"/>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8"/>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8"/>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8"/>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8"/>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8"/>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8"/>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8"/>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8"/>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48"/>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48"/>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48"/>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48"/>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48"/>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48"/>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48"/>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48"/>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48"/>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48"/>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48"/>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48"/>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48"/>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48"/>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48"/>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48"/>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48"/>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48"/>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48"/>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48"/>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48"/>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48"/>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48"/>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5" name="Google Shape;4865;p48"/>
          <p:cNvGrpSpPr/>
          <p:nvPr/>
        </p:nvGrpSpPr>
        <p:grpSpPr>
          <a:xfrm>
            <a:off x="7624475" y="4173840"/>
            <a:ext cx="799523" cy="571196"/>
            <a:chOff x="3825500" y="3971000"/>
            <a:chExt cx="528925" cy="377875"/>
          </a:xfrm>
        </p:grpSpPr>
        <p:sp>
          <p:nvSpPr>
            <p:cNvPr id="4866" name="Google Shape;4866;p48"/>
            <p:cNvSpPr/>
            <p:nvPr/>
          </p:nvSpPr>
          <p:spPr>
            <a:xfrm>
              <a:off x="3862150" y="4261850"/>
              <a:ext cx="98750" cy="83150"/>
            </a:xfrm>
            <a:custGeom>
              <a:avLst/>
              <a:gdLst/>
              <a:ahLst/>
              <a:cxnLst/>
              <a:rect l="l" t="t" r="r" b="b"/>
              <a:pathLst>
                <a:path w="3950" h="3326" extrusionOk="0">
                  <a:moveTo>
                    <a:pt x="1977" y="1"/>
                  </a:moveTo>
                  <a:cubicBezTo>
                    <a:pt x="1977" y="1"/>
                    <a:pt x="1976" y="1"/>
                    <a:pt x="1975" y="1"/>
                  </a:cubicBezTo>
                  <a:cubicBezTo>
                    <a:pt x="883" y="1"/>
                    <a:pt x="0" y="746"/>
                    <a:pt x="0" y="1663"/>
                  </a:cubicBezTo>
                  <a:cubicBezTo>
                    <a:pt x="0" y="2581"/>
                    <a:pt x="885" y="3326"/>
                    <a:pt x="1975" y="3326"/>
                  </a:cubicBezTo>
                  <a:cubicBezTo>
                    <a:pt x="3065" y="3326"/>
                    <a:pt x="3950" y="2581"/>
                    <a:pt x="3950" y="1663"/>
                  </a:cubicBezTo>
                  <a:cubicBezTo>
                    <a:pt x="3950" y="744"/>
                    <a:pt x="3066"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48"/>
            <p:cNvSpPr/>
            <p:nvPr/>
          </p:nvSpPr>
          <p:spPr>
            <a:xfrm>
              <a:off x="3857550" y="4257950"/>
              <a:ext cx="107950" cy="90925"/>
            </a:xfrm>
            <a:custGeom>
              <a:avLst/>
              <a:gdLst/>
              <a:ahLst/>
              <a:cxnLst/>
              <a:rect l="l" t="t" r="r" b="b"/>
              <a:pathLst>
                <a:path w="4318" h="3637" extrusionOk="0">
                  <a:moveTo>
                    <a:pt x="2159" y="311"/>
                  </a:moveTo>
                  <a:cubicBezTo>
                    <a:pt x="3146" y="311"/>
                    <a:pt x="3949" y="987"/>
                    <a:pt x="3950" y="1819"/>
                  </a:cubicBezTo>
                  <a:cubicBezTo>
                    <a:pt x="3950" y="2651"/>
                    <a:pt x="3147" y="3327"/>
                    <a:pt x="2159" y="3327"/>
                  </a:cubicBezTo>
                  <a:cubicBezTo>
                    <a:pt x="1172" y="3327"/>
                    <a:pt x="369" y="2651"/>
                    <a:pt x="369" y="1819"/>
                  </a:cubicBezTo>
                  <a:cubicBezTo>
                    <a:pt x="369" y="987"/>
                    <a:pt x="1172" y="311"/>
                    <a:pt x="2159" y="311"/>
                  </a:cubicBezTo>
                  <a:close/>
                  <a:moveTo>
                    <a:pt x="2159" y="0"/>
                  </a:moveTo>
                  <a:cubicBezTo>
                    <a:pt x="968" y="0"/>
                    <a:pt x="0" y="816"/>
                    <a:pt x="0" y="1818"/>
                  </a:cubicBezTo>
                  <a:cubicBezTo>
                    <a:pt x="0" y="2821"/>
                    <a:pt x="969" y="3636"/>
                    <a:pt x="2159" y="3636"/>
                  </a:cubicBezTo>
                  <a:cubicBezTo>
                    <a:pt x="3349" y="3636"/>
                    <a:pt x="4317" y="2821"/>
                    <a:pt x="4317" y="1818"/>
                  </a:cubicBezTo>
                  <a:cubicBezTo>
                    <a:pt x="4317" y="815"/>
                    <a:pt x="3351"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48"/>
            <p:cNvSpPr/>
            <p:nvPr/>
          </p:nvSpPr>
          <p:spPr>
            <a:xfrm>
              <a:off x="3887675" y="4283350"/>
              <a:ext cx="47675" cy="40150"/>
            </a:xfrm>
            <a:custGeom>
              <a:avLst/>
              <a:gdLst/>
              <a:ahLst/>
              <a:cxnLst/>
              <a:rect l="l" t="t" r="r" b="b"/>
              <a:pathLst>
                <a:path w="1907" h="1606" extrusionOk="0">
                  <a:moveTo>
                    <a:pt x="956" y="1"/>
                  </a:moveTo>
                  <a:cubicBezTo>
                    <a:pt x="956" y="1"/>
                    <a:pt x="955" y="1"/>
                    <a:pt x="954" y="1"/>
                  </a:cubicBezTo>
                  <a:cubicBezTo>
                    <a:pt x="428" y="1"/>
                    <a:pt x="0" y="360"/>
                    <a:pt x="0" y="803"/>
                  </a:cubicBezTo>
                  <a:cubicBezTo>
                    <a:pt x="0" y="1246"/>
                    <a:pt x="428" y="1606"/>
                    <a:pt x="954" y="1606"/>
                  </a:cubicBezTo>
                  <a:cubicBezTo>
                    <a:pt x="1481" y="1606"/>
                    <a:pt x="1907" y="1247"/>
                    <a:pt x="1907" y="803"/>
                  </a:cubicBezTo>
                  <a:cubicBezTo>
                    <a:pt x="1907" y="360"/>
                    <a:pt x="1481"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48"/>
            <p:cNvSpPr/>
            <p:nvPr/>
          </p:nvSpPr>
          <p:spPr>
            <a:xfrm>
              <a:off x="3883100" y="4279475"/>
              <a:ext cx="56875" cy="47900"/>
            </a:xfrm>
            <a:custGeom>
              <a:avLst/>
              <a:gdLst/>
              <a:ahLst/>
              <a:cxnLst/>
              <a:rect l="l" t="t" r="r" b="b"/>
              <a:pathLst>
                <a:path w="2275" h="1916" extrusionOk="0">
                  <a:moveTo>
                    <a:pt x="1137" y="310"/>
                  </a:moveTo>
                  <a:cubicBezTo>
                    <a:pt x="1561" y="310"/>
                    <a:pt x="1907" y="600"/>
                    <a:pt x="1907" y="958"/>
                  </a:cubicBezTo>
                  <a:cubicBezTo>
                    <a:pt x="1907" y="1315"/>
                    <a:pt x="1561" y="1605"/>
                    <a:pt x="1137" y="1605"/>
                  </a:cubicBezTo>
                  <a:cubicBezTo>
                    <a:pt x="714" y="1605"/>
                    <a:pt x="369" y="1316"/>
                    <a:pt x="369" y="958"/>
                  </a:cubicBezTo>
                  <a:cubicBezTo>
                    <a:pt x="369" y="602"/>
                    <a:pt x="713" y="310"/>
                    <a:pt x="1137" y="310"/>
                  </a:cubicBezTo>
                  <a:close/>
                  <a:moveTo>
                    <a:pt x="1137" y="0"/>
                  </a:moveTo>
                  <a:cubicBezTo>
                    <a:pt x="512" y="0"/>
                    <a:pt x="1" y="429"/>
                    <a:pt x="1" y="957"/>
                  </a:cubicBezTo>
                  <a:cubicBezTo>
                    <a:pt x="1" y="1485"/>
                    <a:pt x="511" y="1915"/>
                    <a:pt x="1137" y="1915"/>
                  </a:cubicBezTo>
                  <a:cubicBezTo>
                    <a:pt x="1763" y="1915"/>
                    <a:pt x="2274" y="1486"/>
                    <a:pt x="2274" y="957"/>
                  </a:cubicBezTo>
                  <a:cubicBezTo>
                    <a:pt x="2274" y="430"/>
                    <a:pt x="1764"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48"/>
            <p:cNvSpPr/>
            <p:nvPr/>
          </p:nvSpPr>
          <p:spPr>
            <a:xfrm>
              <a:off x="3979550" y="4261850"/>
              <a:ext cx="98750" cy="83150"/>
            </a:xfrm>
            <a:custGeom>
              <a:avLst/>
              <a:gdLst/>
              <a:ahLst/>
              <a:cxnLst/>
              <a:rect l="l" t="t" r="r" b="b"/>
              <a:pathLst>
                <a:path w="3950" h="3326" extrusionOk="0">
                  <a:moveTo>
                    <a:pt x="1977" y="1"/>
                  </a:moveTo>
                  <a:cubicBezTo>
                    <a:pt x="1977" y="1"/>
                    <a:pt x="1976" y="1"/>
                    <a:pt x="1975" y="1"/>
                  </a:cubicBezTo>
                  <a:cubicBezTo>
                    <a:pt x="884" y="1"/>
                    <a:pt x="1" y="746"/>
                    <a:pt x="1" y="1663"/>
                  </a:cubicBezTo>
                  <a:cubicBezTo>
                    <a:pt x="1" y="2581"/>
                    <a:pt x="884" y="3326"/>
                    <a:pt x="1975" y="3326"/>
                  </a:cubicBezTo>
                  <a:cubicBezTo>
                    <a:pt x="3067" y="3326"/>
                    <a:pt x="3950" y="2581"/>
                    <a:pt x="3950" y="1663"/>
                  </a:cubicBezTo>
                  <a:cubicBezTo>
                    <a:pt x="3950" y="744"/>
                    <a:pt x="3068" y="1"/>
                    <a:pt x="1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48"/>
            <p:cNvSpPr/>
            <p:nvPr/>
          </p:nvSpPr>
          <p:spPr>
            <a:xfrm>
              <a:off x="3974950" y="4257950"/>
              <a:ext cx="107975" cy="90925"/>
            </a:xfrm>
            <a:custGeom>
              <a:avLst/>
              <a:gdLst/>
              <a:ahLst/>
              <a:cxnLst/>
              <a:rect l="l" t="t" r="r" b="b"/>
              <a:pathLst>
                <a:path w="4319" h="3637" extrusionOk="0">
                  <a:moveTo>
                    <a:pt x="2159" y="311"/>
                  </a:moveTo>
                  <a:cubicBezTo>
                    <a:pt x="3147" y="311"/>
                    <a:pt x="3951" y="987"/>
                    <a:pt x="3951" y="1819"/>
                  </a:cubicBezTo>
                  <a:cubicBezTo>
                    <a:pt x="3951" y="2651"/>
                    <a:pt x="3147" y="3327"/>
                    <a:pt x="2159" y="3327"/>
                  </a:cubicBezTo>
                  <a:cubicBezTo>
                    <a:pt x="1172" y="3327"/>
                    <a:pt x="370" y="2651"/>
                    <a:pt x="370" y="1819"/>
                  </a:cubicBezTo>
                  <a:cubicBezTo>
                    <a:pt x="370" y="987"/>
                    <a:pt x="1171" y="311"/>
                    <a:pt x="2159" y="311"/>
                  </a:cubicBezTo>
                  <a:close/>
                  <a:moveTo>
                    <a:pt x="2159" y="0"/>
                  </a:moveTo>
                  <a:cubicBezTo>
                    <a:pt x="968" y="0"/>
                    <a:pt x="0" y="816"/>
                    <a:pt x="0" y="1818"/>
                  </a:cubicBezTo>
                  <a:cubicBezTo>
                    <a:pt x="0" y="2821"/>
                    <a:pt x="969" y="3636"/>
                    <a:pt x="2159" y="3636"/>
                  </a:cubicBezTo>
                  <a:cubicBezTo>
                    <a:pt x="3350" y="3636"/>
                    <a:pt x="4318" y="2821"/>
                    <a:pt x="4318" y="1818"/>
                  </a:cubicBezTo>
                  <a:cubicBezTo>
                    <a:pt x="4318" y="815"/>
                    <a:pt x="3350"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48"/>
            <p:cNvSpPr/>
            <p:nvPr/>
          </p:nvSpPr>
          <p:spPr>
            <a:xfrm>
              <a:off x="4005125" y="4283350"/>
              <a:ext cx="47675" cy="40150"/>
            </a:xfrm>
            <a:custGeom>
              <a:avLst/>
              <a:gdLst/>
              <a:ahLst/>
              <a:cxnLst/>
              <a:rect l="l" t="t" r="r" b="b"/>
              <a:pathLst>
                <a:path w="1907" h="1606" extrusionOk="0">
                  <a:moveTo>
                    <a:pt x="955" y="1"/>
                  </a:moveTo>
                  <a:cubicBezTo>
                    <a:pt x="955" y="1"/>
                    <a:pt x="954" y="1"/>
                    <a:pt x="953" y="1"/>
                  </a:cubicBezTo>
                  <a:cubicBezTo>
                    <a:pt x="427" y="1"/>
                    <a:pt x="0" y="360"/>
                    <a:pt x="0" y="803"/>
                  </a:cubicBezTo>
                  <a:cubicBezTo>
                    <a:pt x="0" y="1246"/>
                    <a:pt x="427" y="1606"/>
                    <a:pt x="953" y="1606"/>
                  </a:cubicBezTo>
                  <a:cubicBezTo>
                    <a:pt x="1481" y="1606"/>
                    <a:pt x="1906" y="1247"/>
                    <a:pt x="1906" y="803"/>
                  </a:cubicBezTo>
                  <a:cubicBezTo>
                    <a:pt x="1906" y="360"/>
                    <a:pt x="1480"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48"/>
            <p:cNvSpPr/>
            <p:nvPr/>
          </p:nvSpPr>
          <p:spPr>
            <a:xfrm>
              <a:off x="4000500" y="4279475"/>
              <a:ext cx="56900" cy="47900"/>
            </a:xfrm>
            <a:custGeom>
              <a:avLst/>
              <a:gdLst/>
              <a:ahLst/>
              <a:cxnLst/>
              <a:rect l="l" t="t" r="r" b="b"/>
              <a:pathLst>
                <a:path w="2276" h="1916" extrusionOk="0">
                  <a:moveTo>
                    <a:pt x="1137" y="310"/>
                  </a:moveTo>
                  <a:cubicBezTo>
                    <a:pt x="1563" y="310"/>
                    <a:pt x="1908" y="600"/>
                    <a:pt x="1907" y="958"/>
                  </a:cubicBezTo>
                  <a:cubicBezTo>
                    <a:pt x="1907" y="1315"/>
                    <a:pt x="1563"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5" y="1486"/>
                    <a:pt x="2274" y="957"/>
                  </a:cubicBezTo>
                  <a:cubicBezTo>
                    <a:pt x="2274"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48"/>
            <p:cNvSpPr/>
            <p:nvPr/>
          </p:nvSpPr>
          <p:spPr>
            <a:xfrm>
              <a:off x="4096975" y="4261850"/>
              <a:ext cx="98800" cy="83125"/>
            </a:xfrm>
            <a:custGeom>
              <a:avLst/>
              <a:gdLst/>
              <a:ahLst/>
              <a:cxnLst/>
              <a:rect l="l" t="t" r="r" b="b"/>
              <a:pathLst>
                <a:path w="3952" h="3325" extrusionOk="0">
                  <a:moveTo>
                    <a:pt x="1975" y="1"/>
                  </a:moveTo>
                  <a:cubicBezTo>
                    <a:pt x="885" y="1"/>
                    <a:pt x="1" y="745"/>
                    <a:pt x="1" y="1663"/>
                  </a:cubicBezTo>
                  <a:cubicBezTo>
                    <a:pt x="1" y="2581"/>
                    <a:pt x="885" y="3325"/>
                    <a:pt x="1975" y="3325"/>
                  </a:cubicBezTo>
                  <a:cubicBezTo>
                    <a:pt x="3066" y="3325"/>
                    <a:pt x="3951" y="2581"/>
                    <a:pt x="3951" y="1663"/>
                  </a:cubicBezTo>
                  <a:cubicBezTo>
                    <a:pt x="3951" y="745"/>
                    <a:pt x="3066" y="1"/>
                    <a:pt x="1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48"/>
            <p:cNvSpPr/>
            <p:nvPr/>
          </p:nvSpPr>
          <p:spPr>
            <a:xfrm>
              <a:off x="4092400" y="4257950"/>
              <a:ext cx="107950" cy="90925"/>
            </a:xfrm>
            <a:custGeom>
              <a:avLst/>
              <a:gdLst/>
              <a:ahLst/>
              <a:cxnLst/>
              <a:rect l="l" t="t" r="r" b="b"/>
              <a:pathLst>
                <a:path w="4318" h="3637" extrusionOk="0">
                  <a:moveTo>
                    <a:pt x="2158" y="311"/>
                  </a:moveTo>
                  <a:cubicBezTo>
                    <a:pt x="3146" y="311"/>
                    <a:pt x="3950" y="987"/>
                    <a:pt x="3950" y="1819"/>
                  </a:cubicBezTo>
                  <a:cubicBezTo>
                    <a:pt x="3950" y="2651"/>
                    <a:pt x="3146" y="3327"/>
                    <a:pt x="2158" y="3327"/>
                  </a:cubicBezTo>
                  <a:cubicBezTo>
                    <a:pt x="1171" y="3327"/>
                    <a:pt x="367" y="2651"/>
                    <a:pt x="367" y="1819"/>
                  </a:cubicBezTo>
                  <a:cubicBezTo>
                    <a:pt x="367" y="987"/>
                    <a:pt x="1171" y="311"/>
                    <a:pt x="2158" y="311"/>
                  </a:cubicBezTo>
                  <a:close/>
                  <a:moveTo>
                    <a:pt x="2158" y="0"/>
                  </a:moveTo>
                  <a:cubicBezTo>
                    <a:pt x="969" y="0"/>
                    <a:pt x="0" y="816"/>
                    <a:pt x="0" y="1818"/>
                  </a:cubicBezTo>
                  <a:cubicBezTo>
                    <a:pt x="0" y="2821"/>
                    <a:pt x="969" y="3636"/>
                    <a:pt x="2158" y="3636"/>
                  </a:cubicBezTo>
                  <a:cubicBezTo>
                    <a:pt x="3349" y="3636"/>
                    <a:pt x="4317" y="2821"/>
                    <a:pt x="4317" y="1818"/>
                  </a:cubicBezTo>
                  <a:cubicBezTo>
                    <a:pt x="4317" y="815"/>
                    <a:pt x="3349" y="0"/>
                    <a:pt x="2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48"/>
            <p:cNvSpPr/>
            <p:nvPr/>
          </p:nvSpPr>
          <p:spPr>
            <a:xfrm>
              <a:off x="4122550" y="4283350"/>
              <a:ext cx="47675" cy="40150"/>
            </a:xfrm>
            <a:custGeom>
              <a:avLst/>
              <a:gdLst/>
              <a:ahLst/>
              <a:cxnLst/>
              <a:rect l="l" t="t" r="r" b="b"/>
              <a:pathLst>
                <a:path w="1907" h="1606" extrusionOk="0">
                  <a:moveTo>
                    <a:pt x="956" y="1"/>
                  </a:moveTo>
                  <a:cubicBezTo>
                    <a:pt x="955" y="1"/>
                    <a:pt x="954" y="1"/>
                    <a:pt x="953" y="1"/>
                  </a:cubicBezTo>
                  <a:cubicBezTo>
                    <a:pt x="427" y="1"/>
                    <a:pt x="1" y="360"/>
                    <a:pt x="1" y="803"/>
                  </a:cubicBezTo>
                  <a:cubicBezTo>
                    <a:pt x="1" y="1246"/>
                    <a:pt x="427" y="1606"/>
                    <a:pt x="953" y="1606"/>
                  </a:cubicBezTo>
                  <a:cubicBezTo>
                    <a:pt x="1480" y="1606"/>
                    <a:pt x="1906" y="1247"/>
                    <a:pt x="1906" y="803"/>
                  </a:cubicBezTo>
                  <a:cubicBezTo>
                    <a:pt x="1906" y="360"/>
                    <a:pt x="1480"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48"/>
            <p:cNvSpPr/>
            <p:nvPr/>
          </p:nvSpPr>
          <p:spPr>
            <a:xfrm>
              <a:off x="4117925" y="4279475"/>
              <a:ext cx="56900" cy="47900"/>
            </a:xfrm>
            <a:custGeom>
              <a:avLst/>
              <a:gdLst/>
              <a:ahLst/>
              <a:cxnLst/>
              <a:rect l="l" t="t" r="r" b="b"/>
              <a:pathLst>
                <a:path w="2276" h="1916" extrusionOk="0">
                  <a:moveTo>
                    <a:pt x="1137" y="310"/>
                  </a:moveTo>
                  <a:cubicBezTo>
                    <a:pt x="1563" y="310"/>
                    <a:pt x="1908" y="600"/>
                    <a:pt x="1906" y="958"/>
                  </a:cubicBezTo>
                  <a:cubicBezTo>
                    <a:pt x="1906" y="1315"/>
                    <a:pt x="1561" y="1605"/>
                    <a:pt x="1137" y="1605"/>
                  </a:cubicBezTo>
                  <a:cubicBezTo>
                    <a:pt x="714" y="1605"/>
                    <a:pt x="369" y="1316"/>
                    <a:pt x="369" y="958"/>
                  </a:cubicBezTo>
                  <a:cubicBezTo>
                    <a:pt x="369" y="602"/>
                    <a:pt x="714" y="310"/>
                    <a:pt x="1137" y="310"/>
                  </a:cubicBezTo>
                  <a:close/>
                  <a:moveTo>
                    <a:pt x="1137" y="0"/>
                  </a:moveTo>
                  <a:cubicBezTo>
                    <a:pt x="510" y="0"/>
                    <a:pt x="0" y="429"/>
                    <a:pt x="0" y="957"/>
                  </a:cubicBezTo>
                  <a:cubicBezTo>
                    <a:pt x="0" y="1485"/>
                    <a:pt x="510" y="1915"/>
                    <a:pt x="1137" y="1915"/>
                  </a:cubicBezTo>
                  <a:cubicBezTo>
                    <a:pt x="1765" y="1915"/>
                    <a:pt x="2276" y="1486"/>
                    <a:pt x="2275" y="957"/>
                  </a:cubicBezTo>
                  <a:cubicBezTo>
                    <a:pt x="2275" y="430"/>
                    <a:pt x="1765" y="0"/>
                    <a:pt x="1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48"/>
            <p:cNvSpPr/>
            <p:nvPr/>
          </p:nvSpPr>
          <p:spPr>
            <a:xfrm>
              <a:off x="4214400" y="4261850"/>
              <a:ext cx="98775" cy="83125"/>
            </a:xfrm>
            <a:custGeom>
              <a:avLst/>
              <a:gdLst/>
              <a:ahLst/>
              <a:cxnLst/>
              <a:rect l="l" t="t" r="r" b="b"/>
              <a:pathLst>
                <a:path w="3951" h="3325" extrusionOk="0">
                  <a:moveTo>
                    <a:pt x="1976" y="1"/>
                  </a:moveTo>
                  <a:cubicBezTo>
                    <a:pt x="885" y="1"/>
                    <a:pt x="1" y="745"/>
                    <a:pt x="1" y="1663"/>
                  </a:cubicBezTo>
                  <a:cubicBezTo>
                    <a:pt x="1" y="2581"/>
                    <a:pt x="885" y="3325"/>
                    <a:pt x="1976" y="3325"/>
                  </a:cubicBezTo>
                  <a:cubicBezTo>
                    <a:pt x="3066" y="3325"/>
                    <a:pt x="3950" y="2581"/>
                    <a:pt x="3950" y="1663"/>
                  </a:cubicBezTo>
                  <a:cubicBezTo>
                    <a:pt x="3950" y="745"/>
                    <a:pt x="3066"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48"/>
            <p:cNvSpPr/>
            <p:nvPr/>
          </p:nvSpPr>
          <p:spPr>
            <a:xfrm>
              <a:off x="4209825" y="4257950"/>
              <a:ext cx="107950" cy="90925"/>
            </a:xfrm>
            <a:custGeom>
              <a:avLst/>
              <a:gdLst/>
              <a:ahLst/>
              <a:cxnLst/>
              <a:rect l="l" t="t" r="r" b="b"/>
              <a:pathLst>
                <a:path w="4318" h="3637" extrusionOk="0">
                  <a:moveTo>
                    <a:pt x="2159" y="311"/>
                  </a:moveTo>
                  <a:cubicBezTo>
                    <a:pt x="3146" y="311"/>
                    <a:pt x="3950" y="987"/>
                    <a:pt x="3950" y="1819"/>
                  </a:cubicBezTo>
                  <a:cubicBezTo>
                    <a:pt x="3950" y="2651"/>
                    <a:pt x="3145" y="3327"/>
                    <a:pt x="2159" y="3327"/>
                  </a:cubicBezTo>
                  <a:cubicBezTo>
                    <a:pt x="1173" y="3327"/>
                    <a:pt x="369" y="2651"/>
                    <a:pt x="369" y="1819"/>
                  </a:cubicBezTo>
                  <a:cubicBezTo>
                    <a:pt x="369" y="987"/>
                    <a:pt x="1171" y="311"/>
                    <a:pt x="2159" y="311"/>
                  </a:cubicBezTo>
                  <a:close/>
                  <a:moveTo>
                    <a:pt x="2159" y="0"/>
                  </a:moveTo>
                  <a:cubicBezTo>
                    <a:pt x="969" y="0"/>
                    <a:pt x="1" y="816"/>
                    <a:pt x="1" y="1818"/>
                  </a:cubicBezTo>
                  <a:cubicBezTo>
                    <a:pt x="1" y="2821"/>
                    <a:pt x="969" y="3636"/>
                    <a:pt x="2159" y="3636"/>
                  </a:cubicBezTo>
                  <a:cubicBezTo>
                    <a:pt x="3349" y="3636"/>
                    <a:pt x="4318" y="2821"/>
                    <a:pt x="4318" y="1818"/>
                  </a:cubicBezTo>
                  <a:cubicBezTo>
                    <a:pt x="4318" y="815"/>
                    <a:pt x="3349" y="0"/>
                    <a:pt x="2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48"/>
            <p:cNvSpPr/>
            <p:nvPr/>
          </p:nvSpPr>
          <p:spPr>
            <a:xfrm>
              <a:off x="4239950" y="4283350"/>
              <a:ext cx="47675" cy="40150"/>
            </a:xfrm>
            <a:custGeom>
              <a:avLst/>
              <a:gdLst/>
              <a:ahLst/>
              <a:cxnLst/>
              <a:rect l="l" t="t" r="r" b="b"/>
              <a:pathLst>
                <a:path w="1907" h="1606" extrusionOk="0">
                  <a:moveTo>
                    <a:pt x="956" y="1"/>
                  </a:moveTo>
                  <a:cubicBezTo>
                    <a:pt x="955" y="1"/>
                    <a:pt x="954" y="1"/>
                    <a:pt x="954" y="1"/>
                  </a:cubicBezTo>
                  <a:cubicBezTo>
                    <a:pt x="427" y="1"/>
                    <a:pt x="1" y="360"/>
                    <a:pt x="1" y="803"/>
                  </a:cubicBezTo>
                  <a:cubicBezTo>
                    <a:pt x="1" y="1246"/>
                    <a:pt x="427" y="1606"/>
                    <a:pt x="954" y="1606"/>
                  </a:cubicBezTo>
                  <a:cubicBezTo>
                    <a:pt x="1480" y="1606"/>
                    <a:pt x="1906" y="1247"/>
                    <a:pt x="1906" y="803"/>
                  </a:cubicBezTo>
                  <a:cubicBezTo>
                    <a:pt x="1906" y="360"/>
                    <a:pt x="1483" y="1"/>
                    <a:pt x="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48"/>
            <p:cNvSpPr/>
            <p:nvPr/>
          </p:nvSpPr>
          <p:spPr>
            <a:xfrm>
              <a:off x="4235350" y="4279475"/>
              <a:ext cx="56900" cy="47900"/>
            </a:xfrm>
            <a:custGeom>
              <a:avLst/>
              <a:gdLst/>
              <a:ahLst/>
              <a:cxnLst/>
              <a:rect l="l" t="t" r="r" b="b"/>
              <a:pathLst>
                <a:path w="2276" h="1916" extrusionOk="0">
                  <a:moveTo>
                    <a:pt x="1138" y="310"/>
                  </a:moveTo>
                  <a:cubicBezTo>
                    <a:pt x="1563" y="310"/>
                    <a:pt x="1907" y="600"/>
                    <a:pt x="1906" y="958"/>
                  </a:cubicBezTo>
                  <a:cubicBezTo>
                    <a:pt x="1906" y="1315"/>
                    <a:pt x="1561" y="1605"/>
                    <a:pt x="1138" y="1605"/>
                  </a:cubicBezTo>
                  <a:cubicBezTo>
                    <a:pt x="714" y="1605"/>
                    <a:pt x="369" y="1316"/>
                    <a:pt x="369" y="958"/>
                  </a:cubicBezTo>
                  <a:cubicBezTo>
                    <a:pt x="369" y="602"/>
                    <a:pt x="714" y="310"/>
                    <a:pt x="1138" y="310"/>
                  </a:cubicBezTo>
                  <a:close/>
                  <a:moveTo>
                    <a:pt x="1138" y="0"/>
                  </a:moveTo>
                  <a:cubicBezTo>
                    <a:pt x="510" y="0"/>
                    <a:pt x="0" y="429"/>
                    <a:pt x="0" y="957"/>
                  </a:cubicBezTo>
                  <a:cubicBezTo>
                    <a:pt x="0" y="1485"/>
                    <a:pt x="510" y="1915"/>
                    <a:pt x="1138" y="1915"/>
                  </a:cubicBezTo>
                  <a:cubicBezTo>
                    <a:pt x="1765" y="1915"/>
                    <a:pt x="2276" y="1486"/>
                    <a:pt x="2275" y="957"/>
                  </a:cubicBezTo>
                  <a:cubicBezTo>
                    <a:pt x="2275" y="430"/>
                    <a:pt x="1765"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48"/>
            <p:cNvSpPr/>
            <p:nvPr/>
          </p:nvSpPr>
          <p:spPr>
            <a:xfrm>
              <a:off x="3863450" y="3974850"/>
              <a:ext cx="453050" cy="293075"/>
            </a:xfrm>
            <a:custGeom>
              <a:avLst/>
              <a:gdLst/>
              <a:ahLst/>
              <a:cxnLst/>
              <a:rect l="l" t="t" r="r" b="b"/>
              <a:pathLst>
                <a:path w="18122" h="11723" extrusionOk="0">
                  <a:moveTo>
                    <a:pt x="1" y="1"/>
                  </a:moveTo>
                  <a:lnTo>
                    <a:pt x="1" y="11723"/>
                  </a:lnTo>
                  <a:lnTo>
                    <a:pt x="18121" y="11723"/>
                  </a:lnTo>
                  <a:lnTo>
                    <a:pt x="17972" y="9759"/>
                  </a:lnTo>
                  <a:lnTo>
                    <a:pt x="14788" y="7027"/>
                  </a:lnTo>
                  <a:lnTo>
                    <a:pt x="8858" y="5723"/>
                  </a:lnTo>
                  <a:lnTo>
                    <a:pt x="7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48"/>
            <p:cNvSpPr/>
            <p:nvPr/>
          </p:nvSpPr>
          <p:spPr>
            <a:xfrm>
              <a:off x="3858850" y="3971025"/>
              <a:ext cx="462325" cy="300800"/>
            </a:xfrm>
            <a:custGeom>
              <a:avLst/>
              <a:gdLst/>
              <a:ahLst/>
              <a:cxnLst/>
              <a:rect l="l" t="t" r="r" b="b"/>
              <a:pathLst>
                <a:path w="18493" h="12032" extrusionOk="0">
                  <a:moveTo>
                    <a:pt x="7829" y="309"/>
                  </a:moveTo>
                  <a:lnTo>
                    <a:pt x="8861" y="5900"/>
                  </a:lnTo>
                  <a:cubicBezTo>
                    <a:pt x="8873" y="5961"/>
                    <a:pt x="8925" y="6011"/>
                    <a:pt x="8996" y="6026"/>
                  </a:cubicBezTo>
                  <a:lnTo>
                    <a:pt x="14878" y="7319"/>
                  </a:lnTo>
                  <a:lnTo>
                    <a:pt x="17979" y="9979"/>
                  </a:lnTo>
                  <a:lnTo>
                    <a:pt x="18109" y="11721"/>
                  </a:lnTo>
                  <a:lnTo>
                    <a:pt x="369" y="11721"/>
                  </a:lnTo>
                  <a:lnTo>
                    <a:pt x="369" y="309"/>
                  </a:lnTo>
                  <a:close/>
                  <a:moveTo>
                    <a:pt x="185" y="0"/>
                  </a:moveTo>
                  <a:cubicBezTo>
                    <a:pt x="83" y="0"/>
                    <a:pt x="1" y="70"/>
                    <a:pt x="1" y="155"/>
                  </a:cubicBezTo>
                  <a:lnTo>
                    <a:pt x="1" y="11877"/>
                  </a:lnTo>
                  <a:cubicBezTo>
                    <a:pt x="1" y="11962"/>
                    <a:pt x="83" y="12031"/>
                    <a:pt x="185" y="12031"/>
                  </a:cubicBezTo>
                  <a:lnTo>
                    <a:pt x="18305" y="12031"/>
                  </a:lnTo>
                  <a:cubicBezTo>
                    <a:pt x="18356" y="12031"/>
                    <a:pt x="18405" y="12014"/>
                    <a:pt x="18441" y="11985"/>
                  </a:cubicBezTo>
                  <a:cubicBezTo>
                    <a:pt x="18475" y="11954"/>
                    <a:pt x="18493" y="11912"/>
                    <a:pt x="18489" y="11870"/>
                  </a:cubicBezTo>
                  <a:lnTo>
                    <a:pt x="18340" y="9903"/>
                  </a:lnTo>
                  <a:cubicBezTo>
                    <a:pt x="18336" y="9866"/>
                    <a:pt x="18318" y="9830"/>
                    <a:pt x="18288" y="9804"/>
                  </a:cubicBezTo>
                  <a:lnTo>
                    <a:pt x="15104" y="7074"/>
                  </a:lnTo>
                  <a:cubicBezTo>
                    <a:pt x="15080" y="7054"/>
                    <a:pt x="15050" y="7039"/>
                    <a:pt x="15018" y="7032"/>
                  </a:cubicBezTo>
                  <a:lnTo>
                    <a:pt x="9204" y="5753"/>
                  </a:lnTo>
                  <a:lnTo>
                    <a:pt x="8168" y="132"/>
                  </a:lnTo>
                  <a:cubicBezTo>
                    <a:pt x="8154" y="56"/>
                    <a:pt x="8078" y="0"/>
                    <a:pt x="7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48"/>
            <p:cNvSpPr/>
            <p:nvPr/>
          </p:nvSpPr>
          <p:spPr>
            <a:xfrm>
              <a:off x="3906650" y="4233550"/>
              <a:ext cx="356425" cy="34375"/>
            </a:xfrm>
            <a:custGeom>
              <a:avLst/>
              <a:gdLst/>
              <a:ahLst/>
              <a:cxnLst/>
              <a:rect l="l" t="t" r="r" b="b"/>
              <a:pathLst>
                <a:path w="14257" h="1375" extrusionOk="0">
                  <a:moveTo>
                    <a:pt x="0" y="1"/>
                  </a:moveTo>
                  <a:lnTo>
                    <a:pt x="0" y="1375"/>
                  </a:lnTo>
                  <a:lnTo>
                    <a:pt x="14257" y="1375"/>
                  </a:lnTo>
                  <a:lnTo>
                    <a:pt x="142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48"/>
            <p:cNvSpPr/>
            <p:nvPr/>
          </p:nvSpPr>
          <p:spPr>
            <a:xfrm>
              <a:off x="3902075" y="4229700"/>
              <a:ext cx="365650" cy="42125"/>
            </a:xfrm>
            <a:custGeom>
              <a:avLst/>
              <a:gdLst/>
              <a:ahLst/>
              <a:cxnLst/>
              <a:rect l="l" t="t" r="r" b="b"/>
              <a:pathLst>
                <a:path w="14626" h="1685" extrusionOk="0">
                  <a:moveTo>
                    <a:pt x="14256" y="309"/>
                  </a:moveTo>
                  <a:lnTo>
                    <a:pt x="14256" y="1374"/>
                  </a:lnTo>
                  <a:lnTo>
                    <a:pt x="367" y="1374"/>
                  </a:lnTo>
                  <a:lnTo>
                    <a:pt x="367" y="309"/>
                  </a:lnTo>
                  <a:close/>
                  <a:moveTo>
                    <a:pt x="0" y="0"/>
                  </a:moveTo>
                  <a:lnTo>
                    <a:pt x="0" y="1684"/>
                  </a:lnTo>
                  <a:lnTo>
                    <a:pt x="14625" y="1684"/>
                  </a:lnTo>
                  <a:lnTo>
                    <a:pt x="146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48"/>
            <p:cNvSpPr/>
            <p:nvPr/>
          </p:nvSpPr>
          <p:spPr>
            <a:xfrm>
              <a:off x="4230625" y="4199225"/>
              <a:ext cx="85850" cy="68700"/>
            </a:xfrm>
            <a:custGeom>
              <a:avLst/>
              <a:gdLst/>
              <a:ahLst/>
              <a:cxnLst/>
              <a:rect l="l" t="t" r="r" b="b"/>
              <a:pathLst>
                <a:path w="3434" h="2748" extrusionOk="0">
                  <a:moveTo>
                    <a:pt x="2372" y="1"/>
                  </a:moveTo>
                  <a:cubicBezTo>
                    <a:pt x="997" y="378"/>
                    <a:pt x="1" y="1464"/>
                    <a:pt x="1" y="2748"/>
                  </a:cubicBezTo>
                  <a:lnTo>
                    <a:pt x="3433" y="2748"/>
                  </a:lnTo>
                  <a:lnTo>
                    <a:pt x="3285" y="784"/>
                  </a:lnTo>
                  <a:lnTo>
                    <a:pt x="2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48"/>
            <p:cNvSpPr/>
            <p:nvPr/>
          </p:nvSpPr>
          <p:spPr>
            <a:xfrm>
              <a:off x="4226050" y="4194800"/>
              <a:ext cx="95325" cy="77025"/>
            </a:xfrm>
            <a:custGeom>
              <a:avLst/>
              <a:gdLst/>
              <a:ahLst/>
              <a:cxnLst/>
              <a:rect l="l" t="t" r="r" b="b"/>
              <a:pathLst>
                <a:path w="3813" h="3081" extrusionOk="0">
                  <a:moveTo>
                    <a:pt x="2507" y="356"/>
                  </a:moveTo>
                  <a:lnTo>
                    <a:pt x="3288" y="1028"/>
                  </a:lnTo>
                  <a:lnTo>
                    <a:pt x="3420" y="2770"/>
                  </a:lnTo>
                  <a:lnTo>
                    <a:pt x="373" y="2770"/>
                  </a:lnTo>
                  <a:cubicBezTo>
                    <a:pt x="446" y="1679"/>
                    <a:pt x="1281" y="731"/>
                    <a:pt x="2507" y="356"/>
                  </a:cubicBezTo>
                  <a:close/>
                  <a:moveTo>
                    <a:pt x="2608" y="1"/>
                  </a:moveTo>
                  <a:lnTo>
                    <a:pt x="2499" y="30"/>
                  </a:lnTo>
                  <a:cubicBezTo>
                    <a:pt x="1005" y="440"/>
                    <a:pt x="0" y="1604"/>
                    <a:pt x="0" y="2926"/>
                  </a:cubicBezTo>
                  <a:lnTo>
                    <a:pt x="0" y="3080"/>
                  </a:lnTo>
                  <a:lnTo>
                    <a:pt x="3813" y="3080"/>
                  </a:lnTo>
                  <a:lnTo>
                    <a:pt x="3648" y="894"/>
                  </a:ln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48"/>
            <p:cNvSpPr/>
            <p:nvPr/>
          </p:nvSpPr>
          <p:spPr>
            <a:xfrm>
              <a:off x="3975625" y="4253225"/>
              <a:ext cx="259175" cy="25"/>
            </a:xfrm>
            <a:custGeom>
              <a:avLst/>
              <a:gdLst/>
              <a:ahLst/>
              <a:cxnLst/>
              <a:rect l="l" t="t" r="r" b="b"/>
              <a:pathLst>
                <a:path w="10367" h="1" extrusionOk="0">
                  <a:moveTo>
                    <a:pt x="1" y="1"/>
                  </a:moveTo>
                  <a:lnTo>
                    <a:pt x="1036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48"/>
            <p:cNvSpPr/>
            <p:nvPr/>
          </p:nvSpPr>
          <p:spPr>
            <a:xfrm>
              <a:off x="3973400" y="4251300"/>
              <a:ext cx="263725" cy="3900"/>
            </a:xfrm>
            <a:custGeom>
              <a:avLst/>
              <a:gdLst/>
              <a:ahLst/>
              <a:cxnLst/>
              <a:rect l="l" t="t" r="r" b="b"/>
              <a:pathLst>
                <a:path w="10549" h="156" extrusionOk="0">
                  <a:moveTo>
                    <a:pt x="92" y="1"/>
                  </a:moveTo>
                  <a:cubicBezTo>
                    <a:pt x="42" y="1"/>
                    <a:pt x="0" y="36"/>
                    <a:pt x="0" y="78"/>
                  </a:cubicBezTo>
                  <a:cubicBezTo>
                    <a:pt x="0" y="120"/>
                    <a:pt x="42" y="155"/>
                    <a:pt x="92" y="155"/>
                  </a:cubicBezTo>
                  <a:lnTo>
                    <a:pt x="10456" y="155"/>
                  </a:lnTo>
                  <a:cubicBezTo>
                    <a:pt x="10505" y="155"/>
                    <a:pt x="10547" y="120"/>
                    <a:pt x="10548" y="78"/>
                  </a:cubicBezTo>
                  <a:cubicBezTo>
                    <a:pt x="10548" y="36"/>
                    <a:pt x="10507" y="1"/>
                    <a:pt x="10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48"/>
            <p:cNvSpPr/>
            <p:nvPr/>
          </p:nvSpPr>
          <p:spPr>
            <a:xfrm>
              <a:off x="3998700" y="3974875"/>
              <a:ext cx="276325" cy="226050"/>
            </a:xfrm>
            <a:custGeom>
              <a:avLst/>
              <a:gdLst/>
              <a:ahLst/>
              <a:cxnLst/>
              <a:rect l="l" t="t" r="r" b="b"/>
              <a:pathLst>
                <a:path w="11053" h="9042" extrusionOk="0">
                  <a:moveTo>
                    <a:pt x="1" y="1"/>
                  </a:moveTo>
                  <a:cubicBezTo>
                    <a:pt x="1" y="103"/>
                    <a:pt x="8" y="206"/>
                    <a:pt x="27" y="310"/>
                  </a:cubicBezTo>
                  <a:lnTo>
                    <a:pt x="1081" y="6032"/>
                  </a:lnTo>
                  <a:cubicBezTo>
                    <a:pt x="1230" y="6824"/>
                    <a:pt x="1921" y="7469"/>
                    <a:pt x="2843" y="7672"/>
                  </a:cubicBezTo>
                  <a:lnTo>
                    <a:pt x="8774" y="8976"/>
                  </a:lnTo>
                  <a:cubicBezTo>
                    <a:pt x="8976" y="9021"/>
                    <a:pt x="9180" y="9042"/>
                    <a:pt x="9381" y="9042"/>
                  </a:cubicBezTo>
                  <a:cubicBezTo>
                    <a:pt x="10014" y="9042"/>
                    <a:pt x="10613" y="8827"/>
                    <a:pt x="11053" y="8463"/>
                  </a:cubicBezTo>
                  <a:lnTo>
                    <a:pt x="9378" y="7026"/>
                  </a:lnTo>
                  <a:lnTo>
                    <a:pt x="3447" y="5723"/>
                  </a:lnTo>
                  <a:lnTo>
                    <a:pt x="23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48"/>
            <p:cNvSpPr/>
            <p:nvPr/>
          </p:nvSpPr>
          <p:spPr>
            <a:xfrm>
              <a:off x="3994125" y="3971025"/>
              <a:ext cx="285475" cy="233775"/>
            </a:xfrm>
            <a:custGeom>
              <a:avLst/>
              <a:gdLst/>
              <a:ahLst/>
              <a:cxnLst/>
              <a:rect l="l" t="t" r="r" b="b"/>
              <a:pathLst>
                <a:path w="11419" h="9351" extrusionOk="0">
                  <a:moveTo>
                    <a:pt x="2418" y="309"/>
                  </a:moveTo>
                  <a:lnTo>
                    <a:pt x="3450" y="5900"/>
                  </a:lnTo>
                  <a:cubicBezTo>
                    <a:pt x="3462" y="5961"/>
                    <a:pt x="3514" y="6011"/>
                    <a:pt x="3585" y="6026"/>
                  </a:cubicBezTo>
                  <a:lnTo>
                    <a:pt x="9467" y="7319"/>
                  </a:lnTo>
                  <a:lnTo>
                    <a:pt x="10972" y="8610"/>
                  </a:lnTo>
                  <a:cubicBezTo>
                    <a:pt x="10575" y="8888"/>
                    <a:pt x="10082" y="9039"/>
                    <a:pt x="9565" y="9039"/>
                  </a:cubicBezTo>
                  <a:cubicBezTo>
                    <a:pt x="9376" y="9039"/>
                    <a:pt x="9188" y="9018"/>
                    <a:pt x="9004" y="8979"/>
                  </a:cubicBezTo>
                  <a:lnTo>
                    <a:pt x="3074" y="7676"/>
                  </a:lnTo>
                  <a:cubicBezTo>
                    <a:pt x="2222" y="7488"/>
                    <a:pt x="1586" y="6894"/>
                    <a:pt x="1450" y="6162"/>
                  </a:cubicBezTo>
                  <a:lnTo>
                    <a:pt x="394" y="438"/>
                  </a:lnTo>
                  <a:cubicBezTo>
                    <a:pt x="387" y="397"/>
                    <a:pt x="380" y="355"/>
                    <a:pt x="377" y="309"/>
                  </a:cubicBezTo>
                  <a:close/>
                  <a:moveTo>
                    <a:pt x="184" y="0"/>
                  </a:moveTo>
                  <a:cubicBezTo>
                    <a:pt x="136" y="0"/>
                    <a:pt x="89" y="16"/>
                    <a:pt x="54" y="45"/>
                  </a:cubicBezTo>
                  <a:cubicBezTo>
                    <a:pt x="19" y="74"/>
                    <a:pt x="1" y="113"/>
                    <a:pt x="1" y="155"/>
                  </a:cubicBezTo>
                  <a:cubicBezTo>
                    <a:pt x="2" y="281"/>
                    <a:pt x="11" y="386"/>
                    <a:pt x="28" y="487"/>
                  </a:cubicBezTo>
                  <a:lnTo>
                    <a:pt x="1084" y="6209"/>
                  </a:lnTo>
                  <a:cubicBezTo>
                    <a:pt x="1242" y="7063"/>
                    <a:pt x="1985" y="7756"/>
                    <a:pt x="2979" y="7975"/>
                  </a:cubicBezTo>
                  <a:lnTo>
                    <a:pt x="8909" y="9279"/>
                  </a:lnTo>
                  <a:cubicBezTo>
                    <a:pt x="9123" y="9325"/>
                    <a:pt x="9341" y="9350"/>
                    <a:pt x="9562" y="9350"/>
                  </a:cubicBezTo>
                  <a:cubicBezTo>
                    <a:pt x="10239" y="9350"/>
                    <a:pt x="10878" y="9129"/>
                    <a:pt x="11363" y="8728"/>
                  </a:cubicBezTo>
                  <a:cubicBezTo>
                    <a:pt x="11398" y="8698"/>
                    <a:pt x="11419" y="8660"/>
                    <a:pt x="11419" y="8619"/>
                  </a:cubicBezTo>
                  <a:cubicBezTo>
                    <a:pt x="11419" y="8578"/>
                    <a:pt x="11400" y="8538"/>
                    <a:pt x="11366" y="8509"/>
                  </a:cubicBezTo>
                  <a:lnTo>
                    <a:pt x="9691" y="7074"/>
                  </a:lnTo>
                  <a:cubicBezTo>
                    <a:pt x="9668" y="7054"/>
                    <a:pt x="9638" y="7039"/>
                    <a:pt x="9606" y="7032"/>
                  </a:cubicBezTo>
                  <a:lnTo>
                    <a:pt x="3792" y="5753"/>
                  </a:lnTo>
                  <a:lnTo>
                    <a:pt x="2756" y="132"/>
                  </a:lnTo>
                  <a:cubicBezTo>
                    <a:pt x="2742" y="56"/>
                    <a:pt x="2665" y="0"/>
                    <a:pt x="2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48"/>
            <p:cNvSpPr/>
            <p:nvPr/>
          </p:nvSpPr>
          <p:spPr>
            <a:xfrm>
              <a:off x="3863450" y="3974850"/>
              <a:ext cx="39600" cy="293075"/>
            </a:xfrm>
            <a:custGeom>
              <a:avLst/>
              <a:gdLst/>
              <a:ahLst/>
              <a:cxnLst/>
              <a:rect l="l" t="t" r="r" b="b"/>
              <a:pathLst>
                <a:path w="1584" h="11723" extrusionOk="0">
                  <a:moveTo>
                    <a:pt x="1" y="1"/>
                  </a:moveTo>
                  <a:lnTo>
                    <a:pt x="1" y="11723"/>
                  </a:lnTo>
                  <a:lnTo>
                    <a:pt x="1583" y="11723"/>
                  </a:lnTo>
                  <a:lnTo>
                    <a:pt x="15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48"/>
            <p:cNvSpPr/>
            <p:nvPr/>
          </p:nvSpPr>
          <p:spPr>
            <a:xfrm>
              <a:off x="3858825" y="3971000"/>
              <a:ext cx="48800" cy="300825"/>
            </a:xfrm>
            <a:custGeom>
              <a:avLst/>
              <a:gdLst/>
              <a:ahLst/>
              <a:cxnLst/>
              <a:rect l="l" t="t" r="r" b="b"/>
              <a:pathLst>
                <a:path w="1952" h="12033" extrusionOk="0">
                  <a:moveTo>
                    <a:pt x="1585" y="309"/>
                  </a:moveTo>
                  <a:lnTo>
                    <a:pt x="1585" y="11722"/>
                  </a:lnTo>
                  <a:lnTo>
                    <a:pt x="370" y="11722"/>
                  </a:lnTo>
                  <a:lnTo>
                    <a:pt x="370" y="309"/>
                  </a:lnTo>
                  <a:close/>
                  <a:moveTo>
                    <a:pt x="1" y="0"/>
                  </a:moveTo>
                  <a:lnTo>
                    <a:pt x="1" y="12032"/>
                  </a:lnTo>
                  <a:lnTo>
                    <a:pt x="1952" y="12032"/>
                  </a:lnTo>
                  <a:lnTo>
                    <a:pt x="19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48"/>
            <p:cNvSpPr/>
            <p:nvPr/>
          </p:nvSpPr>
          <p:spPr>
            <a:xfrm>
              <a:off x="3863450" y="4172350"/>
              <a:ext cx="113550" cy="95600"/>
            </a:xfrm>
            <a:custGeom>
              <a:avLst/>
              <a:gdLst/>
              <a:ahLst/>
              <a:cxnLst/>
              <a:rect l="l" t="t" r="r" b="b"/>
              <a:pathLst>
                <a:path w="4542" h="3824" extrusionOk="0">
                  <a:moveTo>
                    <a:pt x="1" y="0"/>
                  </a:moveTo>
                  <a:lnTo>
                    <a:pt x="1" y="3824"/>
                  </a:lnTo>
                  <a:lnTo>
                    <a:pt x="4542" y="3824"/>
                  </a:lnTo>
                  <a:cubicBezTo>
                    <a:pt x="4542" y="1711"/>
                    <a:pt x="25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48"/>
            <p:cNvSpPr/>
            <p:nvPr/>
          </p:nvSpPr>
          <p:spPr>
            <a:xfrm>
              <a:off x="3858825" y="4168475"/>
              <a:ext cx="122750" cy="103350"/>
            </a:xfrm>
            <a:custGeom>
              <a:avLst/>
              <a:gdLst/>
              <a:ahLst/>
              <a:cxnLst/>
              <a:rect l="l" t="t" r="r" b="b"/>
              <a:pathLst>
                <a:path w="4910" h="4134" extrusionOk="0">
                  <a:moveTo>
                    <a:pt x="370" y="312"/>
                  </a:moveTo>
                  <a:cubicBezTo>
                    <a:pt x="2626" y="392"/>
                    <a:pt x="4445" y="1923"/>
                    <a:pt x="4539" y="3823"/>
                  </a:cubicBezTo>
                  <a:lnTo>
                    <a:pt x="370" y="3823"/>
                  </a:lnTo>
                  <a:lnTo>
                    <a:pt x="370" y="312"/>
                  </a:lnTo>
                  <a:close/>
                  <a:moveTo>
                    <a:pt x="1" y="1"/>
                  </a:moveTo>
                  <a:lnTo>
                    <a:pt x="1" y="4133"/>
                  </a:lnTo>
                  <a:lnTo>
                    <a:pt x="4910" y="4133"/>
                  </a:lnTo>
                  <a:lnTo>
                    <a:pt x="4910" y="3979"/>
                  </a:lnTo>
                  <a:cubicBezTo>
                    <a:pt x="4910" y="1785"/>
                    <a:pt x="2789"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48"/>
            <p:cNvSpPr/>
            <p:nvPr/>
          </p:nvSpPr>
          <p:spPr>
            <a:xfrm>
              <a:off x="3920225" y="3974850"/>
              <a:ext cx="25" cy="210325"/>
            </a:xfrm>
            <a:custGeom>
              <a:avLst/>
              <a:gdLst/>
              <a:ahLst/>
              <a:cxnLst/>
              <a:rect l="l" t="t" r="r" b="b"/>
              <a:pathLst>
                <a:path w="1" h="8413" extrusionOk="0">
                  <a:moveTo>
                    <a:pt x="0" y="1"/>
                  </a:moveTo>
                  <a:lnTo>
                    <a:pt x="0" y="8412"/>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48"/>
            <p:cNvSpPr/>
            <p:nvPr/>
          </p:nvSpPr>
          <p:spPr>
            <a:xfrm>
              <a:off x="3917900" y="3972925"/>
              <a:ext cx="4625" cy="214175"/>
            </a:xfrm>
            <a:custGeom>
              <a:avLst/>
              <a:gdLst/>
              <a:ahLst/>
              <a:cxnLst/>
              <a:rect l="l" t="t" r="r" b="b"/>
              <a:pathLst>
                <a:path w="185" h="8567" extrusionOk="0">
                  <a:moveTo>
                    <a:pt x="93" y="0"/>
                  </a:moveTo>
                  <a:cubicBezTo>
                    <a:pt x="42" y="0"/>
                    <a:pt x="1" y="35"/>
                    <a:pt x="1" y="78"/>
                  </a:cubicBezTo>
                  <a:lnTo>
                    <a:pt x="1" y="8489"/>
                  </a:lnTo>
                  <a:cubicBezTo>
                    <a:pt x="1" y="8533"/>
                    <a:pt x="42" y="8567"/>
                    <a:pt x="93" y="8567"/>
                  </a:cubicBezTo>
                  <a:cubicBezTo>
                    <a:pt x="145" y="8567"/>
                    <a:pt x="184" y="8533"/>
                    <a:pt x="185" y="8489"/>
                  </a:cubicBezTo>
                  <a:lnTo>
                    <a:pt x="185" y="78"/>
                  </a:lnTo>
                  <a:cubicBezTo>
                    <a:pt x="185" y="35"/>
                    <a:pt x="144" y="0"/>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48"/>
            <p:cNvSpPr/>
            <p:nvPr/>
          </p:nvSpPr>
          <p:spPr>
            <a:xfrm>
              <a:off x="4024300" y="3988525"/>
              <a:ext cx="14850" cy="12525"/>
            </a:xfrm>
            <a:custGeom>
              <a:avLst/>
              <a:gdLst/>
              <a:ahLst/>
              <a:cxnLst/>
              <a:rect l="l" t="t" r="r" b="b"/>
              <a:pathLst>
                <a:path w="594" h="501" extrusionOk="0">
                  <a:moveTo>
                    <a:pt x="297" y="1"/>
                  </a:moveTo>
                  <a:cubicBezTo>
                    <a:pt x="134" y="1"/>
                    <a:pt x="1" y="113"/>
                    <a:pt x="1" y="251"/>
                  </a:cubicBezTo>
                  <a:cubicBezTo>
                    <a:pt x="1" y="388"/>
                    <a:pt x="134" y="500"/>
                    <a:pt x="297" y="500"/>
                  </a:cubicBezTo>
                  <a:cubicBezTo>
                    <a:pt x="461" y="500"/>
                    <a:pt x="593" y="389"/>
                    <a:pt x="593" y="251"/>
                  </a:cubicBezTo>
                  <a:cubicBezTo>
                    <a:pt x="593" y="113"/>
                    <a:pt x="460" y="3"/>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48"/>
            <p:cNvSpPr/>
            <p:nvPr/>
          </p:nvSpPr>
          <p:spPr>
            <a:xfrm>
              <a:off x="4029800" y="4021975"/>
              <a:ext cx="14825" cy="12500"/>
            </a:xfrm>
            <a:custGeom>
              <a:avLst/>
              <a:gdLst/>
              <a:ahLst/>
              <a:cxnLst/>
              <a:rect l="l" t="t" r="r" b="b"/>
              <a:pathLst>
                <a:path w="593" h="500" extrusionOk="0">
                  <a:moveTo>
                    <a:pt x="296" y="1"/>
                  </a:moveTo>
                  <a:cubicBezTo>
                    <a:pt x="133" y="1"/>
                    <a:pt x="0" y="113"/>
                    <a:pt x="0" y="251"/>
                  </a:cubicBezTo>
                  <a:cubicBezTo>
                    <a:pt x="0" y="387"/>
                    <a:pt x="133" y="499"/>
                    <a:pt x="296" y="499"/>
                  </a:cubicBezTo>
                  <a:cubicBezTo>
                    <a:pt x="460" y="499"/>
                    <a:pt x="593" y="388"/>
                    <a:pt x="593" y="251"/>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48"/>
            <p:cNvSpPr/>
            <p:nvPr/>
          </p:nvSpPr>
          <p:spPr>
            <a:xfrm>
              <a:off x="4035300" y="4055400"/>
              <a:ext cx="14825" cy="12525"/>
            </a:xfrm>
            <a:custGeom>
              <a:avLst/>
              <a:gdLst/>
              <a:ahLst/>
              <a:cxnLst/>
              <a:rect l="l" t="t" r="r" b="b"/>
              <a:pathLst>
                <a:path w="593" h="501" extrusionOk="0">
                  <a:moveTo>
                    <a:pt x="296" y="1"/>
                  </a:moveTo>
                  <a:cubicBezTo>
                    <a:pt x="133" y="1"/>
                    <a:pt x="1" y="112"/>
                    <a:pt x="1" y="250"/>
                  </a:cubicBezTo>
                  <a:cubicBezTo>
                    <a:pt x="1" y="388"/>
                    <a:pt x="133" y="500"/>
                    <a:pt x="296" y="500"/>
                  </a:cubicBezTo>
                  <a:cubicBezTo>
                    <a:pt x="460" y="500"/>
                    <a:pt x="593" y="388"/>
                    <a:pt x="593" y="250"/>
                  </a:cubicBezTo>
                  <a:cubicBezTo>
                    <a:pt x="593" y="112"/>
                    <a:pt x="460" y="1"/>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48"/>
            <p:cNvSpPr/>
            <p:nvPr/>
          </p:nvSpPr>
          <p:spPr>
            <a:xfrm>
              <a:off x="4040800" y="4088800"/>
              <a:ext cx="14825" cy="12525"/>
            </a:xfrm>
            <a:custGeom>
              <a:avLst/>
              <a:gdLst/>
              <a:ahLst/>
              <a:cxnLst/>
              <a:rect l="l" t="t" r="r" b="b"/>
              <a:pathLst>
                <a:path w="593" h="501" extrusionOk="0">
                  <a:moveTo>
                    <a:pt x="297" y="1"/>
                  </a:moveTo>
                  <a:cubicBezTo>
                    <a:pt x="133" y="1"/>
                    <a:pt x="0" y="113"/>
                    <a:pt x="0" y="251"/>
                  </a:cubicBezTo>
                  <a:cubicBezTo>
                    <a:pt x="0" y="388"/>
                    <a:pt x="133" y="500"/>
                    <a:pt x="297" y="500"/>
                  </a:cubicBezTo>
                  <a:cubicBezTo>
                    <a:pt x="461" y="500"/>
                    <a:pt x="592" y="388"/>
                    <a:pt x="592" y="251"/>
                  </a:cubicBezTo>
                  <a:cubicBezTo>
                    <a:pt x="592" y="113"/>
                    <a:pt x="461"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48"/>
            <p:cNvSpPr/>
            <p:nvPr/>
          </p:nvSpPr>
          <p:spPr>
            <a:xfrm>
              <a:off x="4050100" y="4124025"/>
              <a:ext cx="14850" cy="12475"/>
            </a:xfrm>
            <a:custGeom>
              <a:avLst/>
              <a:gdLst/>
              <a:ahLst/>
              <a:cxnLst/>
              <a:rect l="l" t="t" r="r" b="b"/>
              <a:pathLst>
                <a:path w="594" h="499" extrusionOk="0">
                  <a:moveTo>
                    <a:pt x="297" y="1"/>
                  </a:moveTo>
                  <a:cubicBezTo>
                    <a:pt x="133" y="1"/>
                    <a:pt x="1" y="112"/>
                    <a:pt x="1" y="250"/>
                  </a:cubicBezTo>
                  <a:cubicBezTo>
                    <a:pt x="1" y="387"/>
                    <a:pt x="133" y="498"/>
                    <a:pt x="297" y="498"/>
                  </a:cubicBezTo>
                  <a:cubicBezTo>
                    <a:pt x="460" y="498"/>
                    <a:pt x="593" y="388"/>
                    <a:pt x="593" y="250"/>
                  </a:cubicBezTo>
                  <a:cubicBezTo>
                    <a:pt x="593" y="112"/>
                    <a:pt x="460"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48"/>
            <p:cNvSpPr/>
            <p:nvPr/>
          </p:nvSpPr>
          <p:spPr>
            <a:xfrm>
              <a:off x="4084875" y="4138225"/>
              <a:ext cx="14825" cy="12525"/>
            </a:xfrm>
            <a:custGeom>
              <a:avLst/>
              <a:gdLst/>
              <a:ahLst/>
              <a:cxnLst/>
              <a:rect l="l" t="t" r="r" b="b"/>
              <a:pathLst>
                <a:path w="593" h="501" extrusionOk="0">
                  <a:moveTo>
                    <a:pt x="296" y="0"/>
                  </a:moveTo>
                  <a:cubicBezTo>
                    <a:pt x="132" y="0"/>
                    <a:pt x="1" y="112"/>
                    <a:pt x="1" y="250"/>
                  </a:cubicBezTo>
                  <a:cubicBezTo>
                    <a:pt x="1" y="388"/>
                    <a:pt x="132" y="500"/>
                    <a:pt x="296" y="500"/>
                  </a:cubicBezTo>
                  <a:cubicBezTo>
                    <a:pt x="460" y="500"/>
                    <a:pt x="593" y="388"/>
                    <a:pt x="593" y="250"/>
                  </a:cubicBezTo>
                  <a:cubicBezTo>
                    <a:pt x="593" y="113"/>
                    <a:pt x="460"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48"/>
            <p:cNvSpPr/>
            <p:nvPr/>
          </p:nvSpPr>
          <p:spPr>
            <a:xfrm>
              <a:off x="4119650" y="4148550"/>
              <a:ext cx="14825" cy="12525"/>
            </a:xfrm>
            <a:custGeom>
              <a:avLst/>
              <a:gdLst/>
              <a:ahLst/>
              <a:cxnLst/>
              <a:rect l="l" t="t" r="r" b="b"/>
              <a:pathLst>
                <a:path w="593" h="501" extrusionOk="0">
                  <a:moveTo>
                    <a:pt x="296" y="1"/>
                  </a:moveTo>
                  <a:cubicBezTo>
                    <a:pt x="132" y="1"/>
                    <a:pt x="0" y="113"/>
                    <a:pt x="0" y="251"/>
                  </a:cubicBezTo>
                  <a:cubicBezTo>
                    <a:pt x="0" y="388"/>
                    <a:pt x="132" y="500"/>
                    <a:pt x="296" y="500"/>
                  </a:cubicBezTo>
                  <a:cubicBezTo>
                    <a:pt x="460" y="500"/>
                    <a:pt x="592" y="388"/>
                    <a:pt x="592" y="251"/>
                  </a:cubicBezTo>
                  <a:cubicBezTo>
                    <a:pt x="592" y="114"/>
                    <a:pt x="460" y="2"/>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48"/>
            <p:cNvSpPr/>
            <p:nvPr/>
          </p:nvSpPr>
          <p:spPr>
            <a:xfrm>
              <a:off x="4160700" y="4156750"/>
              <a:ext cx="14825" cy="12450"/>
            </a:xfrm>
            <a:custGeom>
              <a:avLst/>
              <a:gdLst/>
              <a:ahLst/>
              <a:cxnLst/>
              <a:rect l="l" t="t" r="r" b="b"/>
              <a:pathLst>
                <a:path w="593" h="498" extrusionOk="0">
                  <a:moveTo>
                    <a:pt x="297" y="0"/>
                  </a:moveTo>
                  <a:cubicBezTo>
                    <a:pt x="133" y="0"/>
                    <a:pt x="0" y="111"/>
                    <a:pt x="0" y="249"/>
                  </a:cubicBezTo>
                  <a:cubicBezTo>
                    <a:pt x="0" y="385"/>
                    <a:pt x="133" y="498"/>
                    <a:pt x="297" y="498"/>
                  </a:cubicBezTo>
                  <a:cubicBezTo>
                    <a:pt x="461" y="498"/>
                    <a:pt x="592" y="387"/>
                    <a:pt x="592" y="249"/>
                  </a:cubicBezTo>
                  <a:cubicBezTo>
                    <a:pt x="592" y="110"/>
                    <a:pt x="461" y="0"/>
                    <a:pt x="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48"/>
            <p:cNvSpPr/>
            <p:nvPr/>
          </p:nvSpPr>
          <p:spPr>
            <a:xfrm>
              <a:off x="4204175" y="4162950"/>
              <a:ext cx="14850" cy="12500"/>
            </a:xfrm>
            <a:custGeom>
              <a:avLst/>
              <a:gdLst/>
              <a:ahLst/>
              <a:cxnLst/>
              <a:rect l="l" t="t" r="r" b="b"/>
              <a:pathLst>
                <a:path w="594" h="500" extrusionOk="0">
                  <a:moveTo>
                    <a:pt x="298" y="0"/>
                  </a:moveTo>
                  <a:cubicBezTo>
                    <a:pt x="134" y="0"/>
                    <a:pt x="1" y="113"/>
                    <a:pt x="1" y="250"/>
                  </a:cubicBezTo>
                  <a:cubicBezTo>
                    <a:pt x="1" y="388"/>
                    <a:pt x="134" y="500"/>
                    <a:pt x="298" y="500"/>
                  </a:cubicBezTo>
                  <a:cubicBezTo>
                    <a:pt x="461" y="500"/>
                    <a:pt x="593" y="388"/>
                    <a:pt x="593" y="250"/>
                  </a:cubicBezTo>
                  <a:cubicBezTo>
                    <a:pt x="593" y="113"/>
                    <a:pt x="461"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48"/>
            <p:cNvSpPr/>
            <p:nvPr/>
          </p:nvSpPr>
          <p:spPr>
            <a:xfrm>
              <a:off x="3830125" y="4267900"/>
              <a:ext cx="519675" cy="35550"/>
            </a:xfrm>
            <a:custGeom>
              <a:avLst/>
              <a:gdLst/>
              <a:ahLst/>
              <a:cxnLst/>
              <a:rect l="l" t="t" r="r" b="b"/>
              <a:pathLst>
                <a:path w="20787" h="1422" extrusionOk="0">
                  <a:moveTo>
                    <a:pt x="1334" y="1"/>
                  </a:moveTo>
                  <a:lnTo>
                    <a:pt x="0" y="555"/>
                  </a:lnTo>
                  <a:lnTo>
                    <a:pt x="0" y="1421"/>
                  </a:lnTo>
                  <a:lnTo>
                    <a:pt x="20787" y="1421"/>
                  </a:lnTo>
                  <a:lnTo>
                    <a:pt x="20787" y="576"/>
                  </a:lnTo>
                  <a:lnTo>
                    <a:pt x="194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48"/>
            <p:cNvSpPr/>
            <p:nvPr/>
          </p:nvSpPr>
          <p:spPr>
            <a:xfrm>
              <a:off x="3825500" y="4264075"/>
              <a:ext cx="528925" cy="43225"/>
            </a:xfrm>
            <a:custGeom>
              <a:avLst/>
              <a:gdLst/>
              <a:ahLst/>
              <a:cxnLst/>
              <a:rect l="l" t="t" r="r" b="b"/>
              <a:pathLst>
                <a:path w="21157" h="1729" extrusionOk="0">
                  <a:moveTo>
                    <a:pt x="19596" y="308"/>
                  </a:moveTo>
                  <a:lnTo>
                    <a:pt x="20788" y="822"/>
                  </a:lnTo>
                  <a:lnTo>
                    <a:pt x="20788" y="1419"/>
                  </a:lnTo>
                  <a:lnTo>
                    <a:pt x="369" y="1419"/>
                  </a:lnTo>
                  <a:lnTo>
                    <a:pt x="369" y="803"/>
                  </a:lnTo>
                  <a:lnTo>
                    <a:pt x="1561" y="308"/>
                  </a:lnTo>
                  <a:close/>
                  <a:moveTo>
                    <a:pt x="1476" y="0"/>
                  </a:moveTo>
                  <a:lnTo>
                    <a:pt x="1" y="611"/>
                  </a:lnTo>
                  <a:lnTo>
                    <a:pt x="1" y="1729"/>
                  </a:lnTo>
                  <a:lnTo>
                    <a:pt x="21156" y="1729"/>
                  </a:lnTo>
                  <a:lnTo>
                    <a:pt x="21156" y="634"/>
                  </a:lnTo>
                  <a:lnTo>
                    <a:pt x="196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48"/>
            <p:cNvSpPr/>
            <p:nvPr/>
          </p:nvSpPr>
          <p:spPr>
            <a:xfrm>
              <a:off x="3830125" y="4289150"/>
              <a:ext cx="519675" cy="25"/>
            </a:xfrm>
            <a:custGeom>
              <a:avLst/>
              <a:gdLst/>
              <a:ahLst/>
              <a:cxnLst/>
              <a:rect l="l" t="t" r="r" b="b"/>
              <a:pathLst>
                <a:path w="20787" h="1" extrusionOk="0">
                  <a:moveTo>
                    <a:pt x="0" y="1"/>
                  </a:moveTo>
                  <a:lnTo>
                    <a:pt x="20787" y="1"/>
                  </a:lnTo>
                </a:path>
              </a:pathLst>
            </a:custGeom>
            <a:solidFill>
              <a:srgbClr val="006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48"/>
            <p:cNvSpPr/>
            <p:nvPr/>
          </p:nvSpPr>
          <p:spPr>
            <a:xfrm>
              <a:off x="3827800" y="4287225"/>
              <a:ext cx="524300" cy="3875"/>
            </a:xfrm>
            <a:custGeom>
              <a:avLst/>
              <a:gdLst/>
              <a:ahLst/>
              <a:cxnLst/>
              <a:rect l="l" t="t" r="r" b="b"/>
              <a:pathLst>
                <a:path w="20972" h="155" extrusionOk="0">
                  <a:moveTo>
                    <a:pt x="93" y="0"/>
                  </a:moveTo>
                  <a:cubicBezTo>
                    <a:pt x="42" y="0"/>
                    <a:pt x="0" y="36"/>
                    <a:pt x="0" y="78"/>
                  </a:cubicBezTo>
                  <a:cubicBezTo>
                    <a:pt x="0" y="120"/>
                    <a:pt x="43" y="155"/>
                    <a:pt x="93" y="155"/>
                  </a:cubicBezTo>
                  <a:lnTo>
                    <a:pt x="20880" y="155"/>
                  </a:lnTo>
                  <a:cubicBezTo>
                    <a:pt x="20931" y="155"/>
                    <a:pt x="20972" y="120"/>
                    <a:pt x="20972" y="78"/>
                  </a:cubicBezTo>
                  <a:cubicBezTo>
                    <a:pt x="20972" y="36"/>
                    <a:pt x="20931" y="0"/>
                    <a:pt x="20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3409343" y="2438560"/>
            <a:ext cx="2446504" cy="187232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4790"/>
                                        </p:tgtEl>
                                      </p:cBhvr>
                                    </p:animEffect>
                                    <p:animScale>
                                      <p:cBhvr>
                                        <p:cTn id="7" dur="250" autoRev="1" fill="hold"/>
                                        <p:tgtEl>
                                          <p:spTgt spid="47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968022" y="1971635"/>
            <a:ext cx="3074727" cy="716894"/>
            <a:chOff x="1371600" y="5219700"/>
            <a:chExt cx="6149453" cy="1433787"/>
          </a:xfrm>
        </p:grpSpPr>
        <p:sp>
          <p:nvSpPr>
            <p:cNvPr id="3" name="Rounded Rectangle 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A. </a:t>
              </a:r>
              <a:r>
                <a:rPr lang="en-US" sz="2200" kern="1200" dirty="0" err="1">
                  <a:solidFill>
                    <a:srgbClr val="000000"/>
                  </a:solidFill>
                  <a:latin typeface="Arial" panose="020B0604020202020204" pitchFamily="34" charset="0"/>
                  <a:cs typeface="Arial" panose="020B0604020202020204" pitchFamily="34" charset="0"/>
                </a:rPr>
                <a:t>Oát</a:t>
              </a:r>
              <a:r>
                <a:rPr lang="en-US" sz="2200" kern="1200" dirty="0">
                  <a:solidFill>
                    <a:srgbClr val="000000"/>
                  </a:solidFill>
                  <a:latin typeface="Arial" panose="020B0604020202020204" pitchFamily="34" charset="0"/>
                  <a:cs typeface="Arial" panose="020B0604020202020204" pitchFamily="34" charset="0"/>
                </a:rPr>
                <a:t> (W)</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778022" y="1971635"/>
            <a:ext cx="3074727" cy="716894"/>
            <a:chOff x="1371600" y="5219700"/>
            <a:chExt cx="6149453" cy="1433787"/>
          </a:xfrm>
        </p:grpSpPr>
        <p:sp>
          <p:nvSpPr>
            <p:cNvPr id="6" name="Rounded Rectangle 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B. </a:t>
              </a:r>
              <a:r>
                <a:rPr lang="en-US" sz="2200" kern="1200" dirty="0" err="1">
                  <a:solidFill>
                    <a:srgbClr val="000000"/>
                  </a:solidFill>
                  <a:latin typeface="Arial" panose="020B0604020202020204" pitchFamily="34" charset="0"/>
                  <a:cs typeface="Arial" panose="020B0604020202020204" pitchFamily="34" charset="0"/>
                </a:rPr>
                <a:t>Mét</a:t>
              </a:r>
              <a:r>
                <a:rPr lang="en-US" sz="2200" kern="1200" dirty="0">
                  <a:solidFill>
                    <a:srgbClr val="000000"/>
                  </a:solidFill>
                  <a:latin typeface="Arial" panose="020B0604020202020204" pitchFamily="34" charset="0"/>
                  <a:cs typeface="Arial" panose="020B0604020202020204" pitchFamily="34" charset="0"/>
                </a:rPr>
                <a:t> (m)</a:t>
              </a:r>
              <a:endParaRPr lang="vi-VN" sz="22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68022" y="3212631"/>
            <a:ext cx="3074727" cy="716894"/>
            <a:chOff x="1371600" y="5219700"/>
            <a:chExt cx="6149453" cy="1433787"/>
          </a:xfrm>
        </p:grpSpPr>
        <p:sp>
          <p:nvSpPr>
            <p:cNvPr id="9" name="Rounded Rectangle 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C. </a:t>
              </a:r>
              <a:r>
                <a:rPr lang="en-US" sz="2200" kern="1200" dirty="0" err="1">
                  <a:solidFill>
                    <a:srgbClr val="000000"/>
                  </a:solidFill>
                  <a:latin typeface="Arial" panose="020B0604020202020204" pitchFamily="34" charset="0"/>
                  <a:cs typeface="Arial" panose="020B0604020202020204" pitchFamily="34" charset="0"/>
                </a:rPr>
                <a:t>Niutơn</a:t>
              </a:r>
              <a:r>
                <a:rPr lang="en-US" sz="2200" kern="1200" dirty="0">
                  <a:solidFill>
                    <a:srgbClr val="000000"/>
                  </a:solidFill>
                  <a:latin typeface="Arial" panose="020B0604020202020204" pitchFamily="34" charset="0"/>
                  <a:cs typeface="Arial" panose="020B0604020202020204" pitchFamily="34" charset="0"/>
                </a:rPr>
                <a:t> (N)</a:t>
              </a:r>
              <a:endParaRPr lang="vi-VN" sz="22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778022" y="3212631"/>
            <a:ext cx="3074727" cy="716894"/>
            <a:chOff x="1371600" y="5219700"/>
            <a:chExt cx="6149453" cy="1433787"/>
          </a:xfrm>
        </p:grpSpPr>
        <p:sp>
          <p:nvSpPr>
            <p:cNvPr id="12" name="Rounded Rectangle 11"/>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D. Jun (J)</a:t>
              </a:r>
              <a:endParaRPr lang="vi-VN" sz="22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778022" y="3179027"/>
            <a:ext cx="3076965" cy="784102"/>
            <a:chOff x="1976723" y="6795013"/>
            <a:chExt cx="6153930" cy="1568204"/>
          </a:xfrm>
        </p:grpSpPr>
        <p:sp>
          <p:nvSpPr>
            <p:cNvPr id="15" name="Rounded Rectangle 14"/>
            <p:cNvSpPr/>
            <p:nvPr/>
          </p:nvSpPr>
          <p:spPr>
            <a:xfrm>
              <a:off x="2595615" y="7014621"/>
              <a:ext cx="5535038" cy="102275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D. Jun (J)</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158121" y="902217"/>
            <a:ext cx="5814412" cy="430887"/>
          </a:xfrm>
          <a:prstGeom prst="rect">
            <a:avLst/>
          </a:prstGeom>
        </p:spPr>
        <p:txBody>
          <a:bodyPr wrap="none">
            <a:spAutoFit/>
          </a:bodyPr>
          <a:lstStyle/>
          <a:p>
            <a:r>
              <a:rPr lang="en-US" sz="2200" b="1" dirty="0" err="1">
                <a:latin typeface="Arial" panose="020B0604020202020204" pitchFamily="34" charset="0"/>
                <a:ea typeface="Times New Roman" panose="02020603050405020304" pitchFamily="18" charset="0"/>
                <a:cs typeface="Arial" panose="020B0604020202020204" pitchFamily="34" charset="0"/>
              </a:rPr>
              <a:t>Câu</a:t>
            </a:r>
            <a:r>
              <a:rPr lang="en-US" sz="2200" b="1" dirty="0">
                <a:latin typeface="Arial" panose="020B0604020202020204" pitchFamily="34" charset="0"/>
                <a:ea typeface="Times New Roman" panose="02020603050405020304" pitchFamily="18" charset="0"/>
                <a:cs typeface="Arial" panose="020B0604020202020204" pitchFamily="34" charset="0"/>
              </a:rPr>
              <a:t> 1: </a:t>
            </a:r>
            <a:r>
              <a:rPr lang="en-US" sz="2200" dirty="0" err="1">
                <a:latin typeface="Arial" panose="020B0604020202020204" pitchFamily="34" charset="0"/>
                <a:ea typeface="Calibri" panose="020F0502020204030204" pitchFamily="34" charset="0"/>
                <a:cs typeface="Arial" panose="020B0604020202020204" pitchFamily="34" charset="0"/>
              </a:rPr>
              <a:t>Trong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hệ</a:t>
            </a:r>
            <a:r>
              <a:rPr lang="en-US" sz="2200" dirty="0">
                <a:latin typeface="Arial" panose="020B0604020202020204" pitchFamily="34" charset="0"/>
                <a:ea typeface="Calibri" panose="020F0502020204030204" pitchFamily="34" charset="0"/>
                <a:cs typeface="Arial" panose="020B0604020202020204" pitchFamily="34" charset="0"/>
              </a:rPr>
              <a:t> SI, </a:t>
            </a:r>
            <a:r>
              <a:rPr lang="en-US" sz="2200" dirty="0" err="1">
                <a:latin typeface="Arial" panose="020B0604020202020204" pitchFamily="34" charset="0"/>
                <a:ea typeface="Calibri" panose="020F0502020204030204" pitchFamily="34" charset="0"/>
                <a:cs typeface="Arial" panose="020B0604020202020204" pitchFamily="34" charset="0"/>
              </a:rPr>
              <a:t>đơn</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vị</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đo</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cơ</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năng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là</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gì</a:t>
            </a:r>
            <a:r>
              <a:rPr lang="en-US" sz="2200" dirty="0">
                <a:latin typeface="Arial" panose="020B0604020202020204" pitchFamily="34" charset="0"/>
                <a:ea typeface="Calibri" panose="020F0502020204030204" pitchFamily="34" charset="0"/>
                <a:cs typeface="Arial" panose="020B0604020202020204" pitchFamily="34" charset="0"/>
              </a:rPr>
              <a:t>?</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271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715489" y="1823550"/>
            <a:ext cx="3688279" cy="1075332"/>
            <a:chOff x="896586" y="5372100"/>
            <a:chExt cx="7376557" cy="2150663"/>
          </a:xfrm>
        </p:grpSpPr>
        <p:sp>
          <p:nvSpPr>
            <p:cNvPr id="3" name="Rounded Rectangle 2"/>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A. </a:t>
              </a:r>
              <a:r>
                <a:rPr lang="en-US" sz="2200" kern="1200" dirty="0" err="1">
                  <a:solidFill>
                    <a:srgbClr val="000000"/>
                  </a:solidFill>
                  <a:latin typeface="Arial" panose="020B0604020202020204" pitchFamily="34" charset="0"/>
                  <a:cs typeface="Arial" panose="020B0604020202020204" pitchFamily="34" charset="0"/>
                </a:rPr>
                <a:t>Chuyển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hóa</a:t>
              </a:r>
              <a:r>
                <a:rPr lang="en-US" sz="2200" kern="1200" dirty="0">
                  <a:solidFill>
                    <a:srgbClr val="000000"/>
                  </a:solidFill>
                  <a:latin typeface="Arial" panose="020B0604020202020204" pitchFamily="34" charset="0"/>
                  <a:cs typeface="Arial" panose="020B0604020202020204" pitchFamily="34" charset="0"/>
                </a:rPr>
                <a:t> qua </a:t>
              </a:r>
              <a:r>
                <a:rPr lang="en-US" sz="2200" kern="1200" dirty="0" err="1">
                  <a:solidFill>
                    <a:srgbClr val="000000"/>
                  </a:solidFill>
                  <a:latin typeface="Arial" panose="020B0604020202020204" pitchFamily="34" charset="0"/>
                  <a:cs typeface="Arial" panose="020B0604020202020204" pitchFamily="34" charset="0"/>
                </a:rPr>
                <a:t>lại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cho</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nhau</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715489" y="1812340"/>
            <a:ext cx="3688279" cy="1086542"/>
            <a:chOff x="1976721" y="6436577"/>
            <a:chExt cx="7376558" cy="2173084"/>
          </a:xfrm>
        </p:grpSpPr>
        <p:sp>
          <p:nvSpPr>
            <p:cNvPr id="15" name="Rounded Rectangle 14"/>
            <p:cNvSpPr/>
            <p:nvPr/>
          </p:nvSpPr>
          <p:spPr>
            <a:xfrm>
              <a:off x="3066151" y="6436577"/>
              <a:ext cx="6287128" cy="217308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A. </a:t>
              </a:r>
              <a:r>
                <a:rPr lang="en-US" sz="2200" kern="1200" dirty="0" err="1">
                  <a:solidFill>
                    <a:srgbClr val="000000"/>
                  </a:solidFill>
                  <a:latin typeface="Arial" panose="020B0604020202020204" pitchFamily="34" charset="0"/>
                  <a:cs typeface="Arial" panose="020B0604020202020204" pitchFamily="34" charset="0"/>
                </a:rPr>
                <a:t>Chuyển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hóa</a:t>
              </a:r>
              <a:r>
                <a:rPr lang="en-US" sz="2200" kern="1200" dirty="0">
                  <a:solidFill>
                    <a:srgbClr val="000000"/>
                  </a:solidFill>
                  <a:latin typeface="Arial" panose="020B0604020202020204" pitchFamily="34" charset="0"/>
                  <a:cs typeface="Arial" panose="020B0604020202020204" pitchFamily="34" charset="0"/>
                </a:rPr>
                <a:t> qua </a:t>
              </a:r>
              <a:r>
                <a:rPr lang="en-US" sz="2200" kern="1200" dirty="0" err="1">
                  <a:solidFill>
                    <a:srgbClr val="000000"/>
                  </a:solidFill>
                  <a:latin typeface="Arial" panose="020B0604020202020204" pitchFamily="34" charset="0"/>
                  <a:cs typeface="Arial" panose="020B0604020202020204" pitchFamily="34" charset="0"/>
                </a:rPr>
                <a:t>lại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cho</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nhau</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122216" y="442627"/>
            <a:ext cx="6893628" cy="1107996"/>
          </a:xfrm>
          <a:prstGeom prst="rect">
            <a:avLst/>
          </a:prstGeom>
        </p:spPr>
        <p:txBody>
          <a:bodyPr wrap="square">
            <a:spAutoFit/>
          </a:bodyPr>
          <a:lstStyle/>
          <a:p>
            <a:pPr algn="just">
              <a:lnSpc>
                <a:spcPct val="150000"/>
              </a:lnSpc>
            </a:pPr>
            <a:r>
              <a:rPr lang="en-US" sz="2200" b="1" dirty="0" err="1">
                <a:latin typeface="Arial" panose="020B0604020202020204" pitchFamily="34" charset="0"/>
                <a:ea typeface="Times New Roman" panose="02020603050405020304" pitchFamily="18" charset="0"/>
                <a:cs typeface="Arial" panose="020B0604020202020204" pitchFamily="34" charset="0"/>
              </a:rPr>
              <a:t>Câu</a:t>
            </a:r>
            <a:r>
              <a:rPr lang="en-US" sz="2200" b="1" dirty="0">
                <a:latin typeface="Arial" panose="020B0604020202020204" pitchFamily="34" charset="0"/>
                <a:ea typeface="Times New Roman" panose="02020603050405020304" pitchFamily="18" charset="0"/>
                <a:cs typeface="Arial" panose="020B0604020202020204" pitchFamily="34" charset="0"/>
              </a:rPr>
              <a:t> 2: </a:t>
            </a:r>
            <a:r>
              <a:rPr lang="en-US" sz="2200" dirty="0" err="1">
                <a:latin typeface="Arial" panose="020B0604020202020204" pitchFamily="34" charset="0"/>
                <a:ea typeface="Calibri" panose="020F0502020204030204" pitchFamily="34" charset="0"/>
                <a:cs typeface="Arial" panose="020B0604020202020204" pitchFamily="34" charset="0"/>
              </a:rPr>
              <a:t>Trong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quá</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trình</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chuyển</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động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động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năng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và</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thế</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năng</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của</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vật</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có</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thể</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p:cNvGrpSpPr/>
          <p:nvPr/>
        </p:nvGrpSpPr>
        <p:grpSpPr>
          <a:xfrm>
            <a:off x="4656118" y="1823550"/>
            <a:ext cx="3688279" cy="1075332"/>
            <a:chOff x="896586" y="5372100"/>
            <a:chExt cx="7376557" cy="2150663"/>
          </a:xfrm>
        </p:grpSpPr>
        <p:sp>
          <p:nvSpPr>
            <p:cNvPr id="24" name="Rounded Rectangle 23"/>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kern="1200" dirty="0">
                  <a:solidFill>
                    <a:srgbClr val="000000"/>
                  </a:solidFill>
                  <a:latin typeface="Arial" panose="020B0604020202020204" pitchFamily="34" charset="0"/>
                  <a:cs typeface="Arial" panose="020B0604020202020204" pitchFamily="34" charset="0"/>
                </a:rPr>
                <a:t>B. </a:t>
              </a:r>
              <a:r>
                <a:rPr lang="en-US" sz="2200" kern="1200" dirty="0" err="1">
                  <a:solidFill>
                    <a:srgbClr val="000000"/>
                  </a:solidFill>
                  <a:latin typeface="Arial" panose="020B0604020202020204" pitchFamily="34" charset="0"/>
                  <a:cs typeface="Arial" panose="020B0604020202020204" pitchFamily="34" charset="0"/>
                </a:rPr>
                <a:t>Cùng</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tăng</a:t>
              </a:r>
              <a:endParaRPr lang="vi-VN" sz="2200" kern="1200" dirty="0">
                <a:solidFill>
                  <a:srgbClr val="000000"/>
                </a:solidFill>
                <a:cs typeface="Arial" panose="020B0604020202020204" pitchFamily="34" charset="0"/>
              </a:endParaRPr>
            </a:p>
          </p:txBody>
        </p:sp>
        <p:pic>
          <p:nvPicPr>
            <p:cNvPr id="25"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715489" y="3243097"/>
            <a:ext cx="3688279" cy="1075332"/>
            <a:chOff x="896586" y="5372100"/>
            <a:chExt cx="7376557" cy="2150663"/>
          </a:xfrm>
        </p:grpSpPr>
        <p:sp>
          <p:nvSpPr>
            <p:cNvPr id="27" name="Rounded Rectangle 26"/>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kern="1200" dirty="0">
                  <a:solidFill>
                    <a:srgbClr val="000000"/>
                  </a:solidFill>
                  <a:latin typeface="Arial" panose="020B0604020202020204" pitchFamily="34" charset="0"/>
                  <a:cs typeface="Arial" panose="020B0604020202020204" pitchFamily="34" charset="0"/>
                </a:rPr>
                <a:t>C. </a:t>
              </a:r>
              <a:r>
                <a:rPr lang="en-US" sz="2200" kern="1200" dirty="0" err="1">
                  <a:solidFill>
                    <a:srgbClr val="000000"/>
                  </a:solidFill>
                  <a:latin typeface="Arial" panose="020B0604020202020204" pitchFamily="34" charset="0"/>
                  <a:cs typeface="Arial" panose="020B0604020202020204" pitchFamily="34" charset="0"/>
                </a:rPr>
                <a:t>Không</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thay</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đổi</a:t>
              </a:r>
              <a:endParaRPr lang="vi-VN" sz="2200" kern="1200" dirty="0">
                <a:solidFill>
                  <a:srgbClr val="000000"/>
                </a:solidFill>
                <a:cs typeface="Arial" panose="020B0604020202020204" pitchFamily="34" charset="0"/>
              </a:endParaRPr>
            </a:p>
          </p:txBody>
        </p:sp>
        <p:pic>
          <p:nvPicPr>
            <p:cNvPr id="28"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656118" y="3183587"/>
            <a:ext cx="3688279" cy="1075332"/>
            <a:chOff x="896586" y="5372100"/>
            <a:chExt cx="7376557" cy="2150663"/>
          </a:xfrm>
        </p:grpSpPr>
        <p:sp>
          <p:nvSpPr>
            <p:cNvPr id="30" name="Rounded Rectangle 29"/>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kern="1200" dirty="0">
                  <a:solidFill>
                    <a:srgbClr val="000000"/>
                  </a:solidFill>
                  <a:latin typeface="Arial" panose="020B0604020202020204" pitchFamily="34" charset="0"/>
                  <a:cs typeface="Arial" panose="020B0604020202020204" pitchFamily="34" charset="0"/>
                </a:rPr>
                <a:t>D. </a:t>
              </a:r>
              <a:r>
                <a:rPr lang="en-US" sz="2200" kern="1200" dirty="0" err="1">
                  <a:solidFill>
                    <a:srgbClr val="000000"/>
                  </a:solidFill>
                  <a:latin typeface="Arial" panose="020B0604020202020204" pitchFamily="34" charset="0"/>
                  <a:cs typeface="Arial" panose="020B0604020202020204" pitchFamily="34" charset="0"/>
                </a:rPr>
                <a:t>Cùng</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giảm</a:t>
              </a:r>
              <a:endParaRPr lang="vi-VN" sz="2200" kern="1200" dirty="0">
                <a:solidFill>
                  <a:srgbClr val="000000"/>
                </a:solidFill>
                <a:cs typeface="Arial" panose="020B0604020202020204" pitchFamily="34" charset="0"/>
              </a:endParaRPr>
            </a:p>
          </p:txBody>
        </p:sp>
        <p:pic>
          <p:nvPicPr>
            <p:cNvPr id="31"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85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715489" y="1823550"/>
            <a:ext cx="3688279" cy="1075332"/>
            <a:chOff x="896586" y="5372100"/>
            <a:chExt cx="7376557" cy="2150663"/>
          </a:xfrm>
        </p:grpSpPr>
        <p:sp>
          <p:nvSpPr>
            <p:cNvPr id="3" name="Rounded Rectangle 2"/>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A. </a:t>
              </a:r>
              <a:r>
                <a:rPr lang="en-US" sz="2200" kern="1200" dirty="0" err="1">
                  <a:solidFill>
                    <a:srgbClr val="000000"/>
                  </a:solidFill>
                  <a:latin typeface="Arial" panose="020B0604020202020204" pitchFamily="34" charset="0"/>
                  <a:cs typeface="Arial" panose="020B0604020202020204" pitchFamily="34" charset="0"/>
                </a:rPr>
                <a:t>Vật</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rơi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từ</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trên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cao</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xuống</a:t>
              </a:r>
              <a:r>
                <a:rPr lang="en-US" sz="2200" kern="1200" dirty="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122216" y="442627"/>
            <a:ext cx="6893628" cy="1045223"/>
          </a:xfrm>
          <a:prstGeom prst="rect">
            <a:avLst/>
          </a:prstGeom>
        </p:spPr>
        <p:txBody>
          <a:bodyPr wrap="square">
            <a:spAutoFit/>
          </a:bodyPr>
          <a:lstStyle/>
          <a:p>
            <a:pPr algn="just">
              <a:lnSpc>
                <a:spcPct val="150000"/>
              </a:lnSpc>
            </a:pPr>
            <a:r>
              <a:rPr lang="en-US" sz="2200" b="1" dirty="0" err="1">
                <a:latin typeface="Arial" panose="020B0604020202020204" pitchFamily="34" charset="0"/>
                <a:ea typeface="Times New Roman" panose="02020603050405020304" pitchFamily="18" charset="0"/>
                <a:cs typeface="Arial" panose="020B0604020202020204" pitchFamily="34" charset="0"/>
              </a:rPr>
              <a:t>Câu</a:t>
            </a:r>
            <a:r>
              <a:rPr lang="en-US" sz="2200" b="1" dirty="0">
                <a:latin typeface="Arial" panose="020B0604020202020204" pitchFamily="34" charset="0"/>
                <a:ea typeface="Times New Roman" panose="02020603050405020304" pitchFamily="18" charset="0"/>
                <a:cs typeface="Arial" panose="020B0604020202020204" pitchFamily="34" charset="0"/>
              </a:rPr>
              <a:t> 3: </a:t>
            </a:r>
            <a:r>
              <a:rPr lang="vi-VN" sz="2200" dirty="0"/>
              <a:t>Trường hợp nào sau đây có sự chuyển hóa từ động năng thành thế năng và ngược lại?</a:t>
            </a:r>
            <a:endParaRPr lang="en-US" sz="2200" dirty="0"/>
          </a:p>
        </p:txBody>
      </p:sp>
      <p:grpSp>
        <p:nvGrpSpPr>
          <p:cNvPr id="23" name="Group 22"/>
          <p:cNvGrpSpPr/>
          <p:nvPr/>
        </p:nvGrpSpPr>
        <p:grpSpPr>
          <a:xfrm>
            <a:off x="4656118" y="1823550"/>
            <a:ext cx="3688279" cy="1075332"/>
            <a:chOff x="896586" y="5372100"/>
            <a:chExt cx="7376557" cy="2150663"/>
          </a:xfrm>
        </p:grpSpPr>
        <p:sp>
          <p:nvSpPr>
            <p:cNvPr id="24" name="Rounded Rectangle 23"/>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B. </a:t>
              </a:r>
              <a:r>
                <a:rPr lang="en-US" sz="2200" kern="1200" dirty="0" err="1">
                  <a:solidFill>
                    <a:srgbClr val="000000"/>
                  </a:solidFill>
                  <a:latin typeface="Arial" panose="020B0604020202020204" pitchFamily="34" charset="0"/>
                  <a:cs typeface="Arial" panose="020B0604020202020204" pitchFamily="34" charset="0"/>
                </a:rPr>
                <a:t>Vật</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được</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ném</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lên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rồi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rơi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xuống</a:t>
              </a:r>
              <a:r>
                <a:rPr lang="en-US" sz="2200" kern="1200" dirty="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25"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715489" y="3243097"/>
            <a:ext cx="3688279" cy="1075332"/>
            <a:chOff x="896586" y="5372100"/>
            <a:chExt cx="7376557" cy="2150663"/>
          </a:xfrm>
        </p:grpSpPr>
        <p:sp>
          <p:nvSpPr>
            <p:cNvPr id="27" name="Rounded Rectangle 26"/>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C. </a:t>
              </a:r>
              <a:r>
                <a:rPr lang="en-US" sz="2200" kern="1200" dirty="0" err="1">
                  <a:solidFill>
                    <a:srgbClr val="000000"/>
                  </a:solidFill>
                  <a:latin typeface="Arial" panose="020B0604020202020204" pitchFamily="34" charset="0"/>
                  <a:cs typeface="Arial" panose="020B0604020202020204" pitchFamily="34" charset="0"/>
                </a:rPr>
                <a:t>Vật</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lăn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từ</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đỉnh</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dốc</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xuống</a:t>
              </a:r>
              <a:r>
                <a:rPr lang="en-US" sz="2200" kern="1200" dirty="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28"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656118" y="3183587"/>
            <a:ext cx="3688279" cy="1075332"/>
            <a:chOff x="896586" y="5372100"/>
            <a:chExt cx="7376557" cy="2150663"/>
          </a:xfrm>
        </p:grpSpPr>
        <p:sp>
          <p:nvSpPr>
            <p:cNvPr id="30" name="Rounded Rectangle 29"/>
            <p:cNvSpPr/>
            <p:nvPr/>
          </p:nvSpPr>
          <p:spPr>
            <a:xfrm>
              <a:off x="1986016" y="5372100"/>
              <a:ext cx="6287127" cy="215066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D. </a:t>
              </a:r>
              <a:r>
                <a:rPr lang="en-US" sz="2200" kern="1200" dirty="0" err="1">
                  <a:solidFill>
                    <a:srgbClr val="000000"/>
                  </a:solidFill>
                  <a:latin typeface="Arial" panose="020B0604020202020204" pitchFamily="34" charset="0"/>
                  <a:cs typeface="Arial" panose="020B0604020202020204" pitchFamily="34" charset="0"/>
                </a:rPr>
                <a:t>Vật</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lăn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trên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mặt</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bàn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nằm</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ngang</a:t>
              </a:r>
              <a:r>
                <a:rPr lang="en-US" sz="2200" kern="1200" dirty="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31"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86" y="5730538"/>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656118" y="1817945"/>
            <a:ext cx="3688279" cy="1086542"/>
            <a:chOff x="1976721" y="6436577"/>
            <a:chExt cx="7376558" cy="2173084"/>
          </a:xfrm>
        </p:grpSpPr>
        <p:sp>
          <p:nvSpPr>
            <p:cNvPr id="15" name="Rounded Rectangle 14"/>
            <p:cNvSpPr/>
            <p:nvPr/>
          </p:nvSpPr>
          <p:spPr>
            <a:xfrm>
              <a:off x="3066151" y="6436577"/>
              <a:ext cx="6287128" cy="217308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200" kern="1200" dirty="0">
                  <a:solidFill>
                    <a:srgbClr val="000000"/>
                  </a:solidFill>
                  <a:latin typeface="Arial" panose="020B0604020202020204" pitchFamily="34" charset="0"/>
                  <a:cs typeface="Arial" panose="020B0604020202020204" pitchFamily="34" charset="0"/>
                </a:rPr>
                <a:t>B. </a:t>
              </a:r>
              <a:r>
                <a:rPr lang="en-US" sz="2200" kern="1200" dirty="0" err="1">
                  <a:solidFill>
                    <a:srgbClr val="000000"/>
                  </a:solidFill>
                  <a:latin typeface="Arial" panose="020B0604020202020204" pitchFamily="34" charset="0"/>
                  <a:cs typeface="Arial" panose="020B0604020202020204" pitchFamily="34" charset="0"/>
                </a:rPr>
                <a:t>Vật</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được</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ném</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lên</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rồi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rơi</a:t>
              </a:r>
              <a:r>
                <a:rPr lang="en-US" sz="2200" kern="1200" dirty="0">
                  <a:solidFill>
                    <a:srgbClr val="000000"/>
                  </a:solidFill>
                  <a:latin typeface="Arial" panose="020B0604020202020204" pitchFamily="34" charset="0"/>
                  <a:cs typeface="Arial" panose="020B0604020202020204" pitchFamily="34" charset="0"/>
                </a:rPr>
                <a:t> </a:t>
              </a:r>
              <a:r>
                <a:rPr lang="en-US" sz="2200" kern="1200" dirty="0" err="1">
                  <a:solidFill>
                    <a:srgbClr val="000000"/>
                  </a:solidFill>
                  <a:latin typeface="Arial" panose="020B0604020202020204" pitchFamily="34" charset="0"/>
                  <a:cs typeface="Arial" panose="020B0604020202020204" pitchFamily="34" charset="0"/>
                </a:rPr>
                <a:t>xuống</a:t>
              </a:r>
              <a:r>
                <a:rPr lang="en-US" sz="2200" kern="1200" dirty="0">
                  <a:solidFill>
                    <a:srgbClr val="000000"/>
                  </a:solidFill>
                  <a:latin typeface="Arial" panose="020B0604020202020204" pitchFamily="34" charset="0"/>
                  <a:cs typeface="Arial" panose="020B0604020202020204" pitchFamily="34" charset="0"/>
                </a:rPr>
                <a:t>.</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32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990600" y="2445768"/>
            <a:ext cx="3074727" cy="716894"/>
            <a:chOff x="1371600" y="5219700"/>
            <a:chExt cx="6149453" cy="1433787"/>
          </a:xfrm>
        </p:grpSpPr>
        <p:sp>
          <p:nvSpPr>
            <p:cNvPr id="3" name="Rounded Rectangle 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A. 0,47 J</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800600" y="2445768"/>
            <a:ext cx="3074727" cy="716894"/>
            <a:chOff x="1371600" y="5219700"/>
            <a:chExt cx="6149453" cy="1433787"/>
          </a:xfrm>
        </p:grpSpPr>
        <p:sp>
          <p:nvSpPr>
            <p:cNvPr id="6" name="Rounded Rectangle 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B. 0,16 J</a:t>
              </a:r>
              <a:endParaRPr lang="vi-VN" sz="22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90600" y="3415831"/>
            <a:ext cx="3074727" cy="716894"/>
            <a:chOff x="1371600" y="5219700"/>
            <a:chExt cx="6149453" cy="1433787"/>
          </a:xfrm>
        </p:grpSpPr>
        <p:sp>
          <p:nvSpPr>
            <p:cNvPr id="9" name="Rounded Rectangle 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C. 0,31 J</a:t>
              </a:r>
              <a:endParaRPr lang="vi-VN" sz="22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800600" y="3415831"/>
            <a:ext cx="3074727" cy="716894"/>
            <a:chOff x="1371600" y="5219700"/>
            <a:chExt cx="6149453" cy="1433787"/>
          </a:xfrm>
        </p:grpSpPr>
        <p:sp>
          <p:nvSpPr>
            <p:cNvPr id="12" name="Rounded Rectangle 11"/>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D. 2,42 J</a:t>
              </a:r>
              <a:endParaRPr lang="vi-VN" sz="22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979883" y="2445768"/>
            <a:ext cx="3076966" cy="784102"/>
            <a:chOff x="1976721" y="6795013"/>
            <a:chExt cx="6153932" cy="1568204"/>
          </a:xfrm>
        </p:grpSpPr>
        <p:sp>
          <p:nvSpPr>
            <p:cNvPr id="15" name="Rounded Rectangle 14"/>
            <p:cNvSpPr/>
            <p:nvPr/>
          </p:nvSpPr>
          <p:spPr>
            <a:xfrm>
              <a:off x="2595615" y="6947413"/>
              <a:ext cx="5535038" cy="102275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A. 0,48 J</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896586" y="480345"/>
            <a:ext cx="7416141" cy="1615827"/>
          </a:xfrm>
          <a:prstGeom prst="rect">
            <a:avLst/>
          </a:prstGeom>
        </p:spPr>
        <p:txBody>
          <a:bodyPr wrap="square">
            <a:spAutoFit/>
          </a:bodyPr>
          <a:lstStyle/>
          <a:p>
            <a:pPr algn="just">
              <a:lnSpc>
                <a:spcPct val="150000"/>
              </a:lnSpc>
            </a:pPr>
            <a:r>
              <a:rPr lang="en-US" sz="2200" b="1" dirty="0" err="1">
                <a:latin typeface="Arial" panose="020B0604020202020204" pitchFamily="34" charset="0"/>
                <a:cs typeface="Arial" panose="020B0604020202020204" pitchFamily="34" charset="0"/>
              </a:rPr>
              <a:t>Câu</a:t>
            </a:r>
            <a:r>
              <a:rPr lang="en-US" sz="2200" b="1" dirty="0">
                <a:latin typeface="Arial" panose="020B0604020202020204" pitchFamily="34" charset="0"/>
                <a:cs typeface="Arial" panose="020B0604020202020204" pitchFamily="34" charset="0"/>
              </a:rPr>
              <a:t> 4: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m = 20 g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tốc</a:t>
            </a:r>
            <a:r>
              <a:rPr lang="en-US" sz="2200" dirty="0">
                <a:latin typeface="Arial" panose="020B0604020202020204" pitchFamily="34" charset="0"/>
                <a:cs typeface="Arial" panose="020B0604020202020204" pitchFamily="34" charset="0"/>
              </a:rPr>
              <a:t> v = 4 m/s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cao</a:t>
            </a:r>
            <a:r>
              <a:rPr lang="en-US" sz="2200" dirty="0">
                <a:latin typeface="Arial" panose="020B0604020202020204" pitchFamily="34" charset="0"/>
                <a:cs typeface="Arial" panose="020B0604020202020204" pitchFamily="34" charset="0"/>
              </a:rPr>
              <a:t> 1,6 m so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năng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31551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19" y="1363801"/>
            <a:ext cx="3527569" cy="2939641"/>
          </a:xfrm>
          <a:prstGeom prst="rect">
            <a:avLst/>
          </a:prstGeom>
        </p:spPr>
      </p:pic>
      <p:sp>
        <p:nvSpPr>
          <p:cNvPr id="11" name="Rectangle 10"/>
          <p:cNvSpPr/>
          <p:nvPr/>
        </p:nvSpPr>
        <p:spPr>
          <a:xfrm>
            <a:off x="4859675" y="265584"/>
            <a:ext cx="3852809" cy="1477328"/>
          </a:xfrm>
          <a:prstGeom prst="rect">
            <a:avLst/>
          </a:prstGeom>
        </p:spPr>
        <p:txBody>
          <a:bodyPr wrap="square">
            <a:spAutoFit/>
          </a:bodyPr>
          <a:lstStyle/>
          <a:p>
            <a:pPr algn="just">
              <a:lnSpc>
                <a:spcPct val="150000"/>
              </a:lnSpc>
            </a:pPr>
            <a:r>
              <a:rPr lang="en-US" sz="2000" dirty="0" err="1"/>
              <a:t>Khi</a:t>
            </a:r>
            <a:r>
              <a:rPr lang="en-US" sz="2000" dirty="0"/>
              <a:t> </a:t>
            </a:r>
            <a:r>
              <a:rPr lang="en-US" sz="2000" dirty="0" err="1"/>
              <a:t>búa</a:t>
            </a:r>
            <a:r>
              <a:rPr lang="en-US" sz="2000" dirty="0"/>
              <a:t> </a:t>
            </a:r>
            <a:r>
              <a:rPr lang="en-US" sz="2000" dirty="0" err="1"/>
              <a:t>máy</a:t>
            </a:r>
            <a:r>
              <a:rPr lang="en-US" sz="2000" dirty="0"/>
              <a:t> </a:t>
            </a:r>
            <a:r>
              <a:rPr lang="en-US" sz="2000" dirty="0" err="1"/>
              <a:t>nâng</a:t>
            </a:r>
            <a:r>
              <a:rPr lang="en-US" sz="2000" dirty="0"/>
              <a:t> </a:t>
            </a:r>
            <a:r>
              <a:rPr lang="en-US" sz="2000" dirty="0" err="1"/>
              <a:t>lên</a:t>
            </a:r>
            <a:r>
              <a:rPr lang="en-US" sz="2000" dirty="0"/>
              <a:t> </a:t>
            </a:r>
            <a:r>
              <a:rPr lang="en-US" sz="2000" dirty="0" err="1"/>
              <a:t>vị</a:t>
            </a:r>
            <a:r>
              <a:rPr lang="en-US" sz="2000" dirty="0"/>
              <a:t> </a:t>
            </a:r>
            <a:r>
              <a:rPr lang="en-US" sz="2000" dirty="0" err="1"/>
              <a:t>trí</a:t>
            </a:r>
            <a:r>
              <a:rPr lang="en-US" sz="2000" dirty="0"/>
              <a:t> </a:t>
            </a:r>
            <a:r>
              <a:rPr lang="en-US" sz="2000" dirty="0" err="1"/>
              <a:t>cao</a:t>
            </a:r>
            <a:r>
              <a:rPr lang="en-US" sz="2000" dirty="0"/>
              <a:t> </a:t>
            </a:r>
            <a:r>
              <a:rPr lang="en-US" sz="2000" dirty="0" err="1"/>
              <a:t>nhất</a:t>
            </a:r>
            <a:r>
              <a:rPr lang="en-US" sz="2000" dirty="0"/>
              <a:t> so </a:t>
            </a:r>
            <a:r>
              <a:rPr lang="en-US" sz="2000" dirty="0" err="1"/>
              <a:t>với</a:t>
            </a:r>
            <a:r>
              <a:rPr lang="en-US" sz="2000" dirty="0"/>
              <a:t> </a:t>
            </a:r>
            <a:r>
              <a:rPr lang="en-US" sz="2000" dirty="0" err="1"/>
              <a:t>mặt</a:t>
            </a:r>
            <a:r>
              <a:rPr lang="en-US" sz="2000" dirty="0"/>
              <a:t> </a:t>
            </a:r>
            <a:r>
              <a:rPr lang="en-US" sz="2000" dirty="0" err="1"/>
              <a:t>đất</a:t>
            </a:r>
            <a:r>
              <a:rPr lang="en-US" sz="2000" dirty="0"/>
              <a:t>, </a:t>
            </a:r>
            <a:r>
              <a:rPr lang="en-US" sz="2000" dirty="0" err="1"/>
              <a:t>thế</a:t>
            </a:r>
            <a:r>
              <a:rPr lang="en-US" sz="2000" dirty="0"/>
              <a:t> </a:t>
            </a:r>
            <a:r>
              <a:rPr lang="en-US" sz="2000" dirty="0" err="1"/>
              <a:t>năng</a:t>
            </a:r>
            <a:r>
              <a:rPr lang="en-US" sz="2000" dirty="0"/>
              <a:t> </a:t>
            </a:r>
            <a:r>
              <a:rPr lang="en-US" sz="2000" dirty="0" err="1"/>
              <a:t>đạt</a:t>
            </a:r>
            <a:r>
              <a:rPr lang="en-US" sz="2000" dirty="0"/>
              <a:t> </a:t>
            </a:r>
            <a:r>
              <a:rPr lang="en-US" sz="2000" dirty="0" err="1"/>
              <a:t>cực</a:t>
            </a:r>
            <a:r>
              <a:rPr lang="en-US" sz="2000" dirty="0"/>
              <a:t> </a:t>
            </a:r>
            <a:r>
              <a:rPr lang="en-US" sz="2000" dirty="0" err="1"/>
              <a:t>đại</a:t>
            </a:r>
            <a:r>
              <a:rPr lang="en-US" sz="2000" dirty="0"/>
              <a:t>, </a:t>
            </a:r>
            <a:r>
              <a:rPr lang="en-US" sz="2000" dirty="0" err="1"/>
              <a:t>động</a:t>
            </a:r>
            <a:r>
              <a:rPr lang="en-US" sz="2000" dirty="0"/>
              <a:t> </a:t>
            </a:r>
            <a:r>
              <a:rPr lang="en-US" sz="2000" dirty="0" err="1"/>
              <a:t>năng</a:t>
            </a:r>
            <a:r>
              <a:rPr lang="en-US" sz="2000" dirty="0"/>
              <a:t> </a:t>
            </a:r>
            <a:r>
              <a:rPr lang="en-US" sz="2000" dirty="0" err="1"/>
              <a:t>bằng</a:t>
            </a:r>
            <a:r>
              <a:rPr lang="en-US" sz="2000" dirty="0"/>
              <a:t> 0. </a:t>
            </a:r>
          </a:p>
        </p:txBody>
      </p:sp>
      <p:pic>
        <p:nvPicPr>
          <p:cNvPr id="19" name="Picture 18"/>
          <p:cNvPicPr>
            <a:picLocks noChangeAspect="1"/>
          </p:cNvPicPr>
          <p:nvPr/>
        </p:nvPicPr>
        <p:blipFill>
          <a:blip r:embed="rId4"/>
          <a:stretch>
            <a:fillRect/>
          </a:stretch>
        </p:blipFill>
        <p:spPr>
          <a:xfrm>
            <a:off x="4428884" y="420499"/>
            <a:ext cx="430791" cy="432256"/>
          </a:xfrm>
          <a:prstGeom prst="rect">
            <a:avLst/>
          </a:prstGeom>
        </p:spPr>
      </p:pic>
      <p:sp>
        <p:nvSpPr>
          <p:cNvPr id="12" name="Rectangle 11"/>
          <p:cNvSpPr/>
          <p:nvPr/>
        </p:nvSpPr>
        <p:spPr>
          <a:xfrm>
            <a:off x="4866135" y="2007514"/>
            <a:ext cx="3918270" cy="1015663"/>
          </a:xfrm>
          <a:prstGeom prst="rect">
            <a:avLst/>
          </a:prstGeom>
        </p:spPr>
        <p:txBody>
          <a:bodyPr wrap="square">
            <a:spAutoFit/>
          </a:bodyPr>
          <a:lstStyle/>
          <a:p>
            <a:pPr algn="just">
              <a:lnSpc>
                <a:spcPct val="150000"/>
              </a:lnSpc>
            </a:pPr>
            <a:r>
              <a:rPr lang="vi-VN" sz="2000" dirty="0"/>
              <a:t>Khi búa máy rơi, thế năng giảm dần, động năng tăng dần. </a:t>
            </a:r>
            <a:endParaRPr lang="en-US" sz="2000" dirty="0"/>
          </a:p>
        </p:txBody>
      </p:sp>
      <p:pic>
        <p:nvPicPr>
          <p:cNvPr id="20" name="Picture 19"/>
          <p:cNvPicPr>
            <a:picLocks noChangeAspect="1"/>
          </p:cNvPicPr>
          <p:nvPr/>
        </p:nvPicPr>
        <p:blipFill>
          <a:blip r:embed="rId4"/>
          <a:stretch>
            <a:fillRect/>
          </a:stretch>
        </p:blipFill>
        <p:spPr>
          <a:xfrm>
            <a:off x="4428884" y="2165393"/>
            <a:ext cx="430791" cy="432256"/>
          </a:xfrm>
          <a:prstGeom prst="rect">
            <a:avLst/>
          </a:prstGeom>
        </p:spPr>
      </p:pic>
      <p:sp>
        <p:nvSpPr>
          <p:cNvPr id="3" name="Rectangle 2"/>
          <p:cNvSpPr/>
          <p:nvPr/>
        </p:nvSpPr>
        <p:spPr>
          <a:xfrm>
            <a:off x="4859675" y="3287779"/>
            <a:ext cx="3852809" cy="1015663"/>
          </a:xfrm>
          <a:prstGeom prst="rect">
            <a:avLst/>
          </a:prstGeom>
        </p:spPr>
        <p:txBody>
          <a:bodyPr wrap="square">
            <a:spAutoFit/>
          </a:bodyPr>
          <a:lstStyle/>
          <a:p>
            <a:pPr algn="just">
              <a:lnSpc>
                <a:spcPct val="150000"/>
              </a:lnSpc>
            </a:pPr>
            <a:r>
              <a:rPr lang="en-US" sz="2000" dirty="0" err="1"/>
              <a:t>Khi</a:t>
            </a:r>
            <a:r>
              <a:rPr lang="en-US" sz="2000" dirty="0"/>
              <a:t> </a:t>
            </a:r>
            <a:r>
              <a:rPr lang="en-US" sz="2000" dirty="0" err="1"/>
              <a:t>búa</a:t>
            </a:r>
            <a:r>
              <a:rPr lang="en-US" sz="2000" dirty="0"/>
              <a:t> </a:t>
            </a:r>
            <a:r>
              <a:rPr lang="en-US" sz="2000" dirty="0" err="1"/>
              <a:t>máy</a:t>
            </a:r>
            <a:r>
              <a:rPr lang="en-US" sz="2000" dirty="0"/>
              <a:t> </a:t>
            </a:r>
            <a:r>
              <a:rPr lang="en-US" sz="2000" dirty="0" err="1"/>
              <a:t>chạm</a:t>
            </a:r>
            <a:r>
              <a:rPr lang="en-US" sz="2000" dirty="0"/>
              <a:t> </a:t>
            </a:r>
            <a:r>
              <a:rPr lang="en-US" sz="2000" dirty="0" err="1"/>
              <a:t>đất</a:t>
            </a:r>
            <a:r>
              <a:rPr lang="en-US" sz="2000" dirty="0"/>
              <a:t>, </a:t>
            </a:r>
            <a:r>
              <a:rPr lang="en-US" sz="2000" dirty="0" err="1"/>
              <a:t>thế</a:t>
            </a:r>
            <a:r>
              <a:rPr lang="en-US" sz="2000" dirty="0"/>
              <a:t> </a:t>
            </a:r>
            <a:r>
              <a:rPr lang="en-US" sz="2000" dirty="0" err="1"/>
              <a:t>năng</a:t>
            </a:r>
            <a:r>
              <a:rPr lang="en-US" sz="2000" dirty="0"/>
              <a:t> </a:t>
            </a:r>
            <a:r>
              <a:rPr lang="en-US" sz="2000" dirty="0" err="1"/>
              <a:t>bằng</a:t>
            </a:r>
            <a:r>
              <a:rPr lang="en-US" sz="2000" dirty="0"/>
              <a:t> 0, </a:t>
            </a:r>
            <a:r>
              <a:rPr lang="en-US" sz="2000" dirty="0" err="1"/>
              <a:t>động</a:t>
            </a:r>
            <a:r>
              <a:rPr lang="en-US" sz="2000" dirty="0"/>
              <a:t> </a:t>
            </a:r>
            <a:r>
              <a:rPr lang="en-US" sz="2000" dirty="0" err="1"/>
              <a:t>năng</a:t>
            </a:r>
            <a:r>
              <a:rPr lang="en-US" sz="2000" dirty="0"/>
              <a:t> </a:t>
            </a:r>
            <a:r>
              <a:rPr lang="en-US" sz="2000" dirty="0" err="1"/>
              <a:t>cực</a:t>
            </a:r>
            <a:r>
              <a:rPr lang="en-US" sz="2000" dirty="0"/>
              <a:t> </a:t>
            </a:r>
            <a:r>
              <a:rPr lang="en-US" sz="2000" dirty="0" err="1"/>
              <a:t>đại</a:t>
            </a:r>
            <a:r>
              <a:rPr lang="en-US" sz="2000" dirty="0"/>
              <a:t>.</a:t>
            </a:r>
          </a:p>
        </p:txBody>
      </p:sp>
      <p:pic>
        <p:nvPicPr>
          <p:cNvPr id="21" name="Picture 20"/>
          <p:cNvPicPr>
            <a:picLocks noChangeAspect="1"/>
          </p:cNvPicPr>
          <p:nvPr/>
        </p:nvPicPr>
        <p:blipFill>
          <a:blip r:embed="rId4"/>
          <a:stretch>
            <a:fillRect/>
          </a:stretch>
        </p:blipFill>
        <p:spPr>
          <a:xfrm>
            <a:off x="4428883" y="3421652"/>
            <a:ext cx="430791" cy="432256"/>
          </a:xfrm>
          <a:prstGeom prst="rect">
            <a:avLst/>
          </a:prstGeom>
        </p:spPr>
      </p:pic>
      <p:grpSp>
        <p:nvGrpSpPr>
          <p:cNvPr id="27" name="Group 26"/>
          <p:cNvGrpSpPr/>
          <p:nvPr/>
        </p:nvGrpSpPr>
        <p:grpSpPr>
          <a:xfrm>
            <a:off x="377083" y="193674"/>
            <a:ext cx="1770217" cy="1116137"/>
            <a:chOff x="418179" y="216891"/>
            <a:chExt cx="1819024" cy="1146910"/>
          </a:xfrm>
        </p:grpSpPr>
        <p:pic>
          <p:nvPicPr>
            <p:cNvPr id="25" name="Picture 24"/>
            <p:cNvPicPr>
              <a:picLocks noChangeAspect="1"/>
            </p:cNvPicPr>
            <p:nvPr/>
          </p:nvPicPr>
          <p:blipFill>
            <a:blip r:embed="rId5"/>
            <a:stretch>
              <a:fillRect/>
            </a:stretch>
          </p:blipFill>
          <p:spPr>
            <a:xfrm rot="21283527">
              <a:off x="418179" y="216891"/>
              <a:ext cx="1819024" cy="1146910"/>
            </a:xfrm>
            <a:prstGeom prst="rect">
              <a:avLst/>
            </a:prstGeom>
          </p:spPr>
        </p:pic>
        <p:sp>
          <p:nvSpPr>
            <p:cNvPr id="26" name="TextBox 25"/>
            <p:cNvSpPr txBox="1"/>
            <p:nvPr/>
          </p:nvSpPr>
          <p:spPr>
            <a:xfrm rot="21180831">
              <a:off x="739893" y="565510"/>
              <a:ext cx="1175595" cy="400110"/>
            </a:xfrm>
            <a:prstGeom prst="rect">
              <a:avLst/>
            </a:prstGeom>
            <a:noFill/>
          </p:spPr>
          <p:txBody>
            <a:bodyPr wrap="square" rtlCol="0">
              <a:spAutoFit/>
            </a:bodyPr>
            <a:lstStyle/>
            <a:p>
              <a:pPr algn="ctr"/>
              <a:r>
                <a:rPr lang="en-US" sz="2000" b="1" dirty="0" err="1"/>
                <a:t>Gợi</a:t>
              </a:r>
              <a:r>
                <a:rPr lang="en-US" sz="2000" b="1" dirty="0"/>
                <a:t> ý</a:t>
              </a:r>
            </a:p>
          </p:txBody>
        </p:sp>
      </p:grpSp>
    </p:spTree>
    <p:extLst>
      <p:ext uri="{BB962C8B-B14F-4D97-AF65-F5344CB8AC3E}">
        <p14:creationId xmlns:p14="http://schemas.microsoft.com/office/powerpoint/2010/main" val="7515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990600" y="2282542"/>
            <a:ext cx="3074727" cy="716894"/>
            <a:chOff x="1371600" y="5219700"/>
            <a:chExt cx="6149453" cy="1433787"/>
          </a:xfrm>
        </p:grpSpPr>
        <p:sp>
          <p:nvSpPr>
            <p:cNvPr id="3" name="Rounded Rectangle 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A. 10 J</a:t>
              </a:r>
              <a:endParaRPr lang="vi-VN" sz="22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800600" y="2282542"/>
            <a:ext cx="3074727" cy="716894"/>
            <a:chOff x="1371600" y="5219700"/>
            <a:chExt cx="6149453" cy="1433787"/>
          </a:xfrm>
        </p:grpSpPr>
        <p:sp>
          <p:nvSpPr>
            <p:cNvPr id="6" name="Rounded Rectangle 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B. 100 J</a:t>
              </a:r>
              <a:endParaRPr lang="vi-VN" sz="22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90600" y="3415831"/>
            <a:ext cx="3074727" cy="716894"/>
            <a:chOff x="1371600" y="5219700"/>
            <a:chExt cx="6149453" cy="1433787"/>
          </a:xfrm>
        </p:grpSpPr>
        <p:sp>
          <p:nvSpPr>
            <p:cNvPr id="9" name="Rounded Rectangle 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C. 5 J</a:t>
              </a:r>
              <a:endParaRPr lang="vi-VN" sz="22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800600" y="3415831"/>
            <a:ext cx="3074727" cy="716894"/>
            <a:chOff x="1371600" y="5219700"/>
            <a:chExt cx="6149453" cy="1433787"/>
          </a:xfrm>
        </p:grpSpPr>
        <p:sp>
          <p:nvSpPr>
            <p:cNvPr id="12" name="Rounded Rectangle 11"/>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latin typeface="Arial" panose="020B0604020202020204" pitchFamily="34" charset="0"/>
                  <a:cs typeface="Arial" panose="020B0604020202020204" pitchFamily="34" charset="0"/>
                </a:rPr>
                <a:t>D. 50 J</a:t>
              </a:r>
              <a:endParaRPr lang="vi-VN" sz="22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781818" y="2222379"/>
            <a:ext cx="3093509" cy="784102"/>
            <a:chOff x="1943635" y="6741895"/>
            <a:chExt cx="6187018" cy="1568204"/>
          </a:xfrm>
        </p:grpSpPr>
        <p:sp>
          <p:nvSpPr>
            <p:cNvPr id="15" name="Rounded Rectangle 14"/>
            <p:cNvSpPr/>
            <p:nvPr/>
          </p:nvSpPr>
          <p:spPr>
            <a:xfrm>
              <a:off x="2595615" y="701462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kern="1200" dirty="0">
                  <a:solidFill>
                    <a:srgbClr val="000000"/>
                  </a:solidFill>
                  <a:cs typeface="Arial" panose="020B0604020202020204" pitchFamily="34" charset="0"/>
                </a:rPr>
                <a:t>B. 100 J</a:t>
              </a:r>
              <a:endParaRPr lang="vi-VN" sz="22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43635" y="6741895"/>
              <a:ext cx="1508916"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990600" y="685510"/>
            <a:ext cx="7072745" cy="1045223"/>
          </a:xfrm>
          <a:prstGeom prst="rect">
            <a:avLst/>
          </a:prstGeom>
        </p:spPr>
        <p:txBody>
          <a:bodyPr wrap="square">
            <a:spAutoFit/>
          </a:bodyPr>
          <a:lstStyle/>
          <a:p>
            <a:pPr algn="just">
              <a:lnSpc>
                <a:spcPct val="150000"/>
              </a:lnSpc>
            </a:pPr>
            <a:r>
              <a:rPr lang="vi-VN" sz="2200" b="1" dirty="0"/>
              <a:t>Câu 5:</a:t>
            </a:r>
            <a:r>
              <a:rPr lang="vi-VN" sz="2200" dirty="0"/>
              <a:t> Cơ năng của một vật có khối lượng 2kg rơi từ độ cao 5m xuống mặt đất là:</a:t>
            </a:r>
            <a:endParaRPr lang="en-US" sz="2200" dirty="0"/>
          </a:p>
        </p:txBody>
      </p:sp>
    </p:spTree>
    <p:extLst>
      <p:ext uri="{BB962C8B-B14F-4D97-AF65-F5344CB8AC3E}">
        <p14:creationId xmlns:p14="http://schemas.microsoft.com/office/powerpoint/2010/main" val="220287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17" name="Group 16"/>
          <p:cNvGrpSpPr/>
          <p:nvPr/>
        </p:nvGrpSpPr>
        <p:grpSpPr>
          <a:xfrm>
            <a:off x="1144979" y="2897030"/>
            <a:ext cx="3074727" cy="716894"/>
            <a:chOff x="1371600" y="5219700"/>
            <a:chExt cx="6149453" cy="1433787"/>
          </a:xfrm>
        </p:grpSpPr>
        <p:sp>
          <p:nvSpPr>
            <p:cNvPr id="18" name="Rounded Rectangle 17"/>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A. 1,5 m/s</a:t>
              </a:r>
              <a:endParaRPr lang="vi-VN" sz="2000" kern="1200" dirty="0">
                <a:solidFill>
                  <a:srgbClr val="000000"/>
                </a:solidFill>
                <a:cs typeface="Arial" panose="020B0604020202020204" pitchFamily="34" charset="0"/>
              </a:endParaRPr>
            </a:p>
          </p:txBody>
        </p:sp>
        <p:pic>
          <p:nvPicPr>
            <p:cNvPr id="19"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954979" y="2897030"/>
            <a:ext cx="3074727" cy="716894"/>
            <a:chOff x="1371600" y="5219700"/>
            <a:chExt cx="6149453" cy="1433787"/>
          </a:xfrm>
        </p:grpSpPr>
        <p:sp>
          <p:nvSpPr>
            <p:cNvPr id="21" name="Rounded Rectangle 20"/>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B. 2 m/s</a:t>
              </a:r>
              <a:endParaRPr lang="vi-VN" sz="2000" kern="1200" dirty="0">
                <a:solidFill>
                  <a:srgbClr val="000000"/>
                </a:solidFill>
                <a:cs typeface="Arial" panose="020B0604020202020204" pitchFamily="34" charset="0"/>
              </a:endParaRPr>
            </a:p>
          </p:txBody>
        </p:sp>
        <p:pic>
          <p:nvPicPr>
            <p:cNvPr id="22"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144979" y="3867093"/>
            <a:ext cx="3074727" cy="716894"/>
            <a:chOff x="1371600" y="5219700"/>
            <a:chExt cx="6149453" cy="1433787"/>
          </a:xfrm>
        </p:grpSpPr>
        <p:sp>
          <p:nvSpPr>
            <p:cNvPr id="24" name="Rounded Rectangle 23"/>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C. 4,47 m/s</a:t>
              </a:r>
              <a:endParaRPr lang="vi-VN" sz="2000" kern="1200" dirty="0">
                <a:solidFill>
                  <a:srgbClr val="000000"/>
                </a:solidFill>
                <a:cs typeface="Arial" panose="020B0604020202020204" pitchFamily="34" charset="0"/>
              </a:endParaRPr>
            </a:p>
          </p:txBody>
        </p:sp>
        <p:pic>
          <p:nvPicPr>
            <p:cNvPr id="25"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954979" y="3867093"/>
            <a:ext cx="3074727" cy="716894"/>
            <a:chOff x="1371600" y="5219700"/>
            <a:chExt cx="6149453" cy="1433787"/>
          </a:xfrm>
        </p:grpSpPr>
        <p:sp>
          <p:nvSpPr>
            <p:cNvPr id="27" name="Rounded Rectangle 26"/>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D. 3,16 m/s</a:t>
              </a:r>
              <a:endParaRPr lang="vi-VN" sz="2000" kern="1200" dirty="0">
                <a:solidFill>
                  <a:srgbClr val="000000"/>
                </a:solidFill>
                <a:cs typeface="Arial" panose="020B0604020202020204" pitchFamily="34" charset="0"/>
              </a:endParaRPr>
            </a:p>
          </p:txBody>
        </p:sp>
        <p:pic>
          <p:nvPicPr>
            <p:cNvPr id="28"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142741" y="3847741"/>
            <a:ext cx="3076965" cy="784102"/>
            <a:chOff x="1976723" y="6795013"/>
            <a:chExt cx="6153930" cy="1568204"/>
          </a:xfrm>
        </p:grpSpPr>
        <p:sp>
          <p:nvSpPr>
            <p:cNvPr id="30" name="Rounded Rectangle 29"/>
            <p:cNvSpPr/>
            <p:nvPr/>
          </p:nvSpPr>
          <p:spPr>
            <a:xfrm>
              <a:off x="2595615" y="698406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C. 4,47 m/s</a:t>
              </a:r>
              <a:endParaRPr lang="vi-VN" sz="2000" kern="1200" dirty="0">
                <a:solidFill>
                  <a:srgbClr val="000000"/>
                </a:solidFill>
                <a:cs typeface="Arial" panose="020B0604020202020204" pitchFamily="34" charset="0"/>
              </a:endParaRPr>
            </a:p>
          </p:txBody>
        </p:sp>
        <p:pic>
          <p:nvPicPr>
            <p:cNvPr id="31"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12057" y="277433"/>
            <a:ext cx="8510320" cy="2400657"/>
            <a:chOff x="512057" y="277433"/>
            <a:chExt cx="8510320" cy="2400657"/>
          </a:xfrm>
        </p:grpSpPr>
        <p:sp>
          <p:nvSpPr>
            <p:cNvPr id="34" name="Rectangle 33"/>
            <p:cNvSpPr/>
            <p:nvPr/>
          </p:nvSpPr>
          <p:spPr>
            <a:xfrm>
              <a:off x="512057" y="277433"/>
              <a:ext cx="6102500" cy="2400657"/>
            </a:xfrm>
            <a:prstGeom prst="rect">
              <a:avLst/>
            </a:prstGeom>
          </p:spPr>
          <p:txBody>
            <a:bodyPr wrap="square">
              <a:spAutoFit/>
            </a:bodyPr>
            <a:lstStyle/>
            <a:p>
              <a:pPr algn="just">
                <a:lnSpc>
                  <a:spcPct val="150000"/>
                </a:lnSpc>
              </a:pPr>
              <a:r>
                <a:rPr lang="vi-VN" sz="2000" b="1" dirty="0"/>
                <a:t>Câu 6: </a:t>
              </a:r>
              <a:r>
                <a:rPr lang="vi-VN" sz="2000" dirty="0"/>
                <a:t>Một con lắc có khối lượng 1,5 kg được treo ở đầu một sợi dây dài, không dãn. Từ vị trí cân bằng O, người ta nâng vật lên độ cao 1 m đến điểm A rồi thả nhẹ. Chọn gốc thế năng tại O. Coi cơ năng của vật không đổi. Tốc độ của vật khi đi qua điểm O là</a:t>
              </a:r>
              <a:endParaRPr lang="en-US" sz="2000" dirty="0"/>
            </a:p>
          </p:txBody>
        </p:sp>
        <p:pic>
          <p:nvPicPr>
            <p:cNvPr id="35" name="Picture 3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1908" t="2392" r="5266" b="5326"/>
            <a:stretch/>
          </p:blipFill>
          <p:spPr>
            <a:xfrm>
              <a:off x="6748735" y="463138"/>
              <a:ext cx="2273642" cy="2051406"/>
            </a:xfrm>
            <a:prstGeom prst="rect">
              <a:avLst/>
            </a:prstGeom>
          </p:spPr>
        </p:pic>
      </p:grpSp>
    </p:spTree>
    <p:extLst>
      <p:ext uri="{BB962C8B-B14F-4D97-AF65-F5344CB8AC3E}">
        <p14:creationId xmlns:p14="http://schemas.microsoft.com/office/powerpoint/2010/main" val="372660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anim calcmode="lin" valueType="num">
                                      <p:cBhvr>
                                        <p:cTn id="28" dur="500" fill="hold"/>
                                        <p:tgtEl>
                                          <p:spTgt spid="36"/>
                                        </p:tgtEl>
                                        <p:attrNameLst>
                                          <p:attrName>ppt_x</p:attrName>
                                        </p:attrNameLst>
                                      </p:cBhvr>
                                      <p:tavLst>
                                        <p:tav tm="0">
                                          <p:val>
                                            <p:strVal val="#ppt_x"/>
                                          </p:val>
                                        </p:tav>
                                        <p:tav tm="100000">
                                          <p:val>
                                            <p:strVal val="#ppt_x"/>
                                          </p:val>
                                        </p:tav>
                                      </p:tavLst>
                                    </p:anim>
                                    <p:anim calcmode="lin" valueType="num">
                                      <p:cBhvr>
                                        <p:cTn id="2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1"/>
          <p:cNvSpPr txBox="1"/>
          <p:nvPr/>
        </p:nvSpPr>
        <p:spPr>
          <a:xfrm>
            <a:off x="0" y="394620"/>
            <a:ext cx="9144000" cy="590309"/>
          </a:xfrm>
          <a:prstGeom prst="rect">
            <a:avLst/>
          </a:prstGeom>
          <a:noFill/>
        </p:spPr>
        <p:txBody>
          <a:bodyPr wrap="square" rtlCol="0">
            <a:spAutoFit/>
          </a:bodyPr>
          <a:lstStyle/>
          <a:p>
            <a:pPr algn="ctr"/>
            <a:r>
              <a:rPr lang="en-US" sz="3200" b="1" dirty="0">
                <a:solidFill>
                  <a:schemeClr val="bg2"/>
                </a:solidFill>
              </a:rPr>
              <a:t>VẬN DỤNG</a:t>
            </a:r>
          </a:p>
        </p:txBody>
      </p:sp>
      <p:sp>
        <p:nvSpPr>
          <p:cNvPr id="12" name="Rounded Rectangle 11"/>
          <p:cNvSpPr/>
          <p:nvPr/>
        </p:nvSpPr>
        <p:spPr>
          <a:xfrm>
            <a:off x="587228" y="1313951"/>
            <a:ext cx="3246634" cy="488947"/>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solidFill>
                  <a:schemeClr val="accent3"/>
                </a:solidFill>
                <a:latin typeface="Arial" panose="020B0604020202020204" pitchFamily="34" charset="0"/>
                <a:cs typeface="Arial" panose="020B0604020202020204" pitchFamily="34" charset="0"/>
              </a:rPr>
              <a:t>Hoạt</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động</a:t>
            </a:r>
            <a:r>
              <a:rPr lang="en-US" sz="2000" b="1" dirty="0">
                <a:solidFill>
                  <a:schemeClr val="accent3"/>
                </a:solidFill>
                <a:latin typeface="Arial" panose="020B0604020202020204" pitchFamily="34" charset="0"/>
                <a:cs typeface="Arial" panose="020B0604020202020204" pitchFamily="34" charset="0"/>
              </a:rPr>
              <a:t> (SGK - tr.20)</a:t>
            </a:r>
          </a:p>
        </p:txBody>
      </p:sp>
      <p:sp>
        <p:nvSpPr>
          <p:cNvPr id="3" name="Rectangle 2"/>
          <p:cNvSpPr/>
          <p:nvPr/>
        </p:nvSpPr>
        <p:spPr>
          <a:xfrm>
            <a:off x="569200" y="2039323"/>
            <a:ext cx="5636391" cy="369332"/>
          </a:xfrm>
          <a:prstGeom prst="rect">
            <a:avLst/>
          </a:prstGeom>
        </p:spPr>
        <p:txBody>
          <a:bodyPr wrap="square">
            <a:spAutoFit/>
          </a:bodyPr>
          <a:lstStyle/>
          <a:p>
            <a:pPr algn="just">
              <a:spcAft>
                <a:spcPts val="800"/>
              </a:spcAft>
            </a:pPr>
            <a:r>
              <a:rPr lang="en-US" sz="1800" dirty="0" err="1">
                <a:latin typeface="Arial" panose="020B0604020202020204" pitchFamily="34" charset="0"/>
                <a:ea typeface="Times New Roman" panose="02020603050405020304" pitchFamily="18" charset="0"/>
                <a:cs typeface="Arial" panose="020B0604020202020204" pitchFamily="34" charset="0"/>
              </a:rPr>
              <a:t>Xe</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thế</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năng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có</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cấu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tạo</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được</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tả</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trong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Hình</a:t>
            </a:r>
            <a:r>
              <a:rPr lang="en-US" sz="1800" dirty="0">
                <a:latin typeface="Arial" panose="020B0604020202020204" pitchFamily="34" charset="0"/>
                <a:ea typeface="Times New Roman" panose="02020603050405020304" pitchFamily="18" charset="0"/>
                <a:cs typeface="Arial" panose="020B0604020202020204" pitchFamily="34" charset="0"/>
              </a:rPr>
              <a:t> 3.4.</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569200" y="2550299"/>
            <a:ext cx="6020040" cy="2169825"/>
          </a:xfrm>
          <a:prstGeom prst="rect">
            <a:avLst/>
          </a:prstGeom>
        </p:spPr>
        <p:txBody>
          <a:bodyPr wrap="square">
            <a:spAutoFit/>
          </a:bodyPr>
          <a:lstStyle/>
          <a:p>
            <a:pPr algn="just">
              <a:lnSpc>
                <a:spcPct val="150000"/>
              </a:lnSpc>
            </a:pPr>
            <a:r>
              <a:rPr lang="vi-VN" sz="1800" dirty="0"/>
              <a:t>Quả nặng được nối với trục xe qua một ròng rọc cố định bởi một sợi dây mềm, không dãn. Sợi dây được quấn nhiều vòng quanh trục xe.</a:t>
            </a:r>
          </a:p>
          <a:p>
            <a:pPr algn="just">
              <a:lnSpc>
                <a:spcPct val="150000"/>
              </a:lnSpc>
            </a:pPr>
            <a:r>
              <a:rPr lang="vi-VN" sz="1800" dirty="0"/>
              <a:t>Khi thả quả nặng chuyển động từ trên xuống, sợi dây sẽ kéo trục bánh xe làm bánh xe lăn, xe sẽ chuyển động.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892" y="1313951"/>
            <a:ext cx="2141315" cy="3396385"/>
          </a:xfrm>
          <a:prstGeom prst="rect">
            <a:avLst/>
          </a:prstGeom>
        </p:spPr>
      </p:pic>
      <p:pic>
        <p:nvPicPr>
          <p:cNvPr id="16" name="Picture 15"/>
          <p:cNvPicPr>
            <a:picLocks noChangeAspect="1"/>
          </p:cNvPicPr>
          <p:nvPr/>
        </p:nvPicPr>
        <p:blipFill>
          <a:blip r:embed="rId3"/>
          <a:stretch>
            <a:fillRect/>
          </a:stretch>
        </p:blipFill>
        <p:spPr>
          <a:xfrm>
            <a:off x="2675058" y="158195"/>
            <a:ext cx="652059" cy="738520"/>
          </a:xfrm>
          <a:prstGeom prst="rect">
            <a:avLst/>
          </a:prstGeom>
        </p:spPr>
      </p:pic>
    </p:spTree>
    <p:extLst>
      <p:ext uri="{BB962C8B-B14F-4D97-AF65-F5344CB8AC3E}">
        <p14:creationId xmlns:p14="http://schemas.microsoft.com/office/powerpoint/2010/main" val="238061943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5" name="Rectangle 4"/>
          <p:cNvSpPr/>
          <p:nvPr/>
        </p:nvSpPr>
        <p:spPr>
          <a:xfrm>
            <a:off x="283580" y="1313951"/>
            <a:ext cx="6198243" cy="2118529"/>
          </a:xfrm>
          <a:prstGeom prst="rect">
            <a:avLst/>
          </a:prstGeom>
        </p:spPr>
        <p:txBody>
          <a:bodyPr wrap="square">
            <a:spAutoFit/>
          </a:bodyPr>
          <a:lstStyle/>
          <a:p>
            <a:pPr marL="457200" indent="-457200" algn="just">
              <a:lnSpc>
                <a:spcPct val="150000"/>
              </a:lnSpc>
              <a:buFont typeface="+mj-lt"/>
              <a:buAutoNum type="alphaLcParenR" startAt="2"/>
            </a:pPr>
            <a:r>
              <a:rPr lang="vi-VN" sz="1800" dirty="0"/>
              <a:t>Cho độ cao ban đầu của quả nặng so với sàn xe là 8 cm, khối lượng của quả nặng là m = 20 g, khối lượng của 1 xe là m₂ = 50 g. Tính tốc độ của xe ngay khi quả nặng chạm sàn xe, nếu coi toàn bộ thế năng của quả nặng chuyển hoá thành động năng.</a:t>
            </a:r>
          </a:p>
        </p:txBody>
      </p:sp>
      <p:sp>
        <p:nvSpPr>
          <p:cNvPr id="6" name="Rectangle 5"/>
          <p:cNvSpPr/>
          <p:nvPr/>
        </p:nvSpPr>
        <p:spPr>
          <a:xfrm>
            <a:off x="283580" y="390621"/>
            <a:ext cx="8455307" cy="923330"/>
          </a:xfrm>
          <a:prstGeom prst="rect">
            <a:avLst/>
          </a:prstGeom>
        </p:spPr>
        <p:txBody>
          <a:bodyPr wrap="square">
            <a:spAutoFit/>
          </a:bodyPr>
          <a:lstStyle/>
          <a:p>
            <a:pPr marL="457200" lvl="0" indent="-457200" algn="just">
              <a:lnSpc>
                <a:spcPct val="150000"/>
              </a:lnSpc>
              <a:buFont typeface="+mj-lt"/>
              <a:buAutoNum type="alphaLcParenR"/>
            </a:pPr>
            <a:r>
              <a:rPr lang="vi-VN" sz="1800" dirty="0"/>
              <a:t>Mô tả sự chuyển hoá năng lượng từ khi thả quả nặng đến khi quả nặng chạm sàn xe.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892" y="1313951"/>
            <a:ext cx="2141315" cy="3396385"/>
          </a:xfrm>
          <a:prstGeom prst="rect">
            <a:avLst/>
          </a:prstGeom>
        </p:spPr>
      </p:pic>
      <p:sp>
        <p:nvSpPr>
          <p:cNvPr id="7" name="Rectangle 6"/>
          <p:cNvSpPr/>
          <p:nvPr/>
        </p:nvSpPr>
        <p:spPr>
          <a:xfrm>
            <a:off x="283579" y="3523387"/>
            <a:ext cx="6198243" cy="1338828"/>
          </a:xfrm>
          <a:prstGeom prst="rect">
            <a:avLst/>
          </a:prstGeom>
        </p:spPr>
        <p:txBody>
          <a:bodyPr wrap="square">
            <a:spAutoFit/>
          </a:bodyPr>
          <a:lstStyle/>
          <a:p>
            <a:pPr marL="457200" lvl="0" indent="-457200" algn="just">
              <a:lnSpc>
                <a:spcPct val="150000"/>
              </a:lnSpc>
              <a:buFont typeface="+mj-lt"/>
              <a:buAutoNum type="alphaLcParenR" startAt="3"/>
            </a:pPr>
            <a:r>
              <a:rPr lang="vi-VN" sz="1800" dirty="0"/>
              <a:t>Trong thực tế, giá trị tốc độ thu được của xe khi quả nặng chạm sàn xe sẽ nhỏ hơn giá trị tính toán ở câu b. Hãy giải thích tại sao.</a:t>
            </a:r>
          </a:p>
        </p:txBody>
      </p:sp>
    </p:spTree>
    <p:extLst>
      <p:ext uri="{BB962C8B-B14F-4D97-AF65-F5344CB8AC3E}">
        <p14:creationId xmlns:p14="http://schemas.microsoft.com/office/powerpoint/2010/main" val="313845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461936" y="355671"/>
            <a:ext cx="1337284" cy="983749"/>
            <a:chOff x="3945916" y="388394"/>
            <a:chExt cx="1337284" cy="983749"/>
          </a:xfrm>
        </p:grpSpPr>
        <p:pic>
          <p:nvPicPr>
            <p:cNvPr id="3" name="Picture 2"/>
            <p:cNvPicPr>
              <a:picLocks noChangeAspect="1"/>
            </p:cNvPicPr>
            <p:nvPr/>
          </p:nvPicPr>
          <p:blipFill>
            <a:blip r:embed="rId2"/>
            <a:stretch>
              <a:fillRect/>
            </a:stretch>
          </p:blipFill>
          <p:spPr>
            <a:xfrm>
              <a:off x="3945916" y="388394"/>
              <a:ext cx="1337284" cy="983749"/>
            </a:xfrm>
            <a:prstGeom prst="rect">
              <a:avLst/>
            </a:prstGeom>
          </p:spPr>
        </p:pic>
        <p:sp>
          <p:nvSpPr>
            <p:cNvPr id="4" name="TextBox 3"/>
            <p:cNvSpPr txBox="1"/>
            <p:nvPr/>
          </p:nvSpPr>
          <p:spPr>
            <a:xfrm>
              <a:off x="4030133" y="530578"/>
              <a:ext cx="1174045"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grpSp>
      <p:sp>
        <p:nvSpPr>
          <p:cNvPr id="5" name="Rectangle 4"/>
          <p:cNvSpPr/>
          <p:nvPr/>
        </p:nvSpPr>
        <p:spPr>
          <a:xfrm>
            <a:off x="1973484" y="355671"/>
            <a:ext cx="6800126" cy="958660"/>
          </a:xfrm>
          <a:prstGeom prst="rect">
            <a:avLst/>
          </a:prstGeom>
        </p:spPr>
        <p:txBody>
          <a:bodyPr wrap="square">
            <a:spAutoFit/>
          </a:bodyPr>
          <a:lstStyle/>
          <a:p>
            <a:pPr algn="just">
              <a:lnSpc>
                <a:spcPct val="150000"/>
              </a:lnSpc>
            </a:pPr>
            <a:r>
              <a:rPr lang="vi-VN" sz="2000" dirty="0"/>
              <a:t>a) Mô tả sự chuyển hoá năng lượng từ khi thả quả nặng đến khi quả nặng chạm sàn xe:</a:t>
            </a:r>
            <a:endParaRPr lang="en-US" sz="2000" dirty="0"/>
          </a:p>
        </p:txBody>
      </p:sp>
      <p:sp>
        <p:nvSpPr>
          <p:cNvPr id="6" name="Rectangle 5"/>
          <p:cNvSpPr/>
          <p:nvPr/>
        </p:nvSpPr>
        <p:spPr>
          <a:xfrm>
            <a:off x="2973642" y="1597395"/>
            <a:ext cx="5892956" cy="1661993"/>
          </a:xfrm>
          <a:prstGeom prst="rect">
            <a:avLst/>
          </a:prstGeom>
        </p:spPr>
        <p:txBody>
          <a:bodyPr wrap="square">
            <a:spAutoFit/>
          </a:bodyPr>
          <a:lstStyle/>
          <a:p>
            <a:pPr marL="457200" indent="-457200" algn="just">
              <a:lnSpc>
                <a:spcPct val="170000"/>
              </a:lnSpc>
              <a:buFont typeface="+mj-lt"/>
              <a:buAutoNum type="arabicPeriod"/>
            </a:pPr>
            <a:r>
              <a:rPr lang="vi-VN" sz="2000" dirty="0"/>
              <a:t>Ban đầu quả nặng có th</a:t>
            </a:r>
            <a:r>
              <a:rPr lang="en-US" sz="2000" dirty="0"/>
              <a:t>ế</a:t>
            </a:r>
            <a:r>
              <a:rPr lang="vi-VN" sz="2000" dirty="0"/>
              <a:t> năng W</a:t>
            </a:r>
            <a:r>
              <a:rPr lang="en-US" sz="2000" baseline="-25000" dirty="0"/>
              <a:t>t</a:t>
            </a:r>
            <a:r>
              <a:rPr lang="vi-VN" sz="2000" dirty="0"/>
              <a:t> = P.h = 10m.h, trong đó m là khối lượng của quả nặng và h là độ cao ban đầu.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53" y="1585776"/>
            <a:ext cx="2141315" cy="3396385"/>
          </a:xfrm>
          <a:prstGeom prst="rect">
            <a:avLst/>
          </a:prstGeom>
        </p:spPr>
      </p:pic>
      <p:sp>
        <p:nvSpPr>
          <p:cNvPr id="8" name="Rectangle 7"/>
          <p:cNvSpPr/>
          <p:nvPr/>
        </p:nvSpPr>
        <p:spPr>
          <a:xfrm>
            <a:off x="2973642" y="3470061"/>
            <a:ext cx="5892956" cy="1138773"/>
          </a:xfrm>
          <a:prstGeom prst="rect">
            <a:avLst/>
          </a:prstGeom>
        </p:spPr>
        <p:txBody>
          <a:bodyPr wrap="square">
            <a:spAutoFit/>
          </a:bodyPr>
          <a:lstStyle/>
          <a:p>
            <a:pPr marL="457200" lvl="0" indent="-457200" algn="just">
              <a:lnSpc>
                <a:spcPct val="170000"/>
              </a:lnSpc>
              <a:buFont typeface="+mj-lt"/>
              <a:buAutoNum type="arabicPeriod" startAt="2"/>
            </a:pPr>
            <a:r>
              <a:rPr lang="vi-VN" sz="2000" dirty="0"/>
              <a:t>Khi thả quả nặng, thế năng chuyển thành động năng khi quả nặng bắt đầu chuyển động.</a:t>
            </a:r>
          </a:p>
        </p:txBody>
      </p:sp>
    </p:spTree>
    <p:extLst>
      <p:ext uri="{BB962C8B-B14F-4D97-AF65-F5344CB8AC3E}">
        <p14:creationId xmlns:p14="http://schemas.microsoft.com/office/powerpoint/2010/main" val="238344627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461936" y="355671"/>
            <a:ext cx="1337284" cy="983749"/>
            <a:chOff x="3945916" y="388394"/>
            <a:chExt cx="1337284" cy="983749"/>
          </a:xfrm>
        </p:grpSpPr>
        <p:pic>
          <p:nvPicPr>
            <p:cNvPr id="3" name="Picture 2"/>
            <p:cNvPicPr>
              <a:picLocks noChangeAspect="1"/>
            </p:cNvPicPr>
            <p:nvPr/>
          </p:nvPicPr>
          <p:blipFill>
            <a:blip r:embed="rId2"/>
            <a:stretch>
              <a:fillRect/>
            </a:stretch>
          </p:blipFill>
          <p:spPr>
            <a:xfrm>
              <a:off x="3945916" y="388394"/>
              <a:ext cx="1337284" cy="983749"/>
            </a:xfrm>
            <a:prstGeom prst="rect">
              <a:avLst/>
            </a:prstGeom>
          </p:spPr>
        </p:pic>
        <p:sp>
          <p:nvSpPr>
            <p:cNvPr id="4" name="TextBox 3"/>
            <p:cNvSpPr txBox="1"/>
            <p:nvPr/>
          </p:nvSpPr>
          <p:spPr>
            <a:xfrm>
              <a:off x="4030133" y="530578"/>
              <a:ext cx="1174045"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grpSp>
      <p:sp>
        <p:nvSpPr>
          <p:cNvPr id="5" name="Rectangle 4"/>
          <p:cNvSpPr/>
          <p:nvPr/>
        </p:nvSpPr>
        <p:spPr>
          <a:xfrm>
            <a:off x="1973484" y="355671"/>
            <a:ext cx="6800126" cy="958660"/>
          </a:xfrm>
          <a:prstGeom prst="rect">
            <a:avLst/>
          </a:prstGeom>
        </p:spPr>
        <p:txBody>
          <a:bodyPr wrap="square">
            <a:spAutoFit/>
          </a:bodyPr>
          <a:lstStyle/>
          <a:p>
            <a:pPr algn="just">
              <a:lnSpc>
                <a:spcPct val="150000"/>
              </a:lnSpc>
            </a:pPr>
            <a:r>
              <a:rPr lang="vi-VN" sz="2000" dirty="0"/>
              <a:t>a) Mô tả sự chuyển hoá năng lượng từ khi thả quả nặng đến khi quả nặng chạm sàn xe:</a:t>
            </a:r>
            <a:endParaRPr lang="en-US" sz="2000" dirty="0"/>
          </a:p>
        </p:txBody>
      </p:sp>
      <p:sp>
        <p:nvSpPr>
          <p:cNvPr id="6" name="Rectangle 5"/>
          <p:cNvSpPr/>
          <p:nvPr/>
        </p:nvSpPr>
        <p:spPr>
          <a:xfrm>
            <a:off x="2973642" y="1585776"/>
            <a:ext cx="5799968" cy="1881990"/>
          </a:xfrm>
          <a:prstGeom prst="rect">
            <a:avLst/>
          </a:prstGeom>
        </p:spPr>
        <p:txBody>
          <a:bodyPr wrap="square">
            <a:spAutoFit/>
          </a:bodyPr>
          <a:lstStyle/>
          <a:p>
            <a:pPr marL="457200" indent="-457200" algn="just">
              <a:lnSpc>
                <a:spcPct val="150000"/>
              </a:lnSpc>
              <a:buFont typeface="+mj-lt"/>
              <a:buAutoNum type="arabicPeriod" startAt="3"/>
            </a:pPr>
            <a:r>
              <a:rPr lang="vi-VN" sz="2000" dirty="0"/>
              <a:t>Sợi dây mềm được quấn quanh trục xe, khi quả nặng chuyển động sẽ kéo sợi dây làm quay trục xe. Sự chuyển động của quả nặng được chuyển thành chuyển động của xe.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53" y="1585776"/>
            <a:ext cx="2141315" cy="3396385"/>
          </a:xfrm>
          <a:prstGeom prst="rect">
            <a:avLst/>
          </a:prstGeom>
        </p:spPr>
      </p:pic>
      <p:sp>
        <p:nvSpPr>
          <p:cNvPr id="8" name="Rectangle 7"/>
          <p:cNvSpPr/>
          <p:nvPr/>
        </p:nvSpPr>
        <p:spPr>
          <a:xfrm>
            <a:off x="2973642" y="3739211"/>
            <a:ext cx="5799968" cy="958660"/>
          </a:xfrm>
          <a:prstGeom prst="rect">
            <a:avLst/>
          </a:prstGeom>
        </p:spPr>
        <p:txBody>
          <a:bodyPr wrap="square">
            <a:spAutoFit/>
          </a:bodyPr>
          <a:lstStyle/>
          <a:p>
            <a:pPr marL="457200" lvl="0" indent="-457200" algn="just">
              <a:lnSpc>
                <a:spcPct val="150000"/>
              </a:lnSpc>
              <a:buFont typeface="+mj-lt"/>
              <a:buAutoNum type="arabicPeriod" startAt="4"/>
            </a:pPr>
            <a:r>
              <a:rPr lang="vi-VN" sz="2000" dirty="0"/>
              <a:t>Xe chuyển động cho tới khi quả nặng chạm sàn xe. Sau đó, xe sẽ dừng lại do ma sát.</a:t>
            </a:r>
          </a:p>
        </p:txBody>
      </p:sp>
    </p:spTree>
    <p:extLst>
      <p:ext uri="{BB962C8B-B14F-4D97-AF65-F5344CB8AC3E}">
        <p14:creationId xmlns:p14="http://schemas.microsoft.com/office/powerpoint/2010/main" val="177965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34039" y="350486"/>
                <a:ext cx="8594203" cy="4166140"/>
              </a:xfrm>
              <a:prstGeom prst="rect">
                <a:avLst/>
              </a:prstGeom>
            </p:spPr>
            <p:txBody>
              <a:bodyPr wrap="square">
                <a:spAutoFit/>
              </a:bodyPr>
              <a:lstStyle/>
              <a:p>
                <a:pPr algn="just">
                  <a:lnSpc>
                    <a:spcPct val="150000"/>
                  </a:lnSpc>
                </a:pPr>
                <a:r>
                  <a:rPr lang="en-US" sz="2000" dirty="0">
                    <a:latin typeface="Arial" panose="020B0604020202020204" pitchFamily="34" charset="0"/>
                    <a:ea typeface="Times New Roman" panose="02020603050405020304" pitchFamily="18" charset="0"/>
                    <a:cs typeface="Arial" panose="020B0604020202020204" pitchFamily="34" charset="0"/>
                  </a:rPr>
                  <a:t>b) </a:t>
                </a:r>
                <a:r>
                  <a:rPr lang="en-US" sz="2000" dirty="0" err="1">
                    <a:latin typeface="Arial" panose="020B0604020202020204" pitchFamily="34" charset="0"/>
                    <a:ea typeface="Times New Roman" panose="02020603050405020304" pitchFamily="18" charset="0"/>
                    <a:cs typeface="Arial" panose="020B0604020202020204" pitchFamily="34" charset="0"/>
                  </a:rPr>
                  <a:t>Trước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xe</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ban </a:t>
                </a:r>
                <a:r>
                  <a:rPr lang="en-US" sz="2000" dirty="0" err="1">
                    <a:latin typeface="Arial" panose="020B0604020202020204" pitchFamily="34" charset="0"/>
                    <a:ea typeface="Times New Roman" panose="02020603050405020304" pitchFamily="18" charset="0"/>
                    <a:cs typeface="Arial" panose="020B0604020202020204" pitchFamily="34" charset="0"/>
                  </a:rPr>
                  <a:t>đầu</a:t>
                </a:r>
                <a:r>
                  <a:rPr lang="en-US"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𝑊</m:t>
                        </m:r>
                      </m:e>
                      <m:sub>
                        <m:r>
                          <a:rPr lang="en-US" sz="2000" b="0" i="1" smtClean="0">
                            <a:latin typeface="Cambria Math" panose="02040503050406030204" pitchFamily="18" charset="0"/>
                            <a:cs typeface="Arial" panose="020B0604020202020204" pitchFamily="34" charset="0"/>
                          </a:rPr>
                          <m:t>𝑡</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𝑃</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10</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𝑚</m:t>
                        </m:r>
                      </m:e>
                      <m:sub>
                        <m:r>
                          <a:rPr lang="en-US" sz="2000" b="0" i="1" smtClean="0">
                            <a:latin typeface="Cambria Math" panose="02040503050406030204" pitchFamily="18" charset="0"/>
                            <a:cs typeface="Arial" panose="020B0604020202020204" pitchFamily="34" charset="0"/>
                          </a:rPr>
                          <m:t>1</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h</m:t>
                    </m:r>
                  </m:oMath>
                </a14:m>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lúc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sau</a:t>
                </a:r>
                <a:r>
                  <a:rPr lang="en-US"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2000" i="1"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a:latin typeface="Arial" panose="020B0604020202020204" pitchFamily="34" charset="0"/>
                    <a:ea typeface="Times New Roman" panose="02020603050405020304" pitchFamily="18" charset="0"/>
                    <a:cs typeface="Arial" panose="020B0604020202020204" pitchFamily="34" charset="0"/>
                  </a:rPr>
                  <a:t>Vì</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toàn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ban </a:t>
                </a:r>
                <a:r>
                  <a:rPr lang="en-US" sz="2000" dirty="0" err="1">
                    <a:latin typeface="Arial" panose="020B0604020202020204" pitchFamily="34" charset="0"/>
                    <a:ea typeface="Times New Roman" panose="02020603050405020304" pitchFamily="18" charset="0"/>
                    <a:cs typeface="Arial" panose="020B0604020202020204" pitchFamily="34" charset="0"/>
                  </a:rPr>
                  <a:t>đầu</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hoá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hết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thành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W</a:t>
                </a:r>
                <a:r>
                  <a:rPr lang="en-US" sz="2000" baseline="-25000" dirty="0" err="1">
                    <a:latin typeface="Arial" panose="020B0604020202020204" pitchFamily="34" charset="0"/>
                    <a:ea typeface="Times New Roman" panose="02020603050405020304" pitchFamily="18" charset="0"/>
                    <a:cs typeface="Arial" panose="020B0604020202020204" pitchFamily="34" charset="0"/>
                  </a:rPr>
                  <a:t>đ</a:t>
                </a:r>
                <a:r>
                  <a:rPr lang="en-US" sz="2000" dirty="0">
                    <a:latin typeface="Arial" panose="020B0604020202020204" pitchFamily="34" charset="0"/>
                    <a:ea typeface="Times New Roman" panose="02020603050405020304" pitchFamily="18" charset="0"/>
                    <a:cs typeface="Arial" panose="020B0604020202020204" pitchFamily="34" charset="0"/>
                  </a:rPr>
                  <a:t> = W</a:t>
                </a:r>
                <a:r>
                  <a:rPr lang="en-US" sz="2000" baseline="-25000" dirty="0">
                    <a:latin typeface="Arial" panose="020B0604020202020204" pitchFamily="34" charset="0"/>
                    <a:ea typeface="Times New Roman" panose="02020603050405020304" pitchFamily="18" charset="0"/>
                    <a:cs typeface="Arial" panose="020B0604020202020204" pitchFamily="34" charset="0"/>
                  </a:rPr>
                  <a:t>t</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err="1">
                    <a:latin typeface="Arial" panose="020B0604020202020204" pitchFamily="34" charset="0"/>
                    <a:ea typeface="Times New Roman" panose="02020603050405020304" pitchFamily="18" charset="0"/>
                    <a:cs typeface="Arial" panose="020B0604020202020204" pitchFamily="34" charset="0"/>
                  </a:rPr>
                  <a:t>Từ</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giải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phương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trình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tốc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a:t>
                </a:r>
                <a:r>
                  <a:rPr lang="en-US" sz="2000" dirty="0">
                    <a:latin typeface="Arial" panose="020B0604020202020204" pitchFamily="34" charset="0"/>
                    <a:ea typeface="Times New Roman" panose="02020603050405020304" pitchFamily="18" charset="0"/>
                    <a:cs typeface="Arial" panose="020B0604020202020204" pitchFamily="34" charset="0"/>
                  </a:rPr>
                  <a:t> v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xe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nặng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chạm</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sàn</a:t>
                </a:r>
                <a:r>
                  <a:rPr lang="en-US"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10</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h</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2</m:t>
                        </m:r>
                      </m:den>
                    </m:f>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2</m:t>
                        </m:r>
                      </m:sub>
                    </m:sSub>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𝑣</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20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dirty="0" err="1">
                    <a:latin typeface="Arial" panose="020B0604020202020204" pitchFamily="34" charset="0"/>
                    <a:ea typeface="Times New Roman" panose="02020603050405020304" pitchFamily="18" charset="0"/>
                    <a:cs typeface="Arial" panose="020B0604020202020204" pitchFamily="34" charset="0"/>
                  </a:rPr>
                  <a:t>Thay</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tính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được</a:t>
                </a:r>
                <a:r>
                  <a:rPr lang="en-US" sz="2000" dirty="0">
                    <a:latin typeface="Arial" panose="020B0604020202020204" pitchFamily="34" charset="0"/>
                    <a:ea typeface="Times New Roman" panose="02020603050405020304" pitchFamily="18" charset="0"/>
                    <a:cs typeface="Arial" panose="020B0604020202020204" pitchFamily="34" charset="0"/>
                  </a:rPr>
                  <a:t> v = 0,68 m/s.</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34039" y="350486"/>
                <a:ext cx="8594203" cy="4166140"/>
              </a:xfrm>
              <a:prstGeom prst="rect">
                <a:avLst/>
              </a:prstGeom>
              <a:blipFill rotWithShape="0">
                <a:blip r:embed="rId3"/>
                <a:stretch>
                  <a:fillRect l="-780" r="-709" b="-292"/>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7541231" y="3921665"/>
            <a:ext cx="1266269" cy="974941"/>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342" y="1154261"/>
            <a:ext cx="2141315" cy="3396385"/>
          </a:xfrm>
          <a:prstGeom prst="rect">
            <a:avLst/>
          </a:prstGeom>
        </p:spPr>
      </p:pic>
      <p:sp>
        <p:nvSpPr>
          <p:cNvPr id="6" name="Rectangle 5"/>
          <p:cNvSpPr/>
          <p:nvPr/>
        </p:nvSpPr>
        <p:spPr>
          <a:xfrm>
            <a:off x="546153" y="292307"/>
            <a:ext cx="8069504" cy="1015663"/>
          </a:xfrm>
          <a:prstGeom prst="rect">
            <a:avLst/>
          </a:prstGeom>
        </p:spPr>
        <p:txBody>
          <a:bodyPr wrap="square">
            <a:spAutoFit/>
          </a:bodyPr>
          <a:lstStyle/>
          <a:p>
            <a:pPr algn="just">
              <a:lnSpc>
                <a:spcPct val="150000"/>
              </a:lnSpc>
            </a:pPr>
            <a:r>
              <a:rPr lang="vi-VN" sz="2000" dirty="0"/>
              <a:t>c) Trong thực tế, giá trị tốc độ thu được của xe khi quả nặng chạm sàn xe sẽ nhỏ hơn giá trị tính toán ở câu b. Vì:</a:t>
            </a:r>
            <a:endParaRPr lang="en-US" sz="2000" dirty="0"/>
          </a:p>
        </p:txBody>
      </p:sp>
      <p:sp>
        <p:nvSpPr>
          <p:cNvPr id="8" name="Rounded Rectangular Callout 7"/>
          <p:cNvSpPr/>
          <p:nvPr/>
        </p:nvSpPr>
        <p:spPr>
          <a:xfrm>
            <a:off x="636996" y="1475713"/>
            <a:ext cx="5024063" cy="1555161"/>
          </a:xfrm>
          <a:prstGeom prst="wedgeRoundRectCallout">
            <a:avLst>
              <a:gd name="adj1" fmla="val 63830"/>
              <a:gd name="adj2" fmla="val 39899"/>
              <a:gd name="adj3" fmla="val 16667"/>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Ma sát giữa các bộ phận của trục quay, ròng rọc, sợi dây, bánh xe có thể làm hao phí năng lượng dưới dạng nhiệt.</a:t>
            </a:r>
            <a:endParaRPr lang="en-US" sz="2000">
              <a:solidFill>
                <a:srgbClr val="00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636996" y="3342459"/>
            <a:ext cx="5024063" cy="1034332"/>
          </a:xfrm>
          <a:prstGeom prst="wedgeRoundRectCallout">
            <a:avLst>
              <a:gd name="adj1" fmla="val 63216"/>
              <a:gd name="adj2" fmla="val 37912"/>
              <a:gd name="adj3" fmla="val 16667"/>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cs typeface="Arial" panose="020B0604020202020204" pitchFamily="34" charset="0"/>
              </a:rPr>
              <a:t>Lực cản không khí.</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63446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9"/>
        <p:cNvGrpSpPr/>
        <p:nvPr/>
      </p:nvGrpSpPr>
      <p:grpSpPr>
        <a:xfrm>
          <a:off x="0" y="0"/>
          <a:ext cx="0" cy="0"/>
          <a:chOff x="0" y="0"/>
          <a:chExt cx="0" cy="0"/>
        </a:xfrm>
      </p:grpSpPr>
      <p:sp>
        <p:nvSpPr>
          <p:cNvPr id="4613" name="Google Shape;4613;p45"/>
          <p:cNvSpPr txBox="1">
            <a:spLocks noGrp="1"/>
          </p:cNvSpPr>
          <p:nvPr>
            <p:ph type="title"/>
          </p:nvPr>
        </p:nvSpPr>
        <p:spPr>
          <a:xfrm>
            <a:off x="720000" y="370658"/>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Arial" panose="020B0604020202020204" pitchFamily="34" charset="0"/>
                <a:cs typeface="Arial" panose="020B0604020202020204" pitchFamily="34" charset="0"/>
              </a:rPr>
              <a:t>TỔNG KẾT</a:t>
            </a:r>
            <a:endParaRPr sz="3200" b="1" dirty="0">
              <a:latin typeface="Arial" panose="020B0604020202020204" pitchFamily="34" charset="0"/>
              <a:cs typeface="Arial" panose="020B0604020202020204" pitchFamily="34" charset="0"/>
            </a:endParaRPr>
          </a:p>
        </p:txBody>
      </p:sp>
      <p:grpSp>
        <p:nvGrpSpPr>
          <p:cNvPr id="53" name="Google Shape;4509;p42"/>
          <p:cNvGrpSpPr/>
          <p:nvPr/>
        </p:nvGrpSpPr>
        <p:grpSpPr>
          <a:xfrm>
            <a:off x="8275438" y="1049115"/>
            <a:ext cx="399100" cy="391325"/>
            <a:chOff x="2974450" y="3885325"/>
            <a:chExt cx="123050" cy="120675"/>
          </a:xfrm>
        </p:grpSpPr>
        <p:sp>
          <p:nvSpPr>
            <p:cNvPr id="54" name="Google Shape;4510;p42"/>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11;p42"/>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p:cNvGrpSpPr/>
          <p:nvPr/>
        </p:nvGrpSpPr>
        <p:grpSpPr>
          <a:xfrm>
            <a:off x="1248142" y="1333347"/>
            <a:ext cx="6843075" cy="2898093"/>
            <a:chOff x="1183264" y="1244659"/>
            <a:chExt cx="6843075" cy="2898093"/>
          </a:xfrm>
        </p:grpSpPr>
        <p:sp>
          <p:nvSpPr>
            <p:cNvPr id="45" name="Google Shape;4500;p42"/>
            <p:cNvSpPr txBox="1">
              <a:spLocks/>
            </p:cNvSpPr>
            <p:nvPr/>
          </p:nvSpPr>
          <p:spPr>
            <a:xfrm>
              <a:off x="1183264" y="1244659"/>
              <a:ext cx="6843075" cy="2898093"/>
            </a:xfrm>
            <a:prstGeom prst="rect">
              <a:avLst/>
            </a:prstGeom>
            <a:solidFill>
              <a:schemeClr val="accent2">
                <a:lumMod val="20000"/>
                <a:lumOff val="80000"/>
              </a:schemeClr>
            </a:solidFill>
            <a:ln w="19050">
              <a:solidFill>
                <a:schemeClr val="tx1"/>
              </a:solidFill>
              <a:prstDash val="sysDash"/>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1pPr>
              <a:lvl2pPr marR="0" lvl="1"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2pPr>
              <a:lvl3pPr marR="0" lvl="2"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3pPr>
              <a:lvl4pPr marR="0" lvl="3"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4pPr>
              <a:lvl5pPr marR="0" lvl="4"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5pPr>
              <a:lvl6pPr marR="0" lvl="5"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6pPr>
              <a:lvl7pPr marR="0" lvl="6"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7pPr>
              <a:lvl8pPr marR="0" lvl="7"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8pPr>
              <a:lvl9pPr marR="0" lvl="8" algn="l" rtl="0">
                <a:lnSpc>
                  <a:spcPct val="100000"/>
                </a:lnSpc>
                <a:spcBef>
                  <a:spcPts val="0"/>
                </a:spcBef>
                <a:spcAft>
                  <a:spcPts val="0"/>
                </a:spcAft>
                <a:buClr>
                  <a:schemeClr val="dk1"/>
                </a:buClr>
                <a:buSzPts val="3000"/>
                <a:buFont typeface="Yusei Magic"/>
                <a:buNone/>
                <a:defRPr sz="3000" b="0" i="0" u="none" strike="noStrike" cap="none">
                  <a:solidFill>
                    <a:schemeClr val="dk1"/>
                  </a:solidFill>
                  <a:latin typeface="Yusei Magic"/>
                  <a:ea typeface="Yusei Magic"/>
                  <a:cs typeface="Yusei Magic"/>
                  <a:sym typeface="Yusei Magic"/>
                </a:defRPr>
              </a:lvl9pPr>
            </a:lstStyle>
            <a:p>
              <a:pPr algn="ctr"/>
              <a:endParaRPr lang="en-US" dirty="0"/>
            </a:p>
          </p:txBody>
        </p:sp>
        <mc:AlternateContent xmlns:mc="http://schemas.openxmlformats.org/markup-compatibility/2006" xmlns:a14="http://schemas.microsoft.com/office/drawing/2010/main">
          <mc:Choice Requires="a14">
            <p:sp>
              <p:nvSpPr>
                <p:cNvPr id="56" name="Rectangle 55"/>
                <p:cNvSpPr/>
                <p:nvPr/>
              </p:nvSpPr>
              <p:spPr>
                <a:xfrm>
                  <a:off x="1351591" y="1288616"/>
                  <a:ext cx="6506420" cy="2669064"/>
                </a:xfrm>
                <a:prstGeom prst="rect">
                  <a:avLst/>
                </a:prstGeom>
              </p:spPr>
              <p:txBody>
                <a:bodyPr wrap="square">
                  <a:spAutoFit/>
                </a:bodyPr>
                <a:lstStyle/>
                <a:p>
                  <a:pPr marL="342900" indent="-342900" algn="just">
                    <a:lnSpc>
                      <a:spcPct val="150000"/>
                    </a:lnSpc>
                    <a:spcAft>
                      <a:spcPts val="800"/>
                    </a:spcAft>
                    <a:buFont typeface="Wingdings" panose="05000000000000000000" pitchFamily="2" charset="2"/>
                    <a:buChar char="Ø"/>
                  </a:pP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thể</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chuyển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hóa</a:t>
                  </a:r>
                  <a:r>
                    <a:rPr lang="en-US" sz="2000" dirty="0">
                      <a:latin typeface="Arial" panose="020B0604020202020204" pitchFamily="34" charset="0"/>
                      <a:ea typeface="Times New Roman" panose="02020603050405020304" pitchFamily="18" charset="0"/>
                      <a:cs typeface="Arial" panose="020B0604020202020204" pitchFamily="34" charset="0"/>
                    </a:rPr>
                    <a:t> qua </a:t>
                  </a:r>
                  <a:r>
                    <a:rPr lang="en-US" sz="2000" dirty="0" err="1">
                      <a:latin typeface="Arial" panose="020B0604020202020204" pitchFamily="34" charset="0"/>
                      <a:ea typeface="Times New Roman" panose="02020603050405020304" pitchFamily="18" charset="0"/>
                      <a:cs typeface="Arial" panose="020B0604020202020204" pitchFamily="34" charset="0"/>
                    </a:rPr>
                    <a:t>lại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lẫn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nhau</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Wingdings" panose="05000000000000000000" pitchFamily="2" charset="2"/>
                    <a:buChar char="Ø"/>
                  </a:pPr>
                  <a:r>
                    <a:rPr lang="en-US" sz="2000" b="1" dirty="0" err="1">
                      <a:latin typeface="Arial" panose="020B0604020202020204" pitchFamily="34" charset="0"/>
                      <a:ea typeface="Times New Roman" panose="02020603050405020304" pitchFamily="18" charset="0"/>
                      <a:cs typeface="Arial" panose="020B0604020202020204" pitchFamily="34" charset="0"/>
                    </a:rPr>
                    <a:t>Cơ</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rPr>
                    <a:t>năng</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vật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tổng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động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thế</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a:t>
                  </a:r>
                </a:p>
                <a:p>
                  <a:pPr algn="just">
                    <a:spcAft>
                      <a:spcPts val="800"/>
                    </a:spcAft>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𝒄</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𝒕</m:t>
                            </m:r>
                          </m:sub>
                        </m:sSub>
                        <m:r>
                          <a:rPr lang="en-US" sz="20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den>
                        </m:f>
                        <m:r>
                          <a:rPr lang="en-US" sz="2000" b="1" i="1">
                            <a:latin typeface="Cambria Math" panose="02040503050406030204" pitchFamily="18" charset="0"/>
                            <a:ea typeface="Times New Roman" panose="02020603050405020304" pitchFamily="18" charset="0"/>
                            <a:cs typeface="Times New Roman" panose="02020603050405020304" pitchFamily="18" charset="0"/>
                          </a:rPr>
                          <m:t>𝒎</m:t>
                        </m:r>
                        <m:sSup>
                          <m:sSup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b="1" i="1">
                                <a:latin typeface="Cambria Math" panose="02040503050406030204" pitchFamily="18" charset="0"/>
                                <a:ea typeface="Times New Roman" panose="02020603050405020304" pitchFamily="18" charset="0"/>
                                <a:cs typeface="Times New Roman" panose="02020603050405020304" pitchFamily="18" charset="0"/>
                              </a:rPr>
                              <m:t>𝒗</m:t>
                            </m:r>
                          </m:e>
                          <m:sup>
                            <m:r>
                              <a:rPr lang="en-US" sz="2000"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r>
                          <a:rPr lang="en-US" sz="2000" b="1" i="1">
                            <a:latin typeface="Cambria Math" panose="02040503050406030204" pitchFamily="18" charset="0"/>
                            <a:ea typeface="Times New Roman" panose="02020603050405020304" pitchFamily="18" charset="0"/>
                            <a:cs typeface="Times New Roman" panose="02020603050405020304" pitchFamily="18" charset="0"/>
                          </a:rPr>
                          <m:t>𝑷𝒉</m:t>
                        </m:r>
                      </m:oMath>
                    </m:oMathPara>
                  </a14:m>
                  <a:endParaRPr lang="en-US" sz="2000" b="1" dirty="0">
                    <a:effectLst/>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Trong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đó</a:t>
                  </a:r>
                  <a:r>
                    <a:rPr lang="en-US"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cs typeface="Times New Roman" panose="02020603050405020304" pitchFamily="18" charset="0"/>
                            </a:rPr>
                            <m:t>𝑾</m:t>
                          </m:r>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𝒄</m:t>
                          </m:r>
                        </m:sub>
                      </m:sSub>
                    </m:oMath>
                  </a14:m>
                  <a:r>
                    <a:rPr lang="en-US" sz="2000" dirty="0">
                      <a:latin typeface="Arial" panose="020B0604020202020204" pitchFamily="34" charset="0"/>
                      <a:ea typeface="Times New Roman" panose="02020603050405020304" pitchFamily="18" charset="0"/>
                      <a:cs typeface="Arial" panose="020B0604020202020204" pitchFamily="34" charset="0"/>
                    </a:rPr>
                    <a:t> là </a:t>
                  </a:r>
                  <a:r>
                    <a:rPr lang="en-US" sz="2000" dirty="0" err="1">
                      <a:latin typeface="Arial" panose="020B0604020202020204" pitchFamily="34" charset="0"/>
                      <a:ea typeface="Times New Roman" panose="02020603050405020304" pitchFamily="18" charset="0"/>
                      <a:cs typeface="Arial" panose="020B0604020202020204" pitchFamily="34" charset="0"/>
                    </a:rPr>
                    <a:t>cơ</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năng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có</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đơn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vị</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là</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jun</a:t>
                  </a:r>
                  <a:r>
                    <a:rPr lang="en-US" sz="2000" dirty="0">
                      <a:latin typeface="Arial" panose="020B0604020202020204" pitchFamily="34" charset="0"/>
                      <a:ea typeface="Times New Roman" panose="02020603050405020304" pitchFamily="18" charset="0"/>
                      <a:cs typeface="Arial" panose="020B0604020202020204" pitchFamily="34" charset="0"/>
                    </a:rPr>
                    <a:t> (J).</a:t>
                  </a:r>
                  <a:endParaRPr lang="en-US" sz="2000" dirty="0">
                    <a:latin typeface="Arial" panose="020B0604020202020204" pitchFamily="34" charset="0"/>
                    <a:cs typeface="Arial" panose="020B0604020202020204" pitchFamily="34"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1351591" y="1288616"/>
                  <a:ext cx="6506420" cy="2669064"/>
                </a:xfrm>
                <a:prstGeom prst="rect">
                  <a:avLst/>
                </a:prstGeom>
                <a:blipFill rotWithShape="0">
                  <a:blip r:embed="rId3"/>
                  <a:stretch>
                    <a:fillRect l="-843" r="-936" b="-3196"/>
                  </a:stretch>
                </a:blipFill>
              </p:spPr>
              <p:txBody>
                <a:bodyPr/>
                <a:lstStyle/>
                <a:p>
                  <a:r>
                    <a:rPr lang="en-US">
                      <a:noFill/>
                    </a:rPr>
                    <a:t> </a:t>
                  </a:r>
                </a:p>
              </p:txBody>
            </p:sp>
          </mc:Fallback>
        </mc:AlternateContent>
      </p:grpSp>
      <p:pic>
        <p:nvPicPr>
          <p:cNvPr id="11" name="Picture 10"/>
          <p:cNvPicPr>
            <a:picLocks noChangeAspect="1"/>
          </p:cNvPicPr>
          <p:nvPr/>
        </p:nvPicPr>
        <p:blipFill>
          <a:blip r:embed="rId4"/>
          <a:stretch>
            <a:fillRect/>
          </a:stretch>
        </p:blipFill>
        <p:spPr>
          <a:xfrm>
            <a:off x="118422" y="2448142"/>
            <a:ext cx="1454526" cy="2277970"/>
          </a:xfrm>
          <a:prstGeom prst="rect">
            <a:avLst/>
          </a:prstGeom>
        </p:spPr>
      </p:pic>
      <p:pic>
        <p:nvPicPr>
          <p:cNvPr id="12" name="Picture 11"/>
          <p:cNvPicPr>
            <a:picLocks noChangeAspect="1"/>
          </p:cNvPicPr>
          <p:nvPr/>
        </p:nvPicPr>
        <p:blipFill>
          <a:blip r:embed="rId5"/>
          <a:stretch>
            <a:fillRect/>
          </a:stretch>
        </p:blipFill>
        <p:spPr>
          <a:xfrm>
            <a:off x="2335932" y="479140"/>
            <a:ext cx="879880" cy="56997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0"/>
        <p:cNvGrpSpPr/>
        <p:nvPr/>
      </p:nvGrpSpPr>
      <p:grpSpPr>
        <a:xfrm>
          <a:off x="0" y="0"/>
          <a:ext cx="0" cy="0"/>
          <a:chOff x="0" y="0"/>
          <a:chExt cx="0" cy="0"/>
        </a:xfrm>
      </p:grpSpPr>
      <p:sp>
        <p:nvSpPr>
          <p:cNvPr id="4651" name="Google Shape;4651;p46"/>
          <p:cNvSpPr txBox="1">
            <a:spLocks noGrp="1"/>
          </p:cNvSpPr>
          <p:nvPr>
            <p:ph type="title"/>
          </p:nvPr>
        </p:nvSpPr>
        <p:spPr>
          <a:xfrm>
            <a:off x="720000" y="488629"/>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Arial" panose="020B0604020202020204" pitchFamily="34" charset="0"/>
                <a:cs typeface="Arial" panose="020B0604020202020204" pitchFamily="34" charset="0"/>
              </a:rPr>
              <a:t>HƯỚNG DẪN VỀ NHÀ</a:t>
            </a:r>
            <a:endParaRPr sz="3200" b="1" dirty="0">
              <a:latin typeface="Arial" panose="020B0604020202020204" pitchFamily="34" charset="0"/>
              <a:cs typeface="Arial" panose="020B0604020202020204" pitchFamily="34" charset="0"/>
            </a:endParaRPr>
          </a:p>
        </p:txBody>
      </p:sp>
      <p:grpSp>
        <p:nvGrpSpPr>
          <p:cNvPr id="13" name="Group 12"/>
          <p:cNvGrpSpPr/>
          <p:nvPr/>
        </p:nvGrpSpPr>
        <p:grpSpPr>
          <a:xfrm>
            <a:off x="650696" y="1664415"/>
            <a:ext cx="2310876" cy="2404152"/>
            <a:chOff x="720000" y="1654140"/>
            <a:chExt cx="2310876" cy="2404152"/>
          </a:xfrm>
        </p:grpSpPr>
        <p:sp>
          <p:nvSpPr>
            <p:cNvPr id="10" name="Rounded Rectangle 9"/>
            <p:cNvSpPr/>
            <p:nvPr/>
          </p:nvSpPr>
          <p:spPr>
            <a:xfrm>
              <a:off x="720000" y="1684962"/>
              <a:ext cx="2310876" cy="2373330"/>
            </a:xfrm>
            <a:prstGeom prst="roundRect">
              <a:avLst>
                <a:gd name="adj" fmla="val 12666"/>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a:off x="720000" y="1654140"/>
              <a:ext cx="2310876" cy="513708"/>
            </a:xfrm>
            <a:prstGeom prst="round2SameRect">
              <a:avLst>
                <a:gd name="adj1" fmla="val 34524"/>
                <a:gd name="adj2" fmla="val 0"/>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01</a:t>
              </a:r>
            </a:p>
          </p:txBody>
        </p:sp>
      </p:grpSp>
      <p:sp>
        <p:nvSpPr>
          <p:cNvPr id="12" name="TextBox 11"/>
          <p:cNvSpPr txBox="1"/>
          <p:nvPr/>
        </p:nvSpPr>
        <p:spPr>
          <a:xfrm>
            <a:off x="660161" y="2507635"/>
            <a:ext cx="2301411"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en-US" sz="2000" dirty="0"/>
          </a:p>
        </p:txBody>
      </p:sp>
      <p:grpSp>
        <p:nvGrpSpPr>
          <p:cNvPr id="48" name="Group 47"/>
          <p:cNvGrpSpPr/>
          <p:nvPr/>
        </p:nvGrpSpPr>
        <p:grpSpPr>
          <a:xfrm>
            <a:off x="3381910" y="1664415"/>
            <a:ext cx="2310876" cy="2404152"/>
            <a:chOff x="720000" y="1654140"/>
            <a:chExt cx="2310876" cy="2404152"/>
          </a:xfrm>
        </p:grpSpPr>
        <p:sp>
          <p:nvSpPr>
            <p:cNvPr id="49" name="Rounded Rectangle 48"/>
            <p:cNvSpPr/>
            <p:nvPr/>
          </p:nvSpPr>
          <p:spPr>
            <a:xfrm>
              <a:off x="720000" y="1684962"/>
              <a:ext cx="2310876" cy="2373330"/>
            </a:xfrm>
            <a:prstGeom prst="roundRect">
              <a:avLst>
                <a:gd name="adj" fmla="val 12666"/>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Same Side Corner Rectangle 49"/>
            <p:cNvSpPr/>
            <p:nvPr/>
          </p:nvSpPr>
          <p:spPr>
            <a:xfrm>
              <a:off x="720000" y="1654140"/>
              <a:ext cx="2310876" cy="513708"/>
            </a:xfrm>
            <a:prstGeom prst="round2SameRect">
              <a:avLst>
                <a:gd name="adj1" fmla="val 34524"/>
                <a:gd name="adj2" fmla="val 0"/>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02</a:t>
              </a:r>
            </a:p>
          </p:txBody>
        </p:sp>
      </p:grpSp>
      <p:sp>
        <p:nvSpPr>
          <p:cNvPr id="51" name="TextBox 50"/>
          <p:cNvSpPr txBox="1"/>
          <p:nvPr/>
        </p:nvSpPr>
        <p:spPr>
          <a:xfrm>
            <a:off x="3391375" y="2507635"/>
            <a:ext cx="2301411"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grpSp>
        <p:nvGrpSpPr>
          <p:cNvPr id="52" name="Group 51"/>
          <p:cNvGrpSpPr/>
          <p:nvPr/>
        </p:nvGrpSpPr>
        <p:grpSpPr>
          <a:xfrm>
            <a:off x="6113124" y="1664415"/>
            <a:ext cx="2310876" cy="2404152"/>
            <a:chOff x="720000" y="1654140"/>
            <a:chExt cx="2310876" cy="2404152"/>
          </a:xfrm>
        </p:grpSpPr>
        <p:sp>
          <p:nvSpPr>
            <p:cNvPr id="53" name="Rounded Rectangle 52"/>
            <p:cNvSpPr/>
            <p:nvPr/>
          </p:nvSpPr>
          <p:spPr>
            <a:xfrm>
              <a:off x="720000" y="1684962"/>
              <a:ext cx="2310876" cy="2373330"/>
            </a:xfrm>
            <a:prstGeom prst="roundRect">
              <a:avLst>
                <a:gd name="adj" fmla="val 12666"/>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Same Side Corner Rectangle 53"/>
            <p:cNvSpPr/>
            <p:nvPr/>
          </p:nvSpPr>
          <p:spPr>
            <a:xfrm>
              <a:off x="720000" y="1654140"/>
              <a:ext cx="2310876" cy="513708"/>
            </a:xfrm>
            <a:prstGeom prst="round2SameRect">
              <a:avLst>
                <a:gd name="adj1" fmla="val 34524"/>
                <a:gd name="adj2" fmla="val 0"/>
              </a:avLst>
            </a:prstGeom>
            <a:solidFill>
              <a:schemeClr val="tx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03</a:t>
              </a:r>
            </a:p>
          </p:txBody>
        </p:sp>
      </p:grpSp>
      <p:sp>
        <p:nvSpPr>
          <p:cNvPr id="55" name="TextBox 54"/>
          <p:cNvSpPr txBox="1"/>
          <p:nvPr/>
        </p:nvSpPr>
        <p:spPr>
          <a:xfrm>
            <a:off x="6122589" y="2413182"/>
            <a:ext cx="230141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en-US" sz="2000" dirty="0"/>
              <a:t> - </a:t>
            </a:r>
            <a:r>
              <a:rPr lang="en-US" sz="2000" b="1" dirty="0" err="1"/>
              <a:t>Bài</a:t>
            </a:r>
            <a:r>
              <a:rPr lang="en-US" sz="2000" b="1" dirty="0"/>
              <a:t> 4: </a:t>
            </a:r>
            <a:r>
              <a:rPr lang="en-US" sz="2000" b="1" dirty="0" err="1"/>
              <a:t>Công</a:t>
            </a:r>
            <a:r>
              <a:rPr lang="en-US" sz="2000" b="1" dirty="0"/>
              <a:t> </a:t>
            </a:r>
            <a:r>
              <a:rPr lang="en-US" sz="2000" b="1" dirty="0" err="1"/>
              <a:t>và</a:t>
            </a:r>
            <a:r>
              <a:rPr lang="en-US" sz="2000" b="1" dirty="0"/>
              <a:t> </a:t>
            </a:r>
            <a:r>
              <a:rPr lang="en-US" sz="2000" b="1" dirty="0" err="1"/>
              <a:t>công</a:t>
            </a:r>
            <a:r>
              <a:rPr lang="en-US" sz="2000" b="1" dirty="0"/>
              <a:t> </a:t>
            </a:r>
            <a:r>
              <a:rPr lang="en-US" sz="2000" b="1" dirty="0" err="1"/>
              <a:t>suất</a:t>
            </a:r>
            <a:endParaRPr lang="en-US" sz="2000" b="1" dirty="0"/>
          </a:p>
        </p:txBody>
      </p:sp>
      <p:pic>
        <p:nvPicPr>
          <p:cNvPr id="14" name="Picture 13"/>
          <p:cNvPicPr>
            <a:picLocks noChangeAspect="1"/>
          </p:cNvPicPr>
          <p:nvPr/>
        </p:nvPicPr>
        <p:blipFill>
          <a:blip r:embed="rId3"/>
          <a:stretch>
            <a:fillRect/>
          </a:stretch>
        </p:blipFill>
        <p:spPr>
          <a:xfrm rot="1178887" flipH="1">
            <a:off x="428619" y="203435"/>
            <a:ext cx="853672" cy="1219014"/>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17"/>
        <p:cNvGrpSpPr/>
        <p:nvPr/>
      </p:nvGrpSpPr>
      <p:grpSpPr>
        <a:xfrm>
          <a:off x="0" y="0"/>
          <a:ext cx="0" cy="0"/>
          <a:chOff x="0" y="0"/>
          <a:chExt cx="0" cy="0"/>
        </a:xfrm>
      </p:grpSpPr>
      <p:sp>
        <p:nvSpPr>
          <p:cNvPr id="5718" name="Google Shape;5718;p68"/>
          <p:cNvSpPr txBox="1">
            <a:spLocks noGrp="1"/>
          </p:cNvSpPr>
          <p:nvPr>
            <p:ph type="title"/>
          </p:nvPr>
        </p:nvSpPr>
        <p:spPr>
          <a:xfrm>
            <a:off x="715265" y="891148"/>
            <a:ext cx="7704000" cy="14223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chemeClr val="tx1">
                    <a:lumMod val="75000"/>
                    <a:lumOff val="25000"/>
                  </a:schemeClr>
                </a:solidFill>
                <a:latin typeface="Arial" panose="020B0604020202020204" pitchFamily="34" charset="0"/>
                <a:cs typeface="Arial" panose="020B0604020202020204" pitchFamily="34" charset="0"/>
              </a:rPr>
              <a:t>BÀI 3: CƠ NĂNG</a:t>
            </a:r>
            <a:endParaRPr sz="6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745050" y="2730887"/>
            <a:ext cx="7676100" cy="1505175"/>
            <a:chOff x="745050" y="2730887"/>
            <a:chExt cx="7676100" cy="1505175"/>
          </a:xfrm>
        </p:grpSpPr>
        <p:cxnSp>
          <p:nvCxnSpPr>
            <p:cNvPr id="5720" name="Google Shape;5720;p68"/>
            <p:cNvCxnSpPr/>
            <p:nvPr/>
          </p:nvCxnSpPr>
          <p:spPr>
            <a:xfrm>
              <a:off x="745050" y="2730887"/>
              <a:ext cx="7676100" cy="0"/>
            </a:xfrm>
            <a:prstGeom prst="straightConnector1">
              <a:avLst/>
            </a:prstGeom>
            <a:noFill/>
            <a:ln w="38100" cap="flat" cmpd="sng">
              <a:solidFill>
                <a:schemeClr val="dk2"/>
              </a:solidFill>
              <a:prstDash val="solid"/>
              <a:round/>
              <a:headEnd type="none" w="med" len="med"/>
              <a:tailEnd type="none" w="med" len="med"/>
            </a:ln>
          </p:spPr>
        </p:cxnSp>
        <p:cxnSp>
          <p:nvCxnSpPr>
            <p:cNvPr id="5721" name="Google Shape;5721;p68"/>
            <p:cNvCxnSpPr/>
            <p:nvPr/>
          </p:nvCxnSpPr>
          <p:spPr>
            <a:xfrm flipH="1">
              <a:off x="2945950" y="2730887"/>
              <a:ext cx="1087800" cy="1087800"/>
            </a:xfrm>
            <a:prstGeom prst="straightConnector1">
              <a:avLst/>
            </a:prstGeom>
            <a:noFill/>
            <a:ln w="38100" cap="flat" cmpd="sng">
              <a:solidFill>
                <a:schemeClr val="dk2"/>
              </a:solidFill>
              <a:prstDash val="solid"/>
              <a:round/>
              <a:headEnd type="none" w="med" len="med"/>
              <a:tailEnd type="none" w="med" len="med"/>
            </a:ln>
          </p:spPr>
        </p:cxnSp>
        <p:cxnSp>
          <p:nvCxnSpPr>
            <p:cNvPr id="5722" name="Google Shape;5722;p68"/>
            <p:cNvCxnSpPr/>
            <p:nvPr/>
          </p:nvCxnSpPr>
          <p:spPr>
            <a:xfrm>
              <a:off x="5053000" y="2730887"/>
              <a:ext cx="1087800" cy="1087800"/>
            </a:xfrm>
            <a:prstGeom prst="straightConnector1">
              <a:avLst/>
            </a:prstGeom>
            <a:noFill/>
            <a:ln w="38100" cap="flat" cmpd="sng">
              <a:solidFill>
                <a:schemeClr val="dk2"/>
              </a:solidFill>
              <a:prstDash val="solid"/>
              <a:round/>
              <a:headEnd type="none" w="med" len="med"/>
              <a:tailEnd type="none" w="med" len="med"/>
            </a:ln>
          </p:spPr>
        </p:cxnSp>
        <p:cxnSp>
          <p:nvCxnSpPr>
            <p:cNvPr id="5723" name="Google Shape;5723;p68"/>
            <p:cNvCxnSpPr/>
            <p:nvPr/>
          </p:nvCxnSpPr>
          <p:spPr>
            <a:xfrm>
              <a:off x="4583075" y="2738037"/>
              <a:ext cx="0" cy="1205700"/>
            </a:xfrm>
            <a:prstGeom prst="straightConnector1">
              <a:avLst/>
            </a:prstGeom>
            <a:noFill/>
            <a:ln w="38100" cap="flat" cmpd="sng">
              <a:solidFill>
                <a:schemeClr val="dk2"/>
              </a:solidFill>
              <a:prstDash val="solid"/>
              <a:round/>
              <a:headEnd type="none" w="med" len="med"/>
              <a:tailEnd type="none" w="med" len="med"/>
            </a:ln>
          </p:spPr>
        </p:cxnSp>
        <p:sp>
          <p:nvSpPr>
            <p:cNvPr id="5724" name="Google Shape;5724;p68"/>
            <p:cNvSpPr/>
            <p:nvPr/>
          </p:nvSpPr>
          <p:spPr>
            <a:xfrm>
              <a:off x="2664050"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68"/>
            <p:cNvSpPr/>
            <p:nvPr/>
          </p:nvSpPr>
          <p:spPr>
            <a:xfrm>
              <a:off x="4312050"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68"/>
            <p:cNvSpPr/>
            <p:nvPr/>
          </p:nvSpPr>
          <p:spPr>
            <a:xfrm>
              <a:off x="5869825" y="3693962"/>
              <a:ext cx="542100" cy="54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24265311"/>
      </p:ext>
    </p:extLst>
  </p:cSld>
  <p:clrMapOvr>
    <a:masterClrMapping/>
  </p:clrMapOvr>
  <p:transition spd="med">
    <p:plu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6" name="Google Shape;4106;p36"/>
          <p:cNvSpPr txBox="1">
            <a:spLocks noGrp="1"/>
          </p:cNvSpPr>
          <p:nvPr>
            <p:ph type="ctrTitle"/>
          </p:nvPr>
        </p:nvSpPr>
        <p:spPr>
          <a:xfrm>
            <a:off x="448223" y="1063000"/>
            <a:ext cx="8232262" cy="1939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4000" b="1" dirty="0">
                <a:latin typeface="Arial" panose="020B0604020202020204" pitchFamily="34" charset="0"/>
                <a:cs typeface="Arial" panose="020B0604020202020204" pitchFamily="34" charset="0"/>
              </a:rPr>
              <a:t>CẢM ƠN CÁC EM ĐÃ CHÚ Ý LẮNG NGHE BÀI GIẢNG!</a:t>
            </a:r>
            <a:endParaRPr sz="4000" b="1" dirty="0">
              <a:solidFill>
                <a:schemeClr val="dk2"/>
              </a:solidFill>
              <a:latin typeface="Arial" panose="020B0604020202020204" pitchFamily="34" charset="0"/>
              <a:cs typeface="Arial" panose="020B0604020202020204" pitchFamily="34" charset="0"/>
            </a:endParaRPr>
          </a:p>
        </p:txBody>
      </p:sp>
      <p:grpSp>
        <p:nvGrpSpPr>
          <p:cNvPr id="4108" name="Google Shape;4108;p36"/>
          <p:cNvGrpSpPr/>
          <p:nvPr/>
        </p:nvGrpSpPr>
        <p:grpSpPr>
          <a:xfrm>
            <a:off x="49685" y="3303265"/>
            <a:ext cx="1340624" cy="1595464"/>
            <a:chOff x="1490325" y="1450000"/>
            <a:chExt cx="540400" cy="643125"/>
          </a:xfrm>
        </p:grpSpPr>
        <p:sp>
          <p:nvSpPr>
            <p:cNvPr id="4109" name="Google Shape;4109;p36"/>
            <p:cNvSpPr/>
            <p:nvPr/>
          </p:nvSpPr>
          <p:spPr>
            <a:xfrm>
              <a:off x="1837575" y="1517825"/>
              <a:ext cx="163900" cy="36575"/>
            </a:xfrm>
            <a:custGeom>
              <a:avLst/>
              <a:gdLst/>
              <a:ahLst/>
              <a:cxnLst/>
              <a:rect l="l" t="t" r="r" b="b"/>
              <a:pathLst>
                <a:path w="6556" h="1463" extrusionOk="0">
                  <a:moveTo>
                    <a:pt x="5455" y="1"/>
                  </a:moveTo>
                  <a:cubicBezTo>
                    <a:pt x="5012" y="1"/>
                    <a:pt x="4612" y="196"/>
                    <a:pt x="4386" y="523"/>
                  </a:cubicBezTo>
                  <a:lnTo>
                    <a:pt x="4161" y="847"/>
                  </a:lnTo>
                  <a:cubicBezTo>
                    <a:pt x="3975" y="1119"/>
                    <a:pt x="3644" y="1280"/>
                    <a:pt x="3278" y="1280"/>
                  </a:cubicBezTo>
                  <a:cubicBezTo>
                    <a:pt x="2911" y="1280"/>
                    <a:pt x="2581" y="1119"/>
                    <a:pt x="2395" y="850"/>
                  </a:cubicBezTo>
                  <a:lnTo>
                    <a:pt x="2171" y="525"/>
                  </a:lnTo>
                  <a:cubicBezTo>
                    <a:pt x="1945" y="197"/>
                    <a:pt x="1544" y="2"/>
                    <a:pt x="1101" y="2"/>
                  </a:cubicBezTo>
                  <a:cubicBezTo>
                    <a:pt x="664" y="2"/>
                    <a:pt x="253" y="202"/>
                    <a:pt x="31" y="525"/>
                  </a:cubicBezTo>
                  <a:cubicBezTo>
                    <a:pt x="1" y="567"/>
                    <a:pt x="18" y="623"/>
                    <a:pt x="70" y="649"/>
                  </a:cubicBezTo>
                  <a:cubicBezTo>
                    <a:pt x="87" y="656"/>
                    <a:pt x="105" y="660"/>
                    <a:pt x="124" y="660"/>
                  </a:cubicBezTo>
                  <a:cubicBezTo>
                    <a:pt x="161" y="660"/>
                    <a:pt x="198" y="644"/>
                    <a:pt x="217" y="615"/>
                  </a:cubicBezTo>
                  <a:cubicBezTo>
                    <a:pt x="405" y="343"/>
                    <a:pt x="735" y="182"/>
                    <a:pt x="1101" y="182"/>
                  </a:cubicBezTo>
                  <a:cubicBezTo>
                    <a:pt x="1467" y="182"/>
                    <a:pt x="1796" y="345"/>
                    <a:pt x="1984" y="615"/>
                  </a:cubicBezTo>
                  <a:lnTo>
                    <a:pt x="2208" y="939"/>
                  </a:lnTo>
                  <a:cubicBezTo>
                    <a:pt x="2431" y="1262"/>
                    <a:pt x="2841" y="1462"/>
                    <a:pt x="3278" y="1462"/>
                  </a:cubicBezTo>
                  <a:cubicBezTo>
                    <a:pt x="3714" y="1462"/>
                    <a:pt x="4125" y="1263"/>
                    <a:pt x="4348" y="938"/>
                  </a:cubicBezTo>
                  <a:lnTo>
                    <a:pt x="4572" y="614"/>
                  </a:lnTo>
                  <a:cubicBezTo>
                    <a:pt x="4759" y="342"/>
                    <a:pt x="5089" y="181"/>
                    <a:pt x="5455" y="181"/>
                  </a:cubicBezTo>
                  <a:cubicBezTo>
                    <a:pt x="5823" y="181"/>
                    <a:pt x="6152" y="343"/>
                    <a:pt x="6339" y="614"/>
                  </a:cubicBezTo>
                  <a:cubicBezTo>
                    <a:pt x="6360" y="643"/>
                    <a:pt x="6396" y="659"/>
                    <a:pt x="6433" y="659"/>
                  </a:cubicBezTo>
                  <a:cubicBezTo>
                    <a:pt x="6452" y="659"/>
                    <a:pt x="6470" y="655"/>
                    <a:pt x="6487" y="647"/>
                  </a:cubicBezTo>
                  <a:cubicBezTo>
                    <a:pt x="6539" y="623"/>
                    <a:pt x="6555" y="566"/>
                    <a:pt x="6525" y="523"/>
                  </a:cubicBezTo>
                  <a:cubicBezTo>
                    <a:pt x="6301" y="201"/>
                    <a:pt x="5892" y="1"/>
                    <a:pt x="545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0" name="Google Shape;4110;p36"/>
            <p:cNvSpPr/>
            <p:nvPr/>
          </p:nvSpPr>
          <p:spPr>
            <a:xfrm>
              <a:off x="1837575" y="1552850"/>
              <a:ext cx="163900" cy="36525"/>
            </a:xfrm>
            <a:custGeom>
              <a:avLst/>
              <a:gdLst/>
              <a:ahLst/>
              <a:cxnLst/>
              <a:rect l="l" t="t" r="r" b="b"/>
              <a:pathLst>
                <a:path w="6556" h="1461" extrusionOk="0">
                  <a:moveTo>
                    <a:pt x="1101" y="1"/>
                  </a:moveTo>
                  <a:cubicBezTo>
                    <a:pt x="664" y="1"/>
                    <a:pt x="253" y="202"/>
                    <a:pt x="31" y="523"/>
                  </a:cubicBezTo>
                  <a:cubicBezTo>
                    <a:pt x="1" y="566"/>
                    <a:pt x="18" y="621"/>
                    <a:pt x="70" y="647"/>
                  </a:cubicBezTo>
                  <a:cubicBezTo>
                    <a:pt x="87" y="655"/>
                    <a:pt x="105" y="659"/>
                    <a:pt x="124" y="659"/>
                  </a:cubicBezTo>
                  <a:cubicBezTo>
                    <a:pt x="161" y="659"/>
                    <a:pt x="198" y="643"/>
                    <a:pt x="217" y="614"/>
                  </a:cubicBezTo>
                  <a:cubicBezTo>
                    <a:pt x="405" y="342"/>
                    <a:pt x="735" y="181"/>
                    <a:pt x="1101" y="181"/>
                  </a:cubicBezTo>
                  <a:cubicBezTo>
                    <a:pt x="1467" y="181"/>
                    <a:pt x="1796" y="343"/>
                    <a:pt x="1984" y="614"/>
                  </a:cubicBezTo>
                  <a:lnTo>
                    <a:pt x="2208" y="938"/>
                  </a:lnTo>
                  <a:cubicBezTo>
                    <a:pt x="2431" y="1259"/>
                    <a:pt x="2841" y="1460"/>
                    <a:pt x="3278" y="1460"/>
                  </a:cubicBezTo>
                  <a:cubicBezTo>
                    <a:pt x="3714" y="1460"/>
                    <a:pt x="4125" y="1259"/>
                    <a:pt x="4348" y="938"/>
                  </a:cubicBezTo>
                  <a:lnTo>
                    <a:pt x="4572" y="614"/>
                  </a:lnTo>
                  <a:cubicBezTo>
                    <a:pt x="4759" y="342"/>
                    <a:pt x="5089" y="181"/>
                    <a:pt x="5455" y="181"/>
                  </a:cubicBezTo>
                  <a:cubicBezTo>
                    <a:pt x="5821" y="181"/>
                    <a:pt x="6152" y="343"/>
                    <a:pt x="6339" y="614"/>
                  </a:cubicBezTo>
                  <a:cubicBezTo>
                    <a:pt x="6360" y="643"/>
                    <a:pt x="6396" y="659"/>
                    <a:pt x="6433" y="659"/>
                  </a:cubicBezTo>
                  <a:cubicBezTo>
                    <a:pt x="6452" y="659"/>
                    <a:pt x="6470" y="655"/>
                    <a:pt x="6487" y="647"/>
                  </a:cubicBezTo>
                  <a:cubicBezTo>
                    <a:pt x="6539" y="622"/>
                    <a:pt x="6555" y="567"/>
                    <a:pt x="6525" y="523"/>
                  </a:cubicBezTo>
                  <a:cubicBezTo>
                    <a:pt x="6301" y="199"/>
                    <a:pt x="5892" y="1"/>
                    <a:pt x="5455" y="1"/>
                  </a:cubicBezTo>
                  <a:cubicBezTo>
                    <a:pt x="5017" y="1"/>
                    <a:pt x="4608" y="202"/>
                    <a:pt x="4386" y="523"/>
                  </a:cubicBezTo>
                  <a:lnTo>
                    <a:pt x="4161" y="847"/>
                  </a:lnTo>
                  <a:cubicBezTo>
                    <a:pt x="3975" y="1118"/>
                    <a:pt x="3644" y="1279"/>
                    <a:pt x="3278" y="1279"/>
                  </a:cubicBezTo>
                  <a:cubicBezTo>
                    <a:pt x="2911" y="1279"/>
                    <a:pt x="2581" y="1118"/>
                    <a:pt x="2395" y="847"/>
                  </a:cubicBezTo>
                  <a:lnTo>
                    <a:pt x="2171" y="523"/>
                  </a:lnTo>
                  <a:cubicBezTo>
                    <a:pt x="1945" y="194"/>
                    <a:pt x="1544" y="1"/>
                    <a:pt x="110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1" name="Google Shape;4111;p36"/>
            <p:cNvSpPr/>
            <p:nvPr/>
          </p:nvSpPr>
          <p:spPr>
            <a:xfrm>
              <a:off x="1837575" y="1587800"/>
              <a:ext cx="163900" cy="36575"/>
            </a:xfrm>
            <a:custGeom>
              <a:avLst/>
              <a:gdLst/>
              <a:ahLst/>
              <a:cxnLst/>
              <a:rect l="l" t="t" r="r" b="b"/>
              <a:pathLst>
                <a:path w="6556" h="1463" extrusionOk="0">
                  <a:moveTo>
                    <a:pt x="1101" y="0"/>
                  </a:moveTo>
                  <a:cubicBezTo>
                    <a:pt x="664" y="0"/>
                    <a:pt x="253" y="201"/>
                    <a:pt x="31" y="524"/>
                  </a:cubicBezTo>
                  <a:cubicBezTo>
                    <a:pt x="1" y="567"/>
                    <a:pt x="18" y="623"/>
                    <a:pt x="70" y="648"/>
                  </a:cubicBezTo>
                  <a:cubicBezTo>
                    <a:pt x="87" y="657"/>
                    <a:pt x="105" y="660"/>
                    <a:pt x="124" y="660"/>
                  </a:cubicBezTo>
                  <a:cubicBezTo>
                    <a:pt x="161" y="660"/>
                    <a:pt x="198" y="644"/>
                    <a:pt x="217" y="614"/>
                  </a:cubicBezTo>
                  <a:cubicBezTo>
                    <a:pt x="405" y="345"/>
                    <a:pt x="735" y="184"/>
                    <a:pt x="1101" y="184"/>
                  </a:cubicBezTo>
                  <a:cubicBezTo>
                    <a:pt x="1467" y="184"/>
                    <a:pt x="1796" y="345"/>
                    <a:pt x="1984" y="614"/>
                  </a:cubicBezTo>
                  <a:lnTo>
                    <a:pt x="2208" y="939"/>
                  </a:lnTo>
                  <a:cubicBezTo>
                    <a:pt x="2431" y="1262"/>
                    <a:pt x="2841" y="1462"/>
                    <a:pt x="3278" y="1462"/>
                  </a:cubicBezTo>
                  <a:cubicBezTo>
                    <a:pt x="3714" y="1462"/>
                    <a:pt x="4124" y="1261"/>
                    <a:pt x="4348" y="939"/>
                  </a:cubicBezTo>
                  <a:lnTo>
                    <a:pt x="4572" y="614"/>
                  </a:lnTo>
                  <a:cubicBezTo>
                    <a:pt x="4759" y="345"/>
                    <a:pt x="5089" y="184"/>
                    <a:pt x="5455" y="184"/>
                  </a:cubicBezTo>
                  <a:cubicBezTo>
                    <a:pt x="5823" y="184"/>
                    <a:pt x="6152" y="345"/>
                    <a:pt x="6339" y="614"/>
                  </a:cubicBezTo>
                  <a:cubicBezTo>
                    <a:pt x="6360" y="644"/>
                    <a:pt x="6396" y="660"/>
                    <a:pt x="6433" y="660"/>
                  </a:cubicBezTo>
                  <a:cubicBezTo>
                    <a:pt x="6452" y="660"/>
                    <a:pt x="6470" y="657"/>
                    <a:pt x="6487" y="648"/>
                  </a:cubicBezTo>
                  <a:cubicBezTo>
                    <a:pt x="6539" y="623"/>
                    <a:pt x="6555" y="567"/>
                    <a:pt x="6525" y="524"/>
                  </a:cubicBezTo>
                  <a:cubicBezTo>
                    <a:pt x="6301" y="200"/>
                    <a:pt x="5892" y="0"/>
                    <a:pt x="5455" y="0"/>
                  </a:cubicBezTo>
                  <a:cubicBezTo>
                    <a:pt x="5012" y="0"/>
                    <a:pt x="4612" y="196"/>
                    <a:pt x="4386" y="524"/>
                  </a:cubicBezTo>
                  <a:lnTo>
                    <a:pt x="4161" y="848"/>
                  </a:lnTo>
                  <a:cubicBezTo>
                    <a:pt x="3975" y="1120"/>
                    <a:pt x="3644" y="1281"/>
                    <a:pt x="3278" y="1281"/>
                  </a:cubicBezTo>
                  <a:cubicBezTo>
                    <a:pt x="2911" y="1281"/>
                    <a:pt x="2581" y="1118"/>
                    <a:pt x="2395" y="848"/>
                  </a:cubicBezTo>
                  <a:lnTo>
                    <a:pt x="2171" y="524"/>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2" name="Google Shape;4112;p36"/>
            <p:cNvSpPr/>
            <p:nvPr/>
          </p:nvSpPr>
          <p:spPr>
            <a:xfrm>
              <a:off x="1837575" y="1622775"/>
              <a:ext cx="163900" cy="36550"/>
            </a:xfrm>
            <a:custGeom>
              <a:avLst/>
              <a:gdLst/>
              <a:ahLst/>
              <a:cxnLst/>
              <a:rect l="l" t="t" r="r" b="b"/>
              <a:pathLst>
                <a:path w="6556" h="1462" extrusionOk="0">
                  <a:moveTo>
                    <a:pt x="1101" y="0"/>
                  </a:moveTo>
                  <a:cubicBezTo>
                    <a:pt x="664" y="0"/>
                    <a:pt x="253" y="201"/>
                    <a:pt x="31" y="523"/>
                  </a:cubicBezTo>
                  <a:cubicBezTo>
                    <a:pt x="1" y="565"/>
                    <a:pt x="18" y="620"/>
                    <a:pt x="70" y="646"/>
                  </a:cubicBezTo>
                  <a:cubicBezTo>
                    <a:pt x="87" y="655"/>
                    <a:pt x="106" y="659"/>
                    <a:pt x="125" y="659"/>
                  </a:cubicBezTo>
                  <a:cubicBezTo>
                    <a:pt x="162" y="659"/>
                    <a:pt x="198" y="643"/>
                    <a:pt x="217" y="614"/>
                  </a:cubicBezTo>
                  <a:cubicBezTo>
                    <a:pt x="405" y="342"/>
                    <a:pt x="735" y="182"/>
                    <a:pt x="1101" y="182"/>
                  </a:cubicBezTo>
                  <a:cubicBezTo>
                    <a:pt x="1467" y="182"/>
                    <a:pt x="1796" y="344"/>
                    <a:pt x="1984" y="614"/>
                  </a:cubicBezTo>
                  <a:lnTo>
                    <a:pt x="2208" y="939"/>
                  </a:lnTo>
                  <a:cubicBezTo>
                    <a:pt x="2431" y="1262"/>
                    <a:pt x="2841" y="1462"/>
                    <a:pt x="3278" y="1462"/>
                  </a:cubicBezTo>
                  <a:cubicBezTo>
                    <a:pt x="3714" y="1462"/>
                    <a:pt x="4124" y="1262"/>
                    <a:pt x="4348" y="939"/>
                  </a:cubicBezTo>
                  <a:lnTo>
                    <a:pt x="4572" y="614"/>
                  </a:lnTo>
                  <a:cubicBezTo>
                    <a:pt x="4759" y="342"/>
                    <a:pt x="5089" y="182"/>
                    <a:pt x="5455" y="182"/>
                  </a:cubicBezTo>
                  <a:cubicBezTo>
                    <a:pt x="5823" y="182"/>
                    <a:pt x="6152" y="344"/>
                    <a:pt x="6339" y="614"/>
                  </a:cubicBezTo>
                  <a:cubicBezTo>
                    <a:pt x="6359" y="642"/>
                    <a:pt x="6394" y="658"/>
                    <a:pt x="6431" y="658"/>
                  </a:cubicBezTo>
                  <a:cubicBezTo>
                    <a:pt x="6449" y="658"/>
                    <a:pt x="6468" y="654"/>
                    <a:pt x="6485" y="646"/>
                  </a:cubicBezTo>
                  <a:cubicBezTo>
                    <a:pt x="6539" y="621"/>
                    <a:pt x="6555" y="567"/>
                    <a:pt x="6525" y="523"/>
                  </a:cubicBezTo>
                  <a:cubicBezTo>
                    <a:pt x="6303" y="201"/>
                    <a:pt x="5892" y="0"/>
                    <a:pt x="5455" y="0"/>
                  </a:cubicBezTo>
                  <a:cubicBezTo>
                    <a:pt x="5011" y="0"/>
                    <a:pt x="4612" y="196"/>
                    <a:pt x="4386" y="523"/>
                  </a:cubicBezTo>
                  <a:lnTo>
                    <a:pt x="4161" y="847"/>
                  </a:lnTo>
                  <a:cubicBezTo>
                    <a:pt x="3975" y="1119"/>
                    <a:pt x="3644" y="1280"/>
                    <a:pt x="3278" y="1280"/>
                  </a:cubicBezTo>
                  <a:cubicBezTo>
                    <a:pt x="2911" y="1280"/>
                    <a:pt x="2581" y="1118"/>
                    <a:pt x="2395" y="847"/>
                  </a:cubicBezTo>
                  <a:lnTo>
                    <a:pt x="2171" y="523"/>
                  </a:lnTo>
                  <a:cubicBezTo>
                    <a:pt x="1945" y="196"/>
                    <a:pt x="1544" y="0"/>
                    <a:pt x="110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3" name="Google Shape;4113;p36"/>
            <p:cNvSpPr/>
            <p:nvPr/>
          </p:nvSpPr>
          <p:spPr>
            <a:xfrm>
              <a:off x="1741400" y="1681625"/>
              <a:ext cx="38250" cy="411500"/>
            </a:xfrm>
            <a:custGeom>
              <a:avLst/>
              <a:gdLst/>
              <a:ahLst/>
              <a:cxnLst/>
              <a:rect l="l" t="t" r="r" b="b"/>
              <a:pathLst>
                <a:path w="1530" h="16460" extrusionOk="0">
                  <a:moveTo>
                    <a:pt x="471" y="0"/>
                  </a:moveTo>
                  <a:lnTo>
                    <a:pt x="0" y="16460"/>
                  </a:lnTo>
                  <a:lnTo>
                    <a:pt x="1529" y="16460"/>
                  </a:lnTo>
                  <a:lnTo>
                    <a:pt x="10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4" name="Google Shape;4114;p36"/>
            <p:cNvSpPr/>
            <p:nvPr/>
          </p:nvSpPr>
          <p:spPr>
            <a:xfrm>
              <a:off x="1741275" y="1450000"/>
              <a:ext cx="38525" cy="235675"/>
            </a:xfrm>
            <a:custGeom>
              <a:avLst/>
              <a:gdLst/>
              <a:ahLst/>
              <a:cxnLst/>
              <a:rect l="l" t="t" r="r" b="b"/>
              <a:pathLst>
                <a:path w="1541" h="9427" extrusionOk="0">
                  <a:moveTo>
                    <a:pt x="401" y="1"/>
                  </a:moveTo>
                  <a:lnTo>
                    <a:pt x="0" y="8538"/>
                  </a:lnTo>
                  <a:lnTo>
                    <a:pt x="586" y="9427"/>
                  </a:lnTo>
                  <a:lnTo>
                    <a:pt x="955" y="9427"/>
                  </a:lnTo>
                  <a:lnTo>
                    <a:pt x="1540" y="8538"/>
                  </a:lnTo>
                  <a:lnTo>
                    <a:pt x="1139"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5" name="Google Shape;4115;p36"/>
            <p:cNvSpPr/>
            <p:nvPr/>
          </p:nvSpPr>
          <p:spPr>
            <a:xfrm>
              <a:off x="1760525" y="1679675"/>
              <a:ext cx="270200" cy="89400"/>
            </a:xfrm>
            <a:custGeom>
              <a:avLst/>
              <a:gdLst/>
              <a:ahLst/>
              <a:cxnLst/>
              <a:rect l="l" t="t" r="r" b="b"/>
              <a:pathLst>
                <a:path w="10808" h="3576" extrusionOk="0">
                  <a:moveTo>
                    <a:pt x="1301" y="1"/>
                  </a:moveTo>
                  <a:lnTo>
                    <a:pt x="115" y="191"/>
                  </a:lnTo>
                  <a:lnTo>
                    <a:pt x="1" y="486"/>
                  </a:lnTo>
                  <a:lnTo>
                    <a:pt x="821" y="1233"/>
                  </a:lnTo>
                  <a:lnTo>
                    <a:pt x="10577" y="3575"/>
                  </a:lnTo>
                  <a:lnTo>
                    <a:pt x="10807" y="2985"/>
                  </a:lnTo>
                  <a:lnTo>
                    <a:pt x="1301"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6" name="Google Shape;4116;p36"/>
            <p:cNvSpPr/>
            <p:nvPr/>
          </p:nvSpPr>
          <p:spPr>
            <a:xfrm>
              <a:off x="1490325" y="1679675"/>
              <a:ext cx="270225" cy="89400"/>
            </a:xfrm>
            <a:custGeom>
              <a:avLst/>
              <a:gdLst/>
              <a:ahLst/>
              <a:cxnLst/>
              <a:rect l="l" t="t" r="r" b="b"/>
              <a:pathLst>
                <a:path w="10809" h="3576" extrusionOk="0">
                  <a:moveTo>
                    <a:pt x="9507" y="1"/>
                  </a:moveTo>
                  <a:lnTo>
                    <a:pt x="0" y="2985"/>
                  </a:lnTo>
                  <a:lnTo>
                    <a:pt x="231" y="3575"/>
                  </a:lnTo>
                  <a:lnTo>
                    <a:pt x="9987" y="1233"/>
                  </a:lnTo>
                  <a:lnTo>
                    <a:pt x="10809" y="486"/>
                  </a:lnTo>
                  <a:lnTo>
                    <a:pt x="10694" y="191"/>
                  </a:lnTo>
                  <a:lnTo>
                    <a:pt x="95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7" name="Google Shape;4117;p36"/>
            <p:cNvSpPr/>
            <p:nvPr/>
          </p:nvSpPr>
          <p:spPr>
            <a:xfrm>
              <a:off x="1736125" y="1667150"/>
              <a:ext cx="48825" cy="41125"/>
            </a:xfrm>
            <a:custGeom>
              <a:avLst/>
              <a:gdLst/>
              <a:ahLst/>
              <a:cxnLst/>
              <a:rect l="l" t="t" r="r" b="b"/>
              <a:pathLst>
                <a:path w="1953" h="1645" extrusionOk="0">
                  <a:moveTo>
                    <a:pt x="977" y="0"/>
                  </a:moveTo>
                  <a:cubicBezTo>
                    <a:pt x="437" y="0"/>
                    <a:pt x="0" y="369"/>
                    <a:pt x="0" y="822"/>
                  </a:cubicBezTo>
                  <a:cubicBezTo>
                    <a:pt x="0" y="1276"/>
                    <a:pt x="437" y="1644"/>
                    <a:pt x="977" y="1644"/>
                  </a:cubicBezTo>
                  <a:cubicBezTo>
                    <a:pt x="1517" y="1644"/>
                    <a:pt x="1952" y="1275"/>
                    <a:pt x="1952" y="822"/>
                  </a:cubicBezTo>
                  <a:cubicBezTo>
                    <a:pt x="1952" y="369"/>
                    <a:pt x="1514" y="0"/>
                    <a:pt x="9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18" name="Google Shape;4118;p36"/>
            <p:cNvSpPr/>
            <p:nvPr/>
          </p:nvSpPr>
          <p:spPr>
            <a:xfrm>
              <a:off x="1730775" y="1662650"/>
              <a:ext cx="59550" cy="50175"/>
            </a:xfrm>
            <a:custGeom>
              <a:avLst/>
              <a:gdLst/>
              <a:ahLst/>
              <a:cxnLst/>
              <a:rect l="l" t="t" r="r" b="b"/>
              <a:pathLst>
                <a:path w="2382" h="2007" extrusionOk="0">
                  <a:moveTo>
                    <a:pt x="1191" y="364"/>
                  </a:moveTo>
                  <a:cubicBezTo>
                    <a:pt x="1609" y="364"/>
                    <a:pt x="1950" y="651"/>
                    <a:pt x="1950" y="1003"/>
                  </a:cubicBezTo>
                  <a:cubicBezTo>
                    <a:pt x="1950" y="1356"/>
                    <a:pt x="1609" y="1644"/>
                    <a:pt x="1191" y="1644"/>
                  </a:cubicBezTo>
                  <a:cubicBezTo>
                    <a:pt x="773" y="1644"/>
                    <a:pt x="431" y="1356"/>
                    <a:pt x="431" y="1003"/>
                  </a:cubicBezTo>
                  <a:cubicBezTo>
                    <a:pt x="431" y="651"/>
                    <a:pt x="771" y="364"/>
                    <a:pt x="1191" y="364"/>
                  </a:cubicBezTo>
                  <a:close/>
                  <a:moveTo>
                    <a:pt x="1191" y="1"/>
                  </a:moveTo>
                  <a:cubicBezTo>
                    <a:pt x="534" y="1"/>
                    <a:pt x="0" y="450"/>
                    <a:pt x="0" y="1003"/>
                  </a:cubicBezTo>
                  <a:cubicBezTo>
                    <a:pt x="0" y="1556"/>
                    <a:pt x="534" y="2006"/>
                    <a:pt x="1191" y="2006"/>
                  </a:cubicBezTo>
                  <a:cubicBezTo>
                    <a:pt x="1847" y="2006"/>
                    <a:pt x="2382" y="1556"/>
                    <a:pt x="2382" y="1003"/>
                  </a:cubicBezTo>
                  <a:cubicBezTo>
                    <a:pt x="2382" y="450"/>
                    <a:pt x="1847" y="1"/>
                    <a:pt x="11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9" name="Google Shape;4119;p36"/>
            <p:cNvSpPr/>
            <p:nvPr/>
          </p:nvSpPr>
          <p:spPr>
            <a:xfrm>
              <a:off x="1723300" y="1656375"/>
              <a:ext cx="74500" cy="62725"/>
            </a:xfrm>
            <a:custGeom>
              <a:avLst/>
              <a:gdLst/>
              <a:ahLst/>
              <a:cxnLst/>
              <a:rect l="l" t="t" r="r" b="b"/>
              <a:pathLst>
                <a:path w="2980" h="2509" extrusionOk="0">
                  <a:moveTo>
                    <a:pt x="1490" y="363"/>
                  </a:moveTo>
                  <a:cubicBezTo>
                    <a:pt x="2073" y="363"/>
                    <a:pt x="2548" y="763"/>
                    <a:pt x="2548" y="1254"/>
                  </a:cubicBezTo>
                  <a:cubicBezTo>
                    <a:pt x="2548" y="1747"/>
                    <a:pt x="2073" y="2145"/>
                    <a:pt x="1490" y="2145"/>
                  </a:cubicBezTo>
                  <a:cubicBezTo>
                    <a:pt x="907" y="2145"/>
                    <a:pt x="431" y="1747"/>
                    <a:pt x="431" y="1254"/>
                  </a:cubicBezTo>
                  <a:cubicBezTo>
                    <a:pt x="431" y="763"/>
                    <a:pt x="907" y="363"/>
                    <a:pt x="1490" y="363"/>
                  </a:cubicBezTo>
                  <a:close/>
                  <a:moveTo>
                    <a:pt x="1490" y="1"/>
                  </a:moveTo>
                  <a:cubicBezTo>
                    <a:pt x="668" y="1"/>
                    <a:pt x="0" y="563"/>
                    <a:pt x="0" y="1254"/>
                  </a:cubicBezTo>
                  <a:cubicBezTo>
                    <a:pt x="0" y="1946"/>
                    <a:pt x="668" y="2509"/>
                    <a:pt x="1490" y="2509"/>
                  </a:cubicBezTo>
                  <a:cubicBezTo>
                    <a:pt x="2311" y="2509"/>
                    <a:pt x="2979" y="1946"/>
                    <a:pt x="2979" y="1254"/>
                  </a:cubicBezTo>
                  <a:cubicBezTo>
                    <a:pt x="2979" y="563"/>
                    <a:pt x="2311" y="1"/>
                    <a:pt x="1490"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4120" name="Google Shape;4120;p36"/>
          <p:cNvGrpSpPr/>
          <p:nvPr/>
        </p:nvGrpSpPr>
        <p:grpSpPr>
          <a:xfrm>
            <a:off x="7753290" y="3209149"/>
            <a:ext cx="1283490" cy="1595461"/>
            <a:chOff x="2204200" y="1459100"/>
            <a:chExt cx="510050" cy="634025"/>
          </a:xfrm>
        </p:grpSpPr>
        <p:sp>
          <p:nvSpPr>
            <p:cNvPr id="4121" name="Google Shape;4121;p36"/>
            <p:cNvSpPr/>
            <p:nvPr/>
          </p:nvSpPr>
          <p:spPr>
            <a:xfrm>
              <a:off x="2363700" y="1912200"/>
              <a:ext cx="191025" cy="90825"/>
            </a:xfrm>
            <a:custGeom>
              <a:avLst/>
              <a:gdLst/>
              <a:ahLst/>
              <a:cxnLst/>
              <a:rect l="l" t="t" r="r" b="b"/>
              <a:pathLst>
                <a:path w="7641" h="3633" extrusionOk="0">
                  <a:moveTo>
                    <a:pt x="333" y="0"/>
                  </a:moveTo>
                  <a:lnTo>
                    <a:pt x="0" y="214"/>
                  </a:lnTo>
                  <a:lnTo>
                    <a:pt x="3116" y="3632"/>
                  </a:lnTo>
                  <a:lnTo>
                    <a:pt x="4524" y="3632"/>
                  </a:lnTo>
                  <a:lnTo>
                    <a:pt x="7640" y="214"/>
                  </a:lnTo>
                  <a:lnTo>
                    <a:pt x="7308" y="0"/>
                  </a:lnTo>
                  <a:lnTo>
                    <a:pt x="4316" y="3281"/>
                  </a:lnTo>
                  <a:lnTo>
                    <a:pt x="3324" y="3281"/>
                  </a:lnTo>
                  <a:lnTo>
                    <a:pt x="33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2" name="Google Shape;4122;p36"/>
            <p:cNvSpPr/>
            <p:nvPr/>
          </p:nvSpPr>
          <p:spPr>
            <a:xfrm>
              <a:off x="2444225" y="1588675"/>
              <a:ext cx="30025" cy="500025"/>
            </a:xfrm>
            <a:custGeom>
              <a:avLst/>
              <a:gdLst/>
              <a:ahLst/>
              <a:cxnLst/>
              <a:rect l="l" t="t" r="r" b="b"/>
              <a:pathLst>
                <a:path w="1201" h="20001" extrusionOk="0">
                  <a:moveTo>
                    <a:pt x="1196" y="20001"/>
                  </a:moveTo>
                  <a:cubicBezTo>
                    <a:pt x="1196" y="19992"/>
                    <a:pt x="1200" y="19983"/>
                    <a:pt x="1200" y="19973"/>
                  </a:cubicBezTo>
                  <a:lnTo>
                    <a:pt x="1200" y="505"/>
                  </a:lnTo>
                  <a:cubicBezTo>
                    <a:pt x="1200" y="226"/>
                    <a:pt x="930" y="0"/>
                    <a:pt x="600" y="0"/>
                  </a:cubicBezTo>
                  <a:cubicBezTo>
                    <a:pt x="269" y="0"/>
                    <a:pt x="0" y="227"/>
                    <a:pt x="0" y="505"/>
                  </a:cubicBezTo>
                  <a:lnTo>
                    <a:pt x="0" y="19973"/>
                  </a:lnTo>
                  <a:cubicBezTo>
                    <a:pt x="0" y="19982"/>
                    <a:pt x="2" y="19990"/>
                    <a:pt x="3" y="20001"/>
                  </a:cubicBezTo>
                  <a:lnTo>
                    <a:pt x="1196" y="2000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3" name="Google Shape;4123;p36"/>
            <p:cNvSpPr/>
            <p:nvPr/>
          </p:nvSpPr>
          <p:spPr>
            <a:xfrm>
              <a:off x="2438975" y="1584275"/>
              <a:ext cx="40500" cy="508850"/>
            </a:xfrm>
            <a:custGeom>
              <a:avLst/>
              <a:gdLst/>
              <a:ahLst/>
              <a:cxnLst/>
              <a:rect l="l" t="t" r="r" b="b"/>
              <a:pathLst>
                <a:path w="1620" h="20354" extrusionOk="0">
                  <a:moveTo>
                    <a:pt x="810" y="353"/>
                  </a:moveTo>
                  <a:cubicBezTo>
                    <a:pt x="1025" y="353"/>
                    <a:pt x="1200" y="500"/>
                    <a:pt x="1200" y="681"/>
                  </a:cubicBezTo>
                  <a:lnTo>
                    <a:pt x="1200" y="20000"/>
                  </a:lnTo>
                  <a:lnTo>
                    <a:pt x="419" y="20000"/>
                  </a:lnTo>
                  <a:lnTo>
                    <a:pt x="419" y="681"/>
                  </a:lnTo>
                  <a:cubicBezTo>
                    <a:pt x="419" y="500"/>
                    <a:pt x="595" y="353"/>
                    <a:pt x="810" y="353"/>
                  </a:cubicBezTo>
                  <a:close/>
                  <a:moveTo>
                    <a:pt x="810" y="0"/>
                  </a:moveTo>
                  <a:cubicBezTo>
                    <a:pt x="363" y="0"/>
                    <a:pt x="0" y="305"/>
                    <a:pt x="0" y="681"/>
                  </a:cubicBezTo>
                  <a:lnTo>
                    <a:pt x="0" y="20149"/>
                  </a:lnTo>
                  <a:cubicBezTo>
                    <a:pt x="0" y="20163"/>
                    <a:pt x="1" y="20175"/>
                    <a:pt x="4" y="20186"/>
                  </a:cubicBezTo>
                  <a:lnTo>
                    <a:pt x="15" y="20354"/>
                  </a:lnTo>
                  <a:lnTo>
                    <a:pt x="1406" y="20354"/>
                  </a:lnTo>
                  <a:lnTo>
                    <a:pt x="1591" y="20341"/>
                  </a:lnTo>
                  <a:lnTo>
                    <a:pt x="1619" y="20161"/>
                  </a:lnTo>
                  <a:lnTo>
                    <a:pt x="1619" y="681"/>
                  </a:lnTo>
                  <a:cubicBezTo>
                    <a:pt x="1619" y="306"/>
                    <a:pt x="1257" y="0"/>
                    <a:pt x="81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24" name="Google Shape;4124;p36"/>
            <p:cNvSpPr/>
            <p:nvPr/>
          </p:nvSpPr>
          <p:spPr>
            <a:xfrm>
              <a:off x="2209450" y="1606425"/>
              <a:ext cx="499550" cy="339050"/>
            </a:xfrm>
            <a:custGeom>
              <a:avLst/>
              <a:gdLst/>
              <a:ahLst/>
              <a:cxnLst/>
              <a:rect l="l" t="t" r="r" b="b"/>
              <a:pathLst>
                <a:path w="19982" h="13562" extrusionOk="0">
                  <a:moveTo>
                    <a:pt x="19982" y="12650"/>
                  </a:moveTo>
                  <a:cubicBezTo>
                    <a:pt x="19982" y="13153"/>
                    <a:pt x="19513" y="13561"/>
                    <a:pt x="18934" y="13561"/>
                  </a:cubicBezTo>
                  <a:lnTo>
                    <a:pt x="1048" y="13561"/>
                  </a:lnTo>
                  <a:cubicBezTo>
                    <a:pt x="469" y="13561"/>
                    <a:pt x="0" y="13153"/>
                    <a:pt x="0" y="12650"/>
                  </a:cubicBezTo>
                  <a:lnTo>
                    <a:pt x="0" y="912"/>
                  </a:lnTo>
                  <a:cubicBezTo>
                    <a:pt x="0" y="408"/>
                    <a:pt x="469" y="0"/>
                    <a:pt x="1048" y="0"/>
                  </a:cubicBezTo>
                  <a:lnTo>
                    <a:pt x="18935" y="0"/>
                  </a:lnTo>
                  <a:cubicBezTo>
                    <a:pt x="19513" y="0"/>
                    <a:pt x="19982" y="408"/>
                    <a:pt x="19982" y="912"/>
                  </a:cubicBezTo>
                  <a:lnTo>
                    <a:pt x="19982" y="1265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125" name="Google Shape;4125;p36"/>
            <p:cNvSpPr/>
            <p:nvPr/>
          </p:nvSpPr>
          <p:spPr>
            <a:xfrm>
              <a:off x="2204200" y="1602025"/>
              <a:ext cx="510050" cy="347850"/>
            </a:xfrm>
            <a:custGeom>
              <a:avLst/>
              <a:gdLst/>
              <a:ahLst/>
              <a:cxnLst/>
              <a:rect l="l" t="t" r="r" b="b"/>
              <a:pathLst>
                <a:path w="20402" h="13914" extrusionOk="0">
                  <a:moveTo>
                    <a:pt x="19145" y="351"/>
                  </a:moveTo>
                  <a:cubicBezTo>
                    <a:pt x="19606" y="351"/>
                    <a:pt x="19982" y="681"/>
                    <a:pt x="19982" y="1087"/>
                  </a:cubicBezTo>
                  <a:lnTo>
                    <a:pt x="19982" y="12825"/>
                  </a:lnTo>
                  <a:cubicBezTo>
                    <a:pt x="19982" y="13229"/>
                    <a:pt x="19606" y="13559"/>
                    <a:pt x="19145" y="13559"/>
                  </a:cubicBezTo>
                  <a:lnTo>
                    <a:pt x="1258" y="13559"/>
                  </a:lnTo>
                  <a:cubicBezTo>
                    <a:pt x="795" y="13559"/>
                    <a:pt x="419" y="13229"/>
                    <a:pt x="419" y="12825"/>
                  </a:cubicBezTo>
                  <a:lnTo>
                    <a:pt x="419" y="1087"/>
                  </a:lnTo>
                  <a:cubicBezTo>
                    <a:pt x="419" y="681"/>
                    <a:pt x="795" y="351"/>
                    <a:pt x="1258" y="351"/>
                  </a:cubicBezTo>
                  <a:close/>
                  <a:moveTo>
                    <a:pt x="1258" y="0"/>
                  </a:moveTo>
                  <a:cubicBezTo>
                    <a:pt x="564" y="0"/>
                    <a:pt x="1" y="487"/>
                    <a:pt x="1" y="1088"/>
                  </a:cubicBezTo>
                  <a:lnTo>
                    <a:pt x="1" y="12826"/>
                  </a:lnTo>
                  <a:cubicBezTo>
                    <a:pt x="1" y="13425"/>
                    <a:pt x="564" y="13913"/>
                    <a:pt x="1258" y="13913"/>
                  </a:cubicBezTo>
                  <a:lnTo>
                    <a:pt x="19143" y="13913"/>
                  </a:lnTo>
                  <a:cubicBezTo>
                    <a:pt x="19837" y="13913"/>
                    <a:pt x="20400" y="13425"/>
                    <a:pt x="20402" y="12826"/>
                  </a:cubicBezTo>
                  <a:lnTo>
                    <a:pt x="20402" y="1088"/>
                  </a:lnTo>
                  <a:cubicBezTo>
                    <a:pt x="20402" y="487"/>
                    <a:pt x="19837" y="0"/>
                    <a:pt x="191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4126" name="Google Shape;4126;p36"/>
            <p:cNvGrpSpPr/>
            <p:nvPr/>
          </p:nvGrpSpPr>
          <p:grpSpPr>
            <a:xfrm>
              <a:off x="2230625" y="1621225"/>
              <a:ext cx="457150" cy="309400"/>
              <a:chOff x="2230625" y="1621225"/>
              <a:chExt cx="457150" cy="309400"/>
            </a:xfrm>
          </p:grpSpPr>
          <p:sp>
            <p:nvSpPr>
              <p:cNvPr id="4127" name="Google Shape;4127;p36"/>
              <p:cNvSpPr/>
              <p:nvPr/>
            </p:nvSpPr>
            <p:spPr>
              <a:xfrm>
                <a:off x="2230625"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8" name="Google Shape;4128;p36"/>
              <p:cNvSpPr/>
              <p:nvPr/>
            </p:nvSpPr>
            <p:spPr>
              <a:xfrm>
                <a:off x="2324675" y="1621225"/>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29" name="Google Shape;4129;p36"/>
              <p:cNvSpPr/>
              <p:nvPr/>
            </p:nvSpPr>
            <p:spPr>
              <a:xfrm>
                <a:off x="2418750" y="1621225"/>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0" name="Google Shape;4130;p36"/>
              <p:cNvSpPr/>
              <p:nvPr/>
            </p:nvSpPr>
            <p:spPr>
              <a:xfrm>
                <a:off x="2512775"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1" name="Google Shape;4131;p36"/>
              <p:cNvSpPr/>
              <p:nvPr/>
            </p:nvSpPr>
            <p:spPr>
              <a:xfrm>
                <a:off x="2606850" y="1621225"/>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2" name="Google Shape;4132;p36"/>
              <p:cNvSpPr/>
              <p:nvPr/>
            </p:nvSpPr>
            <p:spPr>
              <a:xfrm>
                <a:off x="2230625"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3" name="Google Shape;4133;p36"/>
              <p:cNvSpPr/>
              <p:nvPr/>
            </p:nvSpPr>
            <p:spPr>
              <a:xfrm>
                <a:off x="2324675" y="168475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4" name="Google Shape;4134;p36"/>
              <p:cNvSpPr/>
              <p:nvPr/>
            </p:nvSpPr>
            <p:spPr>
              <a:xfrm>
                <a:off x="2418750" y="168475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5" name="Google Shape;4135;p36"/>
              <p:cNvSpPr/>
              <p:nvPr/>
            </p:nvSpPr>
            <p:spPr>
              <a:xfrm>
                <a:off x="2512775"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6" name="Google Shape;4136;p36"/>
              <p:cNvSpPr/>
              <p:nvPr/>
            </p:nvSpPr>
            <p:spPr>
              <a:xfrm>
                <a:off x="2606850" y="168475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7" name="Google Shape;4137;p36"/>
              <p:cNvSpPr/>
              <p:nvPr/>
            </p:nvSpPr>
            <p:spPr>
              <a:xfrm>
                <a:off x="2230625"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8" name="Google Shape;4138;p36"/>
              <p:cNvSpPr/>
              <p:nvPr/>
            </p:nvSpPr>
            <p:spPr>
              <a:xfrm>
                <a:off x="2324675" y="1748300"/>
                <a:ext cx="80975" cy="55275"/>
              </a:xfrm>
              <a:custGeom>
                <a:avLst/>
                <a:gdLst/>
                <a:ahLst/>
                <a:cxnLst/>
                <a:rect l="l" t="t" r="r" b="b"/>
                <a:pathLst>
                  <a:path w="3239" h="2211" extrusionOk="0">
                    <a:moveTo>
                      <a:pt x="1" y="1"/>
                    </a:moveTo>
                    <a:lnTo>
                      <a:pt x="3238" y="1"/>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39" name="Google Shape;4139;p36"/>
              <p:cNvSpPr/>
              <p:nvPr/>
            </p:nvSpPr>
            <p:spPr>
              <a:xfrm>
                <a:off x="2418750" y="1748300"/>
                <a:ext cx="80950" cy="55275"/>
              </a:xfrm>
              <a:custGeom>
                <a:avLst/>
                <a:gdLst/>
                <a:ahLst/>
                <a:cxnLst/>
                <a:rect l="l" t="t" r="r" b="b"/>
                <a:pathLst>
                  <a:path w="3238" h="2211" extrusionOk="0">
                    <a:moveTo>
                      <a:pt x="1" y="1"/>
                    </a:moveTo>
                    <a:lnTo>
                      <a:pt x="3237" y="1"/>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0" name="Google Shape;4140;p36"/>
              <p:cNvSpPr/>
              <p:nvPr/>
            </p:nvSpPr>
            <p:spPr>
              <a:xfrm>
                <a:off x="2512775"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1" name="Google Shape;4141;p36"/>
              <p:cNvSpPr/>
              <p:nvPr/>
            </p:nvSpPr>
            <p:spPr>
              <a:xfrm>
                <a:off x="2606850" y="1748300"/>
                <a:ext cx="80925" cy="55275"/>
              </a:xfrm>
              <a:custGeom>
                <a:avLst/>
                <a:gdLst/>
                <a:ahLst/>
                <a:cxnLst/>
                <a:rect l="l" t="t" r="r" b="b"/>
                <a:pathLst>
                  <a:path w="3237" h="2211" extrusionOk="0">
                    <a:moveTo>
                      <a:pt x="0" y="1"/>
                    </a:moveTo>
                    <a:lnTo>
                      <a:pt x="3237" y="1"/>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2" name="Google Shape;4142;p36"/>
              <p:cNvSpPr/>
              <p:nvPr/>
            </p:nvSpPr>
            <p:spPr>
              <a:xfrm>
                <a:off x="2230625"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3" name="Google Shape;4143;p36"/>
              <p:cNvSpPr/>
              <p:nvPr/>
            </p:nvSpPr>
            <p:spPr>
              <a:xfrm>
                <a:off x="2324675" y="181182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4" name="Google Shape;4144;p36"/>
              <p:cNvSpPr/>
              <p:nvPr/>
            </p:nvSpPr>
            <p:spPr>
              <a:xfrm>
                <a:off x="2418750" y="181182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5" name="Google Shape;4145;p36"/>
              <p:cNvSpPr/>
              <p:nvPr/>
            </p:nvSpPr>
            <p:spPr>
              <a:xfrm>
                <a:off x="2512775"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6" name="Google Shape;4146;p36"/>
              <p:cNvSpPr/>
              <p:nvPr/>
            </p:nvSpPr>
            <p:spPr>
              <a:xfrm>
                <a:off x="2606850" y="181182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7" name="Google Shape;4147;p36"/>
              <p:cNvSpPr/>
              <p:nvPr/>
            </p:nvSpPr>
            <p:spPr>
              <a:xfrm>
                <a:off x="2230625"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8" name="Google Shape;4148;p36"/>
              <p:cNvSpPr/>
              <p:nvPr/>
            </p:nvSpPr>
            <p:spPr>
              <a:xfrm>
                <a:off x="2324675" y="1875375"/>
                <a:ext cx="80975" cy="55250"/>
              </a:xfrm>
              <a:custGeom>
                <a:avLst/>
                <a:gdLst/>
                <a:ahLst/>
                <a:cxnLst/>
                <a:rect l="l" t="t" r="r" b="b"/>
                <a:pathLst>
                  <a:path w="3239" h="2210" extrusionOk="0">
                    <a:moveTo>
                      <a:pt x="1" y="0"/>
                    </a:moveTo>
                    <a:lnTo>
                      <a:pt x="3238" y="0"/>
                    </a:lnTo>
                    <a:lnTo>
                      <a:pt x="3238"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49" name="Google Shape;4149;p36"/>
              <p:cNvSpPr/>
              <p:nvPr/>
            </p:nvSpPr>
            <p:spPr>
              <a:xfrm>
                <a:off x="2418750" y="1875375"/>
                <a:ext cx="80950" cy="55250"/>
              </a:xfrm>
              <a:custGeom>
                <a:avLst/>
                <a:gdLst/>
                <a:ahLst/>
                <a:cxnLst/>
                <a:rect l="l" t="t" r="r" b="b"/>
                <a:pathLst>
                  <a:path w="3238" h="2210" extrusionOk="0">
                    <a:moveTo>
                      <a:pt x="1" y="0"/>
                    </a:moveTo>
                    <a:lnTo>
                      <a:pt x="3237" y="0"/>
                    </a:lnTo>
                    <a:lnTo>
                      <a:pt x="3237" y="2210"/>
                    </a:lnTo>
                    <a:lnTo>
                      <a:pt x="1"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0" name="Google Shape;4150;p36"/>
              <p:cNvSpPr/>
              <p:nvPr/>
            </p:nvSpPr>
            <p:spPr>
              <a:xfrm>
                <a:off x="2512775"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1" name="Google Shape;4151;p36"/>
              <p:cNvSpPr/>
              <p:nvPr/>
            </p:nvSpPr>
            <p:spPr>
              <a:xfrm>
                <a:off x="2606850" y="1875375"/>
                <a:ext cx="80925" cy="55250"/>
              </a:xfrm>
              <a:custGeom>
                <a:avLst/>
                <a:gdLst/>
                <a:ahLst/>
                <a:cxnLst/>
                <a:rect l="l" t="t" r="r" b="b"/>
                <a:pathLst>
                  <a:path w="3237" h="2210" extrusionOk="0">
                    <a:moveTo>
                      <a:pt x="0" y="0"/>
                    </a:moveTo>
                    <a:lnTo>
                      <a:pt x="3237" y="0"/>
                    </a:lnTo>
                    <a:lnTo>
                      <a:pt x="3237" y="2210"/>
                    </a:lnTo>
                    <a:lnTo>
                      <a:pt x="0" y="221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4152" name="Google Shape;4152;p36"/>
            <p:cNvSpPr/>
            <p:nvPr/>
          </p:nvSpPr>
          <p:spPr>
            <a:xfrm>
              <a:off x="2244425" y="1459100"/>
              <a:ext cx="37875" cy="118250"/>
            </a:xfrm>
            <a:custGeom>
              <a:avLst/>
              <a:gdLst/>
              <a:ahLst/>
              <a:cxnLst/>
              <a:rect l="l" t="t" r="r" b="b"/>
              <a:pathLst>
                <a:path w="1515" h="4730" extrusionOk="0">
                  <a:moveTo>
                    <a:pt x="594" y="0"/>
                  </a:moveTo>
                  <a:cubicBezTo>
                    <a:pt x="576"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40" y="3154"/>
                  </a:lnTo>
                  <a:cubicBezTo>
                    <a:pt x="207" y="3318"/>
                    <a:pt x="1" y="3617"/>
                    <a:pt x="1" y="3936"/>
                  </a:cubicBezTo>
                  <a:cubicBezTo>
                    <a:pt x="1" y="4255"/>
                    <a:pt x="207" y="4555"/>
                    <a:pt x="540" y="4718"/>
                  </a:cubicBezTo>
                  <a:cubicBezTo>
                    <a:pt x="556" y="4725"/>
                    <a:pt x="574" y="4729"/>
                    <a:pt x="592" y="4729"/>
                  </a:cubicBezTo>
                  <a:cubicBezTo>
                    <a:pt x="628" y="4729"/>
                    <a:pt x="663" y="4714"/>
                    <a:pt x="682" y="4685"/>
                  </a:cubicBezTo>
                  <a:cubicBezTo>
                    <a:pt x="712" y="4643"/>
                    <a:pt x="695" y="4589"/>
                    <a:pt x="645" y="4564"/>
                  </a:cubicBezTo>
                  <a:cubicBezTo>
                    <a:pt x="373" y="4432"/>
                    <a:pt x="211" y="4196"/>
                    <a:pt x="211" y="3936"/>
                  </a:cubicBezTo>
                  <a:cubicBezTo>
                    <a:pt x="211" y="3675"/>
                    <a:pt x="373" y="3442"/>
                    <a:pt x="645" y="3308"/>
                  </a:cubicBezTo>
                  <a:lnTo>
                    <a:pt x="975" y="3145"/>
                  </a:lnTo>
                  <a:cubicBezTo>
                    <a:pt x="1308" y="2983"/>
                    <a:pt x="1514" y="2685"/>
                    <a:pt x="1514" y="2365"/>
                  </a:cubicBezTo>
                  <a:cubicBezTo>
                    <a:pt x="1514" y="2046"/>
                    <a:pt x="1308" y="1746"/>
                    <a:pt x="975" y="1583"/>
                  </a:cubicBezTo>
                  <a:lnTo>
                    <a:pt x="646" y="1423"/>
                  </a:lnTo>
                  <a:cubicBezTo>
                    <a:pt x="375" y="1290"/>
                    <a:pt x="212" y="1054"/>
                    <a:pt x="212" y="794"/>
                  </a:cubicBezTo>
                  <a:cubicBezTo>
                    <a:pt x="212" y="534"/>
                    <a:pt x="375" y="299"/>
                    <a:pt x="646" y="166"/>
                  </a:cubicBezTo>
                  <a:cubicBezTo>
                    <a:pt x="695" y="141"/>
                    <a:pt x="712" y="88"/>
                    <a:pt x="684" y="44"/>
                  </a:cubicBezTo>
                  <a:cubicBezTo>
                    <a:pt x="665" y="16"/>
                    <a:pt x="630" y="0"/>
                    <a:pt x="5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3" name="Google Shape;4153;p36"/>
            <p:cNvSpPr/>
            <p:nvPr/>
          </p:nvSpPr>
          <p:spPr>
            <a:xfrm>
              <a:off x="2280050" y="1459100"/>
              <a:ext cx="37800" cy="118250"/>
            </a:xfrm>
            <a:custGeom>
              <a:avLst/>
              <a:gdLst/>
              <a:ahLst/>
              <a:cxnLst/>
              <a:rect l="l" t="t" r="r" b="b"/>
              <a:pathLst>
                <a:path w="1512" h="4730" extrusionOk="0">
                  <a:moveTo>
                    <a:pt x="591" y="0"/>
                  </a:moveTo>
                  <a:cubicBezTo>
                    <a:pt x="573" y="0"/>
                    <a:pt x="555" y="4"/>
                    <a:pt x="538" y="12"/>
                  </a:cubicBezTo>
                  <a:cubicBezTo>
                    <a:pt x="207" y="176"/>
                    <a:pt x="1" y="475"/>
                    <a:pt x="1" y="794"/>
                  </a:cubicBezTo>
                  <a:cubicBezTo>
                    <a:pt x="1" y="1114"/>
                    <a:pt x="207" y="1413"/>
                    <a:pt x="538"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7" y="4729"/>
                    <a:pt x="662" y="4714"/>
                    <a:pt x="680" y="4685"/>
                  </a:cubicBezTo>
                  <a:cubicBezTo>
                    <a:pt x="709" y="4643"/>
                    <a:pt x="693" y="4589"/>
                    <a:pt x="642" y="4564"/>
                  </a:cubicBezTo>
                  <a:cubicBezTo>
                    <a:pt x="371" y="4432"/>
                    <a:pt x="209" y="4196"/>
                    <a:pt x="209" y="3936"/>
                  </a:cubicBezTo>
                  <a:cubicBezTo>
                    <a:pt x="209" y="3675"/>
                    <a:pt x="371" y="3442"/>
                    <a:pt x="642"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4" name="Google Shape;4154;p36"/>
            <p:cNvSpPr/>
            <p:nvPr/>
          </p:nvSpPr>
          <p:spPr>
            <a:xfrm>
              <a:off x="2315650" y="1459100"/>
              <a:ext cx="37825" cy="118250"/>
            </a:xfrm>
            <a:custGeom>
              <a:avLst/>
              <a:gdLst/>
              <a:ahLst/>
              <a:cxnLst/>
              <a:rect l="l" t="t" r="r" b="b"/>
              <a:pathLst>
                <a:path w="1513" h="4730" extrusionOk="0">
                  <a:moveTo>
                    <a:pt x="591" y="0"/>
                  </a:moveTo>
                  <a:cubicBezTo>
                    <a:pt x="573" y="0"/>
                    <a:pt x="555" y="4"/>
                    <a:pt x="539" y="12"/>
                  </a:cubicBezTo>
                  <a:cubicBezTo>
                    <a:pt x="206" y="176"/>
                    <a:pt x="0" y="475"/>
                    <a:pt x="0" y="794"/>
                  </a:cubicBezTo>
                  <a:cubicBezTo>
                    <a:pt x="0" y="1114"/>
                    <a:pt x="206" y="1413"/>
                    <a:pt x="539" y="1576"/>
                  </a:cubicBezTo>
                  <a:lnTo>
                    <a:pt x="870" y="1737"/>
                  </a:lnTo>
                  <a:cubicBezTo>
                    <a:pt x="1141" y="1870"/>
                    <a:pt x="1303" y="2105"/>
                    <a:pt x="1303" y="2365"/>
                  </a:cubicBezTo>
                  <a:cubicBezTo>
                    <a:pt x="1303" y="2625"/>
                    <a:pt x="1141" y="2861"/>
                    <a:pt x="870" y="2994"/>
                  </a:cubicBezTo>
                  <a:lnTo>
                    <a:pt x="539" y="3154"/>
                  </a:lnTo>
                  <a:cubicBezTo>
                    <a:pt x="206" y="3318"/>
                    <a:pt x="0" y="3617"/>
                    <a:pt x="0" y="3936"/>
                  </a:cubicBezTo>
                  <a:cubicBezTo>
                    <a:pt x="0" y="4255"/>
                    <a:pt x="206" y="4555"/>
                    <a:pt x="539" y="4718"/>
                  </a:cubicBezTo>
                  <a:cubicBezTo>
                    <a:pt x="555" y="4725"/>
                    <a:pt x="573" y="4729"/>
                    <a:pt x="591" y="4729"/>
                  </a:cubicBezTo>
                  <a:cubicBezTo>
                    <a:pt x="627" y="4729"/>
                    <a:pt x="664" y="4714"/>
                    <a:pt x="680" y="4685"/>
                  </a:cubicBezTo>
                  <a:cubicBezTo>
                    <a:pt x="710" y="4643"/>
                    <a:pt x="693" y="4589"/>
                    <a:pt x="643" y="4564"/>
                  </a:cubicBezTo>
                  <a:cubicBezTo>
                    <a:pt x="371" y="4432"/>
                    <a:pt x="209" y="4196"/>
                    <a:pt x="209" y="3936"/>
                  </a:cubicBezTo>
                  <a:cubicBezTo>
                    <a:pt x="209" y="3675"/>
                    <a:pt x="371" y="3442"/>
                    <a:pt x="643" y="3308"/>
                  </a:cubicBezTo>
                  <a:lnTo>
                    <a:pt x="974" y="3145"/>
                  </a:lnTo>
                  <a:cubicBezTo>
                    <a:pt x="1306" y="2983"/>
                    <a:pt x="1512" y="2685"/>
                    <a:pt x="1512" y="2365"/>
                  </a:cubicBezTo>
                  <a:cubicBezTo>
                    <a:pt x="1512" y="2046"/>
                    <a:pt x="1306" y="1746"/>
                    <a:pt x="974" y="1583"/>
                  </a:cubicBezTo>
                  <a:lnTo>
                    <a:pt x="644" y="1423"/>
                  </a:lnTo>
                  <a:cubicBezTo>
                    <a:pt x="372" y="1290"/>
                    <a:pt x="210" y="1054"/>
                    <a:pt x="210" y="794"/>
                  </a:cubicBezTo>
                  <a:cubicBezTo>
                    <a:pt x="210" y="534"/>
                    <a:pt x="372" y="299"/>
                    <a:pt x="644" y="166"/>
                  </a:cubicBezTo>
                  <a:cubicBezTo>
                    <a:pt x="694" y="141"/>
                    <a:pt x="711" y="88"/>
                    <a:pt x="681" y="44"/>
                  </a:cubicBezTo>
                  <a:cubicBezTo>
                    <a:pt x="662" y="16"/>
                    <a:pt x="627" y="0"/>
                    <a:pt x="5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5" name="Google Shape;4155;p36"/>
            <p:cNvSpPr/>
            <p:nvPr/>
          </p:nvSpPr>
          <p:spPr>
            <a:xfrm>
              <a:off x="2351250" y="1459100"/>
              <a:ext cx="37825" cy="118250"/>
            </a:xfrm>
            <a:custGeom>
              <a:avLst/>
              <a:gdLst/>
              <a:ahLst/>
              <a:cxnLst/>
              <a:rect l="l" t="t" r="r" b="b"/>
              <a:pathLst>
                <a:path w="1513" h="4730" extrusionOk="0">
                  <a:moveTo>
                    <a:pt x="593" y="0"/>
                  </a:moveTo>
                  <a:cubicBezTo>
                    <a:pt x="575" y="0"/>
                    <a:pt x="556" y="4"/>
                    <a:pt x="539" y="12"/>
                  </a:cubicBezTo>
                  <a:cubicBezTo>
                    <a:pt x="208" y="176"/>
                    <a:pt x="2" y="475"/>
                    <a:pt x="2" y="794"/>
                  </a:cubicBezTo>
                  <a:cubicBezTo>
                    <a:pt x="2" y="1114"/>
                    <a:pt x="208" y="1413"/>
                    <a:pt x="539" y="1576"/>
                  </a:cubicBezTo>
                  <a:lnTo>
                    <a:pt x="869" y="1737"/>
                  </a:lnTo>
                  <a:cubicBezTo>
                    <a:pt x="1141" y="1870"/>
                    <a:pt x="1304" y="2105"/>
                    <a:pt x="1304" y="2365"/>
                  </a:cubicBezTo>
                  <a:cubicBezTo>
                    <a:pt x="1304" y="2625"/>
                    <a:pt x="1141" y="2861"/>
                    <a:pt x="869" y="2994"/>
                  </a:cubicBezTo>
                  <a:lnTo>
                    <a:pt x="538" y="3154"/>
                  </a:lnTo>
                  <a:cubicBezTo>
                    <a:pt x="207" y="3318"/>
                    <a:pt x="1" y="3617"/>
                    <a:pt x="1" y="3936"/>
                  </a:cubicBezTo>
                  <a:cubicBezTo>
                    <a:pt x="1" y="4255"/>
                    <a:pt x="207" y="4555"/>
                    <a:pt x="538" y="4718"/>
                  </a:cubicBezTo>
                  <a:cubicBezTo>
                    <a:pt x="555" y="4725"/>
                    <a:pt x="573" y="4729"/>
                    <a:pt x="591" y="4729"/>
                  </a:cubicBezTo>
                  <a:cubicBezTo>
                    <a:pt x="629" y="4729"/>
                    <a:pt x="663" y="4714"/>
                    <a:pt x="682" y="4685"/>
                  </a:cubicBezTo>
                  <a:cubicBezTo>
                    <a:pt x="711" y="4643"/>
                    <a:pt x="694" y="4589"/>
                    <a:pt x="645" y="4564"/>
                  </a:cubicBezTo>
                  <a:cubicBezTo>
                    <a:pt x="373" y="4432"/>
                    <a:pt x="210" y="4196"/>
                    <a:pt x="210" y="3936"/>
                  </a:cubicBezTo>
                  <a:cubicBezTo>
                    <a:pt x="210" y="3675"/>
                    <a:pt x="373" y="3442"/>
                    <a:pt x="645" y="3308"/>
                  </a:cubicBezTo>
                  <a:lnTo>
                    <a:pt x="975" y="3145"/>
                  </a:lnTo>
                  <a:cubicBezTo>
                    <a:pt x="1307" y="2983"/>
                    <a:pt x="1513" y="2685"/>
                    <a:pt x="1513" y="2365"/>
                  </a:cubicBezTo>
                  <a:cubicBezTo>
                    <a:pt x="1513" y="2046"/>
                    <a:pt x="1307" y="1746"/>
                    <a:pt x="975" y="1583"/>
                  </a:cubicBezTo>
                  <a:lnTo>
                    <a:pt x="646" y="1423"/>
                  </a:lnTo>
                  <a:cubicBezTo>
                    <a:pt x="374" y="1290"/>
                    <a:pt x="212" y="1054"/>
                    <a:pt x="212" y="794"/>
                  </a:cubicBezTo>
                  <a:cubicBezTo>
                    <a:pt x="212" y="534"/>
                    <a:pt x="374" y="299"/>
                    <a:pt x="646" y="166"/>
                  </a:cubicBezTo>
                  <a:cubicBezTo>
                    <a:pt x="694"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6" name="Google Shape;4156;p36"/>
            <p:cNvSpPr/>
            <p:nvPr/>
          </p:nvSpPr>
          <p:spPr>
            <a:xfrm>
              <a:off x="2386875" y="1459100"/>
              <a:ext cx="37850" cy="118250"/>
            </a:xfrm>
            <a:custGeom>
              <a:avLst/>
              <a:gdLst/>
              <a:ahLst/>
              <a:cxnLst/>
              <a:rect l="l" t="t" r="r" b="b"/>
              <a:pathLst>
                <a:path w="1514" h="4730" extrusionOk="0">
                  <a:moveTo>
                    <a:pt x="592" y="0"/>
                  </a:moveTo>
                  <a:cubicBezTo>
                    <a:pt x="574" y="0"/>
                    <a:pt x="556" y="4"/>
                    <a:pt x="539" y="12"/>
                  </a:cubicBezTo>
                  <a:cubicBezTo>
                    <a:pt x="206" y="176"/>
                    <a:pt x="0" y="475"/>
                    <a:pt x="0" y="794"/>
                  </a:cubicBezTo>
                  <a:cubicBezTo>
                    <a:pt x="0" y="1114"/>
                    <a:pt x="206" y="1413"/>
                    <a:pt x="539" y="1576"/>
                  </a:cubicBezTo>
                  <a:lnTo>
                    <a:pt x="870" y="1737"/>
                  </a:lnTo>
                  <a:cubicBezTo>
                    <a:pt x="1142"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4" y="4729"/>
                    <a:pt x="592" y="4729"/>
                  </a:cubicBezTo>
                  <a:cubicBezTo>
                    <a:pt x="628" y="4729"/>
                    <a:pt x="663" y="4714"/>
                    <a:pt x="682" y="4685"/>
                  </a:cubicBezTo>
                  <a:cubicBezTo>
                    <a:pt x="711" y="4643"/>
                    <a:pt x="695" y="4589"/>
                    <a:pt x="644" y="4564"/>
                  </a:cubicBezTo>
                  <a:cubicBezTo>
                    <a:pt x="373" y="4432"/>
                    <a:pt x="210" y="4196"/>
                    <a:pt x="210" y="3936"/>
                  </a:cubicBezTo>
                  <a:cubicBezTo>
                    <a:pt x="210" y="3675"/>
                    <a:pt x="373" y="3442"/>
                    <a:pt x="644" y="3308"/>
                  </a:cubicBezTo>
                  <a:lnTo>
                    <a:pt x="975" y="3145"/>
                  </a:lnTo>
                  <a:cubicBezTo>
                    <a:pt x="1308" y="2983"/>
                    <a:pt x="1514" y="2685"/>
                    <a:pt x="1514" y="2365"/>
                  </a:cubicBezTo>
                  <a:cubicBezTo>
                    <a:pt x="1514" y="2046"/>
                    <a:pt x="1308" y="1746"/>
                    <a:pt x="975" y="1583"/>
                  </a:cubicBezTo>
                  <a:lnTo>
                    <a:pt x="644" y="1423"/>
                  </a:lnTo>
                  <a:cubicBezTo>
                    <a:pt x="373" y="1290"/>
                    <a:pt x="210" y="1054"/>
                    <a:pt x="210" y="794"/>
                  </a:cubicBezTo>
                  <a:cubicBezTo>
                    <a:pt x="210" y="534"/>
                    <a:pt x="373" y="299"/>
                    <a:pt x="644" y="166"/>
                  </a:cubicBezTo>
                  <a:cubicBezTo>
                    <a:pt x="695" y="141"/>
                    <a:pt x="711" y="88"/>
                    <a:pt x="682" y="44"/>
                  </a:cubicBezTo>
                  <a:cubicBezTo>
                    <a:pt x="662"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7" name="Google Shape;4157;p36"/>
            <p:cNvSpPr/>
            <p:nvPr/>
          </p:nvSpPr>
          <p:spPr>
            <a:xfrm>
              <a:off x="2422475" y="1459100"/>
              <a:ext cx="37900" cy="118250"/>
            </a:xfrm>
            <a:custGeom>
              <a:avLst/>
              <a:gdLst/>
              <a:ahLst/>
              <a:cxnLst/>
              <a:rect l="l" t="t" r="r" b="b"/>
              <a:pathLst>
                <a:path w="1516" h="4730" extrusionOk="0">
                  <a:moveTo>
                    <a:pt x="593" y="0"/>
                  </a:moveTo>
                  <a:cubicBezTo>
                    <a:pt x="575" y="0"/>
                    <a:pt x="557" y="4"/>
                    <a:pt x="541" y="12"/>
                  </a:cubicBezTo>
                  <a:cubicBezTo>
                    <a:pt x="208" y="176"/>
                    <a:pt x="2" y="475"/>
                    <a:pt x="2" y="794"/>
                  </a:cubicBezTo>
                  <a:cubicBezTo>
                    <a:pt x="2" y="1114"/>
                    <a:pt x="208" y="1413"/>
                    <a:pt x="541" y="1576"/>
                  </a:cubicBezTo>
                  <a:lnTo>
                    <a:pt x="870" y="1737"/>
                  </a:lnTo>
                  <a:cubicBezTo>
                    <a:pt x="1141" y="1870"/>
                    <a:pt x="1304" y="2105"/>
                    <a:pt x="1304" y="2365"/>
                  </a:cubicBezTo>
                  <a:cubicBezTo>
                    <a:pt x="1304" y="2625"/>
                    <a:pt x="1141"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2" y="4714"/>
                    <a:pt x="683" y="4685"/>
                  </a:cubicBezTo>
                  <a:cubicBezTo>
                    <a:pt x="713" y="4643"/>
                    <a:pt x="696" y="4589"/>
                    <a:pt x="646" y="4564"/>
                  </a:cubicBezTo>
                  <a:cubicBezTo>
                    <a:pt x="374" y="4432"/>
                    <a:pt x="212" y="4196"/>
                    <a:pt x="212" y="3936"/>
                  </a:cubicBezTo>
                  <a:cubicBezTo>
                    <a:pt x="212" y="3675"/>
                    <a:pt x="374" y="3442"/>
                    <a:pt x="646" y="3308"/>
                  </a:cubicBezTo>
                  <a:lnTo>
                    <a:pt x="976" y="3145"/>
                  </a:lnTo>
                  <a:cubicBezTo>
                    <a:pt x="1309" y="2983"/>
                    <a:pt x="1515" y="2685"/>
                    <a:pt x="1515" y="2365"/>
                  </a:cubicBezTo>
                  <a:cubicBezTo>
                    <a:pt x="1515" y="2046"/>
                    <a:pt x="1309" y="1746"/>
                    <a:pt x="976" y="1583"/>
                  </a:cubicBezTo>
                  <a:lnTo>
                    <a:pt x="646" y="1423"/>
                  </a:lnTo>
                  <a:cubicBezTo>
                    <a:pt x="374" y="1290"/>
                    <a:pt x="212" y="1054"/>
                    <a:pt x="212" y="794"/>
                  </a:cubicBezTo>
                  <a:cubicBezTo>
                    <a:pt x="212" y="534"/>
                    <a:pt x="374" y="299"/>
                    <a:pt x="646" y="166"/>
                  </a:cubicBezTo>
                  <a:cubicBezTo>
                    <a:pt x="696" y="141"/>
                    <a:pt x="713" y="88"/>
                    <a:pt x="683"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8" name="Google Shape;4158;p36"/>
            <p:cNvSpPr/>
            <p:nvPr/>
          </p:nvSpPr>
          <p:spPr>
            <a:xfrm>
              <a:off x="2458075" y="1459100"/>
              <a:ext cx="37850" cy="118250"/>
            </a:xfrm>
            <a:custGeom>
              <a:avLst/>
              <a:gdLst/>
              <a:ahLst/>
              <a:cxnLst/>
              <a:rect l="l" t="t" r="r" b="b"/>
              <a:pathLst>
                <a:path w="1514" h="4730" extrusionOk="0">
                  <a:moveTo>
                    <a:pt x="592" y="0"/>
                  </a:moveTo>
                  <a:cubicBezTo>
                    <a:pt x="574" y="0"/>
                    <a:pt x="556" y="4"/>
                    <a:pt x="539" y="12"/>
                  </a:cubicBezTo>
                  <a:cubicBezTo>
                    <a:pt x="207" y="176"/>
                    <a:pt x="0" y="475"/>
                    <a:pt x="0" y="794"/>
                  </a:cubicBezTo>
                  <a:cubicBezTo>
                    <a:pt x="0" y="1114"/>
                    <a:pt x="207" y="1413"/>
                    <a:pt x="539" y="1576"/>
                  </a:cubicBezTo>
                  <a:lnTo>
                    <a:pt x="870" y="1737"/>
                  </a:lnTo>
                  <a:cubicBezTo>
                    <a:pt x="1142" y="1870"/>
                    <a:pt x="1304" y="2105"/>
                    <a:pt x="1304" y="2365"/>
                  </a:cubicBezTo>
                  <a:cubicBezTo>
                    <a:pt x="1304" y="2625"/>
                    <a:pt x="1142" y="2861"/>
                    <a:pt x="870" y="2994"/>
                  </a:cubicBezTo>
                  <a:lnTo>
                    <a:pt x="539" y="3154"/>
                  </a:lnTo>
                  <a:cubicBezTo>
                    <a:pt x="207" y="3318"/>
                    <a:pt x="0" y="3617"/>
                    <a:pt x="0" y="3936"/>
                  </a:cubicBezTo>
                  <a:cubicBezTo>
                    <a:pt x="0" y="4255"/>
                    <a:pt x="207" y="4555"/>
                    <a:pt x="539" y="4718"/>
                  </a:cubicBezTo>
                  <a:cubicBezTo>
                    <a:pt x="556" y="4725"/>
                    <a:pt x="574" y="4729"/>
                    <a:pt x="592" y="4729"/>
                  </a:cubicBezTo>
                  <a:cubicBezTo>
                    <a:pt x="628" y="4729"/>
                    <a:pt x="664" y="4714"/>
                    <a:pt x="682" y="4685"/>
                  </a:cubicBezTo>
                  <a:cubicBezTo>
                    <a:pt x="711" y="4643"/>
                    <a:pt x="695" y="4589"/>
                    <a:pt x="644" y="4564"/>
                  </a:cubicBezTo>
                  <a:cubicBezTo>
                    <a:pt x="373" y="4432"/>
                    <a:pt x="211" y="4196"/>
                    <a:pt x="211" y="3936"/>
                  </a:cubicBezTo>
                  <a:cubicBezTo>
                    <a:pt x="211" y="3675"/>
                    <a:pt x="373" y="3442"/>
                    <a:pt x="644" y="3308"/>
                  </a:cubicBezTo>
                  <a:lnTo>
                    <a:pt x="976" y="3145"/>
                  </a:lnTo>
                  <a:cubicBezTo>
                    <a:pt x="1308" y="2983"/>
                    <a:pt x="1514" y="2685"/>
                    <a:pt x="1514" y="2365"/>
                  </a:cubicBezTo>
                  <a:cubicBezTo>
                    <a:pt x="1514" y="2046"/>
                    <a:pt x="1308" y="1746"/>
                    <a:pt x="976" y="1583"/>
                  </a:cubicBezTo>
                  <a:lnTo>
                    <a:pt x="644" y="1423"/>
                  </a:lnTo>
                  <a:cubicBezTo>
                    <a:pt x="373" y="1290"/>
                    <a:pt x="211" y="1054"/>
                    <a:pt x="211" y="794"/>
                  </a:cubicBezTo>
                  <a:cubicBezTo>
                    <a:pt x="211" y="534"/>
                    <a:pt x="373" y="299"/>
                    <a:pt x="644" y="166"/>
                  </a:cubicBezTo>
                  <a:cubicBezTo>
                    <a:pt x="694" y="141"/>
                    <a:pt x="711"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59" name="Google Shape;4159;p36"/>
            <p:cNvSpPr/>
            <p:nvPr/>
          </p:nvSpPr>
          <p:spPr>
            <a:xfrm>
              <a:off x="2493700" y="1459100"/>
              <a:ext cx="37850" cy="118250"/>
            </a:xfrm>
            <a:custGeom>
              <a:avLst/>
              <a:gdLst/>
              <a:ahLst/>
              <a:cxnLst/>
              <a:rect l="l" t="t" r="r" b="b"/>
              <a:pathLst>
                <a:path w="1514" h="4730" extrusionOk="0">
                  <a:moveTo>
                    <a:pt x="592" y="0"/>
                  </a:moveTo>
                  <a:cubicBezTo>
                    <a:pt x="574" y="0"/>
                    <a:pt x="556" y="4"/>
                    <a:pt x="540" y="12"/>
                  </a:cubicBezTo>
                  <a:cubicBezTo>
                    <a:pt x="207" y="176"/>
                    <a:pt x="1" y="475"/>
                    <a:pt x="1" y="794"/>
                  </a:cubicBezTo>
                  <a:cubicBezTo>
                    <a:pt x="1" y="1114"/>
                    <a:pt x="207" y="1413"/>
                    <a:pt x="540" y="1576"/>
                  </a:cubicBezTo>
                  <a:lnTo>
                    <a:pt x="869" y="1737"/>
                  </a:lnTo>
                  <a:cubicBezTo>
                    <a:pt x="1140" y="1870"/>
                    <a:pt x="1303" y="2105"/>
                    <a:pt x="1303" y="2365"/>
                  </a:cubicBezTo>
                  <a:cubicBezTo>
                    <a:pt x="1303" y="2625"/>
                    <a:pt x="1140" y="2861"/>
                    <a:pt x="869" y="2994"/>
                  </a:cubicBezTo>
                  <a:lnTo>
                    <a:pt x="538" y="3154"/>
                  </a:lnTo>
                  <a:cubicBezTo>
                    <a:pt x="206" y="3318"/>
                    <a:pt x="0" y="3617"/>
                    <a:pt x="0" y="3936"/>
                  </a:cubicBezTo>
                  <a:cubicBezTo>
                    <a:pt x="0" y="4255"/>
                    <a:pt x="206" y="4555"/>
                    <a:pt x="538" y="4718"/>
                  </a:cubicBezTo>
                  <a:cubicBezTo>
                    <a:pt x="555" y="4725"/>
                    <a:pt x="573" y="4729"/>
                    <a:pt x="591" y="4729"/>
                  </a:cubicBezTo>
                  <a:cubicBezTo>
                    <a:pt x="628" y="4729"/>
                    <a:pt x="663" y="4714"/>
                    <a:pt x="681" y="4685"/>
                  </a:cubicBezTo>
                  <a:cubicBezTo>
                    <a:pt x="711" y="4643"/>
                    <a:pt x="694" y="4589"/>
                    <a:pt x="644" y="4564"/>
                  </a:cubicBezTo>
                  <a:cubicBezTo>
                    <a:pt x="372" y="4432"/>
                    <a:pt x="210" y="4196"/>
                    <a:pt x="210" y="3936"/>
                  </a:cubicBezTo>
                  <a:cubicBezTo>
                    <a:pt x="210" y="3675"/>
                    <a:pt x="372" y="3442"/>
                    <a:pt x="644" y="3308"/>
                  </a:cubicBezTo>
                  <a:lnTo>
                    <a:pt x="975" y="3145"/>
                  </a:lnTo>
                  <a:cubicBezTo>
                    <a:pt x="1307" y="2983"/>
                    <a:pt x="1513" y="2685"/>
                    <a:pt x="1513" y="2365"/>
                  </a:cubicBezTo>
                  <a:cubicBezTo>
                    <a:pt x="1513" y="2046"/>
                    <a:pt x="1307" y="1746"/>
                    <a:pt x="975" y="1583"/>
                  </a:cubicBezTo>
                  <a:lnTo>
                    <a:pt x="645" y="1423"/>
                  </a:lnTo>
                  <a:cubicBezTo>
                    <a:pt x="373" y="1290"/>
                    <a:pt x="211" y="1054"/>
                    <a:pt x="211" y="794"/>
                  </a:cubicBezTo>
                  <a:cubicBezTo>
                    <a:pt x="211" y="534"/>
                    <a:pt x="373" y="299"/>
                    <a:pt x="645" y="166"/>
                  </a:cubicBezTo>
                  <a:cubicBezTo>
                    <a:pt x="695" y="141"/>
                    <a:pt x="712" y="88"/>
                    <a:pt x="682"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0" name="Google Shape;4160;p36"/>
            <p:cNvSpPr/>
            <p:nvPr/>
          </p:nvSpPr>
          <p:spPr>
            <a:xfrm>
              <a:off x="2529300" y="1459100"/>
              <a:ext cx="37850" cy="118250"/>
            </a:xfrm>
            <a:custGeom>
              <a:avLst/>
              <a:gdLst/>
              <a:ahLst/>
              <a:cxnLst/>
              <a:rect l="l" t="t" r="r" b="b"/>
              <a:pathLst>
                <a:path w="1514" h="4730" extrusionOk="0">
                  <a:moveTo>
                    <a:pt x="592" y="0"/>
                  </a:moveTo>
                  <a:cubicBezTo>
                    <a:pt x="574" y="0"/>
                    <a:pt x="556" y="4"/>
                    <a:pt x="539" y="12"/>
                  </a:cubicBezTo>
                  <a:cubicBezTo>
                    <a:pt x="207" y="176"/>
                    <a:pt x="1" y="475"/>
                    <a:pt x="1" y="794"/>
                  </a:cubicBezTo>
                  <a:cubicBezTo>
                    <a:pt x="1" y="1114"/>
                    <a:pt x="207" y="1413"/>
                    <a:pt x="539" y="1576"/>
                  </a:cubicBezTo>
                  <a:lnTo>
                    <a:pt x="870" y="1737"/>
                  </a:lnTo>
                  <a:cubicBezTo>
                    <a:pt x="1142" y="1870"/>
                    <a:pt x="1304" y="2105"/>
                    <a:pt x="1304" y="2365"/>
                  </a:cubicBezTo>
                  <a:cubicBezTo>
                    <a:pt x="1304" y="2625"/>
                    <a:pt x="1142" y="2861"/>
                    <a:pt x="870" y="2994"/>
                  </a:cubicBezTo>
                  <a:lnTo>
                    <a:pt x="539" y="3154"/>
                  </a:lnTo>
                  <a:cubicBezTo>
                    <a:pt x="207" y="3318"/>
                    <a:pt x="1" y="3617"/>
                    <a:pt x="1" y="3936"/>
                  </a:cubicBezTo>
                  <a:cubicBezTo>
                    <a:pt x="1" y="4255"/>
                    <a:pt x="207" y="4555"/>
                    <a:pt x="539" y="4718"/>
                  </a:cubicBezTo>
                  <a:cubicBezTo>
                    <a:pt x="556" y="4725"/>
                    <a:pt x="574" y="4729"/>
                    <a:pt x="592" y="4729"/>
                  </a:cubicBezTo>
                  <a:cubicBezTo>
                    <a:pt x="628" y="4729"/>
                    <a:pt x="663" y="4714"/>
                    <a:pt x="683" y="4685"/>
                  </a:cubicBezTo>
                  <a:cubicBezTo>
                    <a:pt x="712" y="4643"/>
                    <a:pt x="695" y="4589"/>
                    <a:pt x="646" y="4564"/>
                  </a:cubicBezTo>
                  <a:cubicBezTo>
                    <a:pt x="374" y="4432"/>
                    <a:pt x="211" y="4196"/>
                    <a:pt x="211" y="3936"/>
                  </a:cubicBezTo>
                  <a:cubicBezTo>
                    <a:pt x="211" y="3675"/>
                    <a:pt x="374" y="3442"/>
                    <a:pt x="646" y="3308"/>
                  </a:cubicBezTo>
                  <a:lnTo>
                    <a:pt x="976" y="3145"/>
                  </a:lnTo>
                  <a:cubicBezTo>
                    <a:pt x="1308" y="2983"/>
                    <a:pt x="1514" y="2685"/>
                    <a:pt x="1514" y="2365"/>
                  </a:cubicBezTo>
                  <a:cubicBezTo>
                    <a:pt x="1514" y="2046"/>
                    <a:pt x="1308" y="1746"/>
                    <a:pt x="976" y="1583"/>
                  </a:cubicBezTo>
                  <a:lnTo>
                    <a:pt x="646" y="1423"/>
                  </a:lnTo>
                  <a:cubicBezTo>
                    <a:pt x="374" y="1290"/>
                    <a:pt x="211" y="1054"/>
                    <a:pt x="211" y="794"/>
                  </a:cubicBezTo>
                  <a:cubicBezTo>
                    <a:pt x="211" y="534"/>
                    <a:pt x="374" y="299"/>
                    <a:pt x="646" y="166"/>
                  </a:cubicBezTo>
                  <a:cubicBezTo>
                    <a:pt x="694" y="141"/>
                    <a:pt x="712" y="88"/>
                    <a:pt x="683" y="44"/>
                  </a:cubicBezTo>
                  <a:cubicBezTo>
                    <a:pt x="663"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1" name="Google Shape;4161;p36"/>
            <p:cNvSpPr/>
            <p:nvPr/>
          </p:nvSpPr>
          <p:spPr>
            <a:xfrm>
              <a:off x="2564925" y="1459100"/>
              <a:ext cx="37875" cy="118250"/>
            </a:xfrm>
            <a:custGeom>
              <a:avLst/>
              <a:gdLst/>
              <a:ahLst/>
              <a:cxnLst/>
              <a:rect l="l" t="t" r="r" b="b"/>
              <a:pathLst>
                <a:path w="1515" h="4730" extrusionOk="0">
                  <a:moveTo>
                    <a:pt x="592" y="0"/>
                  </a:moveTo>
                  <a:cubicBezTo>
                    <a:pt x="575" y="0"/>
                    <a:pt x="556" y="4"/>
                    <a:pt x="540" y="12"/>
                  </a:cubicBezTo>
                  <a:cubicBezTo>
                    <a:pt x="207" y="176"/>
                    <a:pt x="1" y="475"/>
                    <a:pt x="1" y="794"/>
                  </a:cubicBezTo>
                  <a:cubicBezTo>
                    <a:pt x="1" y="1114"/>
                    <a:pt x="207" y="1413"/>
                    <a:pt x="540" y="1576"/>
                  </a:cubicBezTo>
                  <a:lnTo>
                    <a:pt x="870" y="1737"/>
                  </a:lnTo>
                  <a:cubicBezTo>
                    <a:pt x="1141" y="1870"/>
                    <a:pt x="1303" y="2105"/>
                    <a:pt x="1303" y="2365"/>
                  </a:cubicBezTo>
                  <a:cubicBezTo>
                    <a:pt x="1303" y="2625"/>
                    <a:pt x="1142" y="2861"/>
                    <a:pt x="870" y="2994"/>
                  </a:cubicBezTo>
                  <a:lnTo>
                    <a:pt x="539" y="3154"/>
                  </a:lnTo>
                  <a:cubicBezTo>
                    <a:pt x="206" y="3318"/>
                    <a:pt x="0" y="3617"/>
                    <a:pt x="0" y="3936"/>
                  </a:cubicBezTo>
                  <a:cubicBezTo>
                    <a:pt x="0" y="4255"/>
                    <a:pt x="206" y="4555"/>
                    <a:pt x="539" y="4718"/>
                  </a:cubicBezTo>
                  <a:cubicBezTo>
                    <a:pt x="556" y="4725"/>
                    <a:pt x="573" y="4729"/>
                    <a:pt x="592" y="4729"/>
                  </a:cubicBezTo>
                  <a:cubicBezTo>
                    <a:pt x="628" y="4729"/>
                    <a:pt x="663" y="4714"/>
                    <a:pt x="682" y="4685"/>
                  </a:cubicBezTo>
                  <a:cubicBezTo>
                    <a:pt x="712" y="4643"/>
                    <a:pt x="696" y="4589"/>
                    <a:pt x="645" y="4564"/>
                  </a:cubicBezTo>
                  <a:cubicBezTo>
                    <a:pt x="374" y="4432"/>
                    <a:pt x="211" y="4196"/>
                    <a:pt x="211" y="3936"/>
                  </a:cubicBezTo>
                  <a:cubicBezTo>
                    <a:pt x="211" y="3675"/>
                    <a:pt x="373" y="3442"/>
                    <a:pt x="645" y="3308"/>
                  </a:cubicBezTo>
                  <a:lnTo>
                    <a:pt x="977" y="3145"/>
                  </a:lnTo>
                  <a:cubicBezTo>
                    <a:pt x="1308" y="2983"/>
                    <a:pt x="1515" y="2685"/>
                    <a:pt x="1515" y="2365"/>
                  </a:cubicBezTo>
                  <a:cubicBezTo>
                    <a:pt x="1515" y="2046"/>
                    <a:pt x="1308" y="1746"/>
                    <a:pt x="977" y="1583"/>
                  </a:cubicBezTo>
                  <a:lnTo>
                    <a:pt x="645" y="1423"/>
                  </a:lnTo>
                  <a:cubicBezTo>
                    <a:pt x="374" y="1290"/>
                    <a:pt x="211" y="1054"/>
                    <a:pt x="211" y="794"/>
                  </a:cubicBezTo>
                  <a:cubicBezTo>
                    <a:pt x="211" y="534"/>
                    <a:pt x="373" y="299"/>
                    <a:pt x="645" y="166"/>
                  </a:cubicBezTo>
                  <a:cubicBezTo>
                    <a:pt x="696" y="141"/>
                    <a:pt x="712" y="88"/>
                    <a:pt x="682" y="44"/>
                  </a:cubicBezTo>
                  <a:cubicBezTo>
                    <a:pt x="664" y="16"/>
                    <a:pt x="628"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2" name="Google Shape;4162;p36"/>
            <p:cNvSpPr/>
            <p:nvPr/>
          </p:nvSpPr>
          <p:spPr>
            <a:xfrm>
              <a:off x="2600500" y="1459100"/>
              <a:ext cx="37850" cy="118250"/>
            </a:xfrm>
            <a:custGeom>
              <a:avLst/>
              <a:gdLst/>
              <a:ahLst/>
              <a:cxnLst/>
              <a:rect l="l" t="t" r="r" b="b"/>
              <a:pathLst>
                <a:path w="1514" h="4730" extrusionOk="0">
                  <a:moveTo>
                    <a:pt x="592" y="0"/>
                  </a:moveTo>
                  <a:cubicBezTo>
                    <a:pt x="575" y="0"/>
                    <a:pt x="556" y="4"/>
                    <a:pt x="540" y="12"/>
                  </a:cubicBezTo>
                  <a:cubicBezTo>
                    <a:pt x="207" y="176"/>
                    <a:pt x="1" y="475"/>
                    <a:pt x="1" y="794"/>
                  </a:cubicBezTo>
                  <a:cubicBezTo>
                    <a:pt x="1" y="1114"/>
                    <a:pt x="207" y="1413"/>
                    <a:pt x="540" y="1576"/>
                  </a:cubicBezTo>
                  <a:lnTo>
                    <a:pt x="869" y="1737"/>
                  </a:lnTo>
                  <a:cubicBezTo>
                    <a:pt x="1141" y="1870"/>
                    <a:pt x="1303" y="2105"/>
                    <a:pt x="1303" y="2365"/>
                  </a:cubicBezTo>
                  <a:cubicBezTo>
                    <a:pt x="1303" y="2625"/>
                    <a:pt x="1141" y="2861"/>
                    <a:pt x="869" y="2994"/>
                  </a:cubicBezTo>
                  <a:lnTo>
                    <a:pt x="540" y="3154"/>
                  </a:lnTo>
                  <a:cubicBezTo>
                    <a:pt x="207" y="3318"/>
                    <a:pt x="1" y="3617"/>
                    <a:pt x="1" y="3936"/>
                  </a:cubicBezTo>
                  <a:cubicBezTo>
                    <a:pt x="1" y="4255"/>
                    <a:pt x="207" y="4555"/>
                    <a:pt x="540" y="4718"/>
                  </a:cubicBezTo>
                  <a:cubicBezTo>
                    <a:pt x="556" y="4725"/>
                    <a:pt x="575" y="4729"/>
                    <a:pt x="592" y="4729"/>
                  </a:cubicBezTo>
                  <a:cubicBezTo>
                    <a:pt x="628" y="4729"/>
                    <a:pt x="663" y="4714"/>
                    <a:pt x="682" y="4685"/>
                  </a:cubicBezTo>
                  <a:cubicBezTo>
                    <a:pt x="711" y="4643"/>
                    <a:pt x="694" y="4589"/>
                    <a:pt x="644" y="4564"/>
                  </a:cubicBezTo>
                  <a:cubicBezTo>
                    <a:pt x="373" y="4432"/>
                    <a:pt x="210" y="4196"/>
                    <a:pt x="210" y="3936"/>
                  </a:cubicBezTo>
                  <a:cubicBezTo>
                    <a:pt x="210" y="3675"/>
                    <a:pt x="373" y="3442"/>
                    <a:pt x="644" y="3308"/>
                  </a:cubicBezTo>
                  <a:lnTo>
                    <a:pt x="975" y="3145"/>
                  </a:lnTo>
                  <a:cubicBezTo>
                    <a:pt x="1307" y="2983"/>
                    <a:pt x="1513" y="2685"/>
                    <a:pt x="1513" y="2365"/>
                  </a:cubicBezTo>
                  <a:cubicBezTo>
                    <a:pt x="1513" y="2046"/>
                    <a:pt x="1307" y="1746"/>
                    <a:pt x="975" y="1583"/>
                  </a:cubicBezTo>
                  <a:lnTo>
                    <a:pt x="646" y="1423"/>
                  </a:lnTo>
                  <a:cubicBezTo>
                    <a:pt x="374" y="1290"/>
                    <a:pt x="211" y="1054"/>
                    <a:pt x="211" y="794"/>
                  </a:cubicBezTo>
                  <a:cubicBezTo>
                    <a:pt x="211" y="534"/>
                    <a:pt x="374" y="299"/>
                    <a:pt x="646" y="166"/>
                  </a:cubicBezTo>
                  <a:cubicBezTo>
                    <a:pt x="694" y="141"/>
                    <a:pt x="711" y="88"/>
                    <a:pt x="683" y="44"/>
                  </a:cubicBezTo>
                  <a:cubicBezTo>
                    <a:pt x="663" y="16"/>
                    <a:pt x="629" y="0"/>
                    <a:pt x="5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63" name="Google Shape;4163;p36"/>
            <p:cNvSpPr/>
            <p:nvPr/>
          </p:nvSpPr>
          <p:spPr>
            <a:xfrm>
              <a:off x="2636125" y="1459100"/>
              <a:ext cx="37875" cy="118250"/>
            </a:xfrm>
            <a:custGeom>
              <a:avLst/>
              <a:gdLst/>
              <a:ahLst/>
              <a:cxnLst/>
              <a:rect l="l" t="t" r="r" b="b"/>
              <a:pathLst>
                <a:path w="1515" h="4730" extrusionOk="0">
                  <a:moveTo>
                    <a:pt x="593" y="0"/>
                  </a:moveTo>
                  <a:cubicBezTo>
                    <a:pt x="575" y="0"/>
                    <a:pt x="557" y="4"/>
                    <a:pt x="540" y="12"/>
                  </a:cubicBezTo>
                  <a:cubicBezTo>
                    <a:pt x="208" y="176"/>
                    <a:pt x="1" y="475"/>
                    <a:pt x="1" y="794"/>
                  </a:cubicBezTo>
                  <a:cubicBezTo>
                    <a:pt x="1" y="1114"/>
                    <a:pt x="208" y="1413"/>
                    <a:pt x="540" y="1576"/>
                  </a:cubicBezTo>
                  <a:lnTo>
                    <a:pt x="870" y="1737"/>
                  </a:lnTo>
                  <a:cubicBezTo>
                    <a:pt x="1141" y="1870"/>
                    <a:pt x="1304" y="2105"/>
                    <a:pt x="1304" y="2365"/>
                  </a:cubicBezTo>
                  <a:cubicBezTo>
                    <a:pt x="1304" y="2625"/>
                    <a:pt x="1142" y="2861"/>
                    <a:pt x="870" y="2994"/>
                  </a:cubicBezTo>
                  <a:lnTo>
                    <a:pt x="538" y="3154"/>
                  </a:lnTo>
                  <a:cubicBezTo>
                    <a:pt x="206" y="3318"/>
                    <a:pt x="0" y="3617"/>
                    <a:pt x="0" y="3936"/>
                  </a:cubicBezTo>
                  <a:cubicBezTo>
                    <a:pt x="0" y="4255"/>
                    <a:pt x="206" y="4555"/>
                    <a:pt x="538" y="4718"/>
                  </a:cubicBezTo>
                  <a:cubicBezTo>
                    <a:pt x="556" y="4725"/>
                    <a:pt x="573" y="4729"/>
                    <a:pt x="592" y="4729"/>
                  </a:cubicBezTo>
                  <a:cubicBezTo>
                    <a:pt x="628" y="4729"/>
                    <a:pt x="663" y="4714"/>
                    <a:pt x="682" y="4685"/>
                  </a:cubicBezTo>
                  <a:cubicBezTo>
                    <a:pt x="712" y="4643"/>
                    <a:pt x="696" y="4589"/>
                    <a:pt x="645" y="4564"/>
                  </a:cubicBezTo>
                  <a:cubicBezTo>
                    <a:pt x="374" y="4432"/>
                    <a:pt x="212" y="4196"/>
                    <a:pt x="212" y="3936"/>
                  </a:cubicBezTo>
                  <a:cubicBezTo>
                    <a:pt x="212" y="3675"/>
                    <a:pt x="373" y="3442"/>
                    <a:pt x="645" y="3308"/>
                  </a:cubicBezTo>
                  <a:lnTo>
                    <a:pt x="976" y="3145"/>
                  </a:lnTo>
                  <a:cubicBezTo>
                    <a:pt x="1309" y="2983"/>
                    <a:pt x="1515" y="2685"/>
                    <a:pt x="1515" y="2365"/>
                  </a:cubicBezTo>
                  <a:cubicBezTo>
                    <a:pt x="1515" y="2046"/>
                    <a:pt x="1309" y="1746"/>
                    <a:pt x="976" y="1583"/>
                  </a:cubicBezTo>
                  <a:lnTo>
                    <a:pt x="645" y="1423"/>
                  </a:lnTo>
                  <a:cubicBezTo>
                    <a:pt x="374" y="1290"/>
                    <a:pt x="212" y="1054"/>
                    <a:pt x="212" y="794"/>
                  </a:cubicBezTo>
                  <a:cubicBezTo>
                    <a:pt x="212" y="534"/>
                    <a:pt x="373" y="299"/>
                    <a:pt x="645" y="166"/>
                  </a:cubicBezTo>
                  <a:cubicBezTo>
                    <a:pt x="695" y="141"/>
                    <a:pt x="712" y="88"/>
                    <a:pt x="682" y="44"/>
                  </a:cubicBezTo>
                  <a:cubicBezTo>
                    <a:pt x="664" y="16"/>
                    <a:pt x="629" y="0"/>
                    <a:pt x="5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4164" name="Google Shape;4164;p36"/>
          <p:cNvGrpSpPr/>
          <p:nvPr/>
        </p:nvGrpSpPr>
        <p:grpSpPr>
          <a:xfrm>
            <a:off x="3522229" y="3799305"/>
            <a:ext cx="780763" cy="1048767"/>
            <a:chOff x="2544369" y="3892000"/>
            <a:chExt cx="872360" cy="1171807"/>
          </a:xfrm>
        </p:grpSpPr>
        <p:sp>
          <p:nvSpPr>
            <p:cNvPr id="4165" name="Google Shape;4165;p36"/>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nvGrpSpPr>
            <p:cNvPr id="4166" name="Google Shape;4166;p36"/>
            <p:cNvGrpSpPr/>
            <p:nvPr/>
          </p:nvGrpSpPr>
          <p:grpSpPr>
            <a:xfrm>
              <a:off x="2758581" y="4182936"/>
              <a:ext cx="444786" cy="880872"/>
              <a:chOff x="3291250" y="2558450"/>
              <a:chExt cx="117575" cy="232850"/>
            </a:xfrm>
          </p:grpSpPr>
          <p:sp>
            <p:nvSpPr>
              <p:cNvPr id="4167" name="Google Shape;4167;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68" name="Google Shape;4168;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69" name="Google Shape;4169;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0" name="Google Shape;4170;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1" name="Google Shape;4171;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grpSp>
      <p:grpSp>
        <p:nvGrpSpPr>
          <p:cNvPr id="4172" name="Google Shape;4172;p36"/>
          <p:cNvGrpSpPr/>
          <p:nvPr/>
        </p:nvGrpSpPr>
        <p:grpSpPr>
          <a:xfrm>
            <a:off x="4173966" y="3799327"/>
            <a:ext cx="780777" cy="1048767"/>
            <a:chOff x="2433475" y="3892000"/>
            <a:chExt cx="1094138" cy="1171807"/>
          </a:xfrm>
        </p:grpSpPr>
        <p:sp>
          <p:nvSpPr>
            <p:cNvPr id="4173" name="Google Shape;4173;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nvGrpSpPr>
            <p:cNvPr id="4174" name="Google Shape;4174;p36"/>
            <p:cNvGrpSpPr/>
            <p:nvPr/>
          </p:nvGrpSpPr>
          <p:grpSpPr>
            <a:xfrm>
              <a:off x="2758581" y="4182936"/>
              <a:ext cx="444786" cy="880872"/>
              <a:chOff x="3291250" y="2558450"/>
              <a:chExt cx="117575" cy="232850"/>
            </a:xfrm>
          </p:grpSpPr>
          <p:sp>
            <p:nvSpPr>
              <p:cNvPr id="4175" name="Google Shape;4175;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6" name="Google Shape;4176;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7" name="Google Shape;4177;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8" name="Google Shape;4178;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79" name="Google Shape;4179;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grpSp>
      <p:grpSp>
        <p:nvGrpSpPr>
          <p:cNvPr id="4180" name="Google Shape;4180;p36"/>
          <p:cNvGrpSpPr/>
          <p:nvPr/>
        </p:nvGrpSpPr>
        <p:grpSpPr>
          <a:xfrm>
            <a:off x="4840994" y="3799327"/>
            <a:ext cx="780777" cy="1048767"/>
            <a:chOff x="2433475" y="3892000"/>
            <a:chExt cx="1094138" cy="1171807"/>
          </a:xfrm>
        </p:grpSpPr>
        <p:sp>
          <p:nvSpPr>
            <p:cNvPr id="4181" name="Google Shape;4181;p36"/>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nvGrpSpPr>
            <p:cNvPr id="4182" name="Google Shape;4182;p36"/>
            <p:cNvGrpSpPr/>
            <p:nvPr/>
          </p:nvGrpSpPr>
          <p:grpSpPr>
            <a:xfrm>
              <a:off x="2758581" y="4182936"/>
              <a:ext cx="444786" cy="880872"/>
              <a:chOff x="3291250" y="2558450"/>
              <a:chExt cx="117575" cy="232850"/>
            </a:xfrm>
          </p:grpSpPr>
          <p:sp>
            <p:nvSpPr>
              <p:cNvPr id="4183" name="Google Shape;4183;p36"/>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4" name="Google Shape;4184;p36"/>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5" name="Google Shape;4185;p36"/>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6" name="Google Shape;4186;p36"/>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sp>
            <p:nvSpPr>
              <p:cNvPr id="4187" name="Google Shape;4187;p36"/>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1559185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1"/>
          <p:cNvGrpSpPr/>
          <p:nvPr/>
        </p:nvGrpSpPr>
        <p:grpSpPr>
          <a:xfrm>
            <a:off x="271974" y="4070043"/>
            <a:ext cx="2079341" cy="716894"/>
            <a:chOff x="1371600" y="5219700"/>
            <a:chExt cx="4158681" cy="1433787"/>
          </a:xfrm>
        </p:grpSpPr>
        <p:sp>
          <p:nvSpPr>
            <p:cNvPr id="3" name="Rounded Rectangle 2"/>
            <p:cNvSpPr/>
            <p:nvPr/>
          </p:nvSpPr>
          <p:spPr>
            <a:xfrm>
              <a:off x="1986016" y="5372100"/>
              <a:ext cx="3544265"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A. 5 600 J</a:t>
              </a:r>
              <a:endParaRPr lang="vi-VN" sz="2000" kern="1200" dirty="0">
                <a:solidFill>
                  <a:srgbClr val="000000"/>
                </a:solidFill>
                <a:cs typeface="Arial" panose="020B0604020202020204" pitchFamily="34" charset="0"/>
              </a:endParaRPr>
            </a:p>
          </p:txBody>
        </p:sp>
        <p:pic>
          <p:nvPicPr>
            <p:cNvPr id="4"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442581" y="4068873"/>
            <a:ext cx="2094189" cy="716894"/>
            <a:chOff x="1371600" y="5219700"/>
            <a:chExt cx="4188377" cy="1433787"/>
          </a:xfrm>
        </p:grpSpPr>
        <p:sp>
          <p:nvSpPr>
            <p:cNvPr id="6" name="Rounded Rectangle 5"/>
            <p:cNvSpPr/>
            <p:nvPr/>
          </p:nvSpPr>
          <p:spPr>
            <a:xfrm>
              <a:off x="1986016" y="5372100"/>
              <a:ext cx="3573961"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B. 5 000 J</a:t>
              </a:r>
              <a:endParaRPr lang="vi-VN" sz="2000" kern="1200" dirty="0">
                <a:solidFill>
                  <a:srgbClr val="000000"/>
                </a:solidFill>
                <a:cs typeface="Arial" panose="020B0604020202020204" pitchFamily="34" charset="0"/>
              </a:endParaRPr>
            </a:p>
          </p:txBody>
        </p:sp>
        <p:pic>
          <p:nvPicPr>
            <p:cNvPr id="7"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662475" y="4068873"/>
            <a:ext cx="2094189" cy="716894"/>
            <a:chOff x="1371600" y="5219700"/>
            <a:chExt cx="4188377" cy="1433787"/>
          </a:xfrm>
        </p:grpSpPr>
        <p:sp>
          <p:nvSpPr>
            <p:cNvPr id="9" name="Rounded Rectangle 8"/>
            <p:cNvSpPr/>
            <p:nvPr/>
          </p:nvSpPr>
          <p:spPr>
            <a:xfrm>
              <a:off x="1986018" y="5372100"/>
              <a:ext cx="3573959"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C. 8 000 J</a:t>
              </a:r>
              <a:endParaRPr lang="vi-VN" sz="2000" kern="1200" dirty="0">
                <a:solidFill>
                  <a:srgbClr val="000000"/>
                </a:solidFill>
                <a:cs typeface="Arial" panose="020B0604020202020204" pitchFamily="34" charset="0"/>
              </a:endParaRPr>
            </a:p>
          </p:txBody>
        </p:sp>
        <p:pic>
          <p:nvPicPr>
            <p:cNvPr id="10"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847930" y="4068873"/>
            <a:ext cx="2094189" cy="716894"/>
            <a:chOff x="1371600" y="5219700"/>
            <a:chExt cx="4188377" cy="1433787"/>
          </a:xfrm>
        </p:grpSpPr>
        <p:sp>
          <p:nvSpPr>
            <p:cNvPr id="12" name="Rounded Rectangle 11"/>
            <p:cNvSpPr/>
            <p:nvPr/>
          </p:nvSpPr>
          <p:spPr>
            <a:xfrm>
              <a:off x="1986016" y="5372100"/>
              <a:ext cx="3573961"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D. 3 200 J</a:t>
              </a:r>
              <a:endParaRPr lang="vi-VN" sz="2000" kern="1200" dirty="0">
                <a:solidFill>
                  <a:srgbClr val="000000"/>
                </a:solidFill>
                <a:cs typeface="Arial" panose="020B0604020202020204" pitchFamily="34" charset="0"/>
              </a:endParaRPr>
            </a:p>
          </p:txBody>
        </p:sp>
        <p:pic>
          <p:nvPicPr>
            <p:cNvPr id="13" name="Picture 2" descr="https://cdn-icons-png.flaticon.com/128/595/5958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251170" y="4068873"/>
            <a:ext cx="2090058" cy="784102"/>
            <a:chOff x="1976721" y="6795013"/>
            <a:chExt cx="4180116" cy="1568204"/>
          </a:xfrm>
        </p:grpSpPr>
        <p:sp>
          <p:nvSpPr>
            <p:cNvPr id="15" name="Rounded Rectangle 14"/>
            <p:cNvSpPr/>
            <p:nvPr/>
          </p:nvSpPr>
          <p:spPr>
            <a:xfrm>
              <a:off x="2595617" y="6947413"/>
              <a:ext cx="3561220" cy="1022754"/>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kern="1200" dirty="0">
                  <a:solidFill>
                    <a:srgbClr val="000000"/>
                  </a:solidFill>
                  <a:latin typeface="Arial" panose="020B0604020202020204" pitchFamily="34" charset="0"/>
                  <a:cs typeface="Arial" panose="020B0604020202020204" pitchFamily="34" charset="0"/>
                </a:rPr>
                <a:t>A. 5 600 J</a:t>
              </a:r>
              <a:endParaRPr lang="vi-VN" sz="2000" kern="1200" dirty="0">
                <a:solidFill>
                  <a:srgbClr val="000000"/>
                </a:solidFill>
                <a:cs typeface="Arial" panose="020B0604020202020204" pitchFamily="34" charset="0"/>
              </a:endParaRPr>
            </a:p>
          </p:txBody>
        </p:sp>
        <p:pic>
          <p:nvPicPr>
            <p:cNvPr id="16" name="Picture 4" descr="https://cdn-icons-png.flaticon.com/128/447/4479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976721" y="6795013"/>
              <a:ext cx="1591734" cy="1568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39387" y="265576"/>
            <a:ext cx="8265226" cy="3486037"/>
            <a:chOff x="439387" y="265576"/>
            <a:chExt cx="8265226" cy="3486037"/>
          </a:xfrm>
        </p:grpSpPr>
        <p:sp>
          <p:nvSpPr>
            <p:cNvPr id="19" name="Rectangle 18"/>
            <p:cNvSpPr/>
            <p:nvPr/>
          </p:nvSpPr>
          <p:spPr>
            <a:xfrm>
              <a:off x="439387" y="265576"/>
              <a:ext cx="8265226" cy="1477328"/>
            </a:xfrm>
            <a:prstGeom prst="rect">
              <a:avLst/>
            </a:prstGeom>
          </p:spPr>
          <p:txBody>
            <a:bodyPr wrap="square">
              <a:spAutoFit/>
            </a:bodyPr>
            <a:lstStyle/>
            <a:p>
              <a:pPr algn="just">
                <a:lnSpc>
                  <a:spcPct val="150000"/>
                </a:lnSpc>
              </a:pP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5: </a:t>
              </a:r>
              <a:r>
                <a:rPr lang="en-US" sz="2000" dirty="0" err="1"/>
                <a:t>Một</a:t>
              </a:r>
              <a:r>
                <a:rPr lang="en-US" sz="2000" dirty="0"/>
                <a:t> </a:t>
              </a:r>
              <a:r>
                <a:rPr lang="en-US" sz="2000" dirty="0" err="1"/>
                <a:t>vận</a:t>
              </a:r>
              <a:r>
                <a:rPr lang="en-US" sz="2000" dirty="0"/>
                <a:t> </a:t>
              </a:r>
              <a:r>
                <a:rPr lang="en-US" sz="2000" dirty="0" err="1"/>
                <a:t>động</a:t>
              </a:r>
              <a:r>
                <a:rPr lang="en-US" sz="2000" dirty="0"/>
                <a:t> </a:t>
              </a:r>
              <a:r>
                <a:rPr lang="en-US" sz="2000" dirty="0" err="1"/>
                <a:t>viên</a:t>
              </a:r>
              <a:r>
                <a:rPr lang="en-US" sz="2000" dirty="0"/>
                <a:t> </a:t>
              </a:r>
              <a:r>
                <a:rPr lang="en-US" sz="2000" dirty="0" err="1"/>
                <a:t>có</a:t>
              </a:r>
              <a:r>
                <a:rPr lang="en-US" sz="2000" dirty="0"/>
                <a:t> </a:t>
              </a:r>
              <a:r>
                <a:rPr lang="en-US" sz="2000" dirty="0" err="1"/>
                <a:t>khối</a:t>
              </a:r>
              <a:r>
                <a:rPr lang="en-US" sz="2000" dirty="0"/>
                <a:t> </a:t>
              </a:r>
              <a:r>
                <a:rPr lang="en-US" sz="2000" dirty="0" err="1"/>
                <a:t>lượng</a:t>
              </a:r>
              <a:r>
                <a:rPr lang="en-US" sz="2000" dirty="0"/>
                <a:t> 80 kg </a:t>
              </a:r>
              <a:r>
                <a:rPr lang="en-US" sz="2000" dirty="0" err="1"/>
                <a:t>đang</a:t>
              </a:r>
              <a:r>
                <a:rPr lang="en-US" sz="2000" dirty="0"/>
                <a:t> </a:t>
              </a:r>
              <a:r>
                <a:rPr lang="en-US" sz="2000" dirty="0" err="1"/>
                <a:t>thực</a:t>
              </a:r>
              <a:r>
                <a:rPr lang="en-US" sz="2000" dirty="0"/>
                <a:t> </a:t>
              </a:r>
              <a:r>
                <a:rPr lang="en-US" sz="2000" dirty="0" err="1"/>
                <a:t>hiện</a:t>
              </a:r>
              <a:r>
                <a:rPr lang="en-US" sz="2000" dirty="0"/>
                <a:t> </a:t>
              </a:r>
              <a:r>
                <a:rPr lang="en-US" sz="2000" dirty="0" err="1"/>
                <a:t>trượt</a:t>
              </a:r>
              <a:r>
                <a:rPr lang="en-US" sz="2000" dirty="0"/>
                <a:t> </a:t>
              </a:r>
              <a:r>
                <a:rPr lang="en-US" sz="2000" dirty="0" err="1"/>
                <a:t>tuyết</a:t>
              </a:r>
              <a:r>
                <a:rPr lang="en-US" sz="2000" dirty="0"/>
                <a:t> </a:t>
              </a:r>
              <a:r>
                <a:rPr lang="en-US" sz="2000" dirty="0" err="1"/>
                <a:t>mạo</a:t>
              </a:r>
              <a:r>
                <a:rPr lang="en-US" sz="2000" dirty="0"/>
                <a:t> </a:t>
              </a:r>
              <a:r>
                <a:rPr lang="en-US" sz="2000" dirty="0" err="1"/>
                <a:t>hiểm</a:t>
              </a:r>
              <a:r>
                <a:rPr lang="en-US" sz="2000" dirty="0"/>
                <a:t>, </a:t>
              </a:r>
              <a:r>
                <a:rPr lang="en-US" sz="2000" dirty="0" err="1"/>
                <a:t>bắt</a:t>
              </a:r>
              <a:r>
                <a:rPr lang="en-US" sz="2000" dirty="0"/>
                <a:t> </a:t>
              </a:r>
              <a:r>
                <a:rPr lang="en-US" sz="2000" dirty="0" err="1"/>
                <a:t>đầu</a:t>
              </a:r>
              <a:r>
                <a:rPr lang="en-US" sz="2000" dirty="0"/>
                <a:t> </a:t>
              </a:r>
              <a:r>
                <a:rPr lang="en-US" sz="2000" dirty="0" err="1"/>
                <a:t>trượt</a:t>
              </a:r>
              <a:r>
                <a:rPr lang="en-US" sz="2000" dirty="0"/>
                <a:t> </a:t>
              </a:r>
              <a:r>
                <a:rPr lang="en-US" sz="2000" dirty="0" err="1"/>
                <a:t>không</a:t>
              </a:r>
              <a:r>
                <a:rPr lang="en-US" sz="2000" dirty="0"/>
                <a:t> </a:t>
              </a:r>
              <a:r>
                <a:rPr lang="en-US" sz="2000" dirty="0" err="1"/>
                <a:t>vận</a:t>
              </a:r>
              <a:r>
                <a:rPr lang="en-US" sz="2000" dirty="0"/>
                <a:t> </a:t>
              </a:r>
              <a:r>
                <a:rPr lang="en-US" sz="2000" dirty="0" err="1"/>
                <a:t>tốc</a:t>
              </a:r>
              <a:r>
                <a:rPr lang="en-US" sz="2000" dirty="0"/>
                <a:t> </a:t>
              </a:r>
              <a:r>
                <a:rPr lang="en-US" sz="2000" dirty="0" err="1"/>
                <a:t>đầu</a:t>
              </a:r>
              <a:r>
                <a:rPr lang="en-US" sz="2000" dirty="0"/>
                <a:t> </a:t>
              </a:r>
              <a:r>
                <a:rPr lang="en-US" sz="2000" dirty="0" err="1"/>
                <a:t>từ</a:t>
              </a:r>
              <a:r>
                <a:rPr lang="en-US" sz="2000" dirty="0"/>
                <a:t> </a:t>
              </a:r>
              <a:r>
                <a:rPr lang="en-US" sz="2000" dirty="0" err="1"/>
                <a:t>vị</a:t>
              </a:r>
              <a:r>
                <a:rPr lang="en-US" sz="2000" dirty="0"/>
                <a:t> </a:t>
              </a:r>
              <a:r>
                <a:rPr lang="en-US" sz="2000" dirty="0" err="1"/>
                <a:t>trí</a:t>
              </a:r>
              <a:r>
                <a:rPr lang="en-US" sz="2000" dirty="0"/>
                <a:t> 1 </a:t>
              </a:r>
              <a:r>
                <a:rPr lang="en-US" sz="2000" dirty="0" err="1"/>
                <a:t>và</a:t>
              </a:r>
              <a:r>
                <a:rPr lang="en-US" sz="2000" dirty="0"/>
                <a:t> </a:t>
              </a:r>
              <a:r>
                <a:rPr lang="en-US" sz="2000" dirty="0" err="1"/>
                <a:t>trượt</a:t>
              </a:r>
              <a:r>
                <a:rPr lang="en-US" sz="2000" dirty="0"/>
                <a:t> </a:t>
              </a:r>
              <a:r>
                <a:rPr lang="en-US" sz="2000" dirty="0" err="1"/>
                <a:t>theo</a:t>
              </a:r>
              <a:r>
                <a:rPr lang="en-US" sz="2000" dirty="0"/>
                <a:t> </a:t>
              </a:r>
              <a:r>
                <a:rPr lang="en-US" sz="2000" dirty="0" err="1"/>
                <a:t>quỹ</a:t>
              </a:r>
              <a:r>
                <a:rPr lang="en-US" sz="2000" dirty="0"/>
                <a:t> </a:t>
              </a:r>
              <a:r>
                <a:rPr lang="en-US" sz="2000" dirty="0" err="1"/>
                <a:t>đạo</a:t>
              </a:r>
              <a:r>
                <a:rPr lang="en-US" sz="2000" dirty="0"/>
                <a:t> </a:t>
              </a:r>
              <a:r>
                <a:rPr lang="en-US" sz="2000" dirty="0" err="1"/>
                <a:t>như</a:t>
              </a:r>
              <a:r>
                <a:rPr lang="en-US" sz="2000" dirty="0"/>
                <a:t> </a:t>
              </a:r>
              <a:r>
                <a:rPr lang="en-US" sz="2000" dirty="0" err="1"/>
                <a:t>hình</a:t>
              </a:r>
              <a:r>
                <a:rPr lang="en-US" sz="2000" dirty="0"/>
                <a:t> </a:t>
              </a:r>
              <a:r>
                <a:rPr lang="en-US" sz="2000" dirty="0" err="1"/>
                <a:t>vẽ</a:t>
              </a:r>
              <a:r>
                <a:rPr lang="en-US" sz="2000" dirty="0"/>
                <a:t>. </a:t>
              </a:r>
            </a:p>
          </p:txBody>
        </p:sp>
        <p:pic>
          <p:nvPicPr>
            <p:cNvPr id="17" name="Picture 1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741" y="1605768"/>
              <a:ext cx="4131872" cy="2144696"/>
            </a:xfrm>
            <a:prstGeom prst="rect">
              <a:avLst/>
            </a:prstGeom>
          </p:spPr>
        </p:pic>
        <p:sp>
          <p:nvSpPr>
            <p:cNvPr id="18" name="Rectangle 17"/>
            <p:cNvSpPr/>
            <p:nvPr/>
          </p:nvSpPr>
          <p:spPr>
            <a:xfrm>
              <a:off x="439387" y="1812621"/>
              <a:ext cx="4042138" cy="1938992"/>
            </a:xfrm>
            <a:prstGeom prst="rect">
              <a:avLst/>
            </a:prstGeom>
          </p:spPr>
          <p:txBody>
            <a:bodyPr wrap="square">
              <a:spAutoFit/>
            </a:bodyPr>
            <a:lstStyle/>
            <a:p>
              <a:pPr lvl="0" algn="just">
                <a:lnSpc>
                  <a:spcPct val="150000"/>
                </a:lnSpc>
              </a:pPr>
              <a:r>
                <a:rPr lang="en-US" sz="2000" dirty="0" err="1"/>
                <a:t>Chọn</a:t>
              </a:r>
              <a:r>
                <a:rPr lang="en-US" sz="2000" dirty="0"/>
                <a:t> </a:t>
              </a:r>
              <a:r>
                <a:rPr lang="en-US" sz="2000" dirty="0" err="1"/>
                <a:t>gốc</a:t>
              </a:r>
              <a:r>
                <a:rPr lang="en-US" sz="2000" dirty="0"/>
                <a:t> </a:t>
              </a:r>
              <a:r>
                <a:rPr lang="en-US" sz="2000" dirty="0" err="1"/>
                <a:t>thế</a:t>
              </a:r>
              <a:r>
                <a:rPr lang="en-US" sz="2000" dirty="0"/>
                <a:t> </a:t>
              </a:r>
              <a:r>
                <a:rPr lang="en-US" sz="2000" dirty="0" err="1"/>
                <a:t>năng</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5. </a:t>
              </a:r>
              <a:r>
                <a:rPr lang="en-US" sz="2000" dirty="0" err="1"/>
                <a:t>Nếu</a:t>
              </a:r>
              <a:r>
                <a:rPr lang="en-US" sz="2000" dirty="0"/>
                <a:t> </a:t>
              </a:r>
              <a:r>
                <a:rPr lang="en-US" sz="2000" dirty="0" err="1"/>
                <a:t>cơ</a:t>
              </a:r>
              <a:r>
                <a:rPr lang="en-US" sz="2000" dirty="0"/>
                <a:t> </a:t>
              </a:r>
              <a:r>
                <a:rPr lang="en-US" sz="2000" dirty="0" err="1"/>
                <a:t>năng</a:t>
              </a:r>
              <a:r>
                <a:rPr lang="en-US" sz="2000" dirty="0"/>
                <a:t> </a:t>
              </a:r>
              <a:r>
                <a:rPr lang="en-US" sz="2000" dirty="0" err="1"/>
                <a:t>của</a:t>
              </a:r>
              <a:r>
                <a:rPr lang="en-US" sz="2000" dirty="0"/>
                <a:t> </a:t>
              </a:r>
              <a:r>
                <a:rPr lang="en-US" sz="2000" dirty="0" err="1"/>
                <a:t>vận</a:t>
              </a:r>
              <a:r>
                <a:rPr lang="en-US" sz="2000" dirty="0"/>
                <a:t> </a:t>
              </a:r>
              <a:r>
                <a:rPr lang="en-US" sz="2000" dirty="0" err="1"/>
                <a:t>động</a:t>
              </a:r>
              <a:r>
                <a:rPr lang="en-US" sz="2000" dirty="0"/>
                <a:t> </a:t>
              </a:r>
              <a:r>
                <a:rPr lang="en-US" sz="2000" dirty="0" err="1"/>
                <a:t>viên</a:t>
              </a:r>
              <a:r>
                <a:rPr lang="en-US" sz="2000" dirty="0"/>
                <a:t> </a:t>
              </a:r>
              <a:r>
                <a:rPr lang="en-US" sz="2000" dirty="0" err="1"/>
                <a:t>không</a:t>
              </a:r>
              <a:r>
                <a:rPr lang="en-US" sz="2000" dirty="0"/>
                <a:t> </a:t>
              </a:r>
              <a:r>
                <a:rPr lang="en-US" sz="2000" dirty="0" err="1"/>
                <a:t>đổi</a:t>
              </a:r>
              <a:r>
                <a:rPr lang="en-US" sz="2000" dirty="0"/>
                <a:t> </a:t>
              </a:r>
              <a:r>
                <a:rPr lang="en-US" sz="2000" dirty="0" err="1"/>
                <a:t>thì</a:t>
              </a:r>
              <a:r>
                <a:rPr lang="en-US" sz="2000" dirty="0"/>
                <a:t> </a:t>
              </a:r>
              <a:r>
                <a:rPr lang="en-US" sz="2000" dirty="0" err="1"/>
                <a:t>động</a:t>
              </a:r>
              <a:r>
                <a:rPr lang="en-US" sz="2000" dirty="0"/>
                <a:t> </a:t>
              </a:r>
              <a:r>
                <a:rPr lang="en-US" sz="2000" dirty="0" err="1"/>
                <a:t>năng</a:t>
              </a:r>
              <a:r>
                <a:rPr lang="en-US" sz="2000" dirty="0"/>
                <a:t> </a:t>
              </a:r>
              <a:r>
                <a:rPr lang="en-US" sz="2000" dirty="0" err="1"/>
                <a:t>của</a:t>
              </a:r>
              <a:r>
                <a:rPr lang="en-US" sz="2000" dirty="0"/>
                <a:t> </a:t>
              </a:r>
              <a:r>
                <a:rPr lang="en-US" sz="2000" dirty="0" err="1"/>
                <a:t>người</a:t>
              </a:r>
              <a:r>
                <a:rPr lang="en-US" sz="2000" dirty="0"/>
                <a:t> </a:t>
              </a:r>
              <a:r>
                <a:rPr lang="en-US" sz="2000" dirty="0" err="1"/>
                <a:t>đó</a:t>
              </a:r>
              <a:r>
                <a:rPr lang="en-US" sz="2000" dirty="0"/>
                <a:t> </a:t>
              </a:r>
              <a:r>
                <a:rPr lang="en-US" sz="2000" dirty="0" err="1"/>
                <a:t>tại</a:t>
              </a:r>
              <a:r>
                <a:rPr lang="en-US" sz="2000" dirty="0"/>
                <a:t> </a:t>
              </a:r>
              <a:r>
                <a:rPr lang="en-US" sz="2000" dirty="0" err="1"/>
                <a:t>vị</a:t>
              </a:r>
              <a:r>
                <a:rPr lang="en-US" sz="2000" dirty="0"/>
                <a:t> </a:t>
              </a:r>
              <a:r>
                <a:rPr lang="en-US" sz="2000" dirty="0" err="1"/>
                <a:t>trí</a:t>
              </a:r>
              <a:r>
                <a:rPr lang="en-US" sz="2000" dirty="0"/>
                <a:t> 3 </a:t>
              </a:r>
              <a:r>
                <a:rPr lang="en-US" sz="2000" dirty="0" err="1"/>
                <a:t>bằng</a:t>
              </a:r>
              <a:r>
                <a:rPr lang="en-US" sz="2000" dirty="0"/>
                <a:t> </a:t>
              </a:r>
              <a:r>
                <a:rPr lang="en-US" sz="2000" dirty="0" err="1"/>
                <a:t>bao</a:t>
              </a:r>
              <a:r>
                <a:rPr lang="en-US" sz="2000" dirty="0"/>
                <a:t> </a:t>
              </a:r>
              <a:r>
                <a:rPr lang="en-US" sz="2000" dirty="0" err="1"/>
                <a:t>nhiêu</a:t>
              </a:r>
              <a:r>
                <a:rPr lang="en-US" sz="2000" dirty="0"/>
                <a:t>?</a:t>
              </a:r>
            </a:p>
          </p:txBody>
        </p:sp>
      </p:grpSp>
    </p:spTree>
    <p:extLst>
      <p:ext uri="{BB962C8B-B14F-4D97-AF65-F5344CB8AC3E}">
        <p14:creationId xmlns:p14="http://schemas.microsoft.com/office/powerpoint/2010/main" val="35827109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1"/>
        <p:cNvGrpSpPr/>
        <p:nvPr/>
      </p:nvGrpSpPr>
      <p:grpSpPr>
        <a:xfrm>
          <a:off x="0" y="0"/>
          <a:ext cx="0" cy="0"/>
          <a:chOff x="0" y="0"/>
          <a:chExt cx="0" cy="0"/>
        </a:xfrm>
      </p:grpSpPr>
      <p:sp>
        <p:nvSpPr>
          <p:cNvPr id="4554" name="Google Shape;4554;p4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2"/>
                </a:solidFill>
                <a:latin typeface="Arial" panose="020B0604020202020204" pitchFamily="34" charset="0"/>
                <a:cs typeface="Arial" panose="020B0604020202020204" pitchFamily="34" charset="0"/>
              </a:rPr>
              <a:t>NỘI DUNG BÀI HỌC</a:t>
            </a:r>
            <a:endParaRPr sz="3200" b="1" dirty="0">
              <a:solidFill>
                <a:schemeClr val="tx2"/>
              </a:solidFill>
              <a:latin typeface="Arial" panose="020B0604020202020204" pitchFamily="34" charset="0"/>
              <a:cs typeface="Arial" panose="020B0604020202020204" pitchFamily="34" charset="0"/>
            </a:endParaRPr>
          </a:p>
        </p:txBody>
      </p:sp>
      <p:grpSp>
        <p:nvGrpSpPr>
          <p:cNvPr id="3" name="Group 2"/>
          <p:cNvGrpSpPr/>
          <p:nvPr/>
        </p:nvGrpSpPr>
        <p:grpSpPr>
          <a:xfrm>
            <a:off x="1897090" y="2744797"/>
            <a:ext cx="705900" cy="705900"/>
            <a:chOff x="1897090" y="2744797"/>
            <a:chExt cx="705900" cy="705900"/>
          </a:xfrm>
        </p:grpSpPr>
        <p:sp>
          <p:nvSpPr>
            <p:cNvPr id="4555" name="Google Shape;4555;p44"/>
            <p:cNvSpPr/>
            <p:nvPr/>
          </p:nvSpPr>
          <p:spPr>
            <a:xfrm>
              <a:off x="1897090" y="2744797"/>
              <a:ext cx="705900" cy="705900"/>
            </a:xfrm>
            <a:prstGeom prst="roundRect">
              <a:avLst>
                <a:gd name="adj" fmla="val 16667"/>
              </a:avLst>
            </a:prstGeom>
            <a:no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9" name="Google Shape;4559;p44"/>
            <p:cNvGrpSpPr/>
            <p:nvPr/>
          </p:nvGrpSpPr>
          <p:grpSpPr>
            <a:xfrm>
              <a:off x="1998617" y="2848303"/>
              <a:ext cx="502841" cy="498900"/>
              <a:chOff x="4001015" y="2714331"/>
              <a:chExt cx="502841" cy="498900"/>
            </a:xfrm>
          </p:grpSpPr>
          <p:sp>
            <p:nvSpPr>
              <p:cNvPr id="4560" name="Google Shape;4560;p44"/>
              <p:cNvSpPr/>
              <p:nvPr/>
            </p:nvSpPr>
            <p:spPr>
              <a:xfrm>
                <a:off x="4030214" y="2714331"/>
                <a:ext cx="195427" cy="218048"/>
              </a:xfrm>
              <a:custGeom>
                <a:avLst/>
                <a:gdLst/>
                <a:ahLst/>
                <a:cxnLst/>
                <a:rect l="l" t="t" r="r" b="b"/>
                <a:pathLst>
                  <a:path w="6298" h="7027" extrusionOk="0">
                    <a:moveTo>
                      <a:pt x="4065" y="0"/>
                    </a:moveTo>
                    <a:cubicBezTo>
                      <a:pt x="3896" y="0"/>
                      <a:pt x="3732" y="92"/>
                      <a:pt x="3646" y="253"/>
                    </a:cubicBezTo>
                    <a:cubicBezTo>
                      <a:pt x="3527" y="482"/>
                      <a:pt x="3615" y="766"/>
                      <a:pt x="3846" y="888"/>
                    </a:cubicBezTo>
                    <a:lnTo>
                      <a:pt x="4536" y="1250"/>
                    </a:lnTo>
                    <a:cubicBezTo>
                      <a:pt x="3474" y="1659"/>
                      <a:pt x="2519" y="2312"/>
                      <a:pt x="1757" y="3159"/>
                    </a:cubicBezTo>
                    <a:cubicBezTo>
                      <a:pt x="919" y="4091"/>
                      <a:pt x="333" y="5230"/>
                      <a:pt x="59" y="6453"/>
                    </a:cubicBezTo>
                    <a:cubicBezTo>
                      <a:pt x="0" y="6706"/>
                      <a:pt x="160" y="6958"/>
                      <a:pt x="416" y="7015"/>
                    </a:cubicBezTo>
                    <a:cubicBezTo>
                      <a:pt x="449" y="7023"/>
                      <a:pt x="482" y="7026"/>
                      <a:pt x="515" y="7026"/>
                    </a:cubicBezTo>
                    <a:cubicBezTo>
                      <a:pt x="730" y="7026"/>
                      <a:pt x="929" y="6875"/>
                      <a:pt x="977" y="6659"/>
                    </a:cubicBezTo>
                    <a:cubicBezTo>
                      <a:pt x="1214" y="5592"/>
                      <a:pt x="1726" y="4601"/>
                      <a:pt x="2456" y="3789"/>
                    </a:cubicBezTo>
                    <a:cubicBezTo>
                      <a:pt x="3104" y="3069"/>
                      <a:pt x="3914" y="2508"/>
                      <a:pt x="4817" y="2151"/>
                    </a:cubicBezTo>
                    <a:lnTo>
                      <a:pt x="4817" y="2151"/>
                    </a:lnTo>
                    <a:lnTo>
                      <a:pt x="4458" y="2842"/>
                    </a:lnTo>
                    <a:cubicBezTo>
                      <a:pt x="4338" y="3073"/>
                      <a:pt x="4427" y="3358"/>
                      <a:pt x="4658" y="3476"/>
                    </a:cubicBezTo>
                    <a:cubicBezTo>
                      <a:pt x="4727" y="3513"/>
                      <a:pt x="4802" y="3529"/>
                      <a:pt x="4875" y="3529"/>
                    </a:cubicBezTo>
                    <a:cubicBezTo>
                      <a:pt x="5045" y="3529"/>
                      <a:pt x="5210" y="3437"/>
                      <a:pt x="5293" y="3276"/>
                    </a:cubicBezTo>
                    <a:lnTo>
                      <a:pt x="6178" y="1576"/>
                    </a:lnTo>
                    <a:cubicBezTo>
                      <a:pt x="6298" y="1346"/>
                      <a:pt x="6209" y="1062"/>
                      <a:pt x="5979" y="942"/>
                    </a:cubicBezTo>
                    <a:lnTo>
                      <a:pt x="4282" y="53"/>
                    </a:lnTo>
                    <a:cubicBezTo>
                      <a:pt x="4213" y="17"/>
                      <a:pt x="4138" y="0"/>
                      <a:pt x="4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4"/>
              <p:cNvSpPr/>
              <p:nvPr/>
            </p:nvSpPr>
            <p:spPr>
              <a:xfrm>
                <a:off x="4278423" y="2995184"/>
                <a:ext cx="195334" cy="218048"/>
              </a:xfrm>
              <a:custGeom>
                <a:avLst/>
                <a:gdLst/>
                <a:ahLst/>
                <a:cxnLst/>
                <a:rect l="l" t="t" r="r" b="b"/>
                <a:pathLst>
                  <a:path w="6295" h="7027" extrusionOk="0">
                    <a:moveTo>
                      <a:pt x="5778" y="0"/>
                    </a:moveTo>
                    <a:cubicBezTo>
                      <a:pt x="5563" y="0"/>
                      <a:pt x="5368" y="150"/>
                      <a:pt x="5319" y="368"/>
                    </a:cubicBezTo>
                    <a:cubicBezTo>
                      <a:pt x="5082" y="1435"/>
                      <a:pt x="4570" y="2427"/>
                      <a:pt x="3841" y="3238"/>
                    </a:cubicBezTo>
                    <a:cubicBezTo>
                      <a:pt x="3191" y="3958"/>
                      <a:pt x="2382" y="4519"/>
                      <a:pt x="1479" y="4876"/>
                    </a:cubicBezTo>
                    <a:lnTo>
                      <a:pt x="1839" y="4184"/>
                    </a:lnTo>
                    <a:cubicBezTo>
                      <a:pt x="1959" y="3953"/>
                      <a:pt x="1870" y="3668"/>
                      <a:pt x="1639" y="3550"/>
                    </a:cubicBezTo>
                    <a:cubicBezTo>
                      <a:pt x="1569" y="3513"/>
                      <a:pt x="1495" y="3496"/>
                      <a:pt x="1421" y="3496"/>
                    </a:cubicBezTo>
                    <a:cubicBezTo>
                      <a:pt x="1251" y="3496"/>
                      <a:pt x="1088" y="3588"/>
                      <a:pt x="1005" y="3750"/>
                    </a:cubicBezTo>
                    <a:lnTo>
                      <a:pt x="120" y="5450"/>
                    </a:lnTo>
                    <a:cubicBezTo>
                      <a:pt x="0" y="5679"/>
                      <a:pt x="89" y="5963"/>
                      <a:pt x="319" y="6084"/>
                    </a:cubicBezTo>
                    <a:lnTo>
                      <a:pt x="2016" y="6973"/>
                    </a:lnTo>
                    <a:cubicBezTo>
                      <a:pt x="2085" y="7009"/>
                      <a:pt x="2161" y="7026"/>
                      <a:pt x="2234" y="7026"/>
                    </a:cubicBezTo>
                    <a:cubicBezTo>
                      <a:pt x="2404" y="7026"/>
                      <a:pt x="2567" y="6934"/>
                      <a:pt x="2652" y="6773"/>
                    </a:cubicBezTo>
                    <a:cubicBezTo>
                      <a:pt x="2771" y="6544"/>
                      <a:pt x="2683" y="6260"/>
                      <a:pt x="2452" y="6138"/>
                    </a:cubicBezTo>
                    <a:lnTo>
                      <a:pt x="1763" y="5776"/>
                    </a:lnTo>
                    <a:cubicBezTo>
                      <a:pt x="2826" y="5367"/>
                      <a:pt x="3779" y="4713"/>
                      <a:pt x="4541" y="3868"/>
                    </a:cubicBezTo>
                    <a:cubicBezTo>
                      <a:pt x="5379" y="2936"/>
                      <a:pt x="5965" y="1798"/>
                      <a:pt x="6239" y="574"/>
                    </a:cubicBezTo>
                    <a:cubicBezTo>
                      <a:pt x="6295" y="321"/>
                      <a:pt x="6135" y="69"/>
                      <a:pt x="5881" y="12"/>
                    </a:cubicBezTo>
                    <a:cubicBezTo>
                      <a:pt x="5847" y="4"/>
                      <a:pt x="5812" y="0"/>
                      <a:pt x="5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4"/>
              <p:cNvSpPr/>
              <p:nvPr/>
            </p:nvSpPr>
            <p:spPr>
              <a:xfrm>
                <a:off x="4001015" y="2992112"/>
                <a:ext cx="220934" cy="192386"/>
              </a:xfrm>
              <a:custGeom>
                <a:avLst/>
                <a:gdLst/>
                <a:ahLst/>
                <a:cxnLst/>
                <a:rect l="l" t="t" r="r" b="b"/>
                <a:pathLst>
                  <a:path w="7120" h="6200" extrusionOk="0">
                    <a:moveTo>
                      <a:pt x="1427" y="1"/>
                    </a:moveTo>
                    <a:cubicBezTo>
                      <a:pt x="1256" y="1"/>
                      <a:pt x="1089" y="93"/>
                      <a:pt x="1005" y="253"/>
                    </a:cubicBezTo>
                    <a:lnTo>
                      <a:pt x="120" y="1953"/>
                    </a:lnTo>
                    <a:cubicBezTo>
                      <a:pt x="0" y="2182"/>
                      <a:pt x="89" y="2469"/>
                      <a:pt x="320" y="2587"/>
                    </a:cubicBezTo>
                    <a:cubicBezTo>
                      <a:pt x="391" y="2624"/>
                      <a:pt x="464" y="2640"/>
                      <a:pt x="537" y="2640"/>
                    </a:cubicBezTo>
                    <a:cubicBezTo>
                      <a:pt x="708" y="2640"/>
                      <a:pt x="872" y="2548"/>
                      <a:pt x="956" y="2387"/>
                    </a:cubicBezTo>
                    <a:lnTo>
                      <a:pt x="1315" y="1699"/>
                    </a:lnTo>
                    <a:cubicBezTo>
                      <a:pt x="1724" y="2764"/>
                      <a:pt x="2380" y="3720"/>
                      <a:pt x="3224" y="4483"/>
                    </a:cubicBezTo>
                    <a:cubicBezTo>
                      <a:pt x="4154" y="5323"/>
                      <a:pt x="5291" y="5912"/>
                      <a:pt x="6513" y="6188"/>
                    </a:cubicBezTo>
                    <a:cubicBezTo>
                      <a:pt x="6547" y="6196"/>
                      <a:pt x="6580" y="6199"/>
                      <a:pt x="6614" y="6199"/>
                    </a:cubicBezTo>
                    <a:cubicBezTo>
                      <a:pt x="6777" y="6199"/>
                      <a:pt x="6935" y="6114"/>
                      <a:pt x="7021" y="5971"/>
                    </a:cubicBezTo>
                    <a:cubicBezTo>
                      <a:pt x="7120" y="5804"/>
                      <a:pt x="7106" y="5589"/>
                      <a:pt x="6986" y="5436"/>
                    </a:cubicBezTo>
                    <a:cubicBezTo>
                      <a:pt x="6917" y="5351"/>
                      <a:pt x="6823" y="5291"/>
                      <a:pt x="6719" y="5269"/>
                    </a:cubicBezTo>
                    <a:cubicBezTo>
                      <a:pt x="5655" y="5029"/>
                      <a:pt x="4664" y="4515"/>
                      <a:pt x="3854" y="3784"/>
                    </a:cubicBezTo>
                    <a:cubicBezTo>
                      <a:pt x="3134" y="3133"/>
                      <a:pt x="2573" y="2321"/>
                      <a:pt x="2214" y="1416"/>
                    </a:cubicBezTo>
                    <a:lnTo>
                      <a:pt x="2214" y="1416"/>
                    </a:lnTo>
                    <a:lnTo>
                      <a:pt x="2901" y="1776"/>
                    </a:lnTo>
                    <a:cubicBezTo>
                      <a:pt x="2971" y="1813"/>
                      <a:pt x="3045" y="1830"/>
                      <a:pt x="3118" y="1830"/>
                    </a:cubicBezTo>
                    <a:cubicBezTo>
                      <a:pt x="3287" y="1830"/>
                      <a:pt x="3451" y="1738"/>
                      <a:pt x="3536" y="1577"/>
                    </a:cubicBezTo>
                    <a:cubicBezTo>
                      <a:pt x="3657" y="1348"/>
                      <a:pt x="3567" y="1064"/>
                      <a:pt x="3337" y="942"/>
                    </a:cubicBezTo>
                    <a:lnTo>
                      <a:pt x="1641" y="53"/>
                    </a:lnTo>
                    <a:cubicBezTo>
                      <a:pt x="1573" y="18"/>
                      <a:pt x="1500" y="1"/>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4"/>
              <p:cNvSpPr/>
              <p:nvPr/>
            </p:nvSpPr>
            <p:spPr>
              <a:xfrm>
                <a:off x="4281774" y="2743127"/>
                <a:ext cx="222082" cy="192820"/>
              </a:xfrm>
              <a:custGeom>
                <a:avLst/>
                <a:gdLst/>
                <a:ahLst/>
                <a:cxnLst/>
                <a:rect l="l" t="t" r="r" b="b"/>
                <a:pathLst>
                  <a:path w="7157" h="6214" extrusionOk="0">
                    <a:moveTo>
                      <a:pt x="515" y="0"/>
                    </a:moveTo>
                    <a:cubicBezTo>
                      <a:pt x="300" y="0"/>
                      <a:pt x="107" y="148"/>
                      <a:pt x="58" y="368"/>
                    </a:cubicBezTo>
                    <a:cubicBezTo>
                      <a:pt x="1" y="621"/>
                      <a:pt x="159" y="874"/>
                      <a:pt x="414" y="929"/>
                    </a:cubicBezTo>
                    <a:cubicBezTo>
                      <a:pt x="1478" y="1169"/>
                      <a:pt x="2468" y="1683"/>
                      <a:pt x="3279" y="2415"/>
                    </a:cubicBezTo>
                    <a:cubicBezTo>
                      <a:pt x="4004" y="3070"/>
                      <a:pt x="4568" y="3887"/>
                      <a:pt x="4925" y="4800"/>
                    </a:cubicBezTo>
                    <a:lnTo>
                      <a:pt x="4193" y="4416"/>
                    </a:lnTo>
                    <a:cubicBezTo>
                      <a:pt x="4124" y="4380"/>
                      <a:pt x="4050" y="4363"/>
                      <a:pt x="3977" y="4363"/>
                    </a:cubicBezTo>
                    <a:cubicBezTo>
                      <a:pt x="3807" y="4363"/>
                      <a:pt x="3642" y="4455"/>
                      <a:pt x="3557" y="4616"/>
                    </a:cubicBezTo>
                    <a:cubicBezTo>
                      <a:pt x="3437" y="4845"/>
                      <a:pt x="3526" y="5130"/>
                      <a:pt x="3757" y="5251"/>
                    </a:cubicBezTo>
                    <a:lnTo>
                      <a:pt x="5495" y="6161"/>
                    </a:lnTo>
                    <a:cubicBezTo>
                      <a:pt x="5563" y="6197"/>
                      <a:pt x="5637" y="6214"/>
                      <a:pt x="5709" y="6214"/>
                    </a:cubicBezTo>
                    <a:cubicBezTo>
                      <a:pt x="5880" y="6214"/>
                      <a:pt x="6047" y="6121"/>
                      <a:pt x="6131" y="5961"/>
                    </a:cubicBezTo>
                    <a:lnTo>
                      <a:pt x="7038" y="4219"/>
                    </a:lnTo>
                    <a:cubicBezTo>
                      <a:pt x="7157" y="3989"/>
                      <a:pt x="7066" y="3705"/>
                      <a:pt x="6836" y="3584"/>
                    </a:cubicBezTo>
                    <a:cubicBezTo>
                      <a:pt x="6767" y="3548"/>
                      <a:pt x="6692" y="3530"/>
                      <a:pt x="6619" y="3530"/>
                    </a:cubicBezTo>
                    <a:cubicBezTo>
                      <a:pt x="6449" y="3530"/>
                      <a:pt x="6285" y="3622"/>
                      <a:pt x="6202" y="3784"/>
                    </a:cubicBezTo>
                    <a:lnTo>
                      <a:pt x="5823" y="4514"/>
                    </a:lnTo>
                    <a:cubicBezTo>
                      <a:pt x="5413" y="3443"/>
                      <a:pt x="4757" y="2482"/>
                      <a:pt x="3908" y="1717"/>
                    </a:cubicBezTo>
                    <a:cubicBezTo>
                      <a:pt x="2979" y="876"/>
                      <a:pt x="1841" y="287"/>
                      <a:pt x="619" y="12"/>
                    </a:cubicBezTo>
                    <a:cubicBezTo>
                      <a:pt x="584" y="4"/>
                      <a:pt x="549"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4"/>
              <p:cNvSpPr/>
              <p:nvPr/>
            </p:nvSpPr>
            <p:spPr>
              <a:xfrm>
                <a:off x="4112661" y="2823960"/>
                <a:ext cx="279673" cy="279642"/>
              </a:xfrm>
              <a:custGeom>
                <a:avLst/>
                <a:gdLst/>
                <a:ahLst/>
                <a:cxnLst/>
                <a:rect l="l" t="t" r="r" b="b"/>
                <a:pathLst>
                  <a:path w="9013" h="9012" extrusionOk="0">
                    <a:moveTo>
                      <a:pt x="4503" y="2485"/>
                    </a:moveTo>
                    <a:cubicBezTo>
                      <a:pt x="5617" y="2485"/>
                      <a:pt x="6523" y="3391"/>
                      <a:pt x="6523" y="4505"/>
                    </a:cubicBezTo>
                    <a:cubicBezTo>
                      <a:pt x="6523" y="5618"/>
                      <a:pt x="5617" y="6525"/>
                      <a:pt x="4503" y="6525"/>
                    </a:cubicBezTo>
                    <a:cubicBezTo>
                      <a:pt x="3391" y="6525"/>
                      <a:pt x="2483" y="5620"/>
                      <a:pt x="2483" y="4505"/>
                    </a:cubicBezTo>
                    <a:cubicBezTo>
                      <a:pt x="2483" y="3391"/>
                      <a:pt x="3391" y="2485"/>
                      <a:pt x="4503" y="2485"/>
                    </a:cubicBezTo>
                    <a:close/>
                    <a:moveTo>
                      <a:pt x="4506" y="0"/>
                    </a:moveTo>
                    <a:cubicBezTo>
                      <a:pt x="4247" y="0"/>
                      <a:pt x="4036" y="211"/>
                      <a:pt x="4036" y="470"/>
                    </a:cubicBezTo>
                    <a:lnTo>
                      <a:pt x="4036" y="1583"/>
                    </a:lnTo>
                    <a:cubicBezTo>
                      <a:pt x="3570" y="1658"/>
                      <a:pt x="3140" y="1841"/>
                      <a:pt x="2773" y="2108"/>
                    </a:cubicBezTo>
                    <a:lnTo>
                      <a:pt x="1985" y="1320"/>
                    </a:lnTo>
                    <a:cubicBezTo>
                      <a:pt x="1894" y="1228"/>
                      <a:pt x="1773" y="1182"/>
                      <a:pt x="1653" y="1182"/>
                    </a:cubicBezTo>
                    <a:cubicBezTo>
                      <a:pt x="1532" y="1182"/>
                      <a:pt x="1412" y="1228"/>
                      <a:pt x="1320" y="1320"/>
                    </a:cubicBezTo>
                    <a:cubicBezTo>
                      <a:pt x="1137" y="1504"/>
                      <a:pt x="1137" y="1802"/>
                      <a:pt x="1320" y="1985"/>
                    </a:cubicBezTo>
                    <a:lnTo>
                      <a:pt x="2108" y="2773"/>
                    </a:lnTo>
                    <a:cubicBezTo>
                      <a:pt x="1842" y="3140"/>
                      <a:pt x="1659" y="3570"/>
                      <a:pt x="1584" y="4036"/>
                    </a:cubicBezTo>
                    <a:lnTo>
                      <a:pt x="471" y="4036"/>
                    </a:lnTo>
                    <a:cubicBezTo>
                      <a:pt x="210" y="4036"/>
                      <a:pt x="1" y="4247"/>
                      <a:pt x="1" y="4506"/>
                    </a:cubicBezTo>
                    <a:cubicBezTo>
                      <a:pt x="1" y="4765"/>
                      <a:pt x="210" y="4976"/>
                      <a:pt x="471" y="4976"/>
                    </a:cubicBezTo>
                    <a:lnTo>
                      <a:pt x="1584" y="4976"/>
                    </a:lnTo>
                    <a:cubicBezTo>
                      <a:pt x="1659" y="5442"/>
                      <a:pt x="1842" y="5872"/>
                      <a:pt x="2108" y="6240"/>
                    </a:cubicBezTo>
                    <a:lnTo>
                      <a:pt x="1320" y="7027"/>
                    </a:lnTo>
                    <a:cubicBezTo>
                      <a:pt x="1137" y="7211"/>
                      <a:pt x="1137" y="7508"/>
                      <a:pt x="1320" y="7692"/>
                    </a:cubicBezTo>
                    <a:cubicBezTo>
                      <a:pt x="1412" y="7784"/>
                      <a:pt x="1532" y="7831"/>
                      <a:pt x="1654" y="7831"/>
                    </a:cubicBezTo>
                    <a:cubicBezTo>
                      <a:pt x="1775" y="7831"/>
                      <a:pt x="1895" y="7783"/>
                      <a:pt x="1987" y="7692"/>
                    </a:cubicBezTo>
                    <a:lnTo>
                      <a:pt x="2775" y="6904"/>
                    </a:lnTo>
                    <a:cubicBezTo>
                      <a:pt x="3142" y="7171"/>
                      <a:pt x="3571" y="7354"/>
                      <a:pt x="4037" y="7429"/>
                    </a:cubicBezTo>
                    <a:lnTo>
                      <a:pt x="4037" y="8542"/>
                    </a:lnTo>
                    <a:cubicBezTo>
                      <a:pt x="4037" y="8802"/>
                      <a:pt x="4248" y="9012"/>
                      <a:pt x="4508" y="9012"/>
                    </a:cubicBezTo>
                    <a:cubicBezTo>
                      <a:pt x="4767" y="9012"/>
                      <a:pt x="4978" y="8802"/>
                      <a:pt x="4978" y="8542"/>
                    </a:cubicBezTo>
                    <a:lnTo>
                      <a:pt x="4978" y="7429"/>
                    </a:lnTo>
                    <a:cubicBezTo>
                      <a:pt x="5442" y="7354"/>
                      <a:pt x="5871" y="7171"/>
                      <a:pt x="6238" y="6904"/>
                    </a:cubicBezTo>
                    <a:lnTo>
                      <a:pt x="7026" y="7692"/>
                    </a:lnTo>
                    <a:cubicBezTo>
                      <a:pt x="7117" y="7784"/>
                      <a:pt x="7238" y="7831"/>
                      <a:pt x="7359" y="7831"/>
                    </a:cubicBezTo>
                    <a:cubicBezTo>
                      <a:pt x="7481" y="7831"/>
                      <a:pt x="7601" y="7783"/>
                      <a:pt x="7693" y="7692"/>
                    </a:cubicBezTo>
                    <a:cubicBezTo>
                      <a:pt x="7876" y="7508"/>
                      <a:pt x="7876" y="7211"/>
                      <a:pt x="7693" y="7027"/>
                    </a:cubicBezTo>
                    <a:lnTo>
                      <a:pt x="6905" y="6240"/>
                    </a:lnTo>
                    <a:cubicBezTo>
                      <a:pt x="7171" y="5873"/>
                      <a:pt x="7354" y="5442"/>
                      <a:pt x="7429" y="4976"/>
                    </a:cubicBezTo>
                    <a:lnTo>
                      <a:pt x="8542" y="4976"/>
                    </a:lnTo>
                    <a:cubicBezTo>
                      <a:pt x="8801" y="4976"/>
                      <a:pt x="9012" y="4765"/>
                      <a:pt x="9012" y="4506"/>
                    </a:cubicBezTo>
                    <a:cubicBezTo>
                      <a:pt x="9012" y="4247"/>
                      <a:pt x="8801" y="4036"/>
                      <a:pt x="8542" y="4036"/>
                    </a:cubicBezTo>
                    <a:lnTo>
                      <a:pt x="7429" y="4036"/>
                    </a:lnTo>
                    <a:cubicBezTo>
                      <a:pt x="7354" y="3570"/>
                      <a:pt x="7171" y="3140"/>
                      <a:pt x="6905" y="2773"/>
                    </a:cubicBezTo>
                    <a:lnTo>
                      <a:pt x="7693" y="1985"/>
                    </a:lnTo>
                    <a:cubicBezTo>
                      <a:pt x="7876" y="1802"/>
                      <a:pt x="7876" y="1504"/>
                      <a:pt x="7693" y="1320"/>
                    </a:cubicBezTo>
                    <a:cubicBezTo>
                      <a:pt x="7601" y="1228"/>
                      <a:pt x="7480" y="1182"/>
                      <a:pt x="7360" y="1182"/>
                    </a:cubicBezTo>
                    <a:cubicBezTo>
                      <a:pt x="7239" y="1182"/>
                      <a:pt x="7119" y="1228"/>
                      <a:pt x="7027" y="1320"/>
                    </a:cubicBezTo>
                    <a:lnTo>
                      <a:pt x="6239" y="2108"/>
                    </a:lnTo>
                    <a:cubicBezTo>
                      <a:pt x="5872" y="1841"/>
                      <a:pt x="5443" y="1658"/>
                      <a:pt x="4977" y="1583"/>
                    </a:cubicBezTo>
                    <a:lnTo>
                      <a:pt x="4977" y="470"/>
                    </a:lnTo>
                    <a:cubicBezTo>
                      <a:pt x="4977" y="210"/>
                      <a:pt x="4766" y="0"/>
                      <a:pt x="4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p:cNvGrpSpPr/>
          <p:nvPr/>
        </p:nvGrpSpPr>
        <p:grpSpPr>
          <a:xfrm>
            <a:off x="1897090" y="1670654"/>
            <a:ext cx="705900" cy="705900"/>
            <a:chOff x="1897090" y="1670654"/>
            <a:chExt cx="705900" cy="705900"/>
          </a:xfrm>
        </p:grpSpPr>
        <p:sp>
          <p:nvSpPr>
            <p:cNvPr id="4556" name="Google Shape;4556;p44"/>
            <p:cNvSpPr/>
            <p:nvPr/>
          </p:nvSpPr>
          <p:spPr>
            <a:xfrm>
              <a:off x="1897090" y="1670654"/>
              <a:ext cx="705900" cy="705900"/>
            </a:xfrm>
            <a:prstGeom prst="roundRect">
              <a:avLst>
                <a:gd name="adj" fmla="val 16667"/>
              </a:avLst>
            </a:prstGeom>
            <a:no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5" name="Google Shape;4565;p44"/>
            <p:cNvGrpSpPr/>
            <p:nvPr/>
          </p:nvGrpSpPr>
          <p:grpSpPr>
            <a:xfrm>
              <a:off x="2000577" y="1774147"/>
              <a:ext cx="498931" cy="498900"/>
              <a:chOff x="3363100" y="2714300"/>
              <a:chExt cx="498931" cy="498900"/>
            </a:xfrm>
          </p:grpSpPr>
          <p:sp>
            <p:nvSpPr>
              <p:cNvPr id="4566" name="Google Shape;4566;p44"/>
              <p:cNvSpPr/>
              <p:nvPr/>
            </p:nvSpPr>
            <p:spPr>
              <a:xfrm>
                <a:off x="3555579" y="2895360"/>
                <a:ext cx="113818" cy="136811"/>
              </a:xfrm>
              <a:custGeom>
                <a:avLst/>
                <a:gdLst/>
                <a:ahLst/>
                <a:cxnLst/>
                <a:rect l="l" t="t" r="r" b="b"/>
                <a:pathLst>
                  <a:path w="3668" h="4409" extrusionOk="0">
                    <a:moveTo>
                      <a:pt x="2647" y="0"/>
                    </a:moveTo>
                    <a:cubicBezTo>
                      <a:pt x="2545" y="0"/>
                      <a:pt x="2442" y="33"/>
                      <a:pt x="2355" y="100"/>
                    </a:cubicBezTo>
                    <a:lnTo>
                      <a:pt x="222" y="1772"/>
                    </a:lnTo>
                    <a:cubicBezTo>
                      <a:pt x="63" y="1896"/>
                      <a:pt x="1" y="2107"/>
                      <a:pt x="67" y="2297"/>
                    </a:cubicBezTo>
                    <a:cubicBezTo>
                      <a:pt x="133" y="2487"/>
                      <a:pt x="311" y="2614"/>
                      <a:pt x="512" y="2614"/>
                    </a:cubicBezTo>
                    <a:lnTo>
                      <a:pt x="1902" y="2614"/>
                    </a:lnTo>
                    <a:lnTo>
                      <a:pt x="793" y="3582"/>
                    </a:lnTo>
                    <a:cubicBezTo>
                      <a:pt x="597" y="3754"/>
                      <a:pt x="577" y="4050"/>
                      <a:pt x="748" y="4247"/>
                    </a:cubicBezTo>
                    <a:cubicBezTo>
                      <a:pt x="841" y="4354"/>
                      <a:pt x="971" y="4409"/>
                      <a:pt x="1103" y="4409"/>
                    </a:cubicBezTo>
                    <a:cubicBezTo>
                      <a:pt x="1213" y="4409"/>
                      <a:pt x="1322" y="4370"/>
                      <a:pt x="1410" y="4292"/>
                    </a:cubicBezTo>
                    <a:lnTo>
                      <a:pt x="3467" y="2498"/>
                    </a:lnTo>
                    <a:cubicBezTo>
                      <a:pt x="3616" y="2369"/>
                      <a:pt x="3668" y="2162"/>
                      <a:pt x="3599" y="1978"/>
                    </a:cubicBezTo>
                    <a:cubicBezTo>
                      <a:pt x="3531" y="1793"/>
                      <a:pt x="3356" y="1672"/>
                      <a:pt x="3159" y="1672"/>
                    </a:cubicBezTo>
                    <a:lnTo>
                      <a:pt x="1878" y="1672"/>
                    </a:lnTo>
                    <a:lnTo>
                      <a:pt x="2937" y="841"/>
                    </a:lnTo>
                    <a:cubicBezTo>
                      <a:pt x="3141" y="681"/>
                      <a:pt x="3177" y="386"/>
                      <a:pt x="3017" y="180"/>
                    </a:cubicBezTo>
                    <a:cubicBezTo>
                      <a:pt x="2924" y="62"/>
                      <a:pt x="2786" y="0"/>
                      <a:pt x="2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4"/>
              <p:cNvSpPr/>
              <p:nvPr/>
            </p:nvSpPr>
            <p:spPr>
              <a:xfrm>
                <a:off x="3363100" y="2714300"/>
                <a:ext cx="498931" cy="498900"/>
              </a:xfrm>
              <a:custGeom>
                <a:avLst/>
                <a:gdLst/>
                <a:ahLst/>
                <a:cxnLst/>
                <a:rect l="l" t="t" r="r" b="b"/>
                <a:pathLst>
                  <a:path w="16079" h="16078" extrusionOk="0">
                    <a:moveTo>
                      <a:pt x="8040" y="4206"/>
                    </a:moveTo>
                    <a:cubicBezTo>
                      <a:pt x="10153" y="4206"/>
                      <a:pt x="11873" y="5926"/>
                      <a:pt x="11873" y="8039"/>
                    </a:cubicBezTo>
                    <a:cubicBezTo>
                      <a:pt x="11873" y="10152"/>
                      <a:pt x="10153" y="11872"/>
                      <a:pt x="8040" y="11872"/>
                    </a:cubicBezTo>
                    <a:cubicBezTo>
                      <a:pt x="5927" y="11872"/>
                      <a:pt x="4207" y="10152"/>
                      <a:pt x="4207" y="8039"/>
                    </a:cubicBezTo>
                    <a:cubicBezTo>
                      <a:pt x="4207" y="5926"/>
                      <a:pt x="5926" y="4206"/>
                      <a:pt x="8040" y="4206"/>
                    </a:cubicBezTo>
                    <a:close/>
                    <a:moveTo>
                      <a:pt x="8040" y="3262"/>
                    </a:moveTo>
                    <a:cubicBezTo>
                      <a:pt x="5406" y="3262"/>
                      <a:pt x="3263" y="5405"/>
                      <a:pt x="3263" y="8039"/>
                    </a:cubicBezTo>
                    <a:cubicBezTo>
                      <a:pt x="3263" y="10673"/>
                      <a:pt x="5406" y="12814"/>
                      <a:pt x="8040" y="12814"/>
                    </a:cubicBezTo>
                    <a:cubicBezTo>
                      <a:pt x="10673" y="12814"/>
                      <a:pt x="12815" y="10673"/>
                      <a:pt x="12815" y="8039"/>
                    </a:cubicBezTo>
                    <a:cubicBezTo>
                      <a:pt x="12815" y="5405"/>
                      <a:pt x="10673" y="3262"/>
                      <a:pt x="8040" y="3262"/>
                    </a:cubicBezTo>
                    <a:close/>
                    <a:moveTo>
                      <a:pt x="8506" y="943"/>
                    </a:moveTo>
                    <a:lnTo>
                      <a:pt x="8506" y="1922"/>
                    </a:lnTo>
                    <a:cubicBezTo>
                      <a:pt x="8506" y="2155"/>
                      <a:pt x="8676" y="2352"/>
                      <a:pt x="8907" y="2387"/>
                    </a:cubicBezTo>
                    <a:cubicBezTo>
                      <a:pt x="9811" y="2526"/>
                      <a:pt x="10680" y="2887"/>
                      <a:pt x="11420" y="3432"/>
                    </a:cubicBezTo>
                    <a:cubicBezTo>
                      <a:pt x="11504" y="3493"/>
                      <a:pt x="11602" y="3524"/>
                      <a:pt x="11699" y="3524"/>
                    </a:cubicBezTo>
                    <a:cubicBezTo>
                      <a:pt x="11821" y="3524"/>
                      <a:pt x="11942" y="3477"/>
                      <a:pt x="12033" y="3385"/>
                    </a:cubicBezTo>
                    <a:lnTo>
                      <a:pt x="12727" y="2691"/>
                    </a:lnTo>
                    <a:lnTo>
                      <a:pt x="13388" y="3350"/>
                    </a:lnTo>
                    <a:lnTo>
                      <a:pt x="12693" y="4046"/>
                    </a:lnTo>
                    <a:cubicBezTo>
                      <a:pt x="12528" y="4210"/>
                      <a:pt x="12508" y="4470"/>
                      <a:pt x="12647" y="4657"/>
                    </a:cubicBezTo>
                    <a:cubicBezTo>
                      <a:pt x="13191" y="5399"/>
                      <a:pt x="13553" y="6268"/>
                      <a:pt x="13691" y="7172"/>
                    </a:cubicBezTo>
                    <a:cubicBezTo>
                      <a:pt x="13726" y="7403"/>
                      <a:pt x="13924" y="7573"/>
                      <a:pt x="14156" y="7573"/>
                    </a:cubicBezTo>
                    <a:lnTo>
                      <a:pt x="15135" y="7573"/>
                    </a:lnTo>
                    <a:lnTo>
                      <a:pt x="15135" y="8506"/>
                    </a:lnTo>
                    <a:lnTo>
                      <a:pt x="14156" y="8506"/>
                    </a:lnTo>
                    <a:cubicBezTo>
                      <a:pt x="13924" y="8506"/>
                      <a:pt x="13726" y="8676"/>
                      <a:pt x="13691" y="8907"/>
                    </a:cubicBezTo>
                    <a:cubicBezTo>
                      <a:pt x="13553" y="9811"/>
                      <a:pt x="13191" y="10680"/>
                      <a:pt x="12647" y="11422"/>
                    </a:cubicBezTo>
                    <a:cubicBezTo>
                      <a:pt x="12508" y="11609"/>
                      <a:pt x="12529" y="11869"/>
                      <a:pt x="12693" y="12033"/>
                    </a:cubicBezTo>
                    <a:lnTo>
                      <a:pt x="13388" y="12729"/>
                    </a:lnTo>
                    <a:lnTo>
                      <a:pt x="12727" y="13388"/>
                    </a:lnTo>
                    <a:lnTo>
                      <a:pt x="12033" y="12694"/>
                    </a:lnTo>
                    <a:cubicBezTo>
                      <a:pt x="11942" y="12602"/>
                      <a:pt x="11821" y="12555"/>
                      <a:pt x="11700" y="12555"/>
                    </a:cubicBezTo>
                    <a:cubicBezTo>
                      <a:pt x="11602" y="12555"/>
                      <a:pt x="11504" y="12585"/>
                      <a:pt x="11420" y="12647"/>
                    </a:cubicBezTo>
                    <a:cubicBezTo>
                      <a:pt x="10680" y="13192"/>
                      <a:pt x="9811" y="13553"/>
                      <a:pt x="8907" y="13692"/>
                    </a:cubicBezTo>
                    <a:cubicBezTo>
                      <a:pt x="8676" y="13727"/>
                      <a:pt x="8506" y="13924"/>
                      <a:pt x="8506" y="14157"/>
                    </a:cubicBezTo>
                    <a:lnTo>
                      <a:pt x="8506" y="15136"/>
                    </a:lnTo>
                    <a:lnTo>
                      <a:pt x="7572" y="15136"/>
                    </a:lnTo>
                    <a:lnTo>
                      <a:pt x="7572" y="14157"/>
                    </a:lnTo>
                    <a:cubicBezTo>
                      <a:pt x="7572" y="13924"/>
                      <a:pt x="7401" y="13727"/>
                      <a:pt x="7172" y="13692"/>
                    </a:cubicBezTo>
                    <a:cubicBezTo>
                      <a:pt x="6268" y="13553"/>
                      <a:pt x="5399" y="13192"/>
                      <a:pt x="4657" y="12647"/>
                    </a:cubicBezTo>
                    <a:cubicBezTo>
                      <a:pt x="4574" y="12585"/>
                      <a:pt x="4476" y="12555"/>
                      <a:pt x="4379" y="12555"/>
                    </a:cubicBezTo>
                    <a:cubicBezTo>
                      <a:pt x="4257" y="12555"/>
                      <a:pt x="4136" y="12602"/>
                      <a:pt x="4045" y="12694"/>
                    </a:cubicBezTo>
                    <a:lnTo>
                      <a:pt x="3350" y="13388"/>
                    </a:lnTo>
                    <a:lnTo>
                      <a:pt x="2690" y="12729"/>
                    </a:lnTo>
                    <a:lnTo>
                      <a:pt x="3385" y="12033"/>
                    </a:lnTo>
                    <a:cubicBezTo>
                      <a:pt x="3551" y="11869"/>
                      <a:pt x="3570" y="11609"/>
                      <a:pt x="3432" y="11422"/>
                    </a:cubicBezTo>
                    <a:cubicBezTo>
                      <a:pt x="2886" y="10680"/>
                      <a:pt x="2525" y="9811"/>
                      <a:pt x="2387" y="8907"/>
                    </a:cubicBezTo>
                    <a:cubicBezTo>
                      <a:pt x="2352" y="8676"/>
                      <a:pt x="2155" y="8506"/>
                      <a:pt x="1922" y="8506"/>
                    </a:cubicBezTo>
                    <a:lnTo>
                      <a:pt x="943" y="8506"/>
                    </a:lnTo>
                    <a:lnTo>
                      <a:pt x="943" y="7573"/>
                    </a:lnTo>
                    <a:lnTo>
                      <a:pt x="1922" y="7573"/>
                    </a:lnTo>
                    <a:cubicBezTo>
                      <a:pt x="2155" y="7573"/>
                      <a:pt x="2352" y="7403"/>
                      <a:pt x="2387" y="7172"/>
                    </a:cubicBezTo>
                    <a:cubicBezTo>
                      <a:pt x="2525" y="6268"/>
                      <a:pt x="2886" y="5399"/>
                      <a:pt x="3432" y="4657"/>
                    </a:cubicBezTo>
                    <a:cubicBezTo>
                      <a:pt x="3570" y="4470"/>
                      <a:pt x="3550" y="4210"/>
                      <a:pt x="3385" y="4046"/>
                    </a:cubicBezTo>
                    <a:lnTo>
                      <a:pt x="2690" y="3350"/>
                    </a:lnTo>
                    <a:lnTo>
                      <a:pt x="3350" y="2691"/>
                    </a:lnTo>
                    <a:lnTo>
                      <a:pt x="4045" y="3385"/>
                    </a:lnTo>
                    <a:cubicBezTo>
                      <a:pt x="4136" y="3477"/>
                      <a:pt x="4257" y="3524"/>
                      <a:pt x="4378" y="3524"/>
                    </a:cubicBezTo>
                    <a:cubicBezTo>
                      <a:pt x="4476" y="3524"/>
                      <a:pt x="4574" y="3494"/>
                      <a:pt x="4657" y="3432"/>
                    </a:cubicBezTo>
                    <a:cubicBezTo>
                      <a:pt x="5399" y="2887"/>
                      <a:pt x="6268" y="2526"/>
                      <a:pt x="7172" y="2387"/>
                    </a:cubicBezTo>
                    <a:cubicBezTo>
                      <a:pt x="7401" y="2352"/>
                      <a:pt x="7572" y="2155"/>
                      <a:pt x="7572" y="1922"/>
                    </a:cubicBezTo>
                    <a:lnTo>
                      <a:pt x="7572" y="943"/>
                    </a:lnTo>
                    <a:close/>
                    <a:moveTo>
                      <a:pt x="7101" y="1"/>
                    </a:moveTo>
                    <a:cubicBezTo>
                      <a:pt x="6840" y="1"/>
                      <a:pt x="6630" y="212"/>
                      <a:pt x="6630" y="472"/>
                    </a:cubicBezTo>
                    <a:lnTo>
                      <a:pt x="6630" y="1528"/>
                    </a:lnTo>
                    <a:cubicBezTo>
                      <a:pt x="5852" y="1696"/>
                      <a:pt x="5106" y="2007"/>
                      <a:pt x="4434" y="2440"/>
                    </a:cubicBezTo>
                    <a:lnTo>
                      <a:pt x="3684" y="1690"/>
                    </a:lnTo>
                    <a:cubicBezTo>
                      <a:pt x="3591" y="1598"/>
                      <a:pt x="3470" y="1552"/>
                      <a:pt x="3350" y="1552"/>
                    </a:cubicBezTo>
                    <a:cubicBezTo>
                      <a:pt x="3229" y="1552"/>
                      <a:pt x="3108" y="1598"/>
                      <a:pt x="3016" y="1690"/>
                    </a:cubicBezTo>
                    <a:lnTo>
                      <a:pt x="1691" y="3016"/>
                    </a:lnTo>
                    <a:cubicBezTo>
                      <a:pt x="1602" y="3105"/>
                      <a:pt x="1552" y="3224"/>
                      <a:pt x="1552" y="3349"/>
                    </a:cubicBezTo>
                    <a:cubicBezTo>
                      <a:pt x="1552" y="3474"/>
                      <a:pt x="1603" y="3594"/>
                      <a:pt x="1691" y="3682"/>
                    </a:cubicBezTo>
                    <a:lnTo>
                      <a:pt x="2441" y="4433"/>
                    </a:lnTo>
                    <a:cubicBezTo>
                      <a:pt x="2008" y="5105"/>
                      <a:pt x="1698" y="5851"/>
                      <a:pt x="1529" y="6629"/>
                    </a:cubicBezTo>
                    <a:lnTo>
                      <a:pt x="472" y="6629"/>
                    </a:lnTo>
                    <a:cubicBezTo>
                      <a:pt x="210" y="6629"/>
                      <a:pt x="0" y="6840"/>
                      <a:pt x="0" y="7100"/>
                    </a:cubicBezTo>
                    <a:lnTo>
                      <a:pt x="0" y="8976"/>
                    </a:lnTo>
                    <a:cubicBezTo>
                      <a:pt x="0" y="9237"/>
                      <a:pt x="211" y="9448"/>
                      <a:pt x="472" y="9448"/>
                    </a:cubicBezTo>
                    <a:lnTo>
                      <a:pt x="1529" y="9448"/>
                    </a:lnTo>
                    <a:cubicBezTo>
                      <a:pt x="1697" y="10225"/>
                      <a:pt x="2008" y="10972"/>
                      <a:pt x="2441" y="11644"/>
                    </a:cubicBezTo>
                    <a:lnTo>
                      <a:pt x="1691" y="12394"/>
                    </a:lnTo>
                    <a:cubicBezTo>
                      <a:pt x="1602" y="12483"/>
                      <a:pt x="1552" y="12602"/>
                      <a:pt x="1552" y="12727"/>
                    </a:cubicBezTo>
                    <a:cubicBezTo>
                      <a:pt x="1552" y="12853"/>
                      <a:pt x="1603" y="12973"/>
                      <a:pt x="1691" y="13060"/>
                    </a:cubicBezTo>
                    <a:lnTo>
                      <a:pt x="3016" y="14387"/>
                    </a:lnTo>
                    <a:cubicBezTo>
                      <a:pt x="3109" y="14478"/>
                      <a:pt x="3230" y="14524"/>
                      <a:pt x="3351" y="14524"/>
                    </a:cubicBezTo>
                    <a:cubicBezTo>
                      <a:pt x="3471" y="14524"/>
                      <a:pt x="3592" y="14478"/>
                      <a:pt x="3684" y="14387"/>
                    </a:cubicBezTo>
                    <a:lnTo>
                      <a:pt x="4434" y="13636"/>
                    </a:lnTo>
                    <a:cubicBezTo>
                      <a:pt x="5106" y="14069"/>
                      <a:pt x="5852" y="14379"/>
                      <a:pt x="6630" y="14548"/>
                    </a:cubicBezTo>
                    <a:lnTo>
                      <a:pt x="6630" y="15606"/>
                    </a:lnTo>
                    <a:cubicBezTo>
                      <a:pt x="6630" y="15867"/>
                      <a:pt x="6841" y="16077"/>
                      <a:pt x="7101" y="16077"/>
                    </a:cubicBezTo>
                    <a:lnTo>
                      <a:pt x="8977" y="16077"/>
                    </a:lnTo>
                    <a:cubicBezTo>
                      <a:pt x="9237" y="16077"/>
                      <a:pt x="9449" y="15867"/>
                      <a:pt x="9449" y="15607"/>
                    </a:cubicBezTo>
                    <a:lnTo>
                      <a:pt x="9449" y="14549"/>
                    </a:lnTo>
                    <a:cubicBezTo>
                      <a:pt x="10226" y="14382"/>
                      <a:pt x="10973" y="14070"/>
                      <a:pt x="11645" y="13638"/>
                    </a:cubicBezTo>
                    <a:lnTo>
                      <a:pt x="12395" y="14388"/>
                    </a:lnTo>
                    <a:cubicBezTo>
                      <a:pt x="12484" y="14477"/>
                      <a:pt x="12602" y="14526"/>
                      <a:pt x="12727" y="14526"/>
                    </a:cubicBezTo>
                    <a:cubicBezTo>
                      <a:pt x="12853" y="14526"/>
                      <a:pt x="12973" y="14476"/>
                      <a:pt x="13061" y="14388"/>
                    </a:cubicBezTo>
                    <a:lnTo>
                      <a:pt x="14388" y="13061"/>
                    </a:lnTo>
                    <a:cubicBezTo>
                      <a:pt x="14477" y="12973"/>
                      <a:pt x="14525" y="12854"/>
                      <a:pt x="14525" y="12729"/>
                    </a:cubicBezTo>
                    <a:cubicBezTo>
                      <a:pt x="14525" y="12603"/>
                      <a:pt x="14476" y="12483"/>
                      <a:pt x="14388" y="12395"/>
                    </a:cubicBezTo>
                    <a:lnTo>
                      <a:pt x="13637" y="11645"/>
                    </a:lnTo>
                    <a:cubicBezTo>
                      <a:pt x="14070" y="10973"/>
                      <a:pt x="14380" y="10226"/>
                      <a:pt x="14549" y="9449"/>
                    </a:cubicBezTo>
                    <a:lnTo>
                      <a:pt x="15607" y="9449"/>
                    </a:lnTo>
                    <a:cubicBezTo>
                      <a:pt x="15867" y="9449"/>
                      <a:pt x="16078" y="9237"/>
                      <a:pt x="16078" y="8978"/>
                    </a:cubicBezTo>
                    <a:lnTo>
                      <a:pt x="16078" y="7101"/>
                    </a:lnTo>
                    <a:cubicBezTo>
                      <a:pt x="16078" y="6840"/>
                      <a:pt x="15866" y="6630"/>
                      <a:pt x="15607" y="6630"/>
                    </a:cubicBezTo>
                    <a:lnTo>
                      <a:pt x="14549" y="6630"/>
                    </a:lnTo>
                    <a:cubicBezTo>
                      <a:pt x="14381" y="5853"/>
                      <a:pt x="14070" y="5106"/>
                      <a:pt x="13637" y="4434"/>
                    </a:cubicBezTo>
                    <a:lnTo>
                      <a:pt x="14388" y="3684"/>
                    </a:lnTo>
                    <a:cubicBezTo>
                      <a:pt x="14477" y="3594"/>
                      <a:pt x="14525" y="3475"/>
                      <a:pt x="14525" y="3350"/>
                    </a:cubicBezTo>
                    <a:cubicBezTo>
                      <a:pt x="14525" y="3225"/>
                      <a:pt x="14476" y="3105"/>
                      <a:pt x="14388" y="3018"/>
                    </a:cubicBezTo>
                    <a:lnTo>
                      <a:pt x="13061" y="1691"/>
                    </a:lnTo>
                    <a:cubicBezTo>
                      <a:pt x="12972" y="1602"/>
                      <a:pt x="12853" y="1553"/>
                      <a:pt x="12727" y="1553"/>
                    </a:cubicBezTo>
                    <a:cubicBezTo>
                      <a:pt x="12602" y="1553"/>
                      <a:pt x="12483" y="1603"/>
                      <a:pt x="12395" y="1691"/>
                    </a:cubicBezTo>
                    <a:lnTo>
                      <a:pt x="11645" y="2441"/>
                    </a:lnTo>
                    <a:cubicBezTo>
                      <a:pt x="10973" y="2009"/>
                      <a:pt x="10226" y="1699"/>
                      <a:pt x="9449" y="1530"/>
                    </a:cubicBezTo>
                    <a:lnTo>
                      <a:pt x="9449" y="472"/>
                    </a:lnTo>
                    <a:cubicBezTo>
                      <a:pt x="9449" y="211"/>
                      <a:pt x="9237" y="1"/>
                      <a:pt x="8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8" name="Google Shape;4568;p44"/>
          <p:cNvGrpSpPr/>
          <p:nvPr/>
        </p:nvGrpSpPr>
        <p:grpSpPr>
          <a:xfrm>
            <a:off x="5837993" y="3779294"/>
            <a:ext cx="1581261" cy="958489"/>
            <a:chOff x="2658225" y="3885325"/>
            <a:chExt cx="755500" cy="457950"/>
          </a:xfrm>
        </p:grpSpPr>
        <p:sp>
          <p:nvSpPr>
            <p:cNvPr id="4569" name="Google Shape;4569;p44"/>
            <p:cNvSpPr/>
            <p:nvPr/>
          </p:nvSpPr>
          <p:spPr>
            <a:xfrm>
              <a:off x="3151400" y="4211850"/>
              <a:ext cx="151500" cy="127550"/>
            </a:xfrm>
            <a:custGeom>
              <a:avLst/>
              <a:gdLst/>
              <a:ahLst/>
              <a:cxnLst/>
              <a:rect l="l" t="t" r="r" b="b"/>
              <a:pathLst>
                <a:path w="6060" h="5102" extrusionOk="0">
                  <a:moveTo>
                    <a:pt x="3030" y="0"/>
                  </a:moveTo>
                  <a:cubicBezTo>
                    <a:pt x="1357" y="0"/>
                    <a:pt x="0" y="1142"/>
                    <a:pt x="0" y="2551"/>
                  </a:cubicBezTo>
                  <a:cubicBezTo>
                    <a:pt x="0" y="3959"/>
                    <a:pt x="1356" y="5101"/>
                    <a:pt x="3030" y="5101"/>
                  </a:cubicBezTo>
                  <a:cubicBezTo>
                    <a:pt x="4703" y="5101"/>
                    <a:pt x="6059" y="3961"/>
                    <a:pt x="6059" y="2551"/>
                  </a:cubicBezTo>
                  <a:cubicBezTo>
                    <a:pt x="6059" y="1142"/>
                    <a:pt x="4703" y="0"/>
                    <a:pt x="3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4"/>
            <p:cNvSpPr/>
            <p:nvPr/>
          </p:nvSpPr>
          <p:spPr>
            <a:xfrm>
              <a:off x="3146775" y="4207925"/>
              <a:ext cx="160725" cy="135350"/>
            </a:xfrm>
            <a:custGeom>
              <a:avLst/>
              <a:gdLst/>
              <a:ahLst/>
              <a:cxnLst/>
              <a:rect l="l" t="t" r="r" b="b"/>
              <a:pathLst>
                <a:path w="6429" h="5414" extrusionOk="0">
                  <a:moveTo>
                    <a:pt x="3215" y="312"/>
                  </a:moveTo>
                  <a:cubicBezTo>
                    <a:pt x="4784" y="312"/>
                    <a:pt x="6061" y="1386"/>
                    <a:pt x="6061" y="2708"/>
                  </a:cubicBezTo>
                  <a:cubicBezTo>
                    <a:pt x="6061" y="4028"/>
                    <a:pt x="4785" y="5104"/>
                    <a:pt x="3215" y="5104"/>
                  </a:cubicBezTo>
                  <a:cubicBezTo>
                    <a:pt x="1645" y="5104"/>
                    <a:pt x="368" y="4028"/>
                    <a:pt x="368" y="2708"/>
                  </a:cubicBezTo>
                  <a:cubicBezTo>
                    <a:pt x="368" y="1386"/>
                    <a:pt x="1645" y="312"/>
                    <a:pt x="3215" y="312"/>
                  </a:cubicBezTo>
                  <a:close/>
                  <a:moveTo>
                    <a:pt x="3215" y="1"/>
                  </a:moveTo>
                  <a:cubicBezTo>
                    <a:pt x="1443" y="1"/>
                    <a:pt x="1" y="1215"/>
                    <a:pt x="1" y="2708"/>
                  </a:cubicBezTo>
                  <a:cubicBezTo>
                    <a:pt x="1" y="4200"/>
                    <a:pt x="1443" y="5414"/>
                    <a:pt x="3215" y="5414"/>
                  </a:cubicBezTo>
                  <a:cubicBezTo>
                    <a:pt x="4986" y="5414"/>
                    <a:pt x="6429" y="4200"/>
                    <a:pt x="6429" y="2708"/>
                  </a:cubicBezTo>
                  <a:cubicBezTo>
                    <a:pt x="6429" y="1215"/>
                    <a:pt x="4986"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4"/>
            <p:cNvSpPr/>
            <p:nvPr/>
          </p:nvSpPr>
          <p:spPr>
            <a:xfrm>
              <a:off x="3183550" y="4238925"/>
              <a:ext cx="87150" cy="73400"/>
            </a:xfrm>
            <a:custGeom>
              <a:avLst/>
              <a:gdLst/>
              <a:ahLst/>
              <a:cxnLst/>
              <a:rect l="l" t="t" r="r" b="b"/>
              <a:pathLst>
                <a:path w="3486" h="2936" extrusionOk="0">
                  <a:moveTo>
                    <a:pt x="1744" y="0"/>
                  </a:moveTo>
                  <a:cubicBezTo>
                    <a:pt x="781" y="0"/>
                    <a:pt x="1" y="656"/>
                    <a:pt x="1" y="1468"/>
                  </a:cubicBezTo>
                  <a:cubicBezTo>
                    <a:pt x="1" y="2279"/>
                    <a:pt x="781" y="2936"/>
                    <a:pt x="1744" y="2936"/>
                  </a:cubicBezTo>
                  <a:cubicBezTo>
                    <a:pt x="2706" y="2936"/>
                    <a:pt x="3486" y="2278"/>
                    <a:pt x="3486" y="1468"/>
                  </a:cubicBezTo>
                  <a:cubicBezTo>
                    <a:pt x="3486" y="658"/>
                    <a:pt x="2706" y="1"/>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4"/>
            <p:cNvSpPr/>
            <p:nvPr/>
          </p:nvSpPr>
          <p:spPr>
            <a:xfrm>
              <a:off x="3178950" y="4235050"/>
              <a:ext cx="96350" cy="81150"/>
            </a:xfrm>
            <a:custGeom>
              <a:avLst/>
              <a:gdLst/>
              <a:ahLst/>
              <a:cxnLst/>
              <a:rect l="l" t="t" r="r" b="b"/>
              <a:pathLst>
                <a:path w="3854" h="3246" extrusionOk="0">
                  <a:moveTo>
                    <a:pt x="1928" y="311"/>
                  </a:moveTo>
                  <a:cubicBezTo>
                    <a:pt x="2787" y="311"/>
                    <a:pt x="3486" y="899"/>
                    <a:pt x="3486" y="1623"/>
                  </a:cubicBezTo>
                  <a:cubicBezTo>
                    <a:pt x="3486" y="2346"/>
                    <a:pt x="2787" y="2934"/>
                    <a:pt x="1928" y="2934"/>
                  </a:cubicBezTo>
                  <a:cubicBezTo>
                    <a:pt x="1068" y="2934"/>
                    <a:pt x="368" y="2346"/>
                    <a:pt x="368" y="1623"/>
                  </a:cubicBezTo>
                  <a:cubicBezTo>
                    <a:pt x="368" y="899"/>
                    <a:pt x="1068" y="311"/>
                    <a:pt x="1928" y="311"/>
                  </a:cubicBezTo>
                  <a:close/>
                  <a:moveTo>
                    <a:pt x="1928" y="1"/>
                  </a:moveTo>
                  <a:cubicBezTo>
                    <a:pt x="865" y="1"/>
                    <a:pt x="0" y="728"/>
                    <a:pt x="0" y="1623"/>
                  </a:cubicBezTo>
                  <a:cubicBezTo>
                    <a:pt x="0" y="2518"/>
                    <a:pt x="866" y="3245"/>
                    <a:pt x="1928" y="3245"/>
                  </a:cubicBezTo>
                  <a:cubicBezTo>
                    <a:pt x="2989" y="3245"/>
                    <a:pt x="3854" y="2518"/>
                    <a:pt x="3854" y="1623"/>
                  </a:cubicBezTo>
                  <a:cubicBezTo>
                    <a:pt x="3854" y="728"/>
                    <a:pt x="2990" y="1"/>
                    <a:pt x="1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4"/>
            <p:cNvSpPr/>
            <p:nvPr/>
          </p:nvSpPr>
          <p:spPr>
            <a:xfrm>
              <a:off x="2769050" y="4211850"/>
              <a:ext cx="151525" cy="127550"/>
            </a:xfrm>
            <a:custGeom>
              <a:avLst/>
              <a:gdLst/>
              <a:ahLst/>
              <a:cxnLst/>
              <a:rect l="l" t="t" r="r" b="b"/>
              <a:pathLst>
                <a:path w="6061" h="5102" extrusionOk="0">
                  <a:moveTo>
                    <a:pt x="3031" y="0"/>
                  </a:moveTo>
                  <a:cubicBezTo>
                    <a:pt x="1358" y="0"/>
                    <a:pt x="1" y="1142"/>
                    <a:pt x="1" y="2551"/>
                  </a:cubicBezTo>
                  <a:cubicBezTo>
                    <a:pt x="1" y="3959"/>
                    <a:pt x="1357" y="5101"/>
                    <a:pt x="3031" y="5101"/>
                  </a:cubicBezTo>
                  <a:cubicBezTo>
                    <a:pt x="4704" y="5101"/>
                    <a:pt x="6061" y="3961"/>
                    <a:pt x="6061" y="2551"/>
                  </a:cubicBezTo>
                  <a:cubicBezTo>
                    <a:pt x="6061" y="1142"/>
                    <a:pt x="4704" y="0"/>
                    <a:pt x="3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4"/>
            <p:cNvSpPr/>
            <p:nvPr/>
          </p:nvSpPr>
          <p:spPr>
            <a:xfrm>
              <a:off x="2764475" y="4207925"/>
              <a:ext cx="160725" cy="135350"/>
            </a:xfrm>
            <a:custGeom>
              <a:avLst/>
              <a:gdLst/>
              <a:ahLst/>
              <a:cxnLst/>
              <a:rect l="l" t="t" r="r" b="b"/>
              <a:pathLst>
                <a:path w="6429" h="5414" extrusionOk="0">
                  <a:moveTo>
                    <a:pt x="3214" y="312"/>
                  </a:moveTo>
                  <a:cubicBezTo>
                    <a:pt x="4782" y="312"/>
                    <a:pt x="6059" y="1386"/>
                    <a:pt x="6059" y="2708"/>
                  </a:cubicBezTo>
                  <a:cubicBezTo>
                    <a:pt x="6059" y="4028"/>
                    <a:pt x="4784" y="5104"/>
                    <a:pt x="3214" y="5104"/>
                  </a:cubicBezTo>
                  <a:cubicBezTo>
                    <a:pt x="1644" y="5104"/>
                    <a:pt x="367" y="4028"/>
                    <a:pt x="367" y="2708"/>
                  </a:cubicBezTo>
                  <a:cubicBezTo>
                    <a:pt x="367" y="1386"/>
                    <a:pt x="1644" y="312"/>
                    <a:pt x="3214" y="312"/>
                  </a:cubicBezTo>
                  <a:close/>
                  <a:moveTo>
                    <a:pt x="3214" y="1"/>
                  </a:moveTo>
                  <a:cubicBezTo>
                    <a:pt x="1442" y="1"/>
                    <a:pt x="0" y="1215"/>
                    <a:pt x="0" y="2708"/>
                  </a:cubicBezTo>
                  <a:cubicBezTo>
                    <a:pt x="0" y="4200"/>
                    <a:pt x="1442" y="5414"/>
                    <a:pt x="3214" y="5414"/>
                  </a:cubicBezTo>
                  <a:cubicBezTo>
                    <a:pt x="4986" y="5414"/>
                    <a:pt x="6428" y="4200"/>
                    <a:pt x="6428" y="2708"/>
                  </a:cubicBezTo>
                  <a:cubicBezTo>
                    <a:pt x="6428" y="1215"/>
                    <a:pt x="4987" y="1"/>
                    <a:pt x="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4"/>
            <p:cNvSpPr/>
            <p:nvPr/>
          </p:nvSpPr>
          <p:spPr>
            <a:xfrm>
              <a:off x="2801250" y="4238925"/>
              <a:ext cx="87150" cy="73400"/>
            </a:xfrm>
            <a:custGeom>
              <a:avLst/>
              <a:gdLst/>
              <a:ahLst/>
              <a:cxnLst/>
              <a:rect l="l" t="t" r="r" b="b"/>
              <a:pathLst>
                <a:path w="3486" h="2936" extrusionOk="0">
                  <a:moveTo>
                    <a:pt x="1743" y="0"/>
                  </a:moveTo>
                  <a:cubicBezTo>
                    <a:pt x="781" y="0"/>
                    <a:pt x="0" y="656"/>
                    <a:pt x="0" y="1468"/>
                  </a:cubicBezTo>
                  <a:cubicBezTo>
                    <a:pt x="0" y="2279"/>
                    <a:pt x="781" y="2936"/>
                    <a:pt x="1743" y="2936"/>
                  </a:cubicBezTo>
                  <a:cubicBezTo>
                    <a:pt x="2704" y="2936"/>
                    <a:pt x="3485" y="2278"/>
                    <a:pt x="3485" y="1468"/>
                  </a:cubicBezTo>
                  <a:cubicBezTo>
                    <a:pt x="3485" y="658"/>
                    <a:pt x="2705" y="1"/>
                    <a:pt x="1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4"/>
            <p:cNvSpPr/>
            <p:nvPr/>
          </p:nvSpPr>
          <p:spPr>
            <a:xfrm>
              <a:off x="2796650" y="4235050"/>
              <a:ext cx="96350" cy="81150"/>
            </a:xfrm>
            <a:custGeom>
              <a:avLst/>
              <a:gdLst/>
              <a:ahLst/>
              <a:cxnLst/>
              <a:rect l="l" t="t" r="r" b="b"/>
              <a:pathLst>
                <a:path w="3854" h="3246" extrusionOk="0">
                  <a:moveTo>
                    <a:pt x="1927" y="311"/>
                  </a:moveTo>
                  <a:cubicBezTo>
                    <a:pt x="2786" y="311"/>
                    <a:pt x="3487" y="899"/>
                    <a:pt x="3487" y="1623"/>
                  </a:cubicBezTo>
                  <a:cubicBezTo>
                    <a:pt x="3487" y="2346"/>
                    <a:pt x="2787" y="2934"/>
                    <a:pt x="1927" y="2934"/>
                  </a:cubicBezTo>
                  <a:cubicBezTo>
                    <a:pt x="1067" y="2934"/>
                    <a:pt x="368" y="2346"/>
                    <a:pt x="368" y="1623"/>
                  </a:cubicBezTo>
                  <a:cubicBezTo>
                    <a:pt x="368" y="899"/>
                    <a:pt x="1067" y="311"/>
                    <a:pt x="1927" y="311"/>
                  </a:cubicBezTo>
                  <a:close/>
                  <a:moveTo>
                    <a:pt x="1927" y="1"/>
                  </a:moveTo>
                  <a:cubicBezTo>
                    <a:pt x="864" y="1"/>
                    <a:pt x="1" y="728"/>
                    <a:pt x="1" y="1623"/>
                  </a:cubicBezTo>
                  <a:cubicBezTo>
                    <a:pt x="1" y="2518"/>
                    <a:pt x="864" y="3245"/>
                    <a:pt x="1927" y="3245"/>
                  </a:cubicBezTo>
                  <a:cubicBezTo>
                    <a:pt x="2989" y="3245"/>
                    <a:pt x="3853" y="2518"/>
                    <a:pt x="3853" y="1623"/>
                  </a:cubicBezTo>
                  <a:cubicBezTo>
                    <a:pt x="3853" y="728"/>
                    <a:pt x="2989"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4"/>
            <p:cNvSpPr/>
            <p:nvPr/>
          </p:nvSpPr>
          <p:spPr>
            <a:xfrm>
              <a:off x="2825300" y="4260350"/>
              <a:ext cx="13925" cy="11725"/>
            </a:xfrm>
            <a:custGeom>
              <a:avLst/>
              <a:gdLst/>
              <a:ahLst/>
              <a:cxnLst/>
              <a:rect l="l" t="t" r="r" b="b"/>
              <a:pathLst>
                <a:path w="557" h="469" extrusionOk="0">
                  <a:moveTo>
                    <a:pt x="279" y="0"/>
                  </a:moveTo>
                  <a:cubicBezTo>
                    <a:pt x="125" y="0"/>
                    <a:pt x="0" y="105"/>
                    <a:pt x="0" y="235"/>
                  </a:cubicBezTo>
                  <a:cubicBezTo>
                    <a:pt x="0" y="365"/>
                    <a:pt x="126" y="469"/>
                    <a:pt x="279" y="469"/>
                  </a:cubicBezTo>
                  <a:cubicBezTo>
                    <a:pt x="432" y="469"/>
                    <a:pt x="557" y="364"/>
                    <a:pt x="557" y="235"/>
                  </a:cubicBezTo>
                  <a:cubicBezTo>
                    <a:pt x="557" y="105"/>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4"/>
            <p:cNvSpPr/>
            <p:nvPr/>
          </p:nvSpPr>
          <p:spPr>
            <a:xfrm>
              <a:off x="2850375" y="4260350"/>
              <a:ext cx="13925" cy="11725"/>
            </a:xfrm>
            <a:custGeom>
              <a:avLst/>
              <a:gdLst/>
              <a:ahLst/>
              <a:cxnLst/>
              <a:rect l="l" t="t" r="r" b="b"/>
              <a:pathLst>
                <a:path w="557" h="469" extrusionOk="0">
                  <a:moveTo>
                    <a:pt x="279" y="0"/>
                  </a:moveTo>
                  <a:cubicBezTo>
                    <a:pt x="125" y="0"/>
                    <a:pt x="1" y="105"/>
                    <a:pt x="1" y="235"/>
                  </a:cubicBezTo>
                  <a:cubicBezTo>
                    <a:pt x="1" y="365"/>
                    <a:pt x="125" y="469"/>
                    <a:pt x="279" y="469"/>
                  </a:cubicBezTo>
                  <a:cubicBezTo>
                    <a:pt x="432" y="469"/>
                    <a:pt x="557" y="364"/>
                    <a:pt x="557" y="235"/>
                  </a:cubicBezTo>
                  <a:cubicBezTo>
                    <a:pt x="557" y="105"/>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4"/>
            <p:cNvSpPr/>
            <p:nvPr/>
          </p:nvSpPr>
          <p:spPr>
            <a:xfrm>
              <a:off x="2825300" y="4279200"/>
              <a:ext cx="13925" cy="11725"/>
            </a:xfrm>
            <a:custGeom>
              <a:avLst/>
              <a:gdLst/>
              <a:ahLst/>
              <a:cxnLst/>
              <a:rect l="l" t="t" r="r" b="b"/>
              <a:pathLst>
                <a:path w="557" h="469" extrusionOk="0">
                  <a:moveTo>
                    <a:pt x="279" y="0"/>
                  </a:moveTo>
                  <a:cubicBezTo>
                    <a:pt x="125" y="0"/>
                    <a:pt x="0" y="105"/>
                    <a:pt x="0" y="234"/>
                  </a:cubicBezTo>
                  <a:cubicBezTo>
                    <a:pt x="0" y="364"/>
                    <a:pt x="126" y="469"/>
                    <a:pt x="279" y="469"/>
                  </a:cubicBezTo>
                  <a:cubicBezTo>
                    <a:pt x="432" y="469"/>
                    <a:pt x="557" y="363"/>
                    <a:pt x="557" y="234"/>
                  </a:cubicBezTo>
                  <a:cubicBezTo>
                    <a:pt x="557" y="104"/>
                    <a:pt x="43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4"/>
            <p:cNvSpPr/>
            <p:nvPr/>
          </p:nvSpPr>
          <p:spPr>
            <a:xfrm>
              <a:off x="2850375" y="4279200"/>
              <a:ext cx="13925" cy="11725"/>
            </a:xfrm>
            <a:custGeom>
              <a:avLst/>
              <a:gdLst/>
              <a:ahLst/>
              <a:cxnLst/>
              <a:rect l="l" t="t" r="r" b="b"/>
              <a:pathLst>
                <a:path w="557" h="469" extrusionOk="0">
                  <a:moveTo>
                    <a:pt x="279" y="0"/>
                  </a:moveTo>
                  <a:cubicBezTo>
                    <a:pt x="125" y="0"/>
                    <a:pt x="1" y="105"/>
                    <a:pt x="1" y="234"/>
                  </a:cubicBezTo>
                  <a:cubicBezTo>
                    <a:pt x="1" y="364"/>
                    <a:pt x="125" y="469"/>
                    <a:pt x="279" y="469"/>
                  </a:cubicBezTo>
                  <a:cubicBezTo>
                    <a:pt x="432" y="469"/>
                    <a:pt x="557" y="363"/>
                    <a:pt x="557" y="234"/>
                  </a:cubicBezTo>
                  <a:cubicBezTo>
                    <a:pt x="557" y="104"/>
                    <a:pt x="432"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4"/>
            <p:cNvSpPr/>
            <p:nvPr/>
          </p:nvSpPr>
          <p:spPr>
            <a:xfrm>
              <a:off x="3207600" y="4260350"/>
              <a:ext cx="13975" cy="11725"/>
            </a:xfrm>
            <a:custGeom>
              <a:avLst/>
              <a:gdLst/>
              <a:ahLst/>
              <a:cxnLst/>
              <a:rect l="l" t="t" r="r" b="b"/>
              <a:pathLst>
                <a:path w="559" h="469" extrusionOk="0">
                  <a:moveTo>
                    <a:pt x="280" y="0"/>
                  </a:moveTo>
                  <a:cubicBezTo>
                    <a:pt x="127" y="0"/>
                    <a:pt x="1" y="105"/>
                    <a:pt x="1" y="235"/>
                  </a:cubicBezTo>
                  <a:cubicBezTo>
                    <a:pt x="1" y="365"/>
                    <a:pt x="127" y="469"/>
                    <a:pt x="280" y="469"/>
                  </a:cubicBezTo>
                  <a:cubicBezTo>
                    <a:pt x="433" y="469"/>
                    <a:pt x="558" y="364"/>
                    <a:pt x="558" y="235"/>
                  </a:cubicBezTo>
                  <a:cubicBezTo>
                    <a:pt x="558" y="10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4"/>
            <p:cNvSpPr/>
            <p:nvPr/>
          </p:nvSpPr>
          <p:spPr>
            <a:xfrm>
              <a:off x="3232700" y="4260350"/>
              <a:ext cx="13925" cy="11725"/>
            </a:xfrm>
            <a:custGeom>
              <a:avLst/>
              <a:gdLst/>
              <a:ahLst/>
              <a:cxnLst/>
              <a:rect l="l" t="t" r="r" b="b"/>
              <a:pathLst>
                <a:path w="557" h="469" extrusionOk="0">
                  <a:moveTo>
                    <a:pt x="278" y="0"/>
                  </a:moveTo>
                  <a:cubicBezTo>
                    <a:pt x="126" y="0"/>
                    <a:pt x="0" y="105"/>
                    <a:pt x="0" y="235"/>
                  </a:cubicBezTo>
                  <a:cubicBezTo>
                    <a:pt x="0" y="365"/>
                    <a:pt x="126" y="469"/>
                    <a:pt x="278" y="469"/>
                  </a:cubicBezTo>
                  <a:cubicBezTo>
                    <a:pt x="432" y="469"/>
                    <a:pt x="556" y="364"/>
                    <a:pt x="556" y="235"/>
                  </a:cubicBezTo>
                  <a:cubicBezTo>
                    <a:pt x="556" y="105"/>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4"/>
            <p:cNvSpPr/>
            <p:nvPr/>
          </p:nvSpPr>
          <p:spPr>
            <a:xfrm>
              <a:off x="3207600" y="4279200"/>
              <a:ext cx="13975" cy="11725"/>
            </a:xfrm>
            <a:custGeom>
              <a:avLst/>
              <a:gdLst/>
              <a:ahLst/>
              <a:cxnLst/>
              <a:rect l="l" t="t" r="r" b="b"/>
              <a:pathLst>
                <a:path w="559" h="469" extrusionOk="0">
                  <a:moveTo>
                    <a:pt x="280" y="0"/>
                  </a:moveTo>
                  <a:cubicBezTo>
                    <a:pt x="127" y="0"/>
                    <a:pt x="1" y="105"/>
                    <a:pt x="1" y="234"/>
                  </a:cubicBezTo>
                  <a:cubicBezTo>
                    <a:pt x="1" y="364"/>
                    <a:pt x="127" y="469"/>
                    <a:pt x="280" y="469"/>
                  </a:cubicBezTo>
                  <a:cubicBezTo>
                    <a:pt x="433" y="469"/>
                    <a:pt x="558" y="363"/>
                    <a:pt x="558" y="234"/>
                  </a:cubicBezTo>
                  <a:cubicBezTo>
                    <a:pt x="558" y="104"/>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4"/>
            <p:cNvSpPr/>
            <p:nvPr/>
          </p:nvSpPr>
          <p:spPr>
            <a:xfrm>
              <a:off x="3232700" y="4279200"/>
              <a:ext cx="13925" cy="11725"/>
            </a:xfrm>
            <a:custGeom>
              <a:avLst/>
              <a:gdLst/>
              <a:ahLst/>
              <a:cxnLst/>
              <a:rect l="l" t="t" r="r" b="b"/>
              <a:pathLst>
                <a:path w="557" h="469" extrusionOk="0">
                  <a:moveTo>
                    <a:pt x="278" y="0"/>
                  </a:moveTo>
                  <a:cubicBezTo>
                    <a:pt x="126" y="0"/>
                    <a:pt x="0" y="105"/>
                    <a:pt x="0" y="234"/>
                  </a:cubicBezTo>
                  <a:cubicBezTo>
                    <a:pt x="0" y="364"/>
                    <a:pt x="126" y="469"/>
                    <a:pt x="278" y="469"/>
                  </a:cubicBezTo>
                  <a:cubicBezTo>
                    <a:pt x="432" y="469"/>
                    <a:pt x="556" y="363"/>
                    <a:pt x="556" y="234"/>
                  </a:cubicBezTo>
                  <a:cubicBezTo>
                    <a:pt x="556" y="104"/>
                    <a:pt x="43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4"/>
            <p:cNvSpPr/>
            <p:nvPr/>
          </p:nvSpPr>
          <p:spPr>
            <a:xfrm>
              <a:off x="2695875" y="4035650"/>
              <a:ext cx="680175" cy="231550"/>
            </a:xfrm>
            <a:custGeom>
              <a:avLst/>
              <a:gdLst/>
              <a:ahLst/>
              <a:cxnLst/>
              <a:rect l="l" t="t" r="r" b="b"/>
              <a:pathLst>
                <a:path w="27207" h="9262" extrusionOk="0">
                  <a:moveTo>
                    <a:pt x="7260" y="1"/>
                  </a:moveTo>
                  <a:lnTo>
                    <a:pt x="4535" y="4428"/>
                  </a:lnTo>
                  <a:lnTo>
                    <a:pt x="0" y="5819"/>
                  </a:lnTo>
                  <a:lnTo>
                    <a:pt x="0" y="9261"/>
                  </a:lnTo>
                  <a:lnTo>
                    <a:pt x="2271" y="9261"/>
                  </a:lnTo>
                  <a:cubicBezTo>
                    <a:pt x="2470" y="7694"/>
                    <a:pt x="4044" y="6474"/>
                    <a:pt x="5958" y="6474"/>
                  </a:cubicBezTo>
                  <a:cubicBezTo>
                    <a:pt x="7873" y="6474"/>
                    <a:pt x="9446" y="7694"/>
                    <a:pt x="9646" y="9261"/>
                  </a:cubicBezTo>
                  <a:lnTo>
                    <a:pt x="17562" y="9261"/>
                  </a:lnTo>
                  <a:cubicBezTo>
                    <a:pt x="17762" y="7694"/>
                    <a:pt x="19336" y="6474"/>
                    <a:pt x="21250" y="6474"/>
                  </a:cubicBezTo>
                  <a:cubicBezTo>
                    <a:pt x="23163" y="6474"/>
                    <a:pt x="24738" y="7694"/>
                    <a:pt x="24937" y="9261"/>
                  </a:cubicBezTo>
                  <a:lnTo>
                    <a:pt x="27207" y="9261"/>
                  </a:lnTo>
                  <a:lnTo>
                    <a:pt x="27207" y="5819"/>
                  </a:lnTo>
                  <a:lnTo>
                    <a:pt x="22673" y="4428"/>
                  </a:lnTo>
                  <a:lnTo>
                    <a:pt x="19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4"/>
            <p:cNvSpPr/>
            <p:nvPr/>
          </p:nvSpPr>
          <p:spPr>
            <a:xfrm>
              <a:off x="2691225" y="4031850"/>
              <a:ext cx="689450" cy="239250"/>
            </a:xfrm>
            <a:custGeom>
              <a:avLst/>
              <a:gdLst/>
              <a:ahLst/>
              <a:cxnLst/>
              <a:rect l="l" t="t" r="r" b="b"/>
              <a:pathLst>
                <a:path w="27578" h="9570" extrusionOk="0">
                  <a:moveTo>
                    <a:pt x="20021" y="309"/>
                  </a:moveTo>
                  <a:lnTo>
                    <a:pt x="22728" y="4705"/>
                  </a:lnTo>
                  <a:lnTo>
                    <a:pt x="27209" y="6080"/>
                  </a:lnTo>
                  <a:lnTo>
                    <a:pt x="27209" y="9259"/>
                  </a:lnTo>
                  <a:lnTo>
                    <a:pt x="25285" y="9259"/>
                  </a:lnTo>
                  <a:cubicBezTo>
                    <a:pt x="25002" y="7661"/>
                    <a:pt x="23374" y="6471"/>
                    <a:pt x="21436" y="6471"/>
                  </a:cubicBezTo>
                  <a:cubicBezTo>
                    <a:pt x="19496" y="6471"/>
                    <a:pt x="17871" y="7660"/>
                    <a:pt x="17585" y="9259"/>
                  </a:cubicBezTo>
                  <a:lnTo>
                    <a:pt x="9993" y="9259"/>
                  </a:lnTo>
                  <a:cubicBezTo>
                    <a:pt x="9708" y="7660"/>
                    <a:pt x="8082" y="6471"/>
                    <a:pt x="6142" y="6471"/>
                  </a:cubicBezTo>
                  <a:cubicBezTo>
                    <a:pt x="4204" y="6471"/>
                    <a:pt x="2577" y="7660"/>
                    <a:pt x="2293" y="9259"/>
                  </a:cubicBezTo>
                  <a:lnTo>
                    <a:pt x="369" y="9259"/>
                  </a:lnTo>
                  <a:lnTo>
                    <a:pt x="369" y="6080"/>
                  </a:lnTo>
                  <a:lnTo>
                    <a:pt x="4849" y="4705"/>
                  </a:lnTo>
                  <a:lnTo>
                    <a:pt x="7556" y="309"/>
                  </a:lnTo>
                  <a:close/>
                  <a:moveTo>
                    <a:pt x="7333" y="0"/>
                  </a:moveTo>
                  <a:lnTo>
                    <a:pt x="4589" y="4456"/>
                  </a:lnTo>
                  <a:lnTo>
                    <a:pt x="1" y="5863"/>
                  </a:lnTo>
                  <a:lnTo>
                    <a:pt x="1" y="9570"/>
                  </a:lnTo>
                  <a:lnTo>
                    <a:pt x="2620" y="9570"/>
                  </a:lnTo>
                  <a:lnTo>
                    <a:pt x="2638" y="9431"/>
                  </a:lnTo>
                  <a:cubicBezTo>
                    <a:pt x="2829" y="7919"/>
                    <a:pt x="4336" y="6781"/>
                    <a:pt x="6143" y="6781"/>
                  </a:cubicBezTo>
                  <a:cubicBezTo>
                    <a:pt x="7948" y="6781"/>
                    <a:pt x="9456" y="7919"/>
                    <a:pt x="9647" y="9431"/>
                  </a:cubicBezTo>
                  <a:lnTo>
                    <a:pt x="9666" y="9570"/>
                  </a:lnTo>
                  <a:lnTo>
                    <a:pt x="17913" y="9570"/>
                  </a:lnTo>
                  <a:lnTo>
                    <a:pt x="17930" y="9431"/>
                  </a:lnTo>
                  <a:cubicBezTo>
                    <a:pt x="18123" y="7919"/>
                    <a:pt x="19629" y="6781"/>
                    <a:pt x="21436" y="6781"/>
                  </a:cubicBezTo>
                  <a:cubicBezTo>
                    <a:pt x="23240" y="6781"/>
                    <a:pt x="24748" y="7919"/>
                    <a:pt x="24940" y="9431"/>
                  </a:cubicBezTo>
                  <a:lnTo>
                    <a:pt x="24959" y="9570"/>
                  </a:lnTo>
                  <a:lnTo>
                    <a:pt x="27577" y="9570"/>
                  </a:lnTo>
                  <a:lnTo>
                    <a:pt x="27577" y="5863"/>
                  </a:lnTo>
                  <a:lnTo>
                    <a:pt x="22990" y="4456"/>
                  </a:lnTo>
                  <a:lnTo>
                    <a:pt x="20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4"/>
            <p:cNvSpPr/>
            <p:nvPr/>
          </p:nvSpPr>
          <p:spPr>
            <a:xfrm>
              <a:off x="3314125" y="4248750"/>
              <a:ext cx="95050" cy="26875"/>
            </a:xfrm>
            <a:custGeom>
              <a:avLst/>
              <a:gdLst/>
              <a:ahLst/>
              <a:cxnLst/>
              <a:rect l="l" t="t" r="r" b="b"/>
              <a:pathLst>
                <a:path w="3802" h="1075" extrusionOk="0">
                  <a:moveTo>
                    <a:pt x="0" y="1"/>
                  </a:moveTo>
                  <a:cubicBezTo>
                    <a:pt x="147" y="335"/>
                    <a:pt x="230" y="698"/>
                    <a:pt x="230" y="1075"/>
                  </a:cubicBezTo>
                  <a:lnTo>
                    <a:pt x="3801" y="1075"/>
                  </a:ln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4"/>
            <p:cNvSpPr/>
            <p:nvPr/>
          </p:nvSpPr>
          <p:spPr>
            <a:xfrm>
              <a:off x="3307500" y="4244900"/>
              <a:ext cx="106225" cy="34625"/>
            </a:xfrm>
            <a:custGeom>
              <a:avLst/>
              <a:gdLst/>
              <a:ahLst/>
              <a:cxnLst/>
              <a:rect l="l" t="t" r="r" b="b"/>
              <a:pathLst>
                <a:path w="4249" h="1385" extrusionOk="0">
                  <a:moveTo>
                    <a:pt x="3881" y="309"/>
                  </a:moveTo>
                  <a:lnTo>
                    <a:pt x="3881" y="1074"/>
                  </a:lnTo>
                  <a:lnTo>
                    <a:pt x="674" y="1074"/>
                  </a:lnTo>
                  <a:cubicBezTo>
                    <a:pt x="660" y="817"/>
                    <a:pt x="608" y="560"/>
                    <a:pt x="519" y="309"/>
                  </a:cubicBezTo>
                  <a:close/>
                  <a:moveTo>
                    <a:pt x="1" y="0"/>
                  </a:moveTo>
                  <a:lnTo>
                    <a:pt x="92" y="209"/>
                  </a:lnTo>
                  <a:cubicBezTo>
                    <a:pt x="238" y="541"/>
                    <a:pt x="312" y="885"/>
                    <a:pt x="312" y="1230"/>
                  </a:cubicBezTo>
                  <a:lnTo>
                    <a:pt x="312" y="1384"/>
                  </a:lnTo>
                  <a:lnTo>
                    <a:pt x="4249" y="1384"/>
                  </a:lnTo>
                  <a:lnTo>
                    <a:pt x="4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4"/>
            <p:cNvSpPr/>
            <p:nvPr/>
          </p:nvSpPr>
          <p:spPr>
            <a:xfrm>
              <a:off x="2931825" y="4248750"/>
              <a:ext cx="208350" cy="26875"/>
            </a:xfrm>
            <a:custGeom>
              <a:avLst/>
              <a:gdLst/>
              <a:ahLst/>
              <a:cxnLst/>
              <a:rect l="l" t="t" r="r" b="b"/>
              <a:pathLst>
                <a:path w="8334" h="1075" extrusionOk="0">
                  <a:moveTo>
                    <a:pt x="1" y="1"/>
                  </a:moveTo>
                  <a:cubicBezTo>
                    <a:pt x="146" y="335"/>
                    <a:pt x="231" y="698"/>
                    <a:pt x="231" y="1075"/>
                  </a:cubicBezTo>
                  <a:lnTo>
                    <a:pt x="8103" y="1075"/>
                  </a:lnTo>
                  <a:cubicBezTo>
                    <a:pt x="8103" y="696"/>
                    <a:pt x="8187" y="335"/>
                    <a:pt x="8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4"/>
            <p:cNvSpPr/>
            <p:nvPr/>
          </p:nvSpPr>
          <p:spPr>
            <a:xfrm>
              <a:off x="2925275" y="4244900"/>
              <a:ext cx="221475" cy="34625"/>
            </a:xfrm>
            <a:custGeom>
              <a:avLst/>
              <a:gdLst/>
              <a:ahLst/>
              <a:cxnLst/>
              <a:rect l="l" t="t" r="r" b="b"/>
              <a:pathLst>
                <a:path w="8859" h="1385" extrusionOk="0">
                  <a:moveTo>
                    <a:pt x="8340" y="309"/>
                  </a:moveTo>
                  <a:cubicBezTo>
                    <a:pt x="8252" y="561"/>
                    <a:pt x="8201" y="817"/>
                    <a:pt x="8185" y="1074"/>
                  </a:cubicBezTo>
                  <a:lnTo>
                    <a:pt x="672" y="1074"/>
                  </a:lnTo>
                  <a:cubicBezTo>
                    <a:pt x="656" y="817"/>
                    <a:pt x="605" y="560"/>
                    <a:pt x="517" y="309"/>
                  </a:cubicBezTo>
                  <a:close/>
                  <a:moveTo>
                    <a:pt x="0" y="0"/>
                  </a:moveTo>
                  <a:lnTo>
                    <a:pt x="90" y="209"/>
                  </a:lnTo>
                  <a:cubicBezTo>
                    <a:pt x="235" y="543"/>
                    <a:pt x="309" y="886"/>
                    <a:pt x="309" y="1230"/>
                  </a:cubicBezTo>
                  <a:lnTo>
                    <a:pt x="309" y="1384"/>
                  </a:lnTo>
                  <a:lnTo>
                    <a:pt x="8550" y="1384"/>
                  </a:lnTo>
                  <a:lnTo>
                    <a:pt x="8550" y="1230"/>
                  </a:lnTo>
                  <a:cubicBezTo>
                    <a:pt x="8550" y="886"/>
                    <a:pt x="8623" y="543"/>
                    <a:pt x="8768" y="209"/>
                  </a:cubicBezTo>
                  <a:lnTo>
                    <a:pt x="8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4"/>
            <p:cNvSpPr/>
            <p:nvPr/>
          </p:nvSpPr>
          <p:spPr>
            <a:xfrm>
              <a:off x="2662775" y="4248750"/>
              <a:ext cx="95025" cy="26875"/>
            </a:xfrm>
            <a:custGeom>
              <a:avLst/>
              <a:gdLst/>
              <a:ahLst/>
              <a:cxnLst/>
              <a:rect l="l" t="t" r="r" b="b"/>
              <a:pathLst>
                <a:path w="3801" h="1075" extrusionOk="0">
                  <a:moveTo>
                    <a:pt x="1" y="1"/>
                  </a:moveTo>
                  <a:lnTo>
                    <a:pt x="1" y="1075"/>
                  </a:lnTo>
                  <a:lnTo>
                    <a:pt x="3570" y="1075"/>
                  </a:lnTo>
                  <a:cubicBezTo>
                    <a:pt x="3570" y="696"/>
                    <a:pt x="3653" y="335"/>
                    <a:pt x="3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4"/>
            <p:cNvSpPr/>
            <p:nvPr/>
          </p:nvSpPr>
          <p:spPr>
            <a:xfrm>
              <a:off x="2658225" y="4244900"/>
              <a:ext cx="106175" cy="34625"/>
            </a:xfrm>
            <a:custGeom>
              <a:avLst/>
              <a:gdLst/>
              <a:ahLst/>
              <a:cxnLst/>
              <a:rect l="l" t="t" r="r" b="b"/>
              <a:pathLst>
                <a:path w="4247" h="1385" extrusionOk="0">
                  <a:moveTo>
                    <a:pt x="3727" y="309"/>
                  </a:moveTo>
                  <a:cubicBezTo>
                    <a:pt x="3640" y="561"/>
                    <a:pt x="3587" y="817"/>
                    <a:pt x="3573" y="1074"/>
                  </a:cubicBezTo>
                  <a:lnTo>
                    <a:pt x="367" y="1074"/>
                  </a:lnTo>
                  <a:lnTo>
                    <a:pt x="367" y="309"/>
                  </a:lnTo>
                  <a:close/>
                  <a:moveTo>
                    <a:pt x="0" y="0"/>
                  </a:moveTo>
                  <a:lnTo>
                    <a:pt x="0" y="1384"/>
                  </a:lnTo>
                  <a:lnTo>
                    <a:pt x="3937" y="1384"/>
                  </a:lnTo>
                  <a:lnTo>
                    <a:pt x="3937" y="1230"/>
                  </a:lnTo>
                  <a:cubicBezTo>
                    <a:pt x="3937" y="886"/>
                    <a:pt x="4010" y="543"/>
                    <a:pt x="4157" y="209"/>
                  </a:cubicBezTo>
                  <a:lnTo>
                    <a:pt x="42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4"/>
            <p:cNvSpPr/>
            <p:nvPr/>
          </p:nvSpPr>
          <p:spPr>
            <a:xfrm>
              <a:off x="2832250" y="4049100"/>
              <a:ext cx="161625" cy="102375"/>
            </a:xfrm>
            <a:custGeom>
              <a:avLst/>
              <a:gdLst/>
              <a:ahLst/>
              <a:cxnLst/>
              <a:rect l="l" t="t" r="r" b="b"/>
              <a:pathLst>
                <a:path w="6465" h="4095" extrusionOk="0">
                  <a:moveTo>
                    <a:pt x="2425" y="0"/>
                  </a:moveTo>
                  <a:lnTo>
                    <a:pt x="1" y="4095"/>
                  </a:lnTo>
                  <a:lnTo>
                    <a:pt x="6464" y="4095"/>
                  </a:lnTo>
                  <a:lnTo>
                    <a:pt x="6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4"/>
            <p:cNvSpPr/>
            <p:nvPr/>
          </p:nvSpPr>
          <p:spPr>
            <a:xfrm>
              <a:off x="2824825" y="4045225"/>
              <a:ext cx="173625" cy="110125"/>
            </a:xfrm>
            <a:custGeom>
              <a:avLst/>
              <a:gdLst/>
              <a:ahLst/>
              <a:cxnLst/>
              <a:rect l="l" t="t" r="r" b="b"/>
              <a:pathLst>
                <a:path w="6945" h="4405" extrusionOk="0">
                  <a:moveTo>
                    <a:pt x="6576" y="310"/>
                  </a:moveTo>
                  <a:lnTo>
                    <a:pt x="6576" y="4093"/>
                  </a:lnTo>
                  <a:lnTo>
                    <a:pt x="595" y="4093"/>
                  </a:lnTo>
                  <a:lnTo>
                    <a:pt x="2836" y="310"/>
                  </a:lnTo>
                  <a:close/>
                  <a:moveTo>
                    <a:pt x="2608" y="1"/>
                  </a:moveTo>
                  <a:lnTo>
                    <a:pt x="1" y="4404"/>
                  </a:lnTo>
                  <a:lnTo>
                    <a:pt x="6945" y="4404"/>
                  </a:lnTo>
                  <a:lnTo>
                    <a:pt x="69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4"/>
            <p:cNvSpPr/>
            <p:nvPr/>
          </p:nvSpPr>
          <p:spPr>
            <a:xfrm>
              <a:off x="3035950" y="4049100"/>
              <a:ext cx="161600" cy="102375"/>
            </a:xfrm>
            <a:custGeom>
              <a:avLst/>
              <a:gdLst/>
              <a:ahLst/>
              <a:cxnLst/>
              <a:rect l="l" t="t" r="r" b="b"/>
              <a:pathLst>
                <a:path w="6464" h="4095" extrusionOk="0">
                  <a:moveTo>
                    <a:pt x="0" y="0"/>
                  </a:moveTo>
                  <a:lnTo>
                    <a:pt x="0" y="4095"/>
                  </a:lnTo>
                  <a:lnTo>
                    <a:pt x="6463" y="4095"/>
                  </a:lnTo>
                  <a:lnTo>
                    <a:pt x="40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4"/>
            <p:cNvSpPr/>
            <p:nvPr/>
          </p:nvSpPr>
          <p:spPr>
            <a:xfrm>
              <a:off x="3031375" y="4045225"/>
              <a:ext cx="173600" cy="110125"/>
            </a:xfrm>
            <a:custGeom>
              <a:avLst/>
              <a:gdLst/>
              <a:ahLst/>
              <a:cxnLst/>
              <a:rect l="l" t="t" r="r" b="b"/>
              <a:pathLst>
                <a:path w="6944" h="4405" extrusionOk="0">
                  <a:moveTo>
                    <a:pt x="4108" y="310"/>
                  </a:moveTo>
                  <a:lnTo>
                    <a:pt x="6348" y="4093"/>
                  </a:lnTo>
                  <a:lnTo>
                    <a:pt x="368" y="4093"/>
                  </a:lnTo>
                  <a:lnTo>
                    <a:pt x="368" y="310"/>
                  </a:lnTo>
                  <a:close/>
                  <a:moveTo>
                    <a:pt x="0" y="1"/>
                  </a:moveTo>
                  <a:lnTo>
                    <a:pt x="0" y="4404"/>
                  </a:lnTo>
                  <a:lnTo>
                    <a:pt x="6944" y="4404"/>
                  </a:lnTo>
                  <a:lnTo>
                    <a:pt x="43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4"/>
            <p:cNvSpPr/>
            <p:nvPr/>
          </p:nvSpPr>
          <p:spPr>
            <a:xfrm>
              <a:off x="3015100" y="4035700"/>
              <a:ext cx="25" cy="239925"/>
            </a:xfrm>
            <a:custGeom>
              <a:avLst/>
              <a:gdLst/>
              <a:ahLst/>
              <a:cxnLst/>
              <a:rect l="l" t="t" r="r" b="b"/>
              <a:pathLst>
                <a:path w="1" h="9597" extrusionOk="0">
                  <a:moveTo>
                    <a:pt x="0" y="1"/>
                  </a:moveTo>
                  <a:lnTo>
                    <a:pt x="0" y="9597"/>
                  </a:lnTo>
                </a:path>
              </a:pathLst>
            </a:custGeom>
            <a:solidFill>
              <a:srgbClr val="9DC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4"/>
            <p:cNvSpPr/>
            <p:nvPr/>
          </p:nvSpPr>
          <p:spPr>
            <a:xfrm>
              <a:off x="3010500" y="4031875"/>
              <a:ext cx="9225" cy="247650"/>
            </a:xfrm>
            <a:custGeom>
              <a:avLst/>
              <a:gdLst/>
              <a:ahLst/>
              <a:cxnLst/>
              <a:rect l="l" t="t" r="r" b="b"/>
              <a:pathLst>
                <a:path w="369" h="9906" extrusionOk="0">
                  <a:moveTo>
                    <a:pt x="184" y="0"/>
                  </a:moveTo>
                  <a:cubicBezTo>
                    <a:pt x="82" y="0"/>
                    <a:pt x="1" y="69"/>
                    <a:pt x="1" y="155"/>
                  </a:cubicBezTo>
                  <a:lnTo>
                    <a:pt x="1" y="9751"/>
                  </a:lnTo>
                  <a:cubicBezTo>
                    <a:pt x="1" y="9836"/>
                    <a:pt x="83" y="9905"/>
                    <a:pt x="184" y="9905"/>
                  </a:cubicBezTo>
                  <a:cubicBezTo>
                    <a:pt x="286" y="9905"/>
                    <a:pt x="368" y="9836"/>
                    <a:pt x="368" y="9751"/>
                  </a:cubicBezTo>
                  <a:lnTo>
                    <a:pt x="368" y="155"/>
                  </a:lnTo>
                  <a:cubicBezTo>
                    <a:pt x="368" y="69"/>
                    <a:pt x="28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4"/>
            <p:cNvSpPr/>
            <p:nvPr/>
          </p:nvSpPr>
          <p:spPr>
            <a:xfrm>
              <a:off x="3167275" y="4049100"/>
              <a:ext cx="112050" cy="102375"/>
            </a:xfrm>
            <a:custGeom>
              <a:avLst/>
              <a:gdLst/>
              <a:ahLst/>
              <a:cxnLst/>
              <a:rect l="l" t="t" r="r" b="b"/>
              <a:pathLst>
                <a:path w="4482" h="4095" extrusionOk="0">
                  <a:moveTo>
                    <a:pt x="1" y="0"/>
                  </a:moveTo>
                  <a:lnTo>
                    <a:pt x="2617" y="4095"/>
                  </a:lnTo>
                  <a:lnTo>
                    <a:pt x="4482" y="4095"/>
                  </a:lnTo>
                  <a:lnTo>
                    <a:pt x="3817" y="3890"/>
                  </a:lnTo>
                  <a:lnTo>
                    <a:pt x="1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4"/>
            <p:cNvSpPr/>
            <p:nvPr/>
          </p:nvSpPr>
          <p:spPr>
            <a:xfrm>
              <a:off x="3159550" y="4045225"/>
              <a:ext cx="121325" cy="110125"/>
            </a:xfrm>
            <a:custGeom>
              <a:avLst/>
              <a:gdLst/>
              <a:ahLst/>
              <a:cxnLst/>
              <a:rect l="l" t="t" r="r" b="b"/>
              <a:pathLst>
                <a:path w="4853" h="4405" extrusionOk="0">
                  <a:moveTo>
                    <a:pt x="1620" y="310"/>
                  </a:moveTo>
                  <a:lnTo>
                    <a:pt x="3949" y="4093"/>
                  </a:lnTo>
                  <a:lnTo>
                    <a:pt x="3036" y="4093"/>
                  </a:lnTo>
                  <a:lnTo>
                    <a:pt x="618" y="310"/>
                  </a:lnTo>
                  <a:close/>
                  <a:moveTo>
                    <a:pt x="1" y="1"/>
                  </a:moveTo>
                  <a:lnTo>
                    <a:pt x="2816" y="4404"/>
                  </a:lnTo>
                  <a:lnTo>
                    <a:pt x="4791" y="4404"/>
                  </a:lnTo>
                  <a:lnTo>
                    <a:pt x="4852" y="4103"/>
                  </a:lnTo>
                  <a:lnTo>
                    <a:pt x="4255" y="3920"/>
                  </a:lnTo>
                  <a:lnTo>
                    <a:pt x="1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4"/>
            <p:cNvSpPr/>
            <p:nvPr/>
          </p:nvSpPr>
          <p:spPr>
            <a:xfrm>
              <a:off x="3134950" y="4094375"/>
              <a:ext cx="10350" cy="38200"/>
            </a:xfrm>
            <a:custGeom>
              <a:avLst/>
              <a:gdLst/>
              <a:ahLst/>
              <a:cxnLst/>
              <a:rect l="l" t="t" r="r" b="b"/>
              <a:pathLst>
                <a:path w="414" h="1528" extrusionOk="0">
                  <a:moveTo>
                    <a:pt x="0" y="0"/>
                  </a:moveTo>
                  <a:lnTo>
                    <a:pt x="0" y="1528"/>
                  </a:lnTo>
                  <a:lnTo>
                    <a:pt x="413" y="1528"/>
                  </a:lnTo>
                  <a:lnTo>
                    <a:pt x="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4"/>
            <p:cNvSpPr/>
            <p:nvPr/>
          </p:nvSpPr>
          <p:spPr>
            <a:xfrm>
              <a:off x="3134925" y="4107025"/>
              <a:ext cx="67775" cy="48325"/>
            </a:xfrm>
            <a:custGeom>
              <a:avLst/>
              <a:gdLst/>
              <a:ahLst/>
              <a:cxnLst/>
              <a:rect l="l" t="t" r="r" b="b"/>
              <a:pathLst>
                <a:path w="2711" h="1933" extrusionOk="0">
                  <a:moveTo>
                    <a:pt x="207" y="1"/>
                  </a:moveTo>
                  <a:cubicBezTo>
                    <a:pt x="154" y="1"/>
                    <a:pt x="102" y="19"/>
                    <a:pt x="66" y="56"/>
                  </a:cubicBezTo>
                  <a:cubicBezTo>
                    <a:pt x="0" y="122"/>
                    <a:pt x="10" y="219"/>
                    <a:pt x="89" y="275"/>
                  </a:cubicBezTo>
                  <a:lnTo>
                    <a:pt x="2386" y="1896"/>
                  </a:lnTo>
                  <a:cubicBezTo>
                    <a:pt x="2421" y="1920"/>
                    <a:pt x="2463" y="1932"/>
                    <a:pt x="2504" y="1932"/>
                  </a:cubicBezTo>
                  <a:cubicBezTo>
                    <a:pt x="2557" y="1932"/>
                    <a:pt x="2610" y="1913"/>
                    <a:pt x="2644" y="1877"/>
                  </a:cubicBezTo>
                  <a:cubicBezTo>
                    <a:pt x="2710" y="1810"/>
                    <a:pt x="2700" y="1713"/>
                    <a:pt x="2622" y="1657"/>
                  </a:cubicBezTo>
                  <a:lnTo>
                    <a:pt x="325" y="37"/>
                  </a:lnTo>
                  <a:cubicBezTo>
                    <a:pt x="290" y="12"/>
                    <a:pt x="248"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3" name="Google Shape;4603;p44"/>
            <p:cNvGrpSpPr/>
            <p:nvPr/>
          </p:nvGrpSpPr>
          <p:grpSpPr>
            <a:xfrm>
              <a:off x="2974450" y="3885325"/>
              <a:ext cx="123050" cy="120675"/>
              <a:chOff x="2974450" y="3885325"/>
              <a:chExt cx="123050" cy="120675"/>
            </a:xfrm>
          </p:grpSpPr>
          <p:sp>
            <p:nvSpPr>
              <p:cNvPr id="4604" name="Google Shape;4604;p44"/>
              <p:cNvSpPr/>
              <p:nvPr/>
            </p:nvSpPr>
            <p:spPr>
              <a:xfrm>
                <a:off x="2974450" y="3885325"/>
                <a:ext cx="123050" cy="120675"/>
              </a:xfrm>
              <a:custGeom>
                <a:avLst/>
                <a:gdLst/>
                <a:ahLst/>
                <a:cxnLst/>
                <a:rect l="l" t="t" r="r" b="b"/>
                <a:pathLst>
                  <a:path w="4922" h="4827" extrusionOk="0">
                    <a:moveTo>
                      <a:pt x="2460" y="0"/>
                    </a:moveTo>
                    <a:cubicBezTo>
                      <a:pt x="1101" y="0"/>
                      <a:pt x="1" y="927"/>
                      <a:pt x="1" y="2072"/>
                    </a:cubicBezTo>
                    <a:cubicBezTo>
                      <a:pt x="1" y="2887"/>
                      <a:pt x="563" y="3592"/>
                      <a:pt x="1378" y="3930"/>
                    </a:cubicBezTo>
                    <a:lnTo>
                      <a:pt x="449" y="4827"/>
                    </a:lnTo>
                    <a:lnTo>
                      <a:pt x="2129" y="4122"/>
                    </a:lnTo>
                    <a:cubicBezTo>
                      <a:pt x="2237" y="4136"/>
                      <a:pt x="2347" y="4143"/>
                      <a:pt x="2460" y="4143"/>
                    </a:cubicBezTo>
                    <a:cubicBezTo>
                      <a:pt x="3819" y="4143"/>
                      <a:pt x="4921" y="3216"/>
                      <a:pt x="4921" y="2072"/>
                    </a:cubicBezTo>
                    <a:cubicBezTo>
                      <a:pt x="4921" y="927"/>
                      <a:pt x="3819" y="0"/>
                      <a:pt x="2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4"/>
              <p:cNvSpPr/>
              <p:nvPr/>
            </p:nvSpPr>
            <p:spPr>
              <a:xfrm>
                <a:off x="3011175" y="3898825"/>
                <a:ext cx="49600" cy="74150"/>
              </a:xfrm>
              <a:custGeom>
                <a:avLst/>
                <a:gdLst/>
                <a:ahLst/>
                <a:cxnLst/>
                <a:rect l="l" t="t" r="r" b="b"/>
                <a:pathLst>
                  <a:path w="1984" h="2966" extrusionOk="0">
                    <a:moveTo>
                      <a:pt x="1983" y="1"/>
                    </a:moveTo>
                    <a:lnTo>
                      <a:pt x="1" y="1685"/>
                    </a:lnTo>
                    <a:lnTo>
                      <a:pt x="1127" y="1685"/>
                    </a:lnTo>
                    <a:lnTo>
                      <a:pt x="1" y="2965"/>
                    </a:lnTo>
                    <a:lnTo>
                      <a:pt x="1" y="2965"/>
                    </a:lnTo>
                    <a:lnTo>
                      <a:pt x="1983" y="1281"/>
                    </a:lnTo>
                    <a:lnTo>
                      <a:pt x="857" y="1281"/>
                    </a:lnTo>
                    <a:lnTo>
                      <a:pt x="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p:cNvSpPr txBox="1"/>
          <p:nvPr/>
        </p:nvSpPr>
        <p:spPr>
          <a:xfrm>
            <a:off x="2795469" y="1774147"/>
            <a:ext cx="3369923" cy="523220"/>
          </a:xfrm>
          <a:prstGeom prst="rect">
            <a:avLst/>
          </a:prstGeom>
          <a:noFill/>
        </p:spPr>
        <p:txBody>
          <a:bodyPr wrap="square" rtlCol="0">
            <a:spAutoFit/>
          </a:bodyPr>
          <a:lstStyle/>
          <a:p>
            <a:r>
              <a:rPr lang="en-US" sz="2800" b="1" dirty="0">
                <a:solidFill>
                  <a:schemeClr val="accent2">
                    <a:lumMod val="50000"/>
                  </a:schemeClr>
                </a:solidFill>
              </a:rPr>
              <a:t>I. </a:t>
            </a:r>
            <a:r>
              <a:rPr lang="en-US" sz="2800" b="1" dirty="0" err="1">
                <a:solidFill>
                  <a:schemeClr val="accent2">
                    <a:lumMod val="50000"/>
                  </a:schemeClr>
                </a:solidFill>
              </a:rPr>
              <a:t>Cơ</a:t>
            </a:r>
            <a:r>
              <a:rPr lang="en-US" sz="2800" b="1" dirty="0">
                <a:solidFill>
                  <a:schemeClr val="accent2">
                    <a:lumMod val="50000"/>
                  </a:schemeClr>
                </a:solidFill>
              </a:rPr>
              <a:t> </a:t>
            </a:r>
            <a:r>
              <a:rPr lang="en-US" sz="2800" b="1" dirty="0" err="1">
                <a:solidFill>
                  <a:schemeClr val="accent2">
                    <a:lumMod val="50000"/>
                  </a:schemeClr>
                </a:solidFill>
              </a:rPr>
              <a:t>năng</a:t>
            </a:r>
            <a:endParaRPr lang="en-US" sz="2800" b="1" dirty="0">
              <a:solidFill>
                <a:schemeClr val="accent2">
                  <a:lumMod val="50000"/>
                </a:schemeClr>
              </a:solidFill>
            </a:endParaRPr>
          </a:p>
        </p:txBody>
      </p:sp>
      <p:sp>
        <p:nvSpPr>
          <p:cNvPr id="61" name="TextBox 60"/>
          <p:cNvSpPr txBox="1"/>
          <p:nvPr/>
        </p:nvSpPr>
        <p:spPr>
          <a:xfrm>
            <a:off x="2795469" y="2866914"/>
            <a:ext cx="5475228" cy="523220"/>
          </a:xfrm>
          <a:prstGeom prst="rect">
            <a:avLst/>
          </a:prstGeom>
          <a:noFill/>
        </p:spPr>
        <p:txBody>
          <a:bodyPr wrap="square" rtlCol="0">
            <a:spAutoFit/>
          </a:bodyPr>
          <a:lstStyle/>
          <a:p>
            <a:r>
              <a:rPr lang="en-US" sz="2800" b="1" dirty="0">
                <a:solidFill>
                  <a:schemeClr val="accent2">
                    <a:lumMod val="50000"/>
                  </a:schemeClr>
                </a:solidFill>
              </a:rPr>
              <a:t>II. </a:t>
            </a:r>
            <a:r>
              <a:rPr lang="en-US" sz="2800" b="1" dirty="0" err="1">
                <a:solidFill>
                  <a:schemeClr val="accent2">
                    <a:lumMod val="50000"/>
                  </a:schemeClr>
                </a:solidFill>
              </a:rPr>
              <a:t>Sự</a:t>
            </a:r>
            <a:r>
              <a:rPr lang="en-US" sz="2800" b="1" dirty="0">
                <a:solidFill>
                  <a:schemeClr val="accent2">
                    <a:lumMod val="50000"/>
                  </a:schemeClr>
                </a:solidFill>
              </a:rPr>
              <a:t> </a:t>
            </a:r>
            <a:r>
              <a:rPr lang="en-US" sz="2800" b="1" dirty="0" err="1">
                <a:solidFill>
                  <a:schemeClr val="accent2">
                    <a:lumMod val="50000"/>
                  </a:schemeClr>
                </a:solidFill>
              </a:rPr>
              <a:t>chuyển</a:t>
            </a:r>
            <a:r>
              <a:rPr lang="en-US" sz="2800" b="1" dirty="0">
                <a:solidFill>
                  <a:schemeClr val="accent2">
                    <a:lumMod val="50000"/>
                  </a:schemeClr>
                </a:solidFill>
              </a:rPr>
              <a:t> </a:t>
            </a:r>
            <a:r>
              <a:rPr lang="en-US" sz="2800" b="1" dirty="0" err="1">
                <a:solidFill>
                  <a:schemeClr val="accent2">
                    <a:lumMod val="50000"/>
                  </a:schemeClr>
                </a:solidFill>
              </a:rPr>
              <a:t>hóa</a:t>
            </a:r>
            <a:r>
              <a:rPr lang="en-US" sz="2800" b="1" dirty="0">
                <a:solidFill>
                  <a:schemeClr val="accent2">
                    <a:lumMod val="50000"/>
                  </a:schemeClr>
                </a:solidFill>
              </a:rPr>
              <a:t> </a:t>
            </a:r>
            <a:r>
              <a:rPr lang="en-US" sz="2800" b="1" dirty="0" err="1">
                <a:solidFill>
                  <a:schemeClr val="accent2">
                    <a:lumMod val="50000"/>
                  </a:schemeClr>
                </a:solidFill>
              </a:rPr>
              <a:t>năng</a:t>
            </a:r>
            <a:r>
              <a:rPr lang="en-US" sz="2800" b="1" dirty="0">
                <a:solidFill>
                  <a:schemeClr val="accent2">
                    <a:lumMod val="50000"/>
                  </a:schemeClr>
                </a:solidFill>
              </a:rPr>
              <a:t> </a:t>
            </a:r>
            <a:r>
              <a:rPr lang="en-US" sz="2800" b="1" dirty="0" err="1">
                <a:solidFill>
                  <a:schemeClr val="accent2">
                    <a:lumMod val="50000"/>
                  </a:schemeClr>
                </a:solidFill>
              </a:rPr>
              <a:t>lượng</a:t>
            </a:r>
            <a:endParaRPr lang="en-US" sz="2800" b="1" dirty="0">
              <a:solidFill>
                <a:schemeClr val="accent2">
                  <a:lumMod val="50000"/>
                </a:schemeClr>
              </a:solidFill>
            </a:endParaRPr>
          </a:p>
        </p:txBody>
      </p:sp>
      <p:pic>
        <p:nvPicPr>
          <p:cNvPr id="7" name="Picture 6"/>
          <p:cNvPicPr>
            <a:picLocks noChangeAspect="1"/>
          </p:cNvPicPr>
          <p:nvPr/>
        </p:nvPicPr>
        <p:blipFill>
          <a:blip r:embed="rId3"/>
          <a:stretch>
            <a:fillRect/>
          </a:stretch>
        </p:blipFill>
        <p:spPr>
          <a:xfrm rot="5400000">
            <a:off x="-369662" y="1815889"/>
            <a:ext cx="2363630" cy="37818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6"/>
        <p:cNvGrpSpPr/>
        <p:nvPr/>
      </p:nvGrpSpPr>
      <p:grpSpPr>
        <a:xfrm>
          <a:off x="0" y="0"/>
          <a:ext cx="0" cy="0"/>
          <a:chOff x="0" y="0"/>
          <a:chExt cx="0" cy="0"/>
        </a:xfrm>
      </p:grpSpPr>
      <p:sp>
        <p:nvSpPr>
          <p:cNvPr id="4388" name="Google Shape;4388;p40"/>
          <p:cNvSpPr txBox="1">
            <a:spLocks noGrp="1"/>
          </p:cNvSpPr>
          <p:nvPr>
            <p:ph type="title"/>
          </p:nvPr>
        </p:nvSpPr>
        <p:spPr>
          <a:xfrm>
            <a:off x="3973500" y="820575"/>
            <a:ext cx="1197000" cy="1035900"/>
          </a:xfrm>
          <a:prstGeom prst="rect">
            <a:avLst/>
          </a:prstGeom>
          <a:solidFill>
            <a:schemeClr val="accent1">
              <a:lumMod val="20000"/>
              <a:lumOff val="80000"/>
            </a:schemeClr>
          </a:solidFill>
          <a:ln w="19050" cap="flat" cmpd="sng">
            <a:solidFill>
              <a:schemeClr val="accent2"/>
            </a:solidFill>
            <a:prstDash val="sys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dirty="0">
                <a:latin typeface="Arial" panose="020B0604020202020204" pitchFamily="34" charset="0"/>
                <a:cs typeface="Arial" panose="020B0604020202020204" pitchFamily="34" charset="0"/>
              </a:rPr>
              <a:t>I.</a:t>
            </a:r>
            <a:endParaRPr sz="6000" b="1" dirty="0">
              <a:latin typeface="Arial" panose="020B0604020202020204" pitchFamily="34" charset="0"/>
              <a:cs typeface="Arial" panose="020B0604020202020204" pitchFamily="34" charset="0"/>
            </a:endParaRPr>
          </a:p>
        </p:txBody>
      </p:sp>
      <p:grpSp>
        <p:nvGrpSpPr>
          <p:cNvPr id="4390" name="Google Shape;4390;p40"/>
          <p:cNvGrpSpPr/>
          <p:nvPr/>
        </p:nvGrpSpPr>
        <p:grpSpPr>
          <a:xfrm>
            <a:off x="4069787" y="4135191"/>
            <a:ext cx="1153808" cy="588713"/>
            <a:chOff x="1644550" y="3983250"/>
            <a:chExt cx="705650" cy="360025"/>
          </a:xfrm>
        </p:grpSpPr>
        <p:sp>
          <p:nvSpPr>
            <p:cNvPr id="4391" name="Google Shape;4391;p40"/>
            <p:cNvSpPr/>
            <p:nvPr/>
          </p:nvSpPr>
          <p:spPr>
            <a:xfrm>
              <a:off x="1644550" y="4116075"/>
              <a:ext cx="269850" cy="227200"/>
            </a:xfrm>
            <a:custGeom>
              <a:avLst/>
              <a:gdLst/>
              <a:ahLst/>
              <a:cxnLst/>
              <a:rect l="l" t="t" r="r" b="b"/>
              <a:pathLst>
                <a:path w="10794" h="9088" extrusionOk="0">
                  <a:moveTo>
                    <a:pt x="5397" y="311"/>
                  </a:moveTo>
                  <a:cubicBezTo>
                    <a:pt x="8169" y="311"/>
                    <a:pt x="10425" y="2210"/>
                    <a:pt x="10425" y="4544"/>
                  </a:cubicBezTo>
                  <a:cubicBezTo>
                    <a:pt x="10425" y="6878"/>
                    <a:pt x="8169" y="8778"/>
                    <a:pt x="5397" y="8778"/>
                  </a:cubicBezTo>
                  <a:cubicBezTo>
                    <a:pt x="2625" y="8778"/>
                    <a:pt x="369" y="6878"/>
                    <a:pt x="369" y="4544"/>
                  </a:cubicBezTo>
                  <a:cubicBezTo>
                    <a:pt x="369" y="2210"/>
                    <a:pt x="2625" y="311"/>
                    <a:pt x="5397" y="311"/>
                  </a:cubicBezTo>
                  <a:close/>
                  <a:moveTo>
                    <a:pt x="5397" y="1"/>
                  </a:moveTo>
                  <a:cubicBezTo>
                    <a:pt x="2421" y="1"/>
                    <a:pt x="0" y="2039"/>
                    <a:pt x="0" y="4544"/>
                  </a:cubicBezTo>
                  <a:cubicBezTo>
                    <a:pt x="0" y="7050"/>
                    <a:pt x="2421" y="9088"/>
                    <a:pt x="5397" y="9088"/>
                  </a:cubicBezTo>
                  <a:cubicBezTo>
                    <a:pt x="8373" y="9088"/>
                    <a:pt x="10793"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0"/>
            <p:cNvSpPr/>
            <p:nvPr/>
          </p:nvSpPr>
          <p:spPr>
            <a:xfrm>
              <a:off x="1668875" y="4136600"/>
              <a:ext cx="221200" cy="186225"/>
            </a:xfrm>
            <a:custGeom>
              <a:avLst/>
              <a:gdLst/>
              <a:ahLst/>
              <a:cxnLst/>
              <a:rect l="l" t="t" r="r" b="b"/>
              <a:pathLst>
                <a:path w="8848" h="7449" extrusionOk="0">
                  <a:moveTo>
                    <a:pt x="4424" y="309"/>
                  </a:moveTo>
                  <a:cubicBezTo>
                    <a:pt x="6660" y="309"/>
                    <a:pt x="8478" y="1841"/>
                    <a:pt x="8478" y="3723"/>
                  </a:cubicBezTo>
                  <a:cubicBezTo>
                    <a:pt x="8478" y="5606"/>
                    <a:pt x="6659" y="7138"/>
                    <a:pt x="4424" y="7138"/>
                  </a:cubicBezTo>
                  <a:cubicBezTo>
                    <a:pt x="2189" y="7138"/>
                    <a:pt x="370" y="5606"/>
                    <a:pt x="370" y="3723"/>
                  </a:cubicBezTo>
                  <a:cubicBezTo>
                    <a:pt x="370" y="1839"/>
                    <a:pt x="2188" y="309"/>
                    <a:pt x="4424" y="309"/>
                  </a:cubicBezTo>
                  <a:close/>
                  <a:moveTo>
                    <a:pt x="4424" y="1"/>
                  </a:moveTo>
                  <a:cubicBezTo>
                    <a:pt x="1985" y="1"/>
                    <a:pt x="1" y="1670"/>
                    <a:pt x="1" y="3724"/>
                  </a:cubicBezTo>
                  <a:cubicBezTo>
                    <a:pt x="1" y="5777"/>
                    <a:pt x="1985" y="7448"/>
                    <a:pt x="4424" y="7448"/>
                  </a:cubicBezTo>
                  <a:cubicBezTo>
                    <a:pt x="6862" y="7448"/>
                    <a:pt x="8847" y="5777"/>
                    <a:pt x="8847" y="3724"/>
                  </a:cubicBezTo>
                  <a:cubicBezTo>
                    <a:pt x="8847"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0"/>
            <p:cNvSpPr/>
            <p:nvPr/>
          </p:nvSpPr>
          <p:spPr>
            <a:xfrm>
              <a:off x="1777175" y="4138525"/>
              <a:ext cx="4625" cy="182350"/>
            </a:xfrm>
            <a:custGeom>
              <a:avLst/>
              <a:gdLst/>
              <a:ahLst/>
              <a:cxnLst/>
              <a:rect l="l" t="t" r="r" b="b"/>
              <a:pathLst>
                <a:path w="185" h="7294" extrusionOk="0">
                  <a:moveTo>
                    <a:pt x="92" y="1"/>
                  </a:moveTo>
                  <a:cubicBezTo>
                    <a:pt x="41" y="1"/>
                    <a:pt x="0" y="36"/>
                    <a:pt x="0" y="78"/>
                  </a:cubicBezTo>
                  <a:lnTo>
                    <a:pt x="0" y="7217"/>
                  </a:lnTo>
                  <a:cubicBezTo>
                    <a:pt x="0" y="7259"/>
                    <a:pt x="41" y="7294"/>
                    <a:pt x="92" y="7294"/>
                  </a:cubicBezTo>
                  <a:cubicBezTo>
                    <a:pt x="143" y="7294"/>
                    <a:pt x="185" y="7258"/>
                    <a:pt x="184" y="7217"/>
                  </a:cubicBezTo>
                  <a:lnTo>
                    <a:pt x="184" y="78"/>
                  </a:lnTo>
                  <a:cubicBezTo>
                    <a:pt x="184" y="36"/>
                    <a:pt x="14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0"/>
            <p:cNvSpPr/>
            <p:nvPr/>
          </p:nvSpPr>
          <p:spPr>
            <a:xfrm>
              <a:off x="1671200"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21"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0"/>
            <p:cNvSpPr/>
            <p:nvPr/>
          </p:nvSpPr>
          <p:spPr>
            <a:xfrm>
              <a:off x="1702000" y="4164600"/>
              <a:ext cx="154975" cy="130125"/>
            </a:xfrm>
            <a:custGeom>
              <a:avLst/>
              <a:gdLst/>
              <a:ahLst/>
              <a:cxnLst/>
              <a:rect l="l" t="t" r="r" b="b"/>
              <a:pathLst>
                <a:path w="6199" h="5205" extrusionOk="0">
                  <a:moveTo>
                    <a:pt x="6097" y="1"/>
                  </a:moveTo>
                  <a:cubicBezTo>
                    <a:pt x="6073" y="1"/>
                    <a:pt x="6050" y="8"/>
                    <a:pt x="6032" y="24"/>
                  </a:cubicBezTo>
                  <a:lnTo>
                    <a:pt x="36" y="5071"/>
                  </a:lnTo>
                  <a:cubicBezTo>
                    <a:pt x="0" y="5102"/>
                    <a:pt x="0" y="5152"/>
                    <a:pt x="36" y="5182"/>
                  </a:cubicBezTo>
                  <a:cubicBezTo>
                    <a:pt x="54" y="5197"/>
                    <a:pt x="78" y="5204"/>
                    <a:pt x="101" y="5204"/>
                  </a:cubicBezTo>
                  <a:cubicBezTo>
                    <a:pt x="126" y="5204"/>
                    <a:pt x="149" y="5198"/>
                    <a:pt x="167" y="5182"/>
                  </a:cubicBezTo>
                  <a:lnTo>
                    <a:pt x="6161" y="134"/>
                  </a:lnTo>
                  <a:cubicBezTo>
                    <a:pt x="6198" y="103"/>
                    <a:pt x="6198" y="54"/>
                    <a:pt x="6161" y="24"/>
                  </a:cubicBezTo>
                  <a:cubicBezTo>
                    <a:pt x="6144" y="8"/>
                    <a:pt x="6120" y="1"/>
                    <a:pt x="6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0"/>
            <p:cNvSpPr/>
            <p:nvPr/>
          </p:nvSpPr>
          <p:spPr>
            <a:xfrm>
              <a:off x="1702000" y="4164600"/>
              <a:ext cx="154975" cy="130125"/>
            </a:xfrm>
            <a:custGeom>
              <a:avLst/>
              <a:gdLst/>
              <a:ahLst/>
              <a:cxnLst/>
              <a:rect l="l" t="t" r="r" b="b"/>
              <a:pathLst>
                <a:path w="6199" h="5205" extrusionOk="0">
                  <a:moveTo>
                    <a:pt x="102" y="1"/>
                  </a:moveTo>
                  <a:cubicBezTo>
                    <a:pt x="78" y="1"/>
                    <a:pt x="54" y="8"/>
                    <a:pt x="36" y="24"/>
                  </a:cubicBezTo>
                  <a:cubicBezTo>
                    <a:pt x="0" y="54"/>
                    <a:pt x="0" y="103"/>
                    <a:pt x="36" y="134"/>
                  </a:cubicBezTo>
                  <a:lnTo>
                    <a:pt x="6032" y="5182"/>
                  </a:lnTo>
                  <a:cubicBezTo>
                    <a:pt x="6049" y="5197"/>
                    <a:pt x="6073" y="5204"/>
                    <a:pt x="6096" y="5204"/>
                  </a:cubicBezTo>
                  <a:cubicBezTo>
                    <a:pt x="6119" y="5204"/>
                    <a:pt x="6144" y="5198"/>
                    <a:pt x="6161" y="5182"/>
                  </a:cubicBezTo>
                  <a:cubicBezTo>
                    <a:pt x="6198" y="5152"/>
                    <a:pt x="6198" y="5102"/>
                    <a:pt x="6161" y="5071"/>
                  </a:cubicBezTo>
                  <a:lnTo>
                    <a:pt x="167" y="24"/>
                  </a:lnTo>
                  <a:cubicBezTo>
                    <a:pt x="149" y="8"/>
                    <a:pt x="126"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0"/>
            <p:cNvSpPr/>
            <p:nvPr/>
          </p:nvSpPr>
          <p:spPr>
            <a:xfrm>
              <a:off x="1735650" y="4145525"/>
              <a:ext cx="87675" cy="168325"/>
            </a:xfrm>
            <a:custGeom>
              <a:avLst/>
              <a:gdLst/>
              <a:ahLst/>
              <a:cxnLst/>
              <a:rect l="l" t="t" r="r" b="b"/>
              <a:pathLst>
                <a:path w="3507" h="6733" extrusionOk="0">
                  <a:moveTo>
                    <a:pt x="3403" y="1"/>
                  </a:moveTo>
                  <a:cubicBezTo>
                    <a:pt x="3366" y="1"/>
                    <a:pt x="3332" y="18"/>
                    <a:pt x="3318" y="47"/>
                  </a:cubicBezTo>
                  <a:lnTo>
                    <a:pt x="19" y="6624"/>
                  </a:lnTo>
                  <a:cubicBezTo>
                    <a:pt x="1" y="6664"/>
                    <a:pt x="22" y="6709"/>
                    <a:pt x="69" y="6725"/>
                  </a:cubicBezTo>
                  <a:cubicBezTo>
                    <a:pt x="80" y="6730"/>
                    <a:pt x="93" y="6733"/>
                    <a:pt x="105" y="6733"/>
                  </a:cubicBezTo>
                  <a:cubicBezTo>
                    <a:pt x="141" y="6733"/>
                    <a:pt x="174" y="6714"/>
                    <a:pt x="189" y="6684"/>
                  </a:cubicBezTo>
                  <a:lnTo>
                    <a:pt x="3488" y="107"/>
                  </a:lnTo>
                  <a:cubicBezTo>
                    <a:pt x="3506" y="68"/>
                    <a:pt x="3484" y="23"/>
                    <a:pt x="3438" y="6"/>
                  </a:cubicBezTo>
                  <a:cubicBezTo>
                    <a:pt x="3427" y="2"/>
                    <a:pt x="3414"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0"/>
            <p:cNvSpPr/>
            <p:nvPr/>
          </p:nvSpPr>
          <p:spPr>
            <a:xfrm>
              <a:off x="1679200" y="4193000"/>
              <a:ext cx="200500" cy="73350"/>
            </a:xfrm>
            <a:custGeom>
              <a:avLst/>
              <a:gdLst/>
              <a:ahLst/>
              <a:cxnLst/>
              <a:rect l="l" t="t" r="r" b="b"/>
              <a:pathLst>
                <a:path w="8020" h="2934" extrusionOk="0">
                  <a:moveTo>
                    <a:pt x="106" y="1"/>
                  </a:moveTo>
                  <a:cubicBezTo>
                    <a:pt x="69" y="1"/>
                    <a:pt x="35" y="19"/>
                    <a:pt x="20" y="49"/>
                  </a:cubicBezTo>
                  <a:cubicBezTo>
                    <a:pt x="1" y="88"/>
                    <a:pt x="23" y="133"/>
                    <a:pt x="69" y="150"/>
                  </a:cubicBezTo>
                  <a:lnTo>
                    <a:pt x="7880" y="2926"/>
                  </a:lnTo>
                  <a:cubicBezTo>
                    <a:pt x="7891" y="2930"/>
                    <a:pt x="7905" y="2933"/>
                    <a:pt x="7916" y="2933"/>
                  </a:cubicBezTo>
                  <a:cubicBezTo>
                    <a:pt x="7952" y="2933"/>
                    <a:pt x="7987" y="2916"/>
                    <a:pt x="8001" y="2885"/>
                  </a:cubicBezTo>
                  <a:cubicBezTo>
                    <a:pt x="8020" y="2844"/>
                    <a:pt x="7998" y="2800"/>
                    <a:pt x="7952" y="2784"/>
                  </a:cubicBezTo>
                  <a:lnTo>
                    <a:pt x="142" y="7"/>
                  </a:lnTo>
                  <a:cubicBezTo>
                    <a:pt x="130" y="3"/>
                    <a:pt x="118"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0"/>
            <p:cNvSpPr/>
            <p:nvPr/>
          </p:nvSpPr>
          <p:spPr>
            <a:xfrm>
              <a:off x="1678675" y="4194150"/>
              <a:ext cx="201600" cy="71075"/>
            </a:xfrm>
            <a:custGeom>
              <a:avLst/>
              <a:gdLst/>
              <a:ahLst/>
              <a:cxnLst/>
              <a:rect l="l" t="t" r="r" b="b"/>
              <a:pathLst>
                <a:path w="8064" h="2843" extrusionOk="0">
                  <a:moveTo>
                    <a:pt x="7959" y="0"/>
                  </a:moveTo>
                  <a:cubicBezTo>
                    <a:pt x="7947" y="0"/>
                    <a:pt x="7936" y="2"/>
                    <a:pt x="7925" y="6"/>
                  </a:cubicBezTo>
                  <a:lnTo>
                    <a:pt x="70" y="2693"/>
                  </a:lnTo>
                  <a:cubicBezTo>
                    <a:pt x="24" y="2710"/>
                    <a:pt x="0" y="2755"/>
                    <a:pt x="20" y="2795"/>
                  </a:cubicBezTo>
                  <a:cubicBezTo>
                    <a:pt x="34" y="2825"/>
                    <a:pt x="68" y="2843"/>
                    <a:pt x="104" y="2843"/>
                  </a:cubicBezTo>
                  <a:cubicBezTo>
                    <a:pt x="117" y="2843"/>
                    <a:pt x="128" y="2841"/>
                    <a:pt x="139" y="2837"/>
                  </a:cubicBezTo>
                  <a:lnTo>
                    <a:pt x="7994" y="149"/>
                  </a:lnTo>
                  <a:cubicBezTo>
                    <a:pt x="8040" y="134"/>
                    <a:pt x="8064" y="88"/>
                    <a:pt x="8044" y="48"/>
                  </a:cubicBezTo>
                  <a:cubicBezTo>
                    <a:pt x="8029" y="18"/>
                    <a:pt x="7995" y="0"/>
                    <a:pt x="7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0"/>
            <p:cNvSpPr/>
            <p:nvPr/>
          </p:nvSpPr>
          <p:spPr>
            <a:xfrm>
              <a:off x="1736975" y="4145050"/>
              <a:ext cx="85025" cy="169275"/>
            </a:xfrm>
            <a:custGeom>
              <a:avLst/>
              <a:gdLst/>
              <a:ahLst/>
              <a:cxnLst/>
              <a:rect l="l" t="t" r="r" b="b"/>
              <a:pathLst>
                <a:path w="3401" h="6771" extrusionOk="0">
                  <a:moveTo>
                    <a:pt x="104" y="1"/>
                  </a:moveTo>
                  <a:cubicBezTo>
                    <a:pt x="92" y="1"/>
                    <a:pt x="80" y="3"/>
                    <a:pt x="69" y="7"/>
                  </a:cubicBezTo>
                  <a:cubicBezTo>
                    <a:pt x="23" y="22"/>
                    <a:pt x="0" y="67"/>
                    <a:pt x="20" y="108"/>
                  </a:cubicBezTo>
                  <a:lnTo>
                    <a:pt x="3211" y="6722"/>
                  </a:lnTo>
                  <a:cubicBezTo>
                    <a:pt x="3225" y="6753"/>
                    <a:pt x="3260" y="6770"/>
                    <a:pt x="3297" y="6770"/>
                  </a:cubicBezTo>
                  <a:cubicBezTo>
                    <a:pt x="3308" y="6770"/>
                    <a:pt x="3319" y="6768"/>
                    <a:pt x="3332" y="6763"/>
                  </a:cubicBezTo>
                  <a:cubicBezTo>
                    <a:pt x="3378" y="6747"/>
                    <a:pt x="3401" y="6702"/>
                    <a:pt x="3381" y="6662"/>
                  </a:cubicBezTo>
                  <a:lnTo>
                    <a:pt x="190" y="49"/>
                  </a:lnTo>
                  <a:cubicBezTo>
                    <a:pt x="175" y="19"/>
                    <a:pt x="14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0"/>
            <p:cNvSpPr/>
            <p:nvPr/>
          </p:nvSpPr>
          <p:spPr>
            <a:xfrm>
              <a:off x="2080375" y="4116075"/>
              <a:ext cx="269825" cy="227200"/>
            </a:xfrm>
            <a:custGeom>
              <a:avLst/>
              <a:gdLst/>
              <a:ahLst/>
              <a:cxnLst/>
              <a:rect l="l" t="t" r="r" b="b"/>
              <a:pathLst>
                <a:path w="10793" h="9088" extrusionOk="0">
                  <a:moveTo>
                    <a:pt x="5397" y="311"/>
                  </a:moveTo>
                  <a:cubicBezTo>
                    <a:pt x="8169" y="311"/>
                    <a:pt x="10425" y="2210"/>
                    <a:pt x="10425" y="4544"/>
                  </a:cubicBezTo>
                  <a:cubicBezTo>
                    <a:pt x="10425" y="6878"/>
                    <a:pt x="8169" y="8778"/>
                    <a:pt x="5397" y="8778"/>
                  </a:cubicBezTo>
                  <a:cubicBezTo>
                    <a:pt x="2624" y="8778"/>
                    <a:pt x="368" y="6878"/>
                    <a:pt x="368" y="4544"/>
                  </a:cubicBezTo>
                  <a:cubicBezTo>
                    <a:pt x="368" y="2210"/>
                    <a:pt x="2624" y="311"/>
                    <a:pt x="5397" y="311"/>
                  </a:cubicBezTo>
                  <a:close/>
                  <a:moveTo>
                    <a:pt x="5397" y="1"/>
                  </a:moveTo>
                  <a:cubicBezTo>
                    <a:pt x="2421" y="1"/>
                    <a:pt x="0" y="2039"/>
                    <a:pt x="0" y="4544"/>
                  </a:cubicBezTo>
                  <a:cubicBezTo>
                    <a:pt x="0" y="7050"/>
                    <a:pt x="2421" y="9088"/>
                    <a:pt x="5397" y="9088"/>
                  </a:cubicBezTo>
                  <a:cubicBezTo>
                    <a:pt x="8372" y="9088"/>
                    <a:pt x="10792" y="7050"/>
                    <a:pt x="10792" y="4544"/>
                  </a:cubicBezTo>
                  <a:cubicBezTo>
                    <a:pt x="10792" y="2039"/>
                    <a:pt x="8372" y="1"/>
                    <a:pt x="5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0"/>
            <p:cNvSpPr/>
            <p:nvPr/>
          </p:nvSpPr>
          <p:spPr>
            <a:xfrm>
              <a:off x="2104700" y="4136600"/>
              <a:ext cx="221175" cy="186225"/>
            </a:xfrm>
            <a:custGeom>
              <a:avLst/>
              <a:gdLst/>
              <a:ahLst/>
              <a:cxnLst/>
              <a:rect l="l" t="t" r="r" b="b"/>
              <a:pathLst>
                <a:path w="8847" h="7449" extrusionOk="0">
                  <a:moveTo>
                    <a:pt x="4424" y="309"/>
                  </a:moveTo>
                  <a:cubicBezTo>
                    <a:pt x="6660" y="309"/>
                    <a:pt x="8478" y="1841"/>
                    <a:pt x="8478" y="3723"/>
                  </a:cubicBezTo>
                  <a:cubicBezTo>
                    <a:pt x="8478" y="5606"/>
                    <a:pt x="6660" y="7138"/>
                    <a:pt x="4424" y="7138"/>
                  </a:cubicBezTo>
                  <a:cubicBezTo>
                    <a:pt x="2189" y="7138"/>
                    <a:pt x="369" y="5606"/>
                    <a:pt x="369" y="3723"/>
                  </a:cubicBezTo>
                  <a:cubicBezTo>
                    <a:pt x="369" y="1839"/>
                    <a:pt x="2189" y="309"/>
                    <a:pt x="4424" y="309"/>
                  </a:cubicBezTo>
                  <a:close/>
                  <a:moveTo>
                    <a:pt x="4424" y="1"/>
                  </a:moveTo>
                  <a:cubicBezTo>
                    <a:pt x="1985" y="1"/>
                    <a:pt x="1" y="1670"/>
                    <a:pt x="1" y="3724"/>
                  </a:cubicBezTo>
                  <a:cubicBezTo>
                    <a:pt x="1" y="5777"/>
                    <a:pt x="1985" y="7448"/>
                    <a:pt x="4424" y="7448"/>
                  </a:cubicBezTo>
                  <a:cubicBezTo>
                    <a:pt x="6862" y="7448"/>
                    <a:pt x="8846" y="5777"/>
                    <a:pt x="8846" y="3724"/>
                  </a:cubicBezTo>
                  <a:cubicBezTo>
                    <a:pt x="8846" y="1672"/>
                    <a:pt x="6862" y="1"/>
                    <a:pt x="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0"/>
            <p:cNvSpPr/>
            <p:nvPr/>
          </p:nvSpPr>
          <p:spPr>
            <a:xfrm>
              <a:off x="2213000" y="4138525"/>
              <a:ext cx="4600" cy="182350"/>
            </a:xfrm>
            <a:custGeom>
              <a:avLst/>
              <a:gdLst/>
              <a:ahLst/>
              <a:cxnLst/>
              <a:rect l="l" t="t" r="r" b="b"/>
              <a:pathLst>
                <a:path w="184" h="7294" extrusionOk="0">
                  <a:moveTo>
                    <a:pt x="92" y="1"/>
                  </a:moveTo>
                  <a:cubicBezTo>
                    <a:pt x="41" y="1"/>
                    <a:pt x="0" y="36"/>
                    <a:pt x="0" y="78"/>
                  </a:cubicBezTo>
                  <a:lnTo>
                    <a:pt x="0" y="7217"/>
                  </a:lnTo>
                  <a:cubicBezTo>
                    <a:pt x="0" y="7259"/>
                    <a:pt x="41" y="7294"/>
                    <a:pt x="92" y="7294"/>
                  </a:cubicBezTo>
                  <a:cubicBezTo>
                    <a:pt x="141" y="7294"/>
                    <a:pt x="183" y="7258"/>
                    <a:pt x="184" y="7217"/>
                  </a:cubicBezTo>
                  <a:lnTo>
                    <a:pt x="184" y="78"/>
                  </a:lnTo>
                  <a:cubicBezTo>
                    <a:pt x="184" y="36"/>
                    <a:pt x="14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0"/>
            <p:cNvSpPr/>
            <p:nvPr/>
          </p:nvSpPr>
          <p:spPr>
            <a:xfrm>
              <a:off x="2107025" y="4227725"/>
              <a:ext cx="216575" cy="3900"/>
            </a:xfrm>
            <a:custGeom>
              <a:avLst/>
              <a:gdLst/>
              <a:ahLst/>
              <a:cxnLst/>
              <a:rect l="l" t="t" r="r" b="b"/>
              <a:pathLst>
                <a:path w="8663" h="156" extrusionOk="0">
                  <a:moveTo>
                    <a:pt x="92" y="1"/>
                  </a:moveTo>
                  <a:cubicBezTo>
                    <a:pt x="42" y="1"/>
                    <a:pt x="0" y="36"/>
                    <a:pt x="0" y="78"/>
                  </a:cubicBezTo>
                  <a:cubicBezTo>
                    <a:pt x="0" y="120"/>
                    <a:pt x="42" y="156"/>
                    <a:pt x="92" y="156"/>
                  </a:cubicBezTo>
                  <a:lnTo>
                    <a:pt x="8570" y="156"/>
                  </a:lnTo>
                  <a:cubicBezTo>
                    <a:pt x="8621" y="156"/>
                    <a:pt x="8662" y="120"/>
                    <a:pt x="8662" y="78"/>
                  </a:cubicBezTo>
                  <a:cubicBezTo>
                    <a:pt x="8662" y="36"/>
                    <a:pt x="8619" y="1"/>
                    <a:pt x="8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0"/>
            <p:cNvSpPr/>
            <p:nvPr/>
          </p:nvSpPr>
          <p:spPr>
            <a:xfrm>
              <a:off x="2137825" y="4164600"/>
              <a:ext cx="154950" cy="130125"/>
            </a:xfrm>
            <a:custGeom>
              <a:avLst/>
              <a:gdLst/>
              <a:ahLst/>
              <a:cxnLst/>
              <a:rect l="l" t="t" r="r" b="b"/>
              <a:pathLst>
                <a:path w="6198" h="5205" extrusionOk="0">
                  <a:moveTo>
                    <a:pt x="6096" y="1"/>
                  </a:moveTo>
                  <a:cubicBezTo>
                    <a:pt x="6073" y="1"/>
                    <a:pt x="6050" y="8"/>
                    <a:pt x="6032" y="24"/>
                  </a:cubicBezTo>
                  <a:lnTo>
                    <a:pt x="37" y="5071"/>
                  </a:lnTo>
                  <a:cubicBezTo>
                    <a:pt x="0" y="5102"/>
                    <a:pt x="0" y="5152"/>
                    <a:pt x="37" y="5182"/>
                  </a:cubicBezTo>
                  <a:cubicBezTo>
                    <a:pt x="53" y="5197"/>
                    <a:pt x="78" y="5204"/>
                    <a:pt x="101" y="5204"/>
                  </a:cubicBezTo>
                  <a:cubicBezTo>
                    <a:pt x="124" y="5204"/>
                    <a:pt x="149" y="5198"/>
                    <a:pt x="166" y="5182"/>
                  </a:cubicBezTo>
                  <a:lnTo>
                    <a:pt x="6161" y="134"/>
                  </a:lnTo>
                  <a:cubicBezTo>
                    <a:pt x="6197" y="103"/>
                    <a:pt x="6197" y="54"/>
                    <a:pt x="6161" y="24"/>
                  </a:cubicBezTo>
                  <a:cubicBezTo>
                    <a:pt x="6143" y="8"/>
                    <a:pt x="6120" y="1"/>
                    <a:pt x="6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0"/>
            <p:cNvSpPr/>
            <p:nvPr/>
          </p:nvSpPr>
          <p:spPr>
            <a:xfrm>
              <a:off x="2137800" y="4164600"/>
              <a:ext cx="154950" cy="130125"/>
            </a:xfrm>
            <a:custGeom>
              <a:avLst/>
              <a:gdLst/>
              <a:ahLst/>
              <a:cxnLst/>
              <a:rect l="l" t="t" r="r" b="b"/>
              <a:pathLst>
                <a:path w="6198" h="5205" extrusionOk="0">
                  <a:moveTo>
                    <a:pt x="101" y="1"/>
                  </a:moveTo>
                  <a:cubicBezTo>
                    <a:pt x="78" y="1"/>
                    <a:pt x="54" y="8"/>
                    <a:pt x="36" y="24"/>
                  </a:cubicBezTo>
                  <a:cubicBezTo>
                    <a:pt x="0" y="54"/>
                    <a:pt x="0" y="103"/>
                    <a:pt x="36" y="134"/>
                  </a:cubicBezTo>
                  <a:lnTo>
                    <a:pt x="6032" y="5182"/>
                  </a:lnTo>
                  <a:cubicBezTo>
                    <a:pt x="6049" y="5197"/>
                    <a:pt x="6074" y="5204"/>
                    <a:pt x="6097" y="5204"/>
                  </a:cubicBezTo>
                  <a:cubicBezTo>
                    <a:pt x="6120" y="5204"/>
                    <a:pt x="6144" y="5198"/>
                    <a:pt x="6161" y="5182"/>
                  </a:cubicBezTo>
                  <a:cubicBezTo>
                    <a:pt x="6197" y="5152"/>
                    <a:pt x="6197" y="5102"/>
                    <a:pt x="6161" y="5071"/>
                  </a:cubicBezTo>
                  <a:lnTo>
                    <a:pt x="166" y="24"/>
                  </a:lnTo>
                  <a:cubicBezTo>
                    <a:pt x="148" y="8"/>
                    <a:pt x="125"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0"/>
            <p:cNvSpPr/>
            <p:nvPr/>
          </p:nvSpPr>
          <p:spPr>
            <a:xfrm>
              <a:off x="2171425" y="4145525"/>
              <a:ext cx="87700" cy="168325"/>
            </a:xfrm>
            <a:custGeom>
              <a:avLst/>
              <a:gdLst/>
              <a:ahLst/>
              <a:cxnLst/>
              <a:rect l="l" t="t" r="r" b="b"/>
              <a:pathLst>
                <a:path w="3508" h="6733" extrusionOk="0">
                  <a:moveTo>
                    <a:pt x="3403" y="1"/>
                  </a:moveTo>
                  <a:cubicBezTo>
                    <a:pt x="3367" y="1"/>
                    <a:pt x="3332" y="18"/>
                    <a:pt x="3318" y="47"/>
                  </a:cubicBezTo>
                  <a:lnTo>
                    <a:pt x="20" y="6624"/>
                  </a:lnTo>
                  <a:cubicBezTo>
                    <a:pt x="1" y="6664"/>
                    <a:pt x="22" y="6709"/>
                    <a:pt x="69" y="6725"/>
                  </a:cubicBezTo>
                  <a:cubicBezTo>
                    <a:pt x="81" y="6730"/>
                    <a:pt x="93" y="6733"/>
                    <a:pt x="105" y="6733"/>
                  </a:cubicBezTo>
                  <a:cubicBezTo>
                    <a:pt x="141" y="6733"/>
                    <a:pt x="176" y="6714"/>
                    <a:pt x="190" y="6684"/>
                  </a:cubicBezTo>
                  <a:lnTo>
                    <a:pt x="3488" y="107"/>
                  </a:lnTo>
                  <a:cubicBezTo>
                    <a:pt x="3507" y="68"/>
                    <a:pt x="3484" y="23"/>
                    <a:pt x="3438" y="6"/>
                  </a:cubicBezTo>
                  <a:cubicBezTo>
                    <a:pt x="3426" y="2"/>
                    <a:pt x="3415"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0"/>
            <p:cNvSpPr/>
            <p:nvPr/>
          </p:nvSpPr>
          <p:spPr>
            <a:xfrm>
              <a:off x="2115025" y="4193000"/>
              <a:ext cx="200500" cy="73350"/>
            </a:xfrm>
            <a:custGeom>
              <a:avLst/>
              <a:gdLst/>
              <a:ahLst/>
              <a:cxnLst/>
              <a:rect l="l" t="t" r="r" b="b"/>
              <a:pathLst>
                <a:path w="8020" h="2934" extrusionOk="0">
                  <a:moveTo>
                    <a:pt x="105" y="1"/>
                  </a:moveTo>
                  <a:cubicBezTo>
                    <a:pt x="69" y="1"/>
                    <a:pt x="35" y="19"/>
                    <a:pt x="20" y="49"/>
                  </a:cubicBezTo>
                  <a:cubicBezTo>
                    <a:pt x="1" y="88"/>
                    <a:pt x="22" y="133"/>
                    <a:pt x="69" y="150"/>
                  </a:cubicBezTo>
                  <a:lnTo>
                    <a:pt x="7880" y="2926"/>
                  </a:lnTo>
                  <a:cubicBezTo>
                    <a:pt x="7891" y="2930"/>
                    <a:pt x="7905" y="2933"/>
                    <a:pt x="7916" y="2933"/>
                  </a:cubicBezTo>
                  <a:cubicBezTo>
                    <a:pt x="7952" y="2933"/>
                    <a:pt x="7985" y="2916"/>
                    <a:pt x="8000" y="2885"/>
                  </a:cubicBezTo>
                  <a:cubicBezTo>
                    <a:pt x="8020" y="2844"/>
                    <a:pt x="7998" y="2800"/>
                    <a:pt x="7952" y="2784"/>
                  </a:cubicBezTo>
                  <a:lnTo>
                    <a:pt x="141" y="7"/>
                  </a:lnTo>
                  <a:cubicBezTo>
                    <a:pt x="129" y="3"/>
                    <a:pt x="11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0"/>
            <p:cNvSpPr/>
            <p:nvPr/>
          </p:nvSpPr>
          <p:spPr>
            <a:xfrm>
              <a:off x="2114500" y="4194150"/>
              <a:ext cx="201575" cy="71075"/>
            </a:xfrm>
            <a:custGeom>
              <a:avLst/>
              <a:gdLst/>
              <a:ahLst/>
              <a:cxnLst/>
              <a:rect l="l" t="t" r="r" b="b"/>
              <a:pathLst>
                <a:path w="8063" h="2843" extrusionOk="0">
                  <a:moveTo>
                    <a:pt x="7958" y="0"/>
                  </a:moveTo>
                  <a:cubicBezTo>
                    <a:pt x="7946" y="0"/>
                    <a:pt x="7935" y="2"/>
                    <a:pt x="7924" y="6"/>
                  </a:cubicBezTo>
                  <a:lnTo>
                    <a:pt x="69" y="2693"/>
                  </a:lnTo>
                  <a:cubicBezTo>
                    <a:pt x="23" y="2710"/>
                    <a:pt x="0" y="2755"/>
                    <a:pt x="20" y="2795"/>
                  </a:cubicBezTo>
                  <a:cubicBezTo>
                    <a:pt x="33" y="2825"/>
                    <a:pt x="68" y="2843"/>
                    <a:pt x="104" y="2843"/>
                  </a:cubicBezTo>
                  <a:cubicBezTo>
                    <a:pt x="116" y="2843"/>
                    <a:pt x="128" y="2841"/>
                    <a:pt x="139" y="2837"/>
                  </a:cubicBezTo>
                  <a:lnTo>
                    <a:pt x="7994" y="149"/>
                  </a:lnTo>
                  <a:cubicBezTo>
                    <a:pt x="8040" y="134"/>
                    <a:pt x="8063" y="88"/>
                    <a:pt x="8044" y="48"/>
                  </a:cubicBezTo>
                  <a:cubicBezTo>
                    <a:pt x="8029" y="18"/>
                    <a:pt x="7994" y="0"/>
                    <a:pt x="7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0"/>
            <p:cNvSpPr/>
            <p:nvPr/>
          </p:nvSpPr>
          <p:spPr>
            <a:xfrm>
              <a:off x="2172750" y="4145050"/>
              <a:ext cx="85050" cy="169275"/>
            </a:xfrm>
            <a:custGeom>
              <a:avLst/>
              <a:gdLst/>
              <a:ahLst/>
              <a:cxnLst/>
              <a:rect l="l" t="t" r="r" b="b"/>
              <a:pathLst>
                <a:path w="3402" h="6771" extrusionOk="0">
                  <a:moveTo>
                    <a:pt x="105" y="1"/>
                  </a:moveTo>
                  <a:cubicBezTo>
                    <a:pt x="94" y="1"/>
                    <a:pt x="82" y="3"/>
                    <a:pt x="70" y="7"/>
                  </a:cubicBezTo>
                  <a:cubicBezTo>
                    <a:pt x="24" y="22"/>
                    <a:pt x="0" y="67"/>
                    <a:pt x="20" y="108"/>
                  </a:cubicBezTo>
                  <a:lnTo>
                    <a:pt x="3212" y="6722"/>
                  </a:lnTo>
                  <a:cubicBezTo>
                    <a:pt x="3226" y="6753"/>
                    <a:pt x="3260" y="6770"/>
                    <a:pt x="3296" y="6770"/>
                  </a:cubicBezTo>
                  <a:cubicBezTo>
                    <a:pt x="3309" y="6770"/>
                    <a:pt x="3320" y="6768"/>
                    <a:pt x="3332" y="6763"/>
                  </a:cubicBezTo>
                  <a:cubicBezTo>
                    <a:pt x="3378" y="6747"/>
                    <a:pt x="3402" y="6702"/>
                    <a:pt x="3382" y="6662"/>
                  </a:cubicBezTo>
                  <a:lnTo>
                    <a:pt x="190" y="49"/>
                  </a:lnTo>
                  <a:cubicBezTo>
                    <a:pt x="175" y="19"/>
                    <a:pt x="141"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0"/>
            <p:cNvSpPr/>
            <p:nvPr/>
          </p:nvSpPr>
          <p:spPr>
            <a:xfrm>
              <a:off x="1774600" y="4022850"/>
              <a:ext cx="403175" cy="231800"/>
            </a:xfrm>
            <a:custGeom>
              <a:avLst/>
              <a:gdLst/>
              <a:ahLst/>
              <a:cxnLst/>
              <a:rect l="l" t="t" r="r" b="b"/>
              <a:pathLst>
                <a:path w="16127" h="9272" extrusionOk="0">
                  <a:moveTo>
                    <a:pt x="4384" y="3312"/>
                  </a:moveTo>
                  <a:lnTo>
                    <a:pt x="6772" y="8925"/>
                  </a:lnTo>
                  <a:lnTo>
                    <a:pt x="6772" y="8925"/>
                  </a:lnTo>
                  <a:lnTo>
                    <a:pt x="511" y="8156"/>
                  </a:lnTo>
                  <a:lnTo>
                    <a:pt x="4384" y="3312"/>
                  </a:lnTo>
                  <a:close/>
                  <a:moveTo>
                    <a:pt x="3364" y="1"/>
                  </a:moveTo>
                  <a:lnTo>
                    <a:pt x="3018" y="105"/>
                  </a:lnTo>
                  <a:lnTo>
                    <a:pt x="4229" y="2951"/>
                  </a:lnTo>
                  <a:lnTo>
                    <a:pt x="41" y="8189"/>
                  </a:lnTo>
                  <a:cubicBezTo>
                    <a:pt x="6" y="8232"/>
                    <a:pt x="0" y="8289"/>
                    <a:pt x="26" y="8338"/>
                  </a:cubicBezTo>
                  <a:cubicBezTo>
                    <a:pt x="52" y="8386"/>
                    <a:pt x="104" y="8421"/>
                    <a:pt x="168" y="8428"/>
                  </a:cubicBezTo>
                  <a:lnTo>
                    <a:pt x="7020" y="9270"/>
                  </a:lnTo>
                  <a:cubicBezTo>
                    <a:pt x="7029" y="9271"/>
                    <a:pt x="7039" y="9271"/>
                    <a:pt x="7047" y="9271"/>
                  </a:cubicBezTo>
                  <a:cubicBezTo>
                    <a:pt x="7102" y="9271"/>
                    <a:pt x="7154" y="9251"/>
                    <a:pt x="7189" y="9215"/>
                  </a:cubicBezTo>
                  <a:cubicBezTo>
                    <a:pt x="7230" y="9171"/>
                    <a:pt x="7242" y="9115"/>
                    <a:pt x="7220" y="9063"/>
                  </a:cubicBezTo>
                  <a:lnTo>
                    <a:pt x="4686" y="3104"/>
                  </a:lnTo>
                  <a:lnTo>
                    <a:pt x="16126" y="2102"/>
                  </a:lnTo>
                  <a:lnTo>
                    <a:pt x="16088" y="1794"/>
                  </a:lnTo>
                  <a:lnTo>
                    <a:pt x="4558" y="2805"/>
                  </a:lnTo>
                  <a:lnTo>
                    <a:pt x="33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0"/>
            <p:cNvSpPr/>
            <p:nvPr/>
          </p:nvSpPr>
          <p:spPr>
            <a:xfrm>
              <a:off x="2066150" y="3983250"/>
              <a:ext cx="154175" cy="250325"/>
            </a:xfrm>
            <a:custGeom>
              <a:avLst/>
              <a:gdLst/>
              <a:ahLst/>
              <a:cxnLst/>
              <a:rect l="l" t="t" r="r" b="b"/>
              <a:pathLst>
                <a:path w="6167" h="10013" extrusionOk="0">
                  <a:moveTo>
                    <a:pt x="2618" y="1"/>
                  </a:moveTo>
                  <a:cubicBezTo>
                    <a:pt x="2527" y="1"/>
                    <a:pt x="2431" y="7"/>
                    <a:pt x="2330" y="21"/>
                  </a:cubicBezTo>
                  <a:lnTo>
                    <a:pt x="175" y="220"/>
                  </a:lnTo>
                  <a:cubicBezTo>
                    <a:pt x="74" y="229"/>
                    <a:pt x="1" y="306"/>
                    <a:pt x="12" y="391"/>
                  </a:cubicBezTo>
                  <a:cubicBezTo>
                    <a:pt x="23" y="472"/>
                    <a:pt x="103" y="530"/>
                    <a:pt x="195" y="530"/>
                  </a:cubicBezTo>
                  <a:cubicBezTo>
                    <a:pt x="202" y="530"/>
                    <a:pt x="208" y="529"/>
                    <a:pt x="215" y="529"/>
                  </a:cubicBezTo>
                  <a:lnTo>
                    <a:pt x="2379" y="329"/>
                  </a:lnTo>
                  <a:cubicBezTo>
                    <a:pt x="2461" y="318"/>
                    <a:pt x="2537" y="313"/>
                    <a:pt x="2609" y="313"/>
                  </a:cubicBezTo>
                  <a:cubicBezTo>
                    <a:pt x="3441" y="313"/>
                    <a:pt x="3646" y="996"/>
                    <a:pt x="3654" y="1023"/>
                  </a:cubicBezTo>
                  <a:lnTo>
                    <a:pt x="5786" y="9889"/>
                  </a:lnTo>
                  <a:cubicBezTo>
                    <a:pt x="5803" y="9963"/>
                    <a:pt x="5879" y="10013"/>
                    <a:pt x="5966" y="10013"/>
                  </a:cubicBezTo>
                  <a:cubicBezTo>
                    <a:pt x="5977" y="10013"/>
                    <a:pt x="5990" y="10012"/>
                    <a:pt x="6002" y="10011"/>
                  </a:cubicBezTo>
                  <a:cubicBezTo>
                    <a:pt x="6102" y="9992"/>
                    <a:pt x="6167" y="9912"/>
                    <a:pt x="6146" y="9827"/>
                  </a:cubicBezTo>
                  <a:lnTo>
                    <a:pt x="4014" y="956"/>
                  </a:lnTo>
                  <a:cubicBezTo>
                    <a:pt x="3917" y="605"/>
                    <a:pt x="3503" y="1"/>
                    <a:pt x="2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0"/>
            <p:cNvSpPr/>
            <p:nvPr/>
          </p:nvSpPr>
          <p:spPr>
            <a:xfrm>
              <a:off x="1947775" y="4082900"/>
              <a:ext cx="235750" cy="170825"/>
            </a:xfrm>
            <a:custGeom>
              <a:avLst/>
              <a:gdLst/>
              <a:ahLst/>
              <a:cxnLst/>
              <a:rect l="l" t="t" r="r" b="b"/>
              <a:pathLst>
                <a:path w="9430" h="6833" extrusionOk="0">
                  <a:moveTo>
                    <a:pt x="9190" y="1"/>
                  </a:moveTo>
                  <a:lnTo>
                    <a:pt x="0" y="6596"/>
                  </a:lnTo>
                  <a:lnTo>
                    <a:pt x="240" y="6832"/>
                  </a:lnTo>
                  <a:lnTo>
                    <a:pt x="9430" y="237"/>
                  </a:lnTo>
                  <a:lnTo>
                    <a:pt x="9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0"/>
            <p:cNvSpPr/>
            <p:nvPr/>
          </p:nvSpPr>
          <p:spPr>
            <a:xfrm>
              <a:off x="1777175" y="4209125"/>
              <a:ext cx="177825" cy="69950"/>
            </a:xfrm>
            <a:custGeom>
              <a:avLst/>
              <a:gdLst/>
              <a:ahLst/>
              <a:cxnLst/>
              <a:rect l="l" t="t" r="r" b="b"/>
              <a:pathLst>
                <a:path w="7113" h="2798" extrusionOk="0">
                  <a:moveTo>
                    <a:pt x="185" y="164"/>
                  </a:moveTo>
                  <a:lnTo>
                    <a:pt x="6931" y="681"/>
                  </a:lnTo>
                  <a:lnTo>
                    <a:pt x="6931" y="2625"/>
                  </a:lnTo>
                  <a:lnTo>
                    <a:pt x="185" y="1502"/>
                  </a:lnTo>
                  <a:lnTo>
                    <a:pt x="185" y="164"/>
                  </a:lnTo>
                  <a:close/>
                  <a:moveTo>
                    <a:pt x="92" y="1"/>
                  </a:moveTo>
                  <a:cubicBezTo>
                    <a:pt x="69" y="1"/>
                    <a:pt x="47" y="7"/>
                    <a:pt x="30" y="22"/>
                  </a:cubicBezTo>
                  <a:cubicBezTo>
                    <a:pt x="11" y="35"/>
                    <a:pt x="0" y="56"/>
                    <a:pt x="0" y="79"/>
                  </a:cubicBezTo>
                  <a:lnTo>
                    <a:pt x="0" y="1567"/>
                  </a:lnTo>
                  <a:cubicBezTo>
                    <a:pt x="0" y="1604"/>
                    <a:pt x="31" y="1636"/>
                    <a:pt x="75" y="1642"/>
                  </a:cubicBezTo>
                  <a:lnTo>
                    <a:pt x="7004" y="2796"/>
                  </a:lnTo>
                  <a:cubicBezTo>
                    <a:pt x="7010" y="2798"/>
                    <a:pt x="7015" y="2798"/>
                    <a:pt x="7021" y="2798"/>
                  </a:cubicBezTo>
                  <a:cubicBezTo>
                    <a:pt x="7042" y="2798"/>
                    <a:pt x="7062" y="2791"/>
                    <a:pt x="7080" y="2778"/>
                  </a:cubicBezTo>
                  <a:cubicBezTo>
                    <a:pt x="7101" y="2763"/>
                    <a:pt x="7113" y="2740"/>
                    <a:pt x="7113" y="2718"/>
                  </a:cubicBezTo>
                  <a:lnTo>
                    <a:pt x="7113" y="609"/>
                  </a:lnTo>
                  <a:cubicBezTo>
                    <a:pt x="7113" y="569"/>
                    <a:pt x="7077" y="535"/>
                    <a:pt x="7029" y="532"/>
                  </a:cubicBezTo>
                  <a:lnTo>
                    <a:pt x="101" y="1"/>
                  </a:lnTo>
                  <a:cubicBezTo>
                    <a:pt x="98" y="1"/>
                    <a:pt x="95"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0"/>
            <p:cNvSpPr/>
            <p:nvPr/>
          </p:nvSpPr>
          <p:spPr>
            <a:xfrm>
              <a:off x="1921375" y="4224375"/>
              <a:ext cx="62675" cy="52725"/>
            </a:xfrm>
            <a:custGeom>
              <a:avLst/>
              <a:gdLst/>
              <a:ahLst/>
              <a:cxnLst/>
              <a:rect l="l" t="t" r="r" b="b"/>
              <a:pathLst>
                <a:path w="2507" h="2109" extrusionOk="0">
                  <a:moveTo>
                    <a:pt x="1253" y="0"/>
                  </a:moveTo>
                  <a:cubicBezTo>
                    <a:pt x="562" y="0"/>
                    <a:pt x="1" y="473"/>
                    <a:pt x="1" y="1055"/>
                  </a:cubicBezTo>
                  <a:cubicBezTo>
                    <a:pt x="1" y="1636"/>
                    <a:pt x="562" y="2109"/>
                    <a:pt x="1253" y="2109"/>
                  </a:cubicBezTo>
                  <a:cubicBezTo>
                    <a:pt x="1945" y="2109"/>
                    <a:pt x="2507" y="1637"/>
                    <a:pt x="2507" y="1055"/>
                  </a:cubicBezTo>
                  <a:cubicBezTo>
                    <a:pt x="2507" y="473"/>
                    <a:pt x="1944" y="0"/>
                    <a:pt x="1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0"/>
            <p:cNvSpPr/>
            <p:nvPr/>
          </p:nvSpPr>
          <p:spPr>
            <a:xfrm>
              <a:off x="1919075" y="4222425"/>
              <a:ext cx="67250" cy="56650"/>
            </a:xfrm>
            <a:custGeom>
              <a:avLst/>
              <a:gdLst/>
              <a:ahLst/>
              <a:cxnLst/>
              <a:rect l="l" t="t" r="r" b="b"/>
              <a:pathLst>
                <a:path w="2690" h="2266" extrusionOk="0">
                  <a:moveTo>
                    <a:pt x="1345" y="155"/>
                  </a:moveTo>
                  <a:cubicBezTo>
                    <a:pt x="1985" y="155"/>
                    <a:pt x="2506" y="593"/>
                    <a:pt x="2507" y="1133"/>
                  </a:cubicBezTo>
                  <a:cubicBezTo>
                    <a:pt x="2507" y="1672"/>
                    <a:pt x="1985" y="2109"/>
                    <a:pt x="1345" y="2109"/>
                  </a:cubicBezTo>
                  <a:cubicBezTo>
                    <a:pt x="706" y="2109"/>
                    <a:pt x="185" y="1672"/>
                    <a:pt x="185" y="1133"/>
                  </a:cubicBezTo>
                  <a:cubicBezTo>
                    <a:pt x="185" y="593"/>
                    <a:pt x="706" y="155"/>
                    <a:pt x="1345" y="155"/>
                  </a:cubicBezTo>
                  <a:close/>
                  <a:moveTo>
                    <a:pt x="1345" y="1"/>
                  </a:moveTo>
                  <a:cubicBezTo>
                    <a:pt x="606" y="1"/>
                    <a:pt x="1" y="510"/>
                    <a:pt x="1" y="1134"/>
                  </a:cubicBezTo>
                  <a:cubicBezTo>
                    <a:pt x="1" y="1758"/>
                    <a:pt x="604" y="2266"/>
                    <a:pt x="1345" y="2266"/>
                  </a:cubicBezTo>
                  <a:cubicBezTo>
                    <a:pt x="2086" y="2266"/>
                    <a:pt x="2689" y="1757"/>
                    <a:pt x="2689" y="1134"/>
                  </a:cubicBezTo>
                  <a:cubicBezTo>
                    <a:pt x="2689" y="508"/>
                    <a:pt x="2087"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0"/>
            <p:cNvSpPr/>
            <p:nvPr/>
          </p:nvSpPr>
          <p:spPr>
            <a:xfrm>
              <a:off x="1933700" y="4234725"/>
              <a:ext cx="38025" cy="32025"/>
            </a:xfrm>
            <a:custGeom>
              <a:avLst/>
              <a:gdLst/>
              <a:ahLst/>
              <a:cxnLst/>
              <a:rect l="l" t="t" r="r" b="b"/>
              <a:pathLst>
                <a:path w="1521" h="1281" extrusionOk="0">
                  <a:moveTo>
                    <a:pt x="759" y="0"/>
                  </a:moveTo>
                  <a:cubicBezTo>
                    <a:pt x="340" y="0"/>
                    <a:pt x="0" y="287"/>
                    <a:pt x="0" y="641"/>
                  </a:cubicBezTo>
                  <a:cubicBezTo>
                    <a:pt x="0" y="993"/>
                    <a:pt x="340" y="1281"/>
                    <a:pt x="759" y="1281"/>
                  </a:cubicBezTo>
                  <a:cubicBezTo>
                    <a:pt x="1179" y="1281"/>
                    <a:pt x="1520" y="994"/>
                    <a:pt x="1520" y="641"/>
                  </a:cubicBezTo>
                  <a:cubicBezTo>
                    <a:pt x="1520" y="288"/>
                    <a:pt x="118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0"/>
            <p:cNvSpPr/>
            <p:nvPr/>
          </p:nvSpPr>
          <p:spPr>
            <a:xfrm>
              <a:off x="1757375" y="4211075"/>
              <a:ext cx="44175" cy="37225"/>
            </a:xfrm>
            <a:custGeom>
              <a:avLst/>
              <a:gdLst/>
              <a:ahLst/>
              <a:cxnLst/>
              <a:rect l="l" t="t" r="r" b="b"/>
              <a:pathLst>
                <a:path w="1767" h="1489" extrusionOk="0">
                  <a:moveTo>
                    <a:pt x="884" y="1"/>
                  </a:moveTo>
                  <a:cubicBezTo>
                    <a:pt x="396" y="1"/>
                    <a:pt x="0" y="333"/>
                    <a:pt x="0" y="744"/>
                  </a:cubicBezTo>
                  <a:cubicBezTo>
                    <a:pt x="0" y="1155"/>
                    <a:pt x="396" y="1489"/>
                    <a:pt x="884" y="1489"/>
                  </a:cubicBezTo>
                  <a:cubicBezTo>
                    <a:pt x="1372" y="1489"/>
                    <a:pt x="1767" y="1155"/>
                    <a:pt x="1767" y="744"/>
                  </a:cubicBezTo>
                  <a:cubicBezTo>
                    <a:pt x="1767" y="333"/>
                    <a:pt x="1372"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0"/>
            <p:cNvSpPr/>
            <p:nvPr/>
          </p:nvSpPr>
          <p:spPr>
            <a:xfrm>
              <a:off x="1755050" y="4209150"/>
              <a:ext cx="48825" cy="41100"/>
            </a:xfrm>
            <a:custGeom>
              <a:avLst/>
              <a:gdLst/>
              <a:ahLst/>
              <a:cxnLst/>
              <a:rect l="l" t="t" r="r" b="b"/>
              <a:pathLst>
                <a:path w="1953" h="1644" extrusionOk="0">
                  <a:moveTo>
                    <a:pt x="977" y="156"/>
                  </a:moveTo>
                  <a:cubicBezTo>
                    <a:pt x="1414" y="156"/>
                    <a:pt x="1769" y="455"/>
                    <a:pt x="1769" y="821"/>
                  </a:cubicBezTo>
                  <a:cubicBezTo>
                    <a:pt x="1769" y="1188"/>
                    <a:pt x="1414" y="1487"/>
                    <a:pt x="977" y="1487"/>
                  </a:cubicBezTo>
                  <a:cubicBezTo>
                    <a:pt x="540" y="1487"/>
                    <a:pt x="185" y="1188"/>
                    <a:pt x="185" y="821"/>
                  </a:cubicBezTo>
                  <a:cubicBezTo>
                    <a:pt x="185" y="455"/>
                    <a:pt x="540" y="156"/>
                    <a:pt x="977" y="156"/>
                  </a:cubicBezTo>
                  <a:close/>
                  <a:moveTo>
                    <a:pt x="977" y="0"/>
                  </a:moveTo>
                  <a:cubicBezTo>
                    <a:pt x="438" y="0"/>
                    <a:pt x="0" y="369"/>
                    <a:pt x="0" y="821"/>
                  </a:cubicBezTo>
                  <a:cubicBezTo>
                    <a:pt x="0" y="1274"/>
                    <a:pt x="438" y="1643"/>
                    <a:pt x="977" y="1643"/>
                  </a:cubicBezTo>
                  <a:cubicBezTo>
                    <a:pt x="1515" y="1643"/>
                    <a:pt x="1952" y="1274"/>
                    <a:pt x="1951" y="821"/>
                  </a:cubicBezTo>
                  <a:cubicBezTo>
                    <a:pt x="1951" y="368"/>
                    <a:pt x="1515" y="0"/>
                    <a:pt x="9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0"/>
            <p:cNvSpPr/>
            <p:nvPr/>
          </p:nvSpPr>
          <p:spPr>
            <a:xfrm>
              <a:off x="1767625" y="4219725"/>
              <a:ext cx="23700" cy="19950"/>
            </a:xfrm>
            <a:custGeom>
              <a:avLst/>
              <a:gdLst/>
              <a:ahLst/>
              <a:cxnLst/>
              <a:rect l="l" t="t" r="r" b="b"/>
              <a:pathLst>
                <a:path w="948" h="798" extrusionOk="0">
                  <a:moveTo>
                    <a:pt x="474" y="1"/>
                  </a:moveTo>
                  <a:cubicBezTo>
                    <a:pt x="212" y="1"/>
                    <a:pt x="0" y="178"/>
                    <a:pt x="0" y="398"/>
                  </a:cubicBezTo>
                  <a:cubicBezTo>
                    <a:pt x="0" y="619"/>
                    <a:pt x="212" y="798"/>
                    <a:pt x="474" y="798"/>
                  </a:cubicBezTo>
                  <a:cubicBezTo>
                    <a:pt x="736" y="798"/>
                    <a:pt x="948" y="619"/>
                    <a:pt x="948" y="398"/>
                  </a:cubicBezTo>
                  <a:cubicBezTo>
                    <a:pt x="948" y="178"/>
                    <a:pt x="736" y="1"/>
                    <a:pt x="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0"/>
            <p:cNvSpPr/>
            <p:nvPr/>
          </p:nvSpPr>
          <p:spPr>
            <a:xfrm>
              <a:off x="1948250" y="4249775"/>
              <a:ext cx="27950" cy="66800"/>
            </a:xfrm>
            <a:custGeom>
              <a:avLst/>
              <a:gdLst/>
              <a:ahLst/>
              <a:cxnLst/>
              <a:rect l="l" t="t" r="r" b="b"/>
              <a:pathLst>
                <a:path w="1118" h="2672" extrusionOk="0">
                  <a:moveTo>
                    <a:pt x="357" y="1"/>
                  </a:moveTo>
                  <a:lnTo>
                    <a:pt x="0" y="76"/>
                  </a:lnTo>
                  <a:lnTo>
                    <a:pt x="760" y="2672"/>
                  </a:lnTo>
                  <a:lnTo>
                    <a:pt x="1118" y="2597"/>
                  </a:lnTo>
                  <a:lnTo>
                    <a:pt x="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0"/>
            <p:cNvSpPr/>
            <p:nvPr/>
          </p:nvSpPr>
          <p:spPr>
            <a:xfrm>
              <a:off x="1949825" y="4309775"/>
              <a:ext cx="43750" cy="11675"/>
            </a:xfrm>
            <a:custGeom>
              <a:avLst/>
              <a:gdLst/>
              <a:ahLst/>
              <a:cxnLst/>
              <a:rect l="l" t="t" r="r" b="b"/>
              <a:pathLst>
                <a:path w="1750" h="467" extrusionOk="0">
                  <a:moveTo>
                    <a:pt x="277" y="1"/>
                  </a:moveTo>
                  <a:cubicBezTo>
                    <a:pt x="124" y="1"/>
                    <a:pt x="1" y="104"/>
                    <a:pt x="1" y="233"/>
                  </a:cubicBezTo>
                  <a:cubicBezTo>
                    <a:pt x="1" y="361"/>
                    <a:pt x="124" y="466"/>
                    <a:pt x="277" y="466"/>
                  </a:cubicBezTo>
                  <a:lnTo>
                    <a:pt x="1474" y="466"/>
                  </a:lnTo>
                  <a:cubicBezTo>
                    <a:pt x="1626" y="466"/>
                    <a:pt x="1750" y="361"/>
                    <a:pt x="1748" y="233"/>
                  </a:cubicBezTo>
                  <a:cubicBezTo>
                    <a:pt x="1748" y="106"/>
                    <a:pt x="1624" y="1"/>
                    <a:pt x="1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0"/>
            <p:cNvSpPr/>
            <p:nvPr/>
          </p:nvSpPr>
          <p:spPr>
            <a:xfrm>
              <a:off x="1808550" y="4024150"/>
              <a:ext cx="112850" cy="27500"/>
            </a:xfrm>
            <a:custGeom>
              <a:avLst/>
              <a:gdLst/>
              <a:ahLst/>
              <a:cxnLst/>
              <a:rect l="l" t="t" r="r" b="b"/>
              <a:pathLst>
                <a:path w="4514" h="1100" extrusionOk="0">
                  <a:moveTo>
                    <a:pt x="654" y="0"/>
                  </a:moveTo>
                  <a:cubicBezTo>
                    <a:pt x="293" y="0"/>
                    <a:pt x="1" y="246"/>
                    <a:pt x="1" y="550"/>
                  </a:cubicBezTo>
                  <a:cubicBezTo>
                    <a:pt x="1" y="854"/>
                    <a:pt x="293" y="1099"/>
                    <a:pt x="654" y="1099"/>
                  </a:cubicBezTo>
                  <a:cubicBezTo>
                    <a:pt x="654" y="1099"/>
                    <a:pt x="4514" y="854"/>
                    <a:pt x="4514" y="550"/>
                  </a:cubicBezTo>
                  <a:cubicBezTo>
                    <a:pt x="4514" y="246"/>
                    <a:pt x="4221" y="0"/>
                    <a:pt x="3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0"/>
            <p:cNvSpPr/>
            <p:nvPr/>
          </p:nvSpPr>
          <p:spPr>
            <a:xfrm>
              <a:off x="1803975" y="4020275"/>
              <a:ext cx="122075" cy="35225"/>
            </a:xfrm>
            <a:custGeom>
              <a:avLst/>
              <a:gdLst/>
              <a:ahLst/>
              <a:cxnLst/>
              <a:rect l="l" t="t" r="r" b="b"/>
              <a:pathLst>
                <a:path w="4883" h="1409" extrusionOk="0">
                  <a:moveTo>
                    <a:pt x="837" y="310"/>
                  </a:moveTo>
                  <a:lnTo>
                    <a:pt x="837" y="311"/>
                  </a:lnTo>
                  <a:lnTo>
                    <a:pt x="4044" y="311"/>
                  </a:lnTo>
                  <a:cubicBezTo>
                    <a:pt x="4283" y="311"/>
                    <a:pt x="4480" y="463"/>
                    <a:pt x="4509" y="657"/>
                  </a:cubicBezTo>
                  <a:cubicBezTo>
                    <a:pt x="4187" y="806"/>
                    <a:pt x="2392" y="1000"/>
                    <a:pt x="830" y="1100"/>
                  </a:cubicBezTo>
                  <a:cubicBezTo>
                    <a:pt x="575" y="1097"/>
                    <a:pt x="368" y="922"/>
                    <a:pt x="368" y="705"/>
                  </a:cubicBezTo>
                  <a:cubicBezTo>
                    <a:pt x="368" y="487"/>
                    <a:pt x="577" y="310"/>
                    <a:pt x="837" y="310"/>
                  </a:cubicBezTo>
                  <a:close/>
                  <a:moveTo>
                    <a:pt x="838" y="1"/>
                  </a:moveTo>
                  <a:cubicBezTo>
                    <a:pt x="377" y="1"/>
                    <a:pt x="1" y="316"/>
                    <a:pt x="1" y="705"/>
                  </a:cubicBezTo>
                  <a:cubicBezTo>
                    <a:pt x="1" y="1093"/>
                    <a:pt x="377" y="1409"/>
                    <a:pt x="838" y="1409"/>
                  </a:cubicBezTo>
                  <a:lnTo>
                    <a:pt x="852" y="1409"/>
                  </a:lnTo>
                  <a:cubicBezTo>
                    <a:pt x="4882" y="1151"/>
                    <a:pt x="4882" y="850"/>
                    <a:pt x="4882" y="705"/>
                  </a:cubicBezTo>
                  <a:cubicBezTo>
                    <a:pt x="4882" y="316"/>
                    <a:pt x="4506" y="1"/>
                    <a:pt x="40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0"/>
            <p:cNvSpPr/>
            <p:nvPr/>
          </p:nvSpPr>
          <p:spPr>
            <a:xfrm>
              <a:off x="2170250" y="4024150"/>
              <a:ext cx="45050" cy="34525"/>
            </a:xfrm>
            <a:custGeom>
              <a:avLst/>
              <a:gdLst/>
              <a:ahLst/>
              <a:cxnLst/>
              <a:rect l="l" t="t" r="r" b="b"/>
              <a:pathLst>
                <a:path w="1802" h="1381" extrusionOk="0">
                  <a:moveTo>
                    <a:pt x="1273" y="0"/>
                  </a:moveTo>
                  <a:cubicBezTo>
                    <a:pt x="753" y="0"/>
                    <a:pt x="0" y="309"/>
                    <a:pt x="0" y="690"/>
                  </a:cubicBezTo>
                  <a:cubicBezTo>
                    <a:pt x="0" y="1071"/>
                    <a:pt x="753" y="1380"/>
                    <a:pt x="1273" y="1380"/>
                  </a:cubicBezTo>
                  <a:cubicBezTo>
                    <a:pt x="1795" y="1380"/>
                    <a:pt x="1802" y="1071"/>
                    <a:pt x="1802" y="690"/>
                  </a:cubicBezTo>
                  <a:cubicBezTo>
                    <a:pt x="1802" y="309"/>
                    <a:pt x="1795" y="0"/>
                    <a:pt x="1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0"/>
            <p:cNvSpPr/>
            <p:nvPr/>
          </p:nvSpPr>
          <p:spPr>
            <a:xfrm>
              <a:off x="2165625" y="4020275"/>
              <a:ext cx="54275" cy="42250"/>
            </a:xfrm>
            <a:custGeom>
              <a:avLst/>
              <a:gdLst/>
              <a:ahLst/>
              <a:cxnLst/>
              <a:rect l="l" t="t" r="r" b="b"/>
              <a:pathLst>
                <a:path w="2171" h="1690" extrusionOk="0">
                  <a:moveTo>
                    <a:pt x="1458" y="310"/>
                  </a:moveTo>
                  <a:cubicBezTo>
                    <a:pt x="1772" y="310"/>
                    <a:pt x="1803" y="412"/>
                    <a:pt x="1803" y="845"/>
                  </a:cubicBezTo>
                  <a:cubicBezTo>
                    <a:pt x="1803" y="1279"/>
                    <a:pt x="1770" y="1381"/>
                    <a:pt x="1458" y="1381"/>
                  </a:cubicBezTo>
                  <a:cubicBezTo>
                    <a:pt x="1003" y="1381"/>
                    <a:pt x="370" y="1110"/>
                    <a:pt x="370" y="845"/>
                  </a:cubicBezTo>
                  <a:cubicBezTo>
                    <a:pt x="370" y="579"/>
                    <a:pt x="1003" y="310"/>
                    <a:pt x="1458" y="310"/>
                  </a:cubicBezTo>
                  <a:close/>
                  <a:moveTo>
                    <a:pt x="1458" y="1"/>
                  </a:moveTo>
                  <a:cubicBezTo>
                    <a:pt x="878" y="1"/>
                    <a:pt x="1" y="338"/>
                    <a:pt x="1" y="845"/>
                  </a:cubicBezTo>
                  <a:cubicBezTo>
                    <a:pt x="1" y="1352"/>
                    <a:pt x="878" y="1690"/>
                    <a:pt x="1458" y="1690"/>
                  </a:cubicBezTo>
                  <a:cubicBezTo>
                    <a:pt x="2170" y="1690"/>
                    <a:pt x="2170" y="1202"/>
                    <a:pt x="2170" y="845"/>
                  </a:cubicBezTo>
                  <a:cubicBezTo>
                    <a:pt x="2170" y="489"/>
                    <a:pt x="2170"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0"/>
            <p:cNvSpPr/>
            <p:nvPr/>
          </p:nvSpPr>
          <p:spPr>
            <a:xfrm>
              <a:off x="2198500" y="4024150"/>
              <a:ext cx="16800" cy="34525"/>
            </a:xfrm>
            <a:custGeom>
              <a:avLst/>
              <a:gdLst/>
              <a:ahLst/>
              <a:cxnLst/>
              <a:rect l="l" t="t" r="r" b="b"/>
              <a:pathLst>
                <a:path w="672" h="1381" extrusionOk="0">
                  <a:moveTo>
                    <a:pt x="143" y="0"/>
                  </a:moveTo>
                  <a:cubicBezTo>
                    <a:pt x="97" y="0"/>
                    <a:pt x="50" y="4"/>
                    <a:pt x="0" y="7"/>
                  </a:cubicBezTo>
                  <a:lnTo>
                    <a:pt x="0" y="1372"/>
                  </a:lnTo>
                  <a:cubicBezTo>
                    <a:pt x="50" y="1377"/>
                    <a:pt x="97" y="1380"/>
                    <a:pt x="143" y="1380"/>
                  </a:cubicBezTo>
                  <a:cubicBezTo>
                    <a:pt x="665" y="1380"/>
                    <a:pt x="672" y="1071"/>
                    <a:pt x="672" y="690"/>
                  </a:cubicBezTo>
                  <a:cubicBezTo>
                    <a:pt x="672" y="309"/>
                    <a:pt x="665" y="0"/>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0"/>
            <p:cNvSpPr/>
            <p:nvPr/>
          </p:nvSpPr>
          <p:spPr>
            <a:xfrm>
              <a:off x="2193900" y="4020225"/>
              <a:ext cx="26000" cy="42300"/>
            </a:xfrm>
            <a:custGeom>
              <a:avLst/>
              <a:gdLst/>
              <a:ahLst/>
              <a:cxnLst/>
              <a:rect l="l" t="t" r="r" b="b"/>
              <a:pathLst>
                <a:path w="1040" h="1692" extrusionOk="0">
                  <a:moveTo>
                    <a:pt x="369" y="313"/>
                  </a:moveTo>
                  <a:cubicBezTo>
                    <a:pt x="643" y="322"/>
                    <a:pt x="672" y="434"/>
                    <a:pt x="672" y="847"/>
                  </a:cubicBezTo>
                  <a:cubicBezTo>
                    <a:pt x="672" y="1260"/>
                    <a:pt x="642" y="1373"/>
                    <a:pt x="369" y="1382"/>
                  </a:cubicBezTo>
                  <a:lnTo>
                    <a:pt x="369" y="313"/>
                  </a:lnTo>
                  <a:close/>
                  <a:moveTo>
                    <a:pt x="327" y="1"/>
                  </a:moveTo>
                  <a:cubicBezTo>
                    <a:pt x="275" y="1"/>
                    <a:pt x="219" y="5"/>
                    <a:pt x="164" y="10"/>
                  </a:cubicBezTo>
                  <a:lnTo>
                    <a:pt x="1" y="25"/>
                  </a:lnTo>
                  <a:lnTo>
                    <a:pt x="1" y="1667"/>
                  </a:lnTo>
                  <a:lnTo>
                    <a:pt x="164" y="1683"/>
                  </a:lnTo>
                  <a:cubicBezTo>
                    <a:pt x="219" y="1688"/>
                    <a:pt x="275" y="1692"/>
                    <a:pt x="327" y="1692"/>
                  </a:cubicBezTo>
                  <a:cubicBezTo>
                    <a:pt x="1039" y="1692"/>
                    <a:pt x="1039" y="1204"/>
                    <a:pt x="1039" y="845"/>
                  </a:cubicBezTo>
                  <a:cubicBezTo>
                    <a:pt x="1039" y="489"/>
                    <a:pt x="1039" y="1"/>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9" name="Google Shape;4429;p40"/>
          <p:cNvGrpSpPr/>
          <p:nvPr/>
        </p:nvGrpSpPr>
        <p:grpSpPr>
          <a:xfrm>
            <a:off x="6755" y="3460761"/>
            <a:ext cx="940492" cy="1263325"/>
            <a:chOff x="2544369" y="3892000"/>
            <a:chExt cx="872360" cy="1171807"/>
          </a:xfrm>
        </p:grpSpPr>
        <p:sp>
          <p:nvSpPr>
            <p:cNvPr id="4430" name="Google Shape;4430;p40"/>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1" name="Google Shape;4431;p40"/>
            <p:cNvGrpSpPr/>
            <p:nvPr/>
          </p:nvGrpSpPr>
          <p:grpSpPr>
            <a:xfrm>
              <a:off x="2758581" y="4182936"/>
              <a:ext cx="444786" cy="880872"/>
              <a:chOff x="3291250" y="2558450"/>
              <a:chExt cx="117575" cy="232850"/>
            </a:xfrm>
          </p:grpSpPr>
          <p:sp>
            <p:nvSpPr>
              <p:cNvPr id="4432" name="Google Shape;4432;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7" name="Google Shape;4437;p40"/>
          <p:cNvGrpSpPr/>
          <p:nvPr/>
        </p:nvGrpSpPr>
        <p:grpSpPr>
          <a:xfrm>
            <a:off x="791814" y="3460787"/>
            <a:ext cx="940521" cy="1263325"/>
            <a:chOff x="2433475" y="3892000"/>
            <a:chExt cx="1094138" cy="1171807"/>
          </a:xfrm>
        </p:grpSpPr>
        <p:sp>
          <p:nvSpPr>
            <p:cNvPr id="4438" name="Google Shape;4438;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9" name="Google Shape;4439;p40"/>
            <p:cNvGrpSpPr/>
            <p:nvPr/>
          </p:nvGrpSpPr>
          <p:grpSpPr>
            <a:xfrm>
              <a:off x="2758581" y="4182936"/>
              <a:ext cx="444786" cy="880872"/>
              <a:chOff x="3291250" y="2558450"/>
              <a:chExt cx="117575" cy="232850"/>
            </a:xfrm>
          </p:grpSpPr>
          <p:sp>
            <p:nvSpPr>
              <p:cNvPr id="4440" name="Google Shape;4440;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45" name="Google Shape;4445;p40"/>
          <p:cNvGrpSpPr/>
          <p:nvPr/>
        </p:nvGrpSpPr>
        <p:grpSpPr>
          <a:xfrm>
            <a:off x="1595281" y="3460787"/>
            <a:ext cx="940521" cy="1263325"/>
            <a:chOff x="2433475" y="3892000"/>
            <a:chExt cx="1094138" cy="1171807"/>
          </a:xfrm>
        </p:grpSpPr>
        <p:sp>
          <p:nvSpPr>
            <p:cNvPr id="4446" name="Google Shape;4446;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7" name="Google Shape;4447;p40"/>
            <p:cNvGrpSpPr/>
            <p:nvPr/>
          </p:nvGrpSpPr>
          <p:grpSpPr>
            <a:xfrm>
              <a:off x="2758581" y="4182936"/>
              <a:ext cx="444786" cy="880872"/>
              <a:chOff x="3291250" y="2558450"/>
              <a:chExt cx="117575" cy="232850"/>
            </a:xfrm>
          </p:grpSpPr>
          <p:sp>
            <p:nvSpPr>
              <p:cNvPr id="4448" name="Google Shape;4448;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53" name="Google Shape;4453;p40"/>
          <p:cNvGrpSpPr/>
          <p:nvPr/>
        </p:nvGrpSpPr>
        <p:grpSpPr>
          <a:xfrm>
            <a:off x="6658505" y="3529125"/>
            <a:ext cx="889459" cy="1194775"/>
            <a:chOff x="2544369" y="3892000"/>
            <a:chExt cx="872360" cy="1171807"/>
          </a:xfrm>
        </p:grpSpPr>
        <p:sp>
          <p:nvSpPr>
            <p:cNvPr id="4454" name="Google Shape;4454;p40"/>
            <p:cNvSpPr/>
            <p:nvPr/>
          </p:nvSpPr>
          <p:spPr>
            <a:xfrm>
              <a:off x="2544369" y="3892000"/>
              <a:ext cx="872360"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l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5" name="Google Shape;4455;p40"/>
            <p:cNvGrpSpPr/>
            <p:nvPr/>
          </p:nvGrpSpPr>
          <p:grpSpPr>
            <a:xfrm>
              <a:off x="2758581" y="4182936"/>
              <a:ext cx="444786" cy="880872"/>
              <a:chOff x="3291250" y="2558450"/>
              <a:chExt cx="117575" cy="232850"/>
            </a:xfrm>
          </p:grpSpPr>
          <p:sp>
            <p:nvSpPr>
              <p:cNvPr id="4456" name="Google Shape;4456;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1" name="Google Shape;4461;p40"/>
          <p:cNvGrpSpPr/>
          <p:nvPr/>
        </p:nvGrpSpPr>
        <p:grpSpPr>
          <a:xfrm>
            <a:off x="7401144" y="3529150"/>
            <a:ext cx="889534" cy="1194775"/>
            <a:chOff x="2433475" y="3892000"/>
            <a:chExt cx="1094138" cy="1171807"/>
          </a:xfrm>
        </p:grpSpPr>
        <p:sp>
          <p:nvSpPr>
            <p:cNvPr id="4462" name="Google Shape;4462;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2"/>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3" name="Google Shape;4463;p40"/>
            <p:cNvGrpSpPr/>
            <p:nvPr/>
          </p:nvGrpSpPr>
          <p:grpSpPr>
            <a:xfrm>
              <a:off x="2758581" y="4182936"/>
              <a:ext cx="444786" cy="880872"/>
              <a:chOff x="3291250" y="2558450"/>
              <a:chExt cx="117575" cy="232850"/>
            </a:xfrm>
          </p:grpSpPr>
          <p:sp>
            <p:nvSpPr>
              <p:cNvPr id="4464" name="Google Shape;4464;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9" name="Google Shape;4469;p40"/>
          <p:cNvGrpSpPr/>
          <p:nvPr/>
        </p:nvGrpSpPr>
        <p:grpSpPr>
          <a:xfrm>
            <a:off x="8161055" y="3529150"/>
            <a:ext cx="889534" cy="1194775"/>
            <a:chOff x="2433475" y="3892000"/>
            <a:chExt cx="1094138" cy="1171807"/>
          </a:xfrm>
        </p:grpSpPr>
        <p:sp>
          <p:nvSpPr>
            <p:cNvPr id="4470" name="Google Shape;4470;p40"/>
            <p:cNvSpPr/>
            <p:nvPr/>
          </p:nvSpPr>
          <p:spPr>
            <a:xfrm>
              <a:off x="2433475" y="3892000"/>
              <a:ext cx="1094138" cy="921160"/>
            </a:xfrm>
            <a:custGeom>
              <a:avLst/>
              <a:gdLst/>
              <a:ahLst/>
              <a:cxnLst/>
              <a:rect l="l" t="t" r="r" b="b"/>
              <a:pathLst>
                <a:path w="11569" h="9740" extrusionOk="0">
                  <a:moveTo>
                    <a:pt x="5784" y="0"/>
                  </a:moveTo>
                  <a:cubicBezTo>
                    <a:pt x="4250" y="0"/>
                    <a:pt x="2778" y="513"/>
                    <a:pt x="1694" y="1426"/>
                  </a:cubicBezTo>
                  <a:cubicBezTo>
                    <a:pt x="609" y="2340"/>
                    <a:pt x="0" y="3578"/>
                    <a:pt x="0" y="4870"/>
                  </a:cubicBezTo>
                  <a:cubicBezTo>
                    <a:pt x="0" y="6161"/>
                    <a:pt x="609" y="7399"/>
                    <a:pt x="1694" y="8313"/>
                  </a:cubicBezTo>
                  <a:cubicBezTo>
                    <a:pt x="2778" y="9226"/>
                    <a:pt x="4250" y="9740"/>
                    <a:pt x="5784" y="9740"/>
                  </a:cubicBezTo>
                  <a:cubicBezTo>
                    <a:pt x="7318" y="9740"/>
                    <a:pt x="8789" y="9226"/>
                    <a:pt x="9874" y="8313"/>
                  </a:cubicBezTo>
                  <a:cubicBezTo>
                    <a:pt x="10958" y="7399"/>
                    <a:pt x="11568" y="6161"/>
                    <a:pt x="11568" y="4870"/>
                  </a:cubicBezTo>
                  <a:cubicBezTo>
                    <a:pt x="11568" y="3578"/>
                    <a:pt x="10958" y="2340"/>
                    <a:pt x="9874" y="1426"/>
                  </a:cubicBezTo>
                  <a:cubicBezTo>
                    <a:pt x="8789" y="513"/>
                    <a:pt x="7318" y="0"/>
                    <a:pt x="5784" y="0"/>
                  </a:cubicBezTo>
                  <a:close/>
                </a:path>
              </a:pathLst>
            </a:custGeom>
            <a:solidFill>
              <a:schemeClr val="accent1"/>
            </a:solidFill>
            <a:ln w="650" cap="flat" cmpd="sng">
              <a:solidFill>
                <a:srgbClr val="FFFFFF"/>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1" name="Google Shape;4471;p40"/>
            <p:cNvGrpSpPr/>
            <p:nvPr/>
          </p:nvGrpSpPr>
          <p:grpSpPr>
            <a:xfrm>
              <a:off x="2758581" y="4182936"/>
              <a:ext cx="444786" cy="880872"/>
              <a:chOff x="3291250" y="2558450"/>
              <a:chExt cx="117575" cy="232850"/>
            </a:xfrm>
          </p:grpSpPr>
          <p:sp>
            <p:nvSpPr>
              <p:cNvPr id="4472" name="Google Shape;4472;p40"/>
              <p:cNvSpPr/>
              <p:nvPr/>
            </p:nvSpPr>
            <p:spPr>
              <a:xfrm>
                <a:off x="3349950" y="2571875"/>
                <a:ext cx="25" cy="219425"/>
              </a:xfrm>
              <a:custGeom>
                <a:avLst/>
                <a:gdLst/>
                <a:ahLst/>
                <a:cxnLst/>
                <a:rect l="l" t="t" r="r" b="b"/>
                <a:pathLst>
                  <a:path w="1" h="8777" fill="none" extrusionOk="0">
                    <a:moveTo>
                      <a:pt x="0" y="8776"/>
                    </a:moveTo>
                    <a:lnTo>
                      <a:pt x="0" y="1"/>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0"/>
              <p:cNvSpPr/>
              <p:nvPr/>
            </p:nvSpPr>
            <p:spPr>
              <a:xfrm>
                <a:off x="3291250" y="2580875"/>
                <a:ext cx="58725" cy="44900"/>
              </a:xfrm>
              <a:custGeom>
                <a:avLst/>
                <a:gdLst/>
                <a:ahLst/>
                <a:cxnLst/>
                <a:rect l="l" t="t" r="r" b="b"/>
                <a:pathLst>
                  <a:path w="2349" h="1796"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0"/>
              <p:cNvSpPr/>
              <p:nvPr/>
            </p:nvSpPr>
            <p:spPr>
              <a:xfrm>
                <a:off x="3350150" y="2558450"/>
                <a:ext cx="58675" cy="44875"/>
              </a:xfrm>
              <a:custGeom>
                <a:avLst/>
                <a:gdLst/>
                <a:ahLst/>
                <a:cxnLst/>
                <a:rect l="l" t="t" r="r" b="b"/>
                <a:pathLst>
                  <a:path w="2347" h="1795" fill="none" extrusionOk="0">
                    <a:moveTo>
                      <a:pt x="2347" y="0"/>
                    </a:moveTo>
                    <a:lnTo>
                      <a:pt x="0" y="1795"/>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0"/>
              <p:cNvSpPr/>
              <p:nvPr/>
            </p:nvSpPr>
            <p:spPr>
              <a:xfrm>
                <a:off x="3350150" y="2606300"/>
                <a:ext cx="58675" cy="44925"/>
              </a:xfrm>
              <a:custGeom>
                <a:avLst/>
                <a:gdLst/>
                <a:ahLst/>
                <a:cxnLst/>
                <a:rect l="l" t="t" r="r" b="b"/>
                <a:pathLst>
                  <a:path w="2347" h="1797" fill="none" extrusionOk="0">
                    <a:moveTo>
                      <a:pt x="2347" y="0"/>
                    </a:moveTo>
                    <a:lnTo>
                      <a:pt x="0" y="1797"/>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0"/>
              <p:cNvSpPr/>
              <p:nvPr/>
            </p:nvSpPr>
            <p:spPr>
              <a:xfrm>
                <a:off x="3291250" y="2642200"/>
                <a:ext cx="58725" cy="44925"/>
              </a:xfrm>
              <a:custGeom>
                <a:avLst/>
                <a:gdLst/>
                <a:ahLst/>
                <a:cxnLst/>
                <a:rect l="l" t="t" r="r" b="b"/>
                <a:pathLst>
                  <a:path w="2349" h="1797" fill="none" extrusionOk="0">
                    <a:moveTo>
                      <a:pt x="1" y="0"/>
                    </a:moveTo>
                    <a:lnTo>
                      <a:pt x="2348" y="1796"/>
                    </a:lnTo>
                  </a:path>
                </a:pathLst>
              </a:custGeom>
              <a:noFill/>
              <a:ln w="9525" cap="rnd" cmpd="sng">
                <a:solidFill>
                  <a:schemeClr val="dk1"/>
                </a:solidFill>
                <a:prstDash val="solid"/>
                <a:miter lim="10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p:cNvSpPr txBox="1"/>
          <p:nvPr/>
        </p:nvSpPr>
        <p:spPr>
          <a:xfrm>
            <a:off x="2065541" y="2282241"/>
            <a:ext cx="5037704" cy="830997"/>
          </a:xfrm>
          <a:prstGeom prst="rect">
            <a:avLst/>
          </a:prstGeom>
          <a:noFill/>
        </p:spPr>
        <p:txBody>
          <a:bodyPr wrap="square" rtlCol="0">
            <a:spAutoFit/>
          </a:bodyPr>
          <a:lstStyle/>
          <a:p>
            <a:pPr algn="ctr"/>
            <a:r>
              <a:rPr lang="en-US" sz="4800" b="1" dirty="0"/>
              <a:t>CƠ NĂNG</a:t>
            </a:r>
          </a:p>
        </p:txBody>
      </p:sp>
    </p:spTree>
  </p:cSld>
  <p:clrMapOvr>
    <a:masterClrMapping/>
  </p:clrMapOvr>
  <p:transition spd="med">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4" y="1222749"/>
            <a:ext cx="2958958" cy="3818009"/>
          </a:xfrm>
          <a:prstGeom prst="rect">
            <a:avLst/>
          </a:prstGeom>
        </p:spPr>
      </p:pic>
      <p:grpSp>
        <p:nvGrpSpPr>
          <p:cNvPr id="9" name="Group 8"/>
          <p:cNvGrpSpPr/>
          <p:nvPr/>
        </p:nvGrpSpPr>
        <p:grpSpPr>
          <a:xfrm>
            <a:off x="204044" y="321358"/>
            <a:ext cx="4230071" cy="736857"/>
            <a:chOff x="409527" y="311084"/>
            <a:chExt cx="4230071" cy="736857"/>
          </a:xfrm>
        </p:grpSpPr>
        <p:pic>
          <p:nvPicPr>
            <p:cNvPr id="7" name="Picture 6"/>
            <p:cNvPicPr>
              <a:picLocks noChangeAspect="1"/>
            </p:cNvPicPr>
            <p:nvPr/>
          </p:nvPicPr>
          <p:blipFill>
            <a:blip r:embed="rId4"/>
            <a:stretch>
              <a:fillRect/>
            </a:stretch>
          </p:blipFill>
          <p:spPr>
            <a:xfrm>
              <a:off x="409527" y="311084"/>
              <a:ext cx="736857" cy="736857"/>
            </a:xfrm>
            <a:prstGeom prst="rect">
              <a:avLst/>
            </a:prstGeom>
          </p:spPr>
        </p:pic>
        <p:sp>
          <p:nvSpPr>
            <p:cNvPr id="8" name="TextBox 7"/>
            <p:cNvSpPr txBox="1"/>
            <p:nvPr/>
          </p:nvSpPr>
          <p:spPr>
            <a:xfrm>
              <a:off x="1146384" y="479457"/>
              <a:ext cx="3493214" cy="400110"/>
            </a:xfrm>
            <a:prstGeom prst="rect">
              <a:avLst/>
            </a:prstGeom>
            <a:noFill/>
          </p:spPr>
          <p:txBody>
            <a:bodyPr wrap="square" rtlCol="0">
              <a:spAutoFit/>
            </a:bodyPr>
            <a:lstStyle/>
            <a:p>
              <a:r>
                <a:rPr lang="en-US" sz="2000" i="1" dirty="0" err="1"/>
                <a:t>Quan</a:t>
              </a:r>
              <a:r>
                <a:rPr lang="en-US" sz="2000" i="1" dirty="0"/>
                <a:t> </a:t>
              </a:r>
              <a:r>
                <a:rPr lang="en-US" sz="2000" i="1" dirty="0" err="1"/>
                <a:t>sát</a:t>
              </a:r>
              <a:r>
                <a:rPr lang="en-US" sz="2000" i="1" dirty="0"/>
                <a:t> </a:t>
              </a:r>
              <a:r>
                <a:rPr lang="en-US" sz="2000" i="1" dirty="0" err="1"/>
                <a:t>trò</a:t>
              </a:r>
              <a:r>
                <a:rPr lang="en-US" sz="2000" i="1" dirty="0"/>
                <a:t> </a:t>
              </a:r>
              <a:r>
                <a:rPr lang="en-US" sz="2000" i="1" dirty="0" err="1"/>
                <a:t>chơi</a:t>
              </a:r>
              <a:r>
                <a:rPr lang="en-US" sz="2000" i="1" dirty="0"/>
                <a:t> </a:t>
              </a:r>
              <a:r>
                <a:rPr lang="en-US" sz="2000" i="1" dirty="0" err="1"/>
                <a:t>tung</a:t>
              </a:r>
              <a:r>
                <a:rPr lang="en-US" sz="2000" i="1" dirty="0"/>
                <a:t> </a:t>
              </a:r>
              <a:r>
                <a:rPr lang="en-US" sz="2000" i="1" dirty="0" err="1"/>
                <a:t>bóng</a:t>
              </a:r>
              <a:r>
                <a:rPr lang="en-US" sz="2000" i="1" dirty="0"/>
                <a:t>:</a:t>
              </a:r>
            </a:p>
          </p:txBody>
        </p:sp>
      </p:grpSp>
      <p:sp>
        <p:nvSpPr>
          <p:cNvPr id="11" name="Rounded Rectangle 10"/>
          <p:cNvSpPr/>
          <p:nvPr/>
        </p:nvSpPr>
        <p:spPr>
          <a:xfrm>
            <a:off x="3832259" y="1222749"/>
            <a:ext cx="5024063" cy="51358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Arial" panose="020B0604020202020204" pitchFamily="34" charset="0"/>
                <a:cs typeface="Arial" panose="020B0604020202020204" pitchFamily="34" charset="0"/>
              </a:rPr>
              <a:t>Xét</a:t>
            </a:r>
            <a:r>
              <a:rPr lang="en-US" sz="2000" b="1" dirty="0">
                <a:solidFill>
                  <a:srgbClr val="000000"/>
                </a:solidFill>
                <a:latin typeface="Arial" panose="020B0604020202020204" pitchFamily="34" charset="0"/>
                <a:cs typeface="Arial" panose="020B0604020202020204" pitchFamily="34" charset="0"/>
              </a:rPr>
              <a:t> g</a:t>
            </a:r>
            <a:r>
              <a:rPr lang="vi-VN" sz="2000" b="1" dirty="0">
                <a:solidFill>
                  <a:srgbClr val="000000"/>
                </a:solidFill>
                <a:latin typeface="Arial" panose="020B0604020202020204" pitchFamily="34" charset="0"/>
                <a:cs typeface="Arial" panose="020B0604020202020204" pitchFamily="34" charset="0"/>
              </a:rPr>
              <a:t>iai đoạn vật chuyển động lên trên</a:t>
            </a:r>
            <a:r>
              <a:rPr lang="en-US" sz="2000" b="1" dirty="0">
                <a:solidFill>
                  <a:srgbClr val="000000"/>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grpSp>
        <p:nvGrpSpPr>
          <p:cNvPr id="17" name="Group 16"/>
          <p:cNvGrpSpPr/>
          <p:nvPr/>
        </p:nvGrpSpPr>
        <p:grpSpPr>
          <a:xfrm>
            <a:off x="3996647" y="2037126"/>
            <a:ext cx="4582274" cy="958660"/>
            <a:chOff x="3996647" y="1992224"/>
            <a:chExt cx="4582274" cy="958660"/>
          </a:xfrm>
        </p:grpSpPr>
        <p:sp>
          <p:nvSpPr>
            <p:cNvPr id="12" name="Rectangle 11"/>
            <p:cNvSpPr/>
            <p:nvPr/>
          </p:nvSpPr>
          <p:spPr>
            <a:xfrm>
              <a:off x="4633645" y="1992224"/>
              <a:ext cx="3945276" cy="958660"/>
            </a:xfrm>
            <a:prstGeom prst="rect">
              <a:avLst/>
            </a:prstGeom>
          </p:spPr>
          <p:txBody>
            <a:bodyPr wrap="square">
              <a:spAutoFit/>
            </a:bodyPr>
            <a:lstStyle/>
            <a:p>
              <a:pPr algn="just">
                <a:lnSpc>
                  <a:spcPct val="150000"/>
                </a:lnSpc>
              </a:pPr>
              <a:r>
                <a:rPr lang="en-US" sz="2000" dirty="0">
                  <a:latin typeface="Arial" panose="020B0604020202020204" pitchFamily="34" charset="0"/>
                  <a:cs typeface="Arial" panose="020B0604020202020204" pitchFamily="34" charset="0"/>
                </a:rPr>
                <a:t>Đ</a:t>
              </a:r>
              <a:r>
                <a:rPr lang="vi-VN" sz="2000" dirty="0">
                  <a:latin typeface="Arial" panose="020B0604020202020204" pitchFamily="34" charset="0"/>
                  <a:cs typeface="Arial" panose="020B0604020202020204" pitchFamily="34" charset="0"/>
                </a:rPr>
                <a:t>ộ cao của vật tăng dần nên thế năng của vật tăng dần</a:t>
              </a:r>
              <a:r>
                <a:rPr lang="en-US" sz="2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5"/>
            <a:stretch>
              <a:fillRect/>
            </a:stretch>
          </p:blipFill>
          <p:spPr>
            <a:xfrm>
              <a:off x="3996647" y="2144333"/>
              <a:ext cx="522410" cy="496125"/>
            </a:xfrm>
            <a:prstGeom prst="rect">
              <a:avLst/>
            </a:prstGeom>
          </p:spPr>
        </p:pic>
      </p:grpSp>
      <p:grpSp>
        <p:nvGrpSpPr>
          <p:cNvPr id="16" name="Group 15"/>
          <p:cNvGrpSpPr/>
          <p:nvPr/>
        </p:nvGrpSpPr>
        <p:grpSpPr>
          <a:xfrm>
            <a:off x="3996647" y="3307092"/>
            <a:ext cx="4582274" cy="1015663"/>
            <a:chOff x="3996647" y="3307092"/>
            <a:chExt cx="4582274" cy="1015663"/>
          </a:xfrm>
        </p:grpSpPr>
        <p:sp>
          <p:nvSpPr>
            <p:cNvPr id="13" name="Rectangle 12"/>
            <p:cNvSpPr/>
            <p:nvPr/>
          </p:nvSpPr>
          <p:spPr>
            <a:xfrm>
              <a:off x="4633645" y="3307092"/>
              <a:ext cx="3945276" cy="1015663"/>
            </a:xfrm>
            <a:prstGeom prst="rect">
              <a:avLst/>
            </a:prstGeom>
          </p:spPr>
          <p:txBody>
            <a:bodyPr wrap="square">
              <a:spAutoFit/>
            </a:bodyPr>
            <a:lstStyle/>
            <a:p>
              <a:pPr lvl="0" algn="just">
                <a:lnSpc>
                  <a:spcPct val="150000"/>
                </a:lnSpc>
              </a:pPr>
              <a:r>
                <a:rPr lang="en-US" sz="2000" dirty="0">
                  <a:latin typeface="Arial" panose="020B0604020202020204" pitchFamily="34" charset="0"/>
                  <a:cs typeface="Arial" panose="020B0604020202020204" pitchFamily="34" charset="0"/>
                </a:rPr>
                <a:t>T</a:t>
              </a:r>
              <a:r>
                <a:rPr lang="vi-VN" sz="2000" dirty="0">
                  <a:latin typeface="Arial" panose="020B0604020202020204" pitchFamily="34" charset="0"/>
                  <a:cs typeface="Arial" panose="020B0604020202020204" pitchFamily="34" charset="0"/>
                </a:rPr>
                <a:t>ốc độ của vật giảm dần nên động năng của vật giảm dần</a:t>
              </a:r>
              <a:endParaRPr lang="en-US" dirty="0"/>
            </a:p>
          </p:txBody>
        </p:sp>
        <p:pic>
          <p:nvPicPr>
            <p:cNvPr id="15" name="Picture 14"/>
            <p:cNvPicPr>
              <a:picLocks noChangeAspect="1"/>
            </p:cNvPicPr>
            <p:nvPr/>
          </p:nvPicPr>
          <p:blipFill>
            <a:blip r:embed="rId5"/>
            <a:stretch>
              <a:fillRect/>
            </a:stretch>
          </p:blipFill>
          <p:spPr>
            <a:xfrm>
              <a:off x="3996647" y="3457713"/>
              <a:ext cx="522410" cy="496125"/>
            </a:xfrm>
            <a:prstGeom prst="rect">
              <a:avLst/>
            </a:prstGeom>
          </p:spPr>
        </p:pic>
      </p:grpSp>
    </p:spTree>
    <p:extLst>
      <p:ext uri="{BB962C8B-B14F-4D97-AF65-F5344CB8AC3E}">
        <p14:creationId xmlns:p14="http://schemas.microsoft.com/office/powerpoint/2010/main" val="22530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54" y="1222749"/>
            <a:ext cx="2958958" cy="3818009"/>
          </a:xfrm>
          <a:prstGeom prst="rect">
            <a:avLst/>
          </a:prstGeom>
        </p:spPr>
      </p:pic>
      <p:grpSp>
        <p:nvGrpSpPr>
          <p:cNvPr id="9" name="Group 8"/>
          <p:cNvGrpSpPr/>
          <p:nvPr/>
        </p:nvGrpSpPr>
        <p:grpSpPr>
          <a:xfrm>
            <a:off x="204044" y="321358"/>
            <a:ext cx="4230071" cy="736857"/>
            <a:chOff x="409527" y="311084"/>
            <a:chExt cx="4230071" cy="736857"/>
          </a:xfrm>
        </p:grpSpPr>
        <p:pic>
          <p:nvPicPr>
            <p:cNvPr id="7" name="Picture 6"/>
            <p:cNvPicPr>
              <a:picLocks noChangeAspect="1"/>
            </p:cNvPicPr>
            <p:nvPr/>
          </p:nvPicPr>
          <p:blipFill>
            <a:blip r:embed="rId3"/>
            <a:stretch>
              <a:fillRect/>
            </a:stretch>
          </p:blipFill>
          <p:spPr>
            <a:xfrm>
              <a:off x="409527" y="311084"/>
              <a:ext cx="736857" cy="736857"/>
            </a:xfrm>
            <a:prstGeom prst="rect">
              <a:avLst/>
            </a:prstGeom>
          </p:spPr>
        </p:pic>
        <p:sp>
          <p:nvSpPr>
            <p:cNvPr id="8" name="TextBox 7"/>
            <p:cNvSpPr txBox="1"/>
            <p:nvPr/>
          </p:nvSpPr>
          <p:spPr>
            <a:xfrm>
              <a:off x="1146384" y="479457"/>
              <a:ext cx="3493214" cy="400110"/>
            </a:xfrm>
            <a:prstGeom prst="rect">
              <a:avLst/>
            </a:prstGeom>
            <a:noFill/>
          </p:spPr>
          <p:txBody>
            <a:bodyPr wrap="square" rtlCol="0">
              <a:spAutoFit/>
            </a:bodyPr>
            <a:lstStyle/>
            <a:p>
              <a:r>
                <a:rPr lang="en-US" sz="2000" i="1" dirty="0" err="1"/>
                <a:t>Quan</a:t>
              </a:r>
              <a:r>
                <a:rPr lang="en-US" sz="2000" i="1" dirty="0"/>
                <a:t> </a:t>
              </a:r>
              <a:r>
                <a:rPr lang="en-US" sz="2000" i="1" dirty="0" err="1"/>
                <a:t>sát</a:t>
              </a:r>
              <a:r>
                <a:rPr lang="en-US" sz="2000" i="1" dirty="0"/>
                <a:t> </a:t>
              </a:r>
              <a:r>
                <a:rPr lang="en-US" sz="2000" i="1" dirty="0" err="1"/>
                <a:t>trò</a:t>
              </a:r>
              <a:r>
                <a:rPr lang="en-US" sz="2000" i="1" dirty="0"/>
                <a:t> </a:t>
              </a:r>
              <a:r>
                <a:rPr lang="en-US" sz="2000" i="1" dirty="0" err="1"/>
                <a:t>chơi</a:t>
              </a:r>
              <a:r>
                <a:rPr lang="en-US" sz="2000" i="1" dirty="0"/>
                <a:t> </a:t>
              </a:r>
              <a:r>
                <a:rPr lang="en-US" sz="2000" i="1" dirty="0" err="1"/>
                <a:t>tung</a:t>
              </a:r>
              <a:r>
                <a:rPr lang="en-US" sz="2000" i="1" dirty="0"/>
                <a:t> </a:t>
              </a:r>
              <a:r>
                <a:rPr lang="en-US" sz="2000" i="1" dirty="0" err="1"/>
                <a:t>bóng</a:t>
              </a:r>
              <a:r>
                <a:rPr lang="en-US" sz="2000" i="1" dirty="0"/>
                <a:t>:</a:t>
              </a:r>
            </a:p>
          </p:txBody>
        </p:sp>
      </p:grpSp>
      <p:sp>
        <p:nvSpPr>
          <p:cNvPr id="11" name="Rounded Rectangle 10"/>
          <p:cNvSpPr/>
          <p:nvPr/>
        </p:nvSpPr>
        <p:spPr>
          <a:xfrm>
            <a:off x="4119936" y="1222749"/>
            <a:ext cx="4582275" cy="51358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Arial" panose="020B0604020202020204" pitchFamily="34" charset="0"/>
                <a:cs typeface="Arial" panose="020B0604020202020204" pitchFamily="34" charset="0"/>
              </a:rPr>
              <a:t>Xét</a:t>
            </a:r>
            <a:r>
              <a:rPr lang="en-US" sz="2000" b="1" dirty="0">
                <a:solidFill>
                  <a:srgbClr val="000000"/>
                </a:solidFill>
                <a:latin typeface="Arial" panose="020B0604020202020204" pitchFamily="34" charset="0"/>
                <a:cs typeface="Arial" panose="020B0604020202020204" pitchFamily="34" charset="0"/>
              </a:rPr>
              <a:t> g</a:t>
            </a:r>
            <a:r>
              <a:rPr lang="vi-VN" sz="2000" b="1" dirty="0">
                <a:solidFill>
                  <a:srgbClr val="000000"/>
                </a:solidFill>
                <a:latin typeface="Arial" panose="020B0604020202020204" pitchFamily="34" charset="0"/>
                <a:cs typeface="Arial" panose="020B0604020202020204" pitchFamily="34" charset="0"/>
              </a:rPr>
              <a:t>iai đoạn vật </a:t>
            </a:r>
            <a:r>
              <a:rPr lang="en-US" sz="2000" b="1" dirty="0" err="1">
                <a:solidFill>
                  <a:srgbClr val="000000"/>
                </a:solidFill>
                <a:latin typeface="Arial" panose="020B0604020202020204" pitchFamily="34" charset="0"/>
                <a:cs typeface="Arial" panose="020B0604020202020204" pitchFamily="34" charset="0"/>
              </a:rPr>
              <a:t>rơi</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xuống</a:t>
            </a:r>
            <a:r>
              <a:rPr lang="en-US" sz="2000" b="1" dirty="0">
                <a:solidFill>
                  <a:srgbClr val="000000"/>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grpSp>
        <p:nvGrpSpPr>
          <p:cNvPr id="17" name="Group 16"/>
          <p:cNvGrpSpPr/>
          <p:nvPr/>
        </p:nvGrpSpPr>
        <p:grpSpPr>
          <a:xfrm>
            <a:off x="4119937" y="2069241"/>
            <a:ext cx="4582274" cy="496125"/>
            <a:chOff x="3996647" y="2144333"/>
            <a:chExt cx="4582274" cy="496125"/>
          </a:xfrm>
        </p:grpSpPr>
        <p:sp>
          <p:nvSpPr>
            <p:cNvPr id="12" name="Rectangle 11"/>
            <p:cNvSpPr/>
            <p:nvPr/>
          </p:nvSpPr>
          <p:spPr>
            <a:xfrm>
              <a:off x="4633645" y="2144333"/>
              <a:ext cx="3945276" cy="400110"/>
            </a:xfrm>
            <a:prstGeom prst="rect">
              <a:avLst/>
            </a:prstGeom>
          </p:spPr>
          <p:txBody>
            <a:bodyPr wrap="square">
              <a:spAutoFit/>
            </a:bodyPr>
            <a:lstStyle/>
            <a:p>
              <a:pPr algn="just"/>
              <a:r>
                <a:rPr lang="en-US" sz="2000" dirty="0" err="1">
                  <a:latin typeface="Arial" panose="020B0604020202020204" pitchFamily="34" charset="0"/>
                  <a:cs typeface="Arial" panose="020B0604020202020204" pitchFamily="34" charset="0"/>
                </a:rPr>
                <a:t>Thế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dần</a:t>
              </a:r>
              <a:r>
                <a:rPr lang="en-US" sz="2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4"/>
            <a:stretch>
              <a:fillRect/>
            </a:stretch>
          </p:blipFill>
          <p:spPr>
            <a:xfrm>
              <a:off x="3996647" y="2144333"/>
              <a:ext cx="522410" cy="496125"/>
            </a:xfrm>
            <a:prstGeom prst="rect">
              <a:avLst/>
            </a:prstGeom>
          </p:spPr>
        </p:pic>
      </p:grpSp>
      <p:grpSp>
        <p:nvGrpSpPr>
          <p:cNvPr id="16" name="Group 15"/>
          <p:cNvGrpSpPr/>
          <p:nvPr/>
        </p:nvGrpSpPr>
        <p:grpSpPr>
          <a:xfrm>
            <a:off x="4119937" y="2855311"/>
            <a:ext cx="4582274" cy="496125"/>
            <a:chOff x="3996647" y="3457713"/>
            <a:chExt cx="4582274" cy="496125"/>
          </a:xfrm>
        </p:grpSpPr>
        <p:sp>
          <p:nvSpPr>
            <p:cNvPr id="13" name="Rectangle 12"/>
            <p:cNvSpPr/>
            <p:nvPr/>
          </p:nvSpPr>
          <p:spPr>
            <a:xfrm>
              <a:off x="4633645" y="3475066"/>
              <a:ext cx="3945276" cy="400110"/>
            </a:xfrm>
            <a:prstGeom prst="rect">
              <a:avLst/>
            </a:prstGeom>
          </p:spPr>
          <p:txBody>
            <a:bodyPr wrap="square">
              <a:spAutoFit/>
            </a:bodyPr>
            <a:lstStyle/>
            <a:p>
              <a:pPr lvl="0" algn="just"/>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dần</a:t>
              </a:r>
              <a:r>
                <a:rPr lang="en-US" sz="2000" dirty="0">
                  <a:latin typeface="Arial" panose="020B0604020202020204" pitchFamily="34" charset="0"/>
                  <a:cs typeface="Arial" panose="020B0604020202020204" pitchFamily="34" charset="0"/>
                </a:rPr>
                <a:t>.</a:t>
              </a:r>
              <a:endParaRPr lang="en-US" dirty="0"/>
            </a:p>
          </p:txBody>
        </p:sp>
        <p:pic>
          <p:nvPicPr>
            <p:cNvPr id="15" name="Picture 14"/>
            <p:cNvPicPr>
              <a:picLocks noChangeAspect="1"/>
            </p:cNvPicPr>
            <p:nvPr/>
          </p:nvPicPr>
          <p:blipFill>
            <a:blip r:embed="rId4"/>
            <a:stretch>
              <a:fillRect/>
            </a:stretch>
          </p:blipFill>
          <p:spPr>
            <a:xfrm>
              <a:off x="3996647" y="3457713"/>
              <a:ext cx="522410" cy="496125"/>
            </a:xfrm>
            <a:prstGeom prst="rect">
              <a:avLst/>
            </a:prstGeom>
          </p:spPr>
        </p:pic>
      </p:grpSp>
      <p:grpSp>
        <p:nvGrpSpPr>
          <p:cNvPr id="18" name="Group 17"/>
          <p:cNvGrpSpPr/>
          <p:nvPr/>
        </p:nvGrpSpPr>
        <p:grpSpPr>
          <a:xfrm>
            <a:off x="3710254" y="3676087"/>
            <a:ext cx="1864186" cy="1233598"/>
            <a:chOff x="369899" y="206209"/>
            <a:chExt cx="1915584" cy="1267610"/>
          </a:xfrm>
        </p:grpSpPr>
        <p:pic>
          <p:nvPicPr>
            <p:cNvPr id="19" name="Picture 18"/>
            <p:cNvPicPr>
              <a:picLocks noChangeAspect="1"/>
            </p:cNvPicPr>
            <p:nvPr/>
          </p:nvPicPr>
          <p:blipFill>
            <a:blip r:embed="rId5"/>
            <a:stretch>
              <a:fillRect/>
            </a:stretch>
          </p:blipFill>
          <p:spPr>
            <a:xfrm rot="21283527">
              <a:off x="369899" y="206209"/>
              <a:ext cx="1915584" cy="1267610"/>
            </a:xfrm>
            <a:prstGeom prst="rect">
              <a:avLst/>
            </a:prstGeom>
          </p:spPr>
        </p:pic>
        <p:sp>
          <p:nvSpPr>
            <p:cNvPr id="20" name="TextBox 19"/>
            <p:cNvSpPr txBox="1"/>
            <p:nvPr/>
          </p:nvSpPr>
          <p:spPr>
            <a:xfrm rot="21180831">
              <a:off x="671600" y="598642"/>
              <a:ext cx="1312183" cy="411141"/>
            </a:xfrm>
            <a:prstGeom prst="rect">
              <a:avLst/>
            </a:prstGeom>
            <a:noFill/>
          </p:spPr>
          <p:txBody>
            <a:bodyPr wrap="square" rtlCol="0">
              <a:spAutoFit/>
            </a:bodyPr>
            <a:lstStyle/>
            <a:p>
              <a:pPr algn="ctr"/>
              <a:r>
                <a:rPr lang="en-US" sz="2000" b="1" dirty="0" err="1"/>
                <a:t>Nhận</a:t>
              </a:r>
              <a:r>
                <a:rPr lang="en-US" sz="2000" b="1" dirty="0"/>
                <a:t> </a:t>
              </a:r>
              <a:r>
                <a:rPr lang="en-US" sz="2000" b="1" dirty="0" err="1"/>
                <a:t>xét</a:t>
              </a:r>
              <a:endParaRPr lang="en-US" sz="2000" b="1" dirty="0"/>
            </a:p>
          </p:txBody>
        </p:sp>
      </p:grpSp>
      <p:sp>
        <p:nvSpPr>
          <p:cNvPr id="2" name="Rectangle 1"/>
          <p:cNvSpPr/>
          <p:nvPr/>
        </p:nvSpPr>
        <p:spPr>
          <a:xfrm>
            <a:off x="5741783" y="3558307"/>
            <a:ext cx="3093992" cy="1477328"/>
          </a:xfrm>
          <a:prstGeom prst="rect">
            <a:avLst/>
          </a:prstGeom>
        </p:spPr>
        <p:txBody>
          <a:bodyPr wrap="square">
            <a:spAutoFit/>
          </a:bodyPr>
          <a:lstStyle/>
          <a:p>
            <a:pPr algn="just">
              <a:lnSpc>
                <a:spcPct val="150000"/>
              </a:lnSpc>
            </a:pPr>
            <a:r>
              <a:rPr lang="en-US" sz="2000" dirty="0" err="1"/>
              <a:t>Động</a:t>
            </a:r>
            <a:r>
              <a:rPr lang="en-US" sz="2000" dirty="0"/>
              <a:t> </a:t>
            </a:r>
            <a:r>
              <a:rPr lang="en-US" sz="2000" dirty="0" err="1"/>
              <a:t>năng</a:t>
            </a:r>
            <a:r>
              <a:rPr lang="en-US" sz="2000" dirty="0"/>
              <a:t> </a:t>
            </a:r>
            <a:r>
              <a:rPr lang="en-US" sz="2000" dirty="0" err="1"/>
              <a:t>và</a:t>
            </a:r>
            <a:r>
              <a:rPr lang="en-US" sz="2000" dirty="0"/>
              <a:t> </a:t>
            </a:r>
            <a:r>
              <a:rPr lang="en-US" sz="2000" dirty="0" err="1"/>
              <a:t>thế</a:t>
            </a:r>
            <a:r>
              <a:rPr lang="en-US" sz="2000" dirty="0"/>
              <a:t> </a:t>
            </a:r>
            <a:r>
              <a:rPr lang="en-US" sz="2000" dirty="0" err="1"/>
              <a:t>năng</a:t>
            </a:r>
            <a:r>
              <a:rPr lang="en-US" sz="2000" dirty="0"/>
              <a:t> </a:t>
            </a:r>
            <a:r>
              <a:rPr lang="en-US" sz="2000" dirty="0" err="1"/>
              <a:t>có</a:t>
            </a:r>
            <a:r>
              <a:rPr lang="en-US" sz="2000" dirty="0"/>
              <a:t> </a:t>
            </a:r>
            <a:r>
              <a:rPr lang="en-US" sz="2000" dirty="0" err="1"/>
              <a:t>thể</a:t>
            </a:r>
            <a:r>
              <a:rPr lang="en-US" sz="2000" dirty="0"/>
              <a:t> </a:t>
            </a:r>
            <a:r>
              <a:rPr lang="en-US" sz="2000" dirty="0" err="1"/>
              <a:t>chuyển</a:t>
            </a:r>
            <a:r>
              <a:rPr lang="en-US" sz="2000" dirty="0"/>
              <a:t> </a:t>
            </a:r>
            <a:r>
              <a:rPr lang="en-US" sz="2000" dirty="0" err="1"/>
              <a:t>hóa</a:t>
            </a:r>
            <a:r>
              <a:rPr lang="en-US" sz="2000" dirty="0"/>
              <a:t> qua </a:t>
            </a:r>
            <a:r>
              <a:rPr lang="en-US" sz="2000" dirty="0" err="1"/>
              <a:t>lại</a:t>
            </a:r>
            <a:r>
              <a:rPr lang="en-US" sz="2000" dirty="0"/>
              <a:t> </a:t>
            </a:r>
            <a:r>
              <a:rPr lang="en-US" sz="2000" dirty="0" err="1"/>
              <a:t>lẫn</a:t>
            </a:r>
            <a:r>
              <a:rPr lang="en-US" sz="2000" dirty="0"/>
              <a:t> </a:t>
            </a:r>
            <a:r>
              <a:rPr lang="en-US" sz="2000" dirty="0" err="1"/>
              <a:t>nhau</a:t>
            </a:r>
            <a:r>
              <a:rPr lang="en-US" sz="2000" dirty="0"/>
              <a:t>.</a:t>
            </a:r>
          </a:p>
        </p:txBody>
      </p:sp>
    </p:spTree>
    <p:extLst>
      <p:ext uri="{BB962C8B-B14F-4D97-AF65-F5344CB8AC3E}">
        <p14:creationId xmlns:p14="http://schemas.microsoft.com/office/powerpoint/2010/main" val="310956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Rounded Rectangle 2"/>
          <p:cNvSpPr/>
          <p:nvPr/>
        </p:nvSpPr>
        <p:spPr>
          <a:xfrm>
            <a:off x="493161" y="288558"/>
            <a:ext cx="3246634" cy="565079"/>
          </a:xfrm>
          <a:prstGeom prst="roundRect">
            <a:avLst/>
          </a:prstGeom>
          <a:solidFill>
            <a:schemeClr val="accent1">
              <a:lumMod val="75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a:solidFill>
                  <a:schemeClr val="accent3"/>
                </a:solidFill>
                <a:latin typeface="Arial" panose="020B0604020202020204" pitchFamily="34" charset="0"/>
                <a:cs typeface="Arial" panose="020B0604020202020204" pitchFamily="34" charset="0"/>
              </a:rPr>
              <a:t>Hoạt</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động</a:t>
            </a:r>
            <a:r>
              <a:rPr lang="en-US" sz="2000" b="1" dirty="0">
                <a:solidFill>
                  <a:schemeClr val="accent3"/>
                </a:solidFill>
                <a:latin typeface="Arial" panose="020B0604020202020204" pitchFamily="34" charset="0"/>
                <a:cs typeface="Arial" panose="020B0604020202020204" pitchFamily="34" charset="0"/>
              </a:rPr>
              <a:t> (SGK - tr.18)</a:t>
            </a:r>
          </a:p>
        </p:txBody>
      </p:sp>
      <p:sp>
        <p:nvSpPr>
          <p:cNvPr id="4" name="Rectangle 3"/>
          <p:cNvSpPr/>
          <p:nvPr/>
        </p:nvSpPr>
        <p:spPr>
          <a:xfrm>
            <a:off x="493161" y="948971"/>
            <a:ext cx="8270696" cy="1015663"/>
          </a:xfrm>
          <a:prstGeom prst="rect">
            <a:avLst/>
          </a:prstGeom>
        </p:spPr>
        <p:txBody>
          <a:bodyPr wrap="square">
            <a:spAutoFit/>
          </a:bodyPr>
          <a:lstStyle/>
          <a:p>
            <a:pPr algn="just">
              <a:lnSpc>
                <a:spcPct val="150000"/>
              </a:lnSpc>
            </a:pPr>
            <a:r>
              <a:rPr lang="vi-VN" sz="2000" dirty="0"/>
              <a:t>Lấy ví dụ về trường hợp vậ</a:t>
            </a:r>
            <a:r>
              <a:rPr lang="en-US" sz="2000" dirty="0"/>
              <a:t>t</a:t>
            </a:r>
            <a:r>
              <a:rPr lang="vi-VN" sz="2000" dirty="0"/>
              <a:t> vừa có động năng, vừa có thế năng. Mô tả sự chuyển hóa (nếu có) giữa động năng và thế năng của vật đó.</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62" y="2568539"/>
            <a:ext cx="2664094" cy="2574961"/>
          </a:xfrm>
          <a:prstGeom prst="rect">
            <a:avLst/>
          </a:prstGeom>
          <a:solidFill>
            <a:srgbClr val="008E42"/>
          </a:solidFill>
        </p:spPr>
      </p:pic>
      <p:sp>
        <p:nvSpPr>
          <p:cNvPr id="10" name="TextBox 9"/>
          <p:cNvSpPr txBox="1"/>
          <p:nvPr/>
        </p:nvSpPr>
        <p:spPr>
          <a:xfrm>
            <a:off x="493161" y="2059968"/>
            <a:ext cx="996594" cy="410967"/>
          </a:xfrm>
          <a:prstGeom prst="rect">
            <a:avLst/>
          </a:prstGeom>
          <a:noFill/>
        </p:spPr>
        <p:txBody>
          <a:bodyPr wrap="square" rtlCol="0">
            <a:spAutoFit/>
          </a:bodyPr>
          <a:lstStyle/>
          <a:p>
            <a:r>
              <a:rPr lang="en-US" sz="2000" b="1" u="sng" dirty="0" err="1">
                <a:solidFill>
                  <a:srgbClr val="C00000"/>
                </a:solidFill>
              </a:rPr>
              <a:t>Ví</a:t>
            </a:r>
            <a:r>
              <a:rPr lang="en-US" sz="2000" b="1" u="sng" dirty="0">
                <a:solidFill>
                  <a:srgbClr val="C00000"/>
                </a:solidFill>
              </a:rPr>
              <a:t> </a:t>
            </a:r>
            <a:r>
              <a:rPr lang="en-US" sz="2000" b="1" u="sng" dirty="0" err="1">
                <a:solidFill>
                  <a:srgbClr val="C00000"/>
                </a:solidFill>
              </a:rPr>
              <a:t>dụ</a:t>
            </a:r>
            <a:r>
              <a:rPr lang="en-US" sz="2000" b="1" dirty="0">
                <a:solidFill>
                  <a:srgbClr val="C00000"/>
                </a:solidFill>
              </a:rPr>
              <a:t>:</a:t>
            </a:r>
          </a:p>
        </p:txBody>
      </p:sp>
      <p:sp>
        <p:nvSpPr>
          <p:cNvPr id="24" name="Rectangle 23"/>
          <p:cNvSpPr/>
          <p:nvPr/>
        </p:nvSpPr>
        <p:spPr>
          <a:xfrm>
            <a:off x="3739795" y="2332525"/>
            <a:ext cx="3734657" cy="55399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b="1" dirty="0">
                <a:latin typeface="Arial" panose="020B0604020202020204" pitchFamily="34" charset="0"/>
                <a:cs typeface="Arial" panose="020B0604020202020204" pitchFamily="34" charset="0"/>
              </a:rPr>
              <a:t>Khi quả bóng rơi xuống</a:t>
            </a:r>
            <a:r>
              <a:rPr lang="en-US" sz="2000" b="1" dirty="0">
                <a:latin typeface="Arial" panose="020B0604020202020204" pitchFamily="34" charset="0"/>
                <a:cs typeface="Arial" panose="020B0604020202020204" pitchFamily="34" charset="0"/>
              </a:rPr>
              <a:t>:</a:t>
            </a:r>
          </a:p>
        </p:txBody>
      </p:sp>
      <p:sp>
        <p:nvSpPr>
          <p:cNvPr id="25" name="Rectangle 24"/>
          <p:cNvSpPr/>
          <p:nvPr/>
        </p:nvSpPr>
        <p:spPr>
          <a:xfrm>
            <a:off x="4063430" y="2886523"/>
            <a:ext cx="4423024" cy="1938992"/>
          </a:xfrm>
          <a:prstGeom prst="rect">
            <a:avLst/>
          </a:prstGeom>
        </p:spPr>
        <p:txBody>
          <a:bodyPr wrap="square">
            <a:spAutoFit/>
          </a:bodyPr>
          <a:lstStyle/>
          <a:p>
            <a:pPr lvl="0" algn="just">
              <a:lnSpc>
                <a:spcPct val="150000"/>
              </a:lnSpc>
            </a:pPr>
            <a:r>
              <a:rPr lang="en-US" sz="2000" dirty="0">
                <a:latin typeface="Arial" panose="020B0604020202020204" pitchFamily="34" charset="0"/>
                <a:cs typeface="Arial" panose="020B0604020202020204" pitchFamily="34" charset="0"/>
              </a:rPr>
              <a:t>Đ</a:t>
            </a:r>
            <a:r>
              <a:rPr lang="vi-VN" sz="2000" dirty="0">
                <a:latin typeface="Arial" panose="020B0604020202020204" pitchFamily="34" charset="0"/>
                <a:cs typeface="Arial" panose="020B0604020202020204" pitchFamily="34" charset="0"/>
              </a:rPr>
              <a:t>ộ cao của quả bóng giảm dần, vận tốc của quả bóng tăng dần. Như vậy</a:t>
            </a:r>
            <a:r>
              <a:rPr lang="en-US" sz="2000"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thế năng của quả bóng giảm dần còn động năng của nó tăng lên.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7696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24" grpId="0"/>
      <p:bldP spid="25" grpId="0"/>
    </p:bldLst>
  </p:timing>
</p:sld>
</file>

<file path=ppt/theme/theme1.xml><?xml version="1.0" encoding="utf-8"?>
<a:theme xmlns:a="http://schemas.openxmlformats.org/drawingml/2006/main" name="Mechanics and Energy - Science - 11th grade by Slidesgo">
  <a:themeElements>
    <a:clrScheme name="Simple Light">
      <a:dk1>
        <a:srgbClr val="0D0A29"/>
      </a:dk1>
      <a:lt1>
        <a:srgbClr val="FFFFFF"/>
      </a:lt1>
      <a:dk2>
        <a:srgbClr val="2D2766"/>
      </a:dk2>
      <a:lt2>
        <a:srgbClr val="5751AB"/>
      </a:lt2>
      <a:accent1>
        <a:srgbClr val="5F8AB6"/>
      </a:accent1>
      <a:accent2>
        <a:srgbClr val="61BFAC"/>
      </a:accent2>
      <a:accent3>
        <a:srgbClr val="FFFFFF"/>
      </a:accent3>
      <a:accent4>
        <a:srgbClr val="FFFFFF"/>
      </a:accent4>
      <a:accent5>
        <a:srgbClr val="FFFFFF"/>
      </a:accent5>
      <a:accent6>
        <a:srgbClr val="FFFFFF"/>
      </a:accent6>
      <a:hlink>
        <a:srgbClr val="0D0A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2422</Words>
  <Application>Microsoft Office PowerPoint</Application>
  <PresentationFormat>Trình chiếu Trên màn hình (16:9)</PresentationFormat>
  <Paragraphs>168</Paragraphs>
  <Slides>41</Slides>
  <Notes>17</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41</vt:i4>
      </vt:variant>
    </vt:vector>
  </HeadingPairs>
  <TitlesOfParts>
    <vt:vector size="49" baseType="lpstr">
      <vt:lpstr>Arial</vt:lpstr>
      <vt:lpstr>Yusei Magic</vt:lpstr>
      <vt:lpstr>Albert Sans</vt:lpstr>
      <vt:lpstr>Wingdings</vt:lpstr>
      <vt:lpstr>Times New Roman</vt:lpstr>
      <vt:lpstr>Cambria Math</vt:lpstr>
      <vt:lpstr>Poller One</vt:lpstr>
      <vt:lpstr>Mechanics and Energy - Science - 11th grade by Slidesgo</vt:lpstr>
      <vt:lpstr>NHIỆT LIỆT CHÀO ĐÓN  CẢ LỚP ĐẾN VỚI BÀI HỌC MỚI!</vt:lpstr>
      <vt:lpstr>KHỞI ĐỘNG</vt:lpstr>
      <vt:lpstr>Bản trình bày PowerPoint</vt:lpstr>
      <vt:lpstr>BÀI 3: CƠ NĂNG</vt:lpstr>
      <vt:lpstr>NỘI DUNG BÀI HỌC</vt:lpstr>
      <vt:lpstr>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BÀI TẬP TRẮC NGHIỆM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TỔNG KẾT</vt:lpstr>
      <vt:lpstr>HƯỚNG DẪN VỀ NHÀ</vt:lpstr>
      <vt:lpstr>CẢM ƠN CÁC EM ĐÃ CHÚ Ý LẮNG NGHE BÀI GIẢNG!</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ĐÓN  CẢ LỚP ĐẾN VỚI BÀI HỌC MỚI!</dc:title>
  <dc:creator>User</dc:creator>
  <cp:lastModifiedBy>tranlinh290496@gmail.com</cp:lastModifiedBy>
  <cp:revision>38</cp:revision>
  <dcterms:modified xsi:type="dcterms:W3CDTF">2024-09-26T12:44:59Z</dcterms:modified>
</cp:coreProperties>
</file>