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36"/>
  </p:notesMasterIdLst>
  <p:sldIdLst>
    <p:sldId id="322" r:id="rId2"/>
    <p:sldId id="491" r:id="rId3"/>
    <p:sldId id="492" r:id="rId4"/>
    <p:sldId id="260" r:id="rId5"/>
    <p:sldId id="358" r:id="rId6"/>
    <p:sldId id="423" r:id="rId7"/>
    <p:sldId id="361" r:id="rId8"/>
    <p:sldId id="265" r:id="rId9"/>
    <p:sldId id="257" r:id="rId10"/>
    <p:sldId id="356" r:id="rId11"/>
    <p:sldId id="511" r:id="rId12"/>
    <p:sldId id="259" r:id="rId13"/>
    <p:sldId id="509" r:id="rId14"/>
    <p:sldId id="495" r:id="rId15"/>
    <p:sldId id="365" r:id="rId16"/>
    <p:sldId id="497" r:id="rId17"/>
    <p:sldId id="366" r:id="rId18"/>
    <p:sldId id="364" r:id="rId19"/>
    <p:sldId id="502" r:id="rId20"/>
    <p:sldId id="368" r:id="rId21"/>
    <p:sldId id="387" r:id="rId22"/>
    <p:sldId id="498" r:id="rId23"/>
    <p:sldId id="503" r:id="rId24"/>
    <p:sldId id="392" r:id="rId25"/>
    <p:sldId id="394" r:id="rId26"/>
    <p:sldId id="505" r:id="rId27"/>
    <p:sldId id="507" r:id="rId28"/>
    <p:sldId id="403" r:id="rId29"/>
    <p:sldId id="404" r:id="rId30"/>
    <p:sldId id="517" r:id="rId31"/>
    <p:sldId id="413" r:id="rId32"/>
    <p:sldId id="515" r:id="rId33"/>
    <p:sldId id="421" r:id="rId34"/>
    <p:sldId id="25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28165B-7234-4B10-B72F-367DA660EC60}" v="715" dt="2024-10-10T00:31:26.8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VINH" userId="3b4c3d74810adda5" providerId="LiveId" clId="{3228165B-7234-4B10-B72F-367DA660EC60}"/>
    <pc:docChg chg="undo custSel addSld delSld modSld sldOrd modShowInfo">
      <pc:chgData name="PHAM THI VINH" userId="3b4c3d74810adda5" providerId="LiveId" clId="{3228165B-7234-4B10-B72F-367DA660EC60}" dt="2024-10-10T00:31:26.842" v="5789" actId="20577"/>
      <pc:docMkLst>
        <pc:docMk/>
      </pc:docMkLst>
      <pc:sldChg chg="modSp modAnim">
        <pc:chgData name="PHAM THI VINH" userId="3b4c3d74810adda5" providerId="LiveId" clId="{3228165B-7234-4B10-B72F-367DA660EC60}" dt="2024-10-10T00:25:58.230" v="5764" actId="20577"/>
        <pc:sldMkLst>
          <pc:docMk/>
          <pc:sldMk cId="0" sldId="257"/>
        </pc:sldMkLst>
        <pc:spChg chg="mod">
          <ac:chgData name="PHAM THI VINH" userId="3b4c3d74810adda5" providerId="LiveId" clId="{3228165B-7234-4B10-B72F-367DA660EC60}" dt="2024-10-10T00:25:58.230" v="5764" actId="20577"/>
          <ac:spMkLst>
            <pc:docMk/>
            <pc:sldMk cId="0" sldId="257"/>
            <ac:spMk id="3" creationId="{00000000-0000-0000-0000-000000000000}"/>
          </ac:spMkLst>
        </pc:spChg>
      </pc:sldChg>
      <pc:sldChg chg="add">
        <pc:chgData name="PHAM THI VINH" userId="3b4c3d74810adda5" providerId="LiveId" clId="{3228165B-7234-4B10-B72F-367DA660EC60}" dt="2024-10-09T13:31:43.034" v="4840"/>
        <pc:sldMkLst>
          <pc:docMk/>
          <pc:sldMk cId="332878814" sldId="258"/>
        </pc:sldMkLst>
      </pc:sldChg>
      <pc:sldChg chg="delSp modSp mod delAnim">
        <pc:chgData name="PHAM THI VINH" userId="3b4c3d74810adda5" providerId="LiveId" clId="{3228165B-7234-4B10-B72F-367DA660EC60}" dt="2024-10-09T22:15:23.465" v="5019" actId="207"/>
        <pc:sldMkLst>
          <pc:docMk/>
          <pc:sldMk cId="0" sldId="259"/>
        </pc:sldMkLst>
        <pc:spChg chg="mod">
          <ac:chgData name="PHAM THI VINH" userId="3b4c3d74810adda5" providerId="LiveId" clId="{3228165B-7234-4B10-B72F-367DA660EC60}" dt="2024-10-09T22:15:23.465" v="5019" actId="207"/>
          <ac:spMkLst>
            <pc:docMk/>
            <pc:sldMk cId="0" sldId="259"/>
            <ac:spMk id="3" creationId="{00000000-0000-0000-0000-000000000000}"/>
          </ac:spMkLst>
        </pc:spChg>
        <pc:picChg chg="del">
          <ac:chgData name="PHAM THI VINH" userId="3b4c3d74810adda5" providerId="LiveId" clId="{3228165B-7234-4B10-B72F-367DA660EC60}" dt="2024-10-09T02:02:55.879" v="2952" actId="478"/>
          <ac:picMkLst>
            <pc:docMk/>
            <pc:sldMk cId="0" sldId="259"/>
            <ac:picMk id="2" creationId="{00000000-0000-0000-0000-000000000000}"/>
          </ac:picMkLst>
        </pc:picChg>
        <pc:picChg chg="del">
          <ac:chgData name="PHAM THI VINH" userId="3b4c3d74810adda5" providerId="LiveId" clId="{3228165B-7234-4B10-B72F-367DA660EC60}" dt="2024-10-09T02:02:56.680" v="2953" actId="478"/>
          <ac:picMkLst>
            <pc:docMk/>
            <pc:sldMk cId="0" sldId="259"/>
            <ac:picMk id="4" creationId="{00000000-0000-0000-0000-000000000000}"/>
          </ac:picMkLst>
        </pc:picChg>
        <pc:picChg chg="del mod">
          <ac:chgData name="PHAM THI VINH" userId="3b4c3d74810adda5" providerId="LiveId" clId="{3228165B-7234-4B10-B72F-367DA660EC60}" dt="2024-10-09T02:02:58.359" v="2956" actId="478"/>
          <ac:picMkLst>
            <pc:docMk/>
            <pc:sldMk cId="0" sldId="259"/>
            <ac:picMk id="5" creationId="{00000000-0000-0000-0000-000000000000}"/>
          </ac:picMkLst>
        </pc:picChg>
        <pc:picChg chg="del">
          <ac:chgData name="PHAM THI VINH" userId="3b4c3d74810adda5" providerId="LiveId" clId="{3228165B-7234-4B10-B72F-367DA660EC60}" dt="2024-10-09T02:03:49.171" v="3083" actId="478"/>
          <ac:picMkLst>
            <pc:docMk/>
            <pc:sldMk cId="0" sldId="259"/>
            <ac:picMk id="6" creationId="{00000000-0000-0000-0000-000000000000}"/>
          </ac:picMkLst>
        </pc:picChg>
        <pc:picChg chg="del">
          <ac:chgData name="PHAM THI VINH" userId="3b4c3d74810adda5" providerId="LiveId" clId="{3228165B-7234-4B10-B72F-367DA660EC60}" dt="2024-10-09T02:02:57.317" v="2954" actId="478"/>
          <ac:picMkLst>
            <pc:docMk/>
            <pc:sldMk cId="0" sldId="259"/>
            <ac:picMk id="7" creationId="{00000000-0000-0000-0000-000000000000}"/>
          </ac:picMkLst>
        </pc:picChg>
        <pc:picChg chg="del mod">
          <ac:chgData name="PHAM THI VINH" userId="3b4c3d74810adda5" providerId="LiveId" clId="{3228165B-7234-4B10-B72F-367DA660EC60}" dt="2024-10-09T02:02:59.032" v="2958" actId="478"/>
          <ac:picMkLst>
            <pc:docMk/>
            <pc:sldMk cId="0" sldId="259"/>
            <ac:picMk id="12" creationId="{00000000-0000-0000-0000-000000000000}"/>
          </ac:picMkLst>
        </pc:picChg>
      </pc:sldChg>
      <pc:sldChg chg="modSp mod">
        <pc:chgData name="PHAM THI VINH" userId="3b4c3d74810adda5" providerId="LiveId" clId="{3228165B-7234-4B10-B72F-367DA660EC60}" dt="2024-10-09T13:08:21.595" v="4035" actId="20577"/>
        <pc:sldMkLst>
          <pc:docMk/>
          <pc:sldMk cId="2529935575" sldId="260"/>
        </pc:sldMkLst>
        <pc:spChg chg="mod">
          <ac:chgData name="PHAM THI VINH" userId="3b4c3d74810adda5" providerId="LiveId" clId="{3228165B-7234-4B10-B72F-367DA660EC60}" dt="2024-10-09T13:08:21.595" v="4035" actId="20577"/>
          <ac:spMkLst>
            <pc:docMk/>
            <pc:sldMk cId="2529935575" sldId="260"/>
            <ac:spMk id="4" creationId="{00000000-0000-0000-0000-000000000000}"/>
          </ac:spMkLst>
        </pc:spChg>
      </pc:sldChg>
      <pc:sldChg chg="addSp delSp del mod addAnim delAnim">
        <pc:chgData name="PHAM THI VINH" userId="3b4c3d74810adda5" providerId="LiveId" clId="{3228165B-7234-4B10-B72F-367DA660EC60}" dt="2024-10-09T22:16:18.095" v="5051" actId="47"/>
        <pc:sldMkLst>
          <pc:docMk/>
          <pc:sldMk cId="3071073623" sldId="267"/>
        </pc:sldMkLst>
        <pc:spChg chg="add del">
          <ac:chgData name="PHAM THI VINH" userId="3b4c3d74810adda5" providerId="LiveId" clId="{3228165B-7234-4B10-B72F-367DA660EC60}" dt="2024-10-09T22:15:22.491" v="5018" actId="478"/>
          <ac:spMkLst>
            <pc:docMk/>
            <pc:sldMk cId="3071073623" sldId="267"/>
            <ac:spMk id="559" creationId="{00000000-0000-0000-0000-000000000000}"/>
          </ac:spMkLst>
        </pc:spChg>
      </pc:sldChg>
      <pc:sldChg chg="del">
        <pc:chgData name="PHAM THI VINH" userId="3b4c3d74810adda5" providerId="LiveId" clId="{3228165B-7234-4B10-B72F-367DA660EC60}" dt="2024-10-09T22:16:15.171" v="5050" actId="47"/>
        <pc:sldMkLst>
          <pc:docMk/>
          <pc:sldMk cId="2665170449" sldId="268"/>
        </pc:sldMkLst>
      </pc:sldChg>
      <pc:sldChg chg="addSp delSp modSp add del mod modAnim">
        <pc:chgData name="PHAM THI VINH" userId="3b4c3d74810adda5" providerId="LiveId" clId="{3228165B-7234-4B10-B72F-367DA660EC60}" dt="2024-10-09T22:34:31.867" v="5491" actId="47"/>
        <pc:sldMkLst>
          <pc:docMk/>
          <pc:sldMk cId="0" sldId="302"/>
        </pc:sldMkLst>
        <pc:spChg chg="del">
          <ac:chgData name="PHAM THI VINH" userId="3b4c3d74810adda5" providerId="LiveId" clId="{3228165B-7234-4B10-B72F-367DA660EC60}" dt="2024-10-08T14:22:12.112" v="2528" actId="478"/>
          <ac:spMkLst>
            <pc:docMk/>
            <pc:sldMk cId="0" sldId="302"/>
            <ac:spMk id="2" creationId="{00000000-0000-0000-0000-000000000000}"/>
          </ac:spMkLst>
        </pc:spChg>
        <pc:spChg chg="mod">
          <ac:chgData name="PHAM THI VINH" userId="3b4c3d74810adda5" providerId="LiveId" clId="{3228165B-7234-4B10-B72F-367DA660EC60}" dt="2024-10-09T22:22:53.464" v="5141" actId="1076"/>
          <ac:spMkLst>
            <pc:docMk/>
            <pc:sldMk cId="0" sldId="302"/>
            <ac:spMk id="3" creationId="{00000000-0000-0000-0000-000000000000}"/>
          </ac:spMkLst>
        </pc:spChg>
        <pc:picChg chg="add del mod">
          <ac:chgData name="PHAM THI VINH" userId="3b4c3d74810adda5" providerId="LiveId" clId="{3228165B-7234-4B10-B72F-367DA660EC60}" dt="2024-10-09T22:22:49.861" v="5140" actId="478"/>
          <ac:picMkLst>
            <pc:docMk/>
            <pc:sldMk cId="0" sldId="302"/>
            <ac:picMk id="2" creationId="{608DD090-53EE-2514-8236-17C05DCDFCB8}"/>
          </ac:picMkLst>
        </pc:picChg>
        <pc:picChg chg="add mod">
          <ac:chgData name="PHAM THI VINH" userId="3b4c3d74810adda5" providerId="LiveId" clId="{3228165B-7234-4B10-B72F-367DA660EC60}" dt="2024-10-09T22:22:05.242" v="5128"/>
          <ac:picMkLst>
            <pc:docMk/>
            <pc:sldMk cId="0" sldId="302"/>
            <ac:picMk id="4" creationId="{E61A0917-8830-AE04-3F83-0EA641E159FB}"/>
          </ac:picMkLst>
        </pc:picChg>
      </pc:sldChg>
      <pc:sldChg chg="addSp delSp modSp mod delAnim modAnim">
        <pc:chgData name="PHAM THI VINH" userId="3b4c3d74810adda5" providerId="LiveId" clId="{3228165B-7234-4B10-B72F-367DA660EC60}" dt="2024-10-10T00:29:35.592" v="5784"/>
        <pc:sldMkLst>
          <pc:docMk/>
          <pc:sldMk cId="382605503" sldId="356"/>
        </pc:sldMkLst>
        <pc:picChg chg="add mod">
          <ac:chgData name="PHAM THI VINH" userId="3b4c3d74810adda5" providerId="LiveId" clId="{3228165B-7234-4B10-B72F-367DA660EC60}" dt="2024-10-10T00:29:09.950" v="5779" actId="14100"/>
          <ac:picMkLst>
            <pc:docMk/>
            <pc:sldMk cId="382605503" sldId="356"/>
            <ac:picMk id="2" creationId="{456EE16B-88BF-548A-7FC9-E2E1BBAD9E30}"/>
          </ac:picMkLst>
        </pc:picChg>
        <pc:picChg chg="del mod">
          <ac:chgData name="PHAM THI VINH" userId="3b4c3d74810adda5" providerId="LiveId" clId="{3228165B-7234-4B10-B72F-367DA660EC60}" dt="2024-10-10T00:28:57.595" v="5774" actId="478"/>
          <ac:picMkLst>
            <pc:docMk/>
            <pc:sldMk cId="382605503" sldId="356"/>
            <ac:picMk id="22" creationId="{00000000-0000-0000-0000-000000000000}"/>
          </ac:picMkLst>
        </pc:picChg>
      </pc:sldChg>
      <pc:sldChg chg="addSp modSp mod">
        <pc:chgData name="PHAM THI VINH" userId="3b4c3d74810adda5" providerId="LiveId" clId="{3228165B-7234-4B10-B72F-367DA660EC60}" dt="2024-10-09T13:21:00.037" v="4654" actId="14100"/>
        <pc:sldMkLst>
          <pc:docMk/>
          <pc:sldMk cId="2162644284" sldId="358"/>
        </pc:sldMkLst>
        <pc:spChg chg="mod">
          <ac:chgData name="PHAM THI VINH" userId="3b4c3d74810adda5" providerId="LiveId" clId="{3228165B-7234-4B10-B72F-367DA660EC60}" dt="2024-10-09T13:09:43.513" v="4063" actId="20577"/>
          <ac:spMkLst>
            <pc:docMk/>
            <pc:sldMk cId="2162644284" sldId="358"/>
            <ac:spMk id="36" creationId="{00000000-0000-0000-0000-000000000000}"/>
          </ac:spMkLst>
        </pc:spChg>
        <pc:picChg chg="add mod">
          <ac:chgData name="PHAM THI VINH" userId="3b4c3d74810adda5" providerId="LiveId" clId="{3228165B-7234-4B10-B72F-367DA660EC60}" dt="2024-10-09T13:21:00.037" v="4654" actId="14100"/>
          <ac:picMkLst>
            <pc:docMk/>
            <pc:sldMk cId="2162644284" sldId="358"/>
            <ac:picMk id="2" creationId="{4B4672DA-31AE-2217-1444-FAD832DF2745}"/>
          </ac:picMkLst>
        </pc:picChg>
        <pc:picChg chg="mod">
          <ac:chgData name="PHAM THI VINH" userId="3b4c3d74810adda5" providerId="LiveId" clId="{3228165B-7234-4B10-B72F-367DA660EC60}" dt="2024-10-09T13:20:44.222" v="4649" actId="14100"/>
          <ac:picMkLst>
            <pc:docMk/>
            <pc:sldMk cId="2162644284" sldId="358"/>
            <ac:picMk id="35" creationId="{EE810FDC-4C6A-49D0-8502-6754C7B1C898}"/>
          </ac:picMkLst>
        </pc:picChg>
      </pc:sldChg>
      <pc:sldChg chg="addSp delSp modSp mod delAnim modAnim">
        <pc:chgData name="PHAM THI VINH" userId="3b4c3d74810adda5" providerId="LiveId" clId="{3228165B-7234-4B10-B72F-367DA660EC60}" dt="2024-10-09T14:35:51.454" v="4875" actId="20577"/>
        <pc:sldMkLst>
          <pc:docMk/>
          <pc:sldMk cId="3468052615" sldId="361"/>
        </pc:sldMkLst>
        <pc:spChg chg="add del mod">
          <ac:chgData name="PHAM THI VINH" userId="3b4c3d74810adda5" providerId="LiveId" clId="{3228165B-7234-4B10-B72F-367DA660EC60}" dt="2024-10-08T14:56:55.783" v="2611" actId="478"/>
          <ac:spMkLst>
            <pc:docMk/>
            <pc:sldMk cId="3468052615" sldId="361"/>
            <ac:spMk id="2" creationId="{C5AAF014-9C9D-2D09-E416-829F621DCDEB}"/>
          </ac:spMkLst>
        </pc:spChg>
        <pc:spChg chg="add del mod">
          <ac:chgData name="PHAM THI VINH" userId="3b4c3d74810adda5" providerId="LiveId" clId="{3228165B-7234-4B10-B72F-367DA660EC60}" dt="2024-10-08T09:55:36.754" v="20" actId="478"/>
          <ac:spMkLst>
            <pc:docMk/>
            <pc:sldMk cId="3468052615" sldId="361"/>
            <ac:spMk id="4" creationId="{B17242C8-0D46-A685-4EAB-4B10A493F032}"/>
          </ac:spMkLst>
        </pc:spChg>
        <pc:spChg chg="mod">
          <ac:chgData name="PHAM THI VINH" userId="3b4c3d74810adda5" providerId="LiveId" clId="{3228165B-7234-4B10-B72F-367DA660EC60}" dt="2024-10-09T14:35:51.454" v="4875" actId="20577"/>
          <ac:spMkLst>
            <pc:docMk/>
            <pc:sldMk cId="3468052615" sldId="361"/>
            <ac:spMk id="8" creationId="{BFA8C9C8-A7C2-43F7-B804-3397739FDEBD}"/>
          </ac:spMkLst>
        </pc:spChg>
        <pc:spChg chg="add del mod">
          <ac:chgData name="PHAM THI VINH" userId="3b4c3d74810adda5" providerId="LiveId" clId="{3228165B-7234-4B10-B72F-367DA660EC60}" dt="2024-10-08T14:56:52.913" v="2610" actId="478"/>
          <ac:spMkLst>
            <pc:docMk/>
            <pc:sldMk cId="3468052615" sldId="361"/>
            <ac:spMk id="11" creationId="{BD113C5B-BA9E-4CA7-C791-BC6089F8F525}"/>
          </ac:spMkLst>
        </pc:spChg>
        <pc:spChg chg="add del mod">
          <ac:chgData name="PHAM THI VINH" userId="3b4c3d74810adda5" providerId="LiveId" clId="{3228165B-7234-4B10-B72F-367DA660EC60}" dt="2024-10-08T14:56:49.335" v="2609" actId="478"/>
          <ac:spMkLst>
            <pc:docMk/>
            <pc:sldMk cId="3468052615" sldId="361"/>
            <ac:spMk id="12" creationId="{52CC3B5F-6E82-69F3-01A9-FA9AD4D313FA}"/>
          </ac:spMkLst>
        </pc:spChg>
      </pc:sldChg>
      <pc:sldChg chg="addSp delSp modSp mod delAnim modAnim">
        <pc:chgData name="PHAM THI VINH" userId="3b4c3d74810adda5" providerId="LiveId" clId="{3228165B-7234-4B10-B72F-367DA660EC60}" dt="2024-10-08T15:26:31.268" v="2691"/>
        <pc:sldMkLst>
          <pc:docMk/>
          <pc:sldMk cId="2667911466" sldId="364"/>
        </pc:sldMkLst>
        <pc:spChg chg="add mod">
          <ac:chgData name="PHAM THI VINH" userId="3b4c3d74810adda5" providerId="LiveId" clId="{3228165B-7234-4B10-B72F-367DA660EC60}" dt="2024-10-08T09:55:56.429" v="21"/>
          <ac:spMkLst>
            <pc:docMk/>
            <pc:sldMk cId="2667911466" sldId="364"/>
            <ac:spMk id="2" creationId="{FB2B9E83-7E73-816E-10C6-92FE075F810D}"/>
          </ac:spMkLst>
        </pc:spChg>
        <pc:spChg chg="add mod">
          <ac:chgData name="PHAM THI VINH" userId="3b4c3d74810adda5" providerId="LiveId" clId="{3228165B-7234-4B10-B72F-367DA660EC60}" dt="2024-10-08T09:56:04.994" v="22"/>
          <ac:spMkLst>
            <pc:docMk/>
            <pc:sldMk cId="2667911466" sldId="364"/>
            <ac:spMk id="4" creationId="{FB676830-23D2-E8AF-9F7A-2195C7379328}"/>
          </ac:spMkLst>
        </pc:spChg>
        <pc:spChg chg="mod">
          <ac:chgData name="PHAM THI VINH" userId="3b4c3d74810adda5" providerId="LiveId" clId="{3228165B-7234-4B10-B72F-367DA660EC60}" dt="2024-10-08T10:23:02.364" v="291" actId="20577"/>
          <ac:spMkLst>
            <pc:docMk/>
            <pc:sldMk cId="2667911466" sldId="364"/>
            <ac:spMk id="5" creationId="{D3A20B75-E4AB-42F5-91D7-AA20FB196F7D}"/>
          </ac:spMkLst>
        </pc:spChg>
        <pc:spChg chg="mod">
          <ac:chgData name="PHAM THI VINH" userId="3b4c3d74810adda5" providerId="LiveId" clId="{3228165B-7234-4B10-B72F-367DA660EC60}" dt="2024-10-08T10:23:20.900" v="297" actId="20577"/>
          <ac:spMkLst>
            <pc:docMk/>
            <pc:sldMk cId="2667911466" sldId="364"/>
            <ac:spMk id="6" creationId="{8030938D-CD73-4D1C-99A8-6CB4866672CC}"/>
          </ac:spMkLst>
        </pc:spChg>
        <pc:spChg chg="mod">
          <ac:chgData name="PHAM THI VINH" userId="3b4c3d74810adda5" providerId="LiveId" clId="{3228165B-7234-4B10-B72F-367DA660EC60}" dt="2024-10-08T10:23:55.652" v="310" actId="20577"/>
          <ac:spMkLst>
            <pc:docMk/>
            <pc:sldMk cId="2667911466" sldId="364"/>
            <ac:spMk id="7" creationId="{3B5D284E-6B30-4092-A499-5E70AB0822E2}"/>
          </ac:spMkLst>
        </pc:spChg>
        <pc:spChg chg="mod">
          <ac:chgData name="PHAM THI VINH" userId="3b4c3d74810adda5" providerId="LiveId" clId="{3228165B-7234-4B10-B72F-367DA660EC60}" dt="2024-10-08T10:24:23.745" v="317" actId="20577"/>
          <ac:spMkLst>
            <pc:docMk/>
            <pc:sldMk cId="2667911466" sldId="364"/>
            <ac:spMk id="8" creationId="{BFA8C9C8-A7C2-43F7-B804-3397739FDEBD}"/>
          </ac:spMkLst>
        </pc:spChg>
        <pc:spChg chg="add mod">
          <ac:chgData name="PHAM THI VINH" userId="3b4c3d74810adda5" providerId="LiveId" clId="{3228165B-7234-4B10-B72F-367DA660EC60}" dt="2024-10-08T10:01:10.844" v="115" actId="14100"/>
          <ac:spMkLst>
            <pc:docMk/>
            <pc:sldMk cId="2667911466" sldId="364"/>
            <ac:spMk id="11" creationId="{167BFDAB-38CD-EF44-2C05-6CA2161C45F7}"/>
          </ac:spMkLst>
        </pc:spChg>
        <pc:spChg chg="add del mod">
          <ac:chgData name="PHAM THI VINH" userId="3b4c3d74810adda5" providerId="LiveId" clId="{3228165B-7234-4B10-B72F-367DA660EC60}" dt="2024-10-08T10:02:35.052" v="125"/>
          <ac:spMkLst>
            <pc:docMk/>
            <pc:sldMk cId="2667911466" sldId="364"/>
            <ac:spMk id="12" creationId="{0B48EC61-12B7-4601-2870-C1C1D6CDF9CC}"/>
          </ac:spMkLst>
        </pc:spChg>
        <pc:spChg chg="add mod">
          <ac:chgData name="PHAM THI VINH" userId="3b4c3d74810adda5" providerId="LiveId" clId="{3228165B-7234-4B10-B72F-367DA660EC60}" dt="2024-10-08T10:21:29.927" v="281" actId="14100"/>
          <ac:spMkLst>
            <pc:docMk/>
            <pc:sldMk cId="2667911466" sldId="364"/>
            <ac:spMk id="13" creationId="{2DB846D4-2F42-9C87-D798-770EEDB1BB80}"/>
          </ac:spMkLst>
        </pc:spChg>
        <pc:spChg chg="add del">
          <ac:chgData name="PHAM THI VINH" userId="3b4c3d74810adda5" providerId="LiveId" clId="{3228165B-7234-4B10-B72F-367DA660EC60}" dt="2024-10-08T10:04:59.220" v="136" actId="478"/>
          <ac:spMkLst>
            <pc:docMk/>
            <pc:sldMk cId="2667911466" sldId="364"/>
            <ac:spMk id="14" creationId="{FDEC4215-D661-215F-BCC6-8BAF7B9792F4}"/>
          </ac:spMkLst>
        </pc:spChg>
        <pc:spChg chg="add del">
          <ac:chgData name="PHAM THI VINH" userId="3b4c3d74810adda5" providerId="LiveId" clId="{3228165B-7234-4B10-B72F-367DA660EC60}" dt="2024-10-08T10:05:38.448" v="138" actId="478"/>
          <ac:spMkLst>
            <pc:docMk/>
            <pc:sldMk cId="2667911466" sldId="364"/>
            <ac:spMk id="15" creationId="{5F448605-58C2-D31B-1581-159C13F040D9}"/>
          </ac:spMkLst>
        </pc:spChg>
        <pc:spChg chg="add del">
          <ac:chgData name="PHAM THI VINH" userId="3b4c3d74810adda5" providerId="LiveId" clId="{3228165B-7234-4B10-B72F-367DA660EC60}" dt="2024-10-08T10:05:54.739" v="140" actId="478"/>
          <ac:spMkLst>
            <pc:docMk/>
            <pc:sldMk cId="2667911466" sldId="364"/>
            <ac:spMk id="16" creationId="{2958B4B2-79CF-D0B1-CF54-1E8335B6C20C}"/>
          </ac:spMkLst>
        </pc:spChg>
        <pc:spChg chg="add del mod">
          <ac:chgData name="PHAM THI VINH" userId="3b4c3d74810adda5" providerId="LiveId" clId="{3228165B-7234-4B10-B72F-367DA660EC60}" dt="2024-10-08T10:07:01.663" v="143"/>
          <ac:spMkLst>
            <pc:docMk/>
            <pc:sldMk cId="2667911466" sldId="364"/>
            <ac:spMk id="17" creationId="{8A572BA9-F560-B99C-2270-CB78FCB2077B}"/>
          </ac:spMkLst>
        </pc:spChg>
        <pc:spChg chg="add mod">
          <ac:chgData name="PHAM THI VINH" userId="3b4c3d74810adda5" providerId="LiveId" clId="{3228165B-7234-4B10-B72F-367DA660EC60}" dt="2024-10-08T10:22:52.247" v="288" actId="1076"/>
          <ac:spMkLst>
            <pc:docMk/>
            <pc:sldMk cId="2667911466" sldId="364"/>
            <ac:spMk id="19" creationId="{C34607E0-4D8C-6B44-52E3-3A2F20505A68}"/>
          </ac:spMkLst>
        </pc:spChg>
        <pc:spChg chg="add mod">
          <ac:chgData name="PHAM THI VINH" userId="3b4c3d74810adda5" providerId="LiveId" clId="{3228165B-7234-4B10-B72F-367DA660EC60}" dt="2024-10-08T10:23:00.268" v="290" actId="1076"/>
          <ac:spMkLst>
            <pc:docMk/>
            <pc:sldMk cId="2667911466" sldId="364"/>
            <ac:spMk id="20" creationId="{B86D4717-42D2-39E9-1969-B5B46BB8793E}"/>
          </ac:spMkLst>
        </pc:spChg>
        <pc:spChg chg="add mod">
          <ac:chgData name="PHAM THI VINH" userId="3b4c3d74810adda5" providerId="LiveId" clId="{3228165B-7234-4B10-B72F-367DA660EC60}" dt="2024-10-08T10:24:37.438" v="318" actId="1076"/>
          <ac:spMkLst>
            <pc:docMk/>
            <pc:sldMk cId="2667911466" sldId="364"/>
            <ac:spMk id="22" creationId="{9FA87CDC-B762-3DAA-3F36-AFFD6A7ECEC7}"/>
          </ac:spMkLst>
        </pc:spChg>
        <pc:spChg chg="add mod">
          <ac:chgData name="PHAM THI VINH" userId="3b4c3d74810adda5" providerId="LiveId" clId="{3228165B-7234-4B10-B72F-367DA660EC60}" dt="2024-10-08T10:24:05.478" v="313" actId="1076"/>
          <ac:spMkLst>
            <pc:docMk/>
            <pc:sldMk cId="2667911466" sldId="364"/>
            <ac:spMk id="24" creationId="{0C8E5148-F959-9499-F32D-20C033E6FE6B}"/>
          </ac:spMkLst>
        </pc:spChg>
        <pc:spChg chg="add mod">
          <ac:chgData name="PHAM THI VINH" userId="3b4c3d74810adda5" providerId="LiveId" clId="{3228165B-7234-4B10-B72F-367DA660EC60}" dt="2024-10-08T10:23:37.747" v="304" actId="1076"/>
          <ac:spMkLst>
            <pc:docMk/>
            <pc:sldMk cId="2667911466" sldId="364"/>
            <ac:spMk id="26" creationId="{A751DC3B-BC56-3CA7-B46C-36331189CDEA}"/>
          </ac:spMkLst>
        </pc:spChg>
        <pc:spChg chg="add mod">
          <ac:chgData name="PHAM THI VINH" userId="3b4c3d74810adda5" providerId="LiveId" clId="{3228165B-7234-4B10-B72F-367DA660EC60}" dt="2024-10-08T10:24:00.431" v="311" actId="1076"/>
          <ac:spMkLst>
            <pc:docMk/>
            <pc:sldMk cId="2667911466" sldId="364"/>
            <ac:spMk id="28" creationId="{A9A3D754-9C4F-0617-1245-A333EE044E15}"/>
          </ac:spMkLst>
        </pc:spChg>
        <pc:spChg chg="add mod">
          <ac:chgData name="PHAM THI VINH" userId="3b4c3d74810adda5" providerId="LiveId" clId="{3228165B-7234-4B10-B72F-367DA660EC60}" dt="2024-10-08T10:23:43.078" v="306" actId="1076"/>
          <ac:spMkLst>
            <pc:docMk/>
            <pc:sldMk cId="2667911466" sldId="364"/>
            <ac:spMk id="30" creationId="{4D23A5EA-FADE-9966-636C-0E3A2379DABD}"/>
          </ac:spMkLst>
        </pc:spChg>
        <pc:spChg chg="add mod">
          <ac:chgData name="PHAM THI VINH" userId="3b4c3d74810adda5" providerId="LiveId" clId="{3228165B-7234-4B10-B72F-367DA660EC60}" dt="2024-10-08T10:23:53.780" v="309" actId="1076"/>
          <ac:spMkLst>
            <pc:docMk/>
            <pc:sldMk cId="2667911466" sldId="364"/>
            <ac:spMk id="32" creationId="{D9646343-8515-273C-3235-514C60881694}"/>
          </ac:spMkLst>
        </pc:spChg>
        <pc:spChg chg="add del mod">
          <ac:chgData name="PHAM THI VINH" userId="3b4c3d74810adda5" providerId="LiveId" clId="{3228165B-7234-4B10-B72F-367DA660EC60}" dt="2024-10-08T10:23:22.847" v="298" actId="478"/>
          <ac:spMkLst>
            <pc:docMk/>
            <pc:sldMk cId="2667911466" sldId="364"/>
            <ac:spMk id="33" creationId="{491639C7-C1B2-56B3-599A-6521BC129663}"/>
          </ac:spMkLst>
        </pc:spChg>
        <pc:spChg chg="add del mod">
          <ac:chgData name="PHAM THI VINH" userId="3b4c3d74810adda5" providerId="LiveId" clId="{3228165B-7234-4B10-B72F-367DA660EC60}" dt="2024-10-08T10:23:29.880" v="302" actId="478"/>
          <ac:spMkLst>
            <pc:docMk/>
            <pc:sldMk cId="2667911466" sldId="364"/>
            <ac:spMk id="34" creationId="{461DA766-58B0-8525-0602-26F5E3BB9BAB}"/>
          </ac:spMkLst>
        </pc:spChg>
        <pc:spChg chg="add del mod">
          <ac:chgData name="PHAM THI VINH" userId="3b4c3d74810adda5" providerId="LiveId" clId="{3228165B-7234-4B10-B72F-367DA660EC60}" dt="2024-10-08T10:23:26.556" v="300" actId="478"/>
          <ac:spMkLst>
            <pc:docMk/>
            <pc:sldMk cId="2667911466" sldId="364"/>
            <ac:spMk id="35" creationId="{FBACE79F-8E3F-3986-32BD-05AD9B8DF0C0}"/>
          </ac:spMkLst>
        </pc:spChg>
        <pc:spChg chg="add del mod">
          <ac:chgData name="PHAM THI VINH" userId="3b4c3d74810adda5" providerId="LiveId" clId="{3228165B-7234-4B10-B72F-367DA660EC60}" dt="2024-10-08T10:23:27.984" v="301" actId="478"/>
          <ac:spMkLst>
            <pc:docMk/>
            <pc:sldMk cId="2667911466" sldId="364"/>
            <ac:spMk id="36" creationId="{C147C6A0-B661-3FFF-9CF3-0E4A79F81C05}"/>
          </ac:spMkLst>
        </pc:spChg>
        <pc:picChg chg="add mod">
          <ac:chgData name="PHAM THI VINH" userId="3b4c3d74810adda5" providerId="LiveId" clId="{3228165B-7234-4B10-B72F-367DA660EC60}" dt="2024-10-08T15:26:31.268" v="2691"/>
          <ac:picMkLst>
            <pc:docMk/>
            <pc:sldMk cId="2667911466" sldId="364"/>
            <ac:picMk id="2" creationId="{3B4CAAA1-F134-44A4-EA5F-B4A1A46C1CC6}"/>
          </ac:picMkLst>
        </pc:picChg>
        <pc:picChg chg="del mod">
          <ac:chgData name="PHAM THI VINH" userId="3b4c3d74810adda5" providerId="LiveId" clId="{3228165B-7234-4B10-B72F-367DA660EC60}" dt="2024-10-08T10:23:24.790" v="299" actId="478"/>
          <ac:picMkLst>
            <pc:docMk/>
            <pc:sldMk cId="2667911466" sldId="364"/>
            <ac:picMk id="9" creationId="{00000000-0000-0000-0000-000000000000}"/>
          </ac:picMkLst>
        </pc:picChg>
        <pc:picChg chg="del">
          <ac:chgData name="PHAM THI VINH" userId="3b4c3d74810adda5" providerId="LiveId" clId="{3228165B-7234-4B10-B72F-367DA660EC60}" dt="2024-10-08T10:04:24.773" v="133" actId="478"/>
          <ac:picMkLst>
            <pc:docMk/>
            <pc:sldMk cId="2667911466" sldId="364"/>
            <ac:picMk id="10" creationId="{00000000-0000-0000-0000-000000000000}"/>
          </ac:picMkLst>
        </pc:picChg>
      </pc:sldChg>
      <pc:sldChg chg="addSp delSp modSp mod modAnim">
        <pc:chgData name="PHAM THI VINH" userId="3b4c3d74810adda5" providerId="LiveId" clId="{3228165B-7234-4B10-B72F-367DA660EC60}" dt="2024-10-10T00:30:45.282" v="5787" actId="207"/>
        <pc:sldMkLst>
          <pc:docMk/>
          <pc:sldMk cId="3911471996" sldId="365"/>
        </pc:sldMkLst>
        <pc:spChg chg="add mod">
          <ac:chgData name="PHAM THI VINH" userId="3b4c3d74810adda5" providerId="LiveId" clId="{3228165B-7234-4B10-B72F-367DA660EC60}" dt="2024-10-10T00:30:45.282" v="5787" actId="207"/>
          <ac:spMkLst>
            <pc:docMk/>
            <pc:sldMk cId="3911471996" sldId="365"/>
            <ac:spMk id="2" creationId="{60F94406-B371-2CC4-E499-F626777E2C18}"/>
          </ac:spMkLst>
        </pc:spChg>
        <pc:spChg chg="del">
          <ac:chgData name="PHAM THI VINH" userId="3b4c3d74810adda5" providerId="LiveId" clId="{3228165B-7234-4B10-B72F-367DA660EC60}" dt="2024-10-08T14:33:34.508" v="2601" actId="478"/>
          <ac:spMkLst>
            <pc:docMk/>
            <pc:sldMk cId="3911471996" sldId="365"/>
            <ac:spMk id="16" creationId="{00000000-0000-0000-0000-000000000000}"/>
          </ac:spMkLst>
        </pc:spChg>
        <pc:spChg chg="del">
          <ac:chgData name="PHAM THI VINH" userId="3b4c3d74810adda5" providerId="LiveId" clId="{3228165B-7234-4B10-B72F-367DA660EC60}" dt="2024-10-09T13:22:34.592" v="4669" actId="478"/>
          <ac:spMkLst>
            <pc:docMk/>
            <pc:sldMk cId="3911471996" sldId="365"/>
            <ac:spMk id="25" creationId="{00000000-0000-0000-0000-000000000000}"/>
          </ac:spMkLst>
        </pc:spChg>
        <pc:spChg chg="mod">
          <ac:chgData name="PHAM THI VINH" userId="3b4c3d74810adda5" providerId="LiveId" clId="{3228165B-7234-4B10-B72F-367DA660EC60}" dt="2024-10-09T13:22:23.194" v="4666" actId="1076"/>
          <ac:spMkLst>
            <pc:docMk/>
            <pc:sldMk cId="3911471996" sldId="365"/>
            <ac:spMk id="26" creationId="{00000000-0000-0000-0000-000000000000}"/>
          </ac:spMkLst>
        </pc:spChg>
        <pc:spChg chg="mod">
          <ac:chgData name="PHAM THI VINH" userId="3b4c3d74810adda5" providerId="LiveId" clId="{3228165B-7234-4B10-B72F-367DA660EC60}" dt="2024-10-10T00:30:32.274" v="5785" actId="207"/>
          <ac:spMkLst>
            <pc:docMk/>
            <pc:sldMk cId="3911471996" sldId="365"/>
            <ac:spMk id="27" creationId="{00000000-0000-0000-0000-000000000000}"/>
          </ac:spMkLst>
        </pc:spChg>
        <pc:spChg chg="mod topLvl">
          <ac:chgData name="PHAM THI VINH" userId="3b4c3d74810adda5" providerId="LiveId" clId="{3228165B-7234-4B10-B72F-367DA660EC60}" dt="2024-10-10T00:30:36.339" v="5786" actId="207"/>
          <ac:spMkLst>
            <pc:docMk/>
            <pc:sldMk cId="3911471996" sldId="365"/>
            <ac:spMk id="32" creationId="{00000000-0000-0000-0000-000000000000}"/>
          </ac:spMkLst>
        </pc:spChg>
        <pc:spChg chg="del mod topLvl">
          <ac:chgData name="PHAM THI VINH" userId="3b4c3d74810adda5" providerId="LiveId" clId="{3228165B-7234-4B10-B72F-367DA660EC60}" dt="2024-10-09T13:23:06.380" v="4677" actId="478"/>
          <ac:spMkLst>
            <pc:docMk/>
            <pc:sldMk cId="3911471996" sldId="365"/>
            <ac:spMk id="33" creationId="{00000000-0000-0000-0000-000000000000}"/>
          </ac:spMkLst>
        </pc:spChg>
        <pc:spChg chg="del mod">
          <ac:chgData name="PHAM THI VINH" userId="3b4c3d74810adda5" providerId="LiveId" clId="{3228165B-7234-4B10-B72F-367DA660EC60}" dt="2024-10-09T13:23:02.751" v="4676" actId="478"/>
          <ac:spMkLst>
            <pc:docMk/>
            <pc:sldMk cId="3911471996" sldId="365"/>
            <ac:spMk id="34" creationId="{00000000-0000-0000-0000-000000000000}"/>
          </ac:spMkLst>
        </pc:spChg>
        <pc:grpChg chg="add del mod">
          <ac:chgData name="PHAM THI VINH" userId="3b4c3d74810adda5" providerId="LiveId" clId="{3228165B-7234-4B10-B72F-367DA660EC60}" dt="2024-10-09T13:22:30.126" v="4668" actId="478"/>
          <ac:grpSpMkLst>
            <pc:docMk/>
            <pc:sldMk cId="3911471996" sldId="365"/>
            <ac:grpSpMk id="18" creationId="{00000000-0000-0000-0000-000000000000}"/>
          </ac:grpSpMkLst>
        </pc:grpChg>
        <pc:grpChg chg="del mod">
          <ac:chgData name="PHAM THI VINH" userId="3b4c3d74810adda5" providerId="LiveId" clId="{3228165B-7234-4B10-B72F-367DA660EC60}" dt="2024-10-09T13:23:06.380" v="4677" actId="478"/>
          <ac:grpSpMkLst>
            <pc:docMk/>
            <pc:sldMk cId="3911471996" sldId="365"/>
            <ac:grpSpMk id="31" creationId="{00000000-0000-0000-0000-000000000000}"/>
          </ac:grpSpMkLst>
        </pc:grpChg>
      </pc:sldChg>
      <pc:sldChg chg="modSp mod ord">
        <pc:chgData name="PHAM THI VINH" userId="3b4c3d74810adda5" providerId="LiveId" clId="{3228165B-7234-4B10-B72F-367DA660EC60}" dt="2024-10-08T15:26:06.011" v="2690" actId="255"/>
        <pc:sldMkLst>
          <pc:docMk/>
          <pc:sldMk cId="3342756562" sldId="366"/>
        </pc:sldMkLst>
        <pc:graphicFrameChg chg="modGraphic">
          <ac:chgData name="PHAM THI VINH" userId="3b4c3d74810adda5" providerId="LiveId" clId="{3228165B-7234-4B10-B72F-367DA660EC60}" dt="2024-10-08T15:26:06.011" v="2690" actId="255"/>
          <ac:graphicFrameMkLst>
            <pc:docMk/>
            <pc:sldMk cId="3342756562" sldId="366"/>
            <ac:graphicFrameMk id="3" creationId="{00000000-0000-0000-0000-000000000000}"/>
          </ac:graphicFrameMkLst>
        </pc:graphicFrameChg>
      </pc:sldChg>
      <pc:sldChg chg="modSp del">
        <pc:chgData name="PHAM THI VINH" userId="3b4c3d74810adda5" providerId="LiveId" clId="{3228165B-7234-4B10-B72F-367DA660EC60}" dt="2024-10-09T02:23:27.429" v="3847" actId="47"/>
        <pc:sldMkLst>
          <pc:docMk/>
          <pc:sldMk cId="652815794" sldId="367"/>
        </pc:sldMkLst>
        <pc:spChg chg="mod">
          <ac:chgData name="PHAM THI VINH" userId="3b4c3d74810adda5" providerId="LiveId" clId="{3228165B-7234-4B10-B72F-367DA660EC60}" dt="2024-10-08T14:57:56.491" v="2618" actId="20577"/>
          <ac:spMkLst>
            <pc:docMk/>
            <pc:sldMk cId="652815794" sldId="367"/>
            <ac:spMk id="22" creationId="{00000000-0000-0000-0000-000000000000}"/>
          </ac:spMkLst>
        </pc:spChg>
      </pc:sldChg>
      <pc:sldChg chg="addSp delSp modSp mod delAnim modAnim">
        <pc:chgData name="PHAM THI VINH" userId="3b4c3d74810adda5" providerId="LiveId" clId="{3228165B-7234-4B10-B72F-367DA660EC60}" dt="2024-10-10T00:30:59.042" v="5788" actId="207"/>
        <pc:sldMkLst>
          <pc:docMk/>
          <pc:sldMk cId="3925463392" sldId="368"/>
        </pc:sldMkLst>
        <pc:spChg chg="add mod">
          <ac:chgData name="PHAM THI VINH" userId="3b4c3d74810adda5" providerId="LiveId" clId="{3228165B-7234-4B10-B72F-367DA660EC60}" dt="2024-10-09T13:42:03.694" v="4850" actId="207"/>
          <ac:spMkLst>
            <pc:docMk/>
            <pc:sldMk cId="3925463392" sldId="368"/>
            <ac:spMk id="2" creationId="{6D39C9BF-3FED-CA14-9516-05C712DA2067}"/>
          </ac:spMkLst>
        </pc:spChg>
        <pc:spChg chg="mod">
          <ac:chgData name="PHAM THI VINH" userId="3b4c3d74810adda5" providerId="LiveId" clId="{3228165B-7234-4B10-B72F-367DA660EC60}" dt="2024-10-09T13:26:51.292" v="4720" actId="1076"/>
          <ac:spMkLst>
            <pc:docMk/>
            <pc:sldMk cId="3925463392" sldId="368"/>
            <ac:spMk id="3" creationId="{3EEB3B37-B682-5F7B-2738-E60E96334CCA}"/>
          </ac:spMkLst>
        </pc:spChg>
        <pc:spChg chg="mod">
          <ac:chgData name="PHAM THI VINH" userId="3b4c3d74810adda5" providerId="LiveId" clId="{3228165B-7234-4B10-B72F-367DA660EC60}" dt="2024-10-09T13:42:11.602" v="4851" actId="114"/>
          <ac:spMkLst>
            <pc:docMk/>
            <pc:sldMk cId="3925463392" sldId="368"/>
            <ac:spMk id="14" creationId="{D3A20B75-E4AB-42F5-91D7-AA20FB196F7D}"/>
          </ac:spMkLst>
        </pc:spChg>
        <pc:spChg chg="mod">
          <ac:chgData name="PHAM THI VINH" userId="3b4c3d74810adda5" providerId="LiveId" clId="{3228165B-7234-4B10-B72F-367DA660EC60}" dt="2024-10-09T13:25:29.191" v="4708" actId="255"/>
          <ac:spMkLst>
            <pc:docMk/>
            <pc:sldMk cId="3925463392" sldId="368"/>
            <ac:spMk id="22" creationId="{00000000-0000-0000-0000-000000000000}"/>
          </ac:spMkLst>
        </pc:spChg>
        <pc:spChg chg="mod">
          <ac:chgData name="PHAM THI VINH" userId="3b4c3d74810adda5" providerId="LiveId" clId="{3228165B-7234-4B10-B72F-367DA660EC60}" dt="2024-10-10T00:30:59.042" v="5788" actId="207"/>
          <ac:spMkLst>
            <pc:docMk/>
            <pc:sldMk cId="3925463392" sldId="368"/>
            <ac:spMk id="32" creationId="{00000000-0000-0000-0000-000000000000}"/>
          </ac:spMkLst>
        </pc:spChg>
        <pc:grpChg chg="del">
          <ac:chgData name="PHAM THI VINH" userId="3b4c3d74810adda5" providerId="LiveId" clId="{3228165B-7234-4B10-B72F-367DA660EC60}" dt="2024-10-09T13:26:41.156" v="4717" actId="478"/>
          <ac:grpSpMkLst>
            <pc:docMk/>
            <pc:sldMk cId="3925463392" sldId="368"/>
            <ac:grpSpMk id="19" creationId="{00000000-0000-0000-0000-000000000000}"/>
          </ac:grpSpMkLst>
        </pc:grpChg>
        <pc:grpChg chg="mod">
          <ac:chgData name="PHAM THI VINH" userId="3b4c3d74810adda5" providerId="LiveId" clId="{3228165B-7234-4B10-B72F-367DA660EC60}" dt="2024-10-09T13:26:43.962" v="4718" actId="1076"/>
          <ac:grpSpMkLst>
            <pc:docMk/>
            <pc:sldMk cId="3925463392" sldId="368"/>
            <ac:grpSpMk id="31" creationId="{00000000-0000-0000-0000-000000000000}"/>
          </ac:grpSpMkLst>
        </pc:grpChg>
        <pc:picChg chg="del">
          <ac:chgData name="PHAM THI VINH" userId="3b4c3d74810adda5" providerId="LiveId" clId="{3228165B-7234-4B10-B72F-367DA660EC60}" dt="2024-10-08T10:48:02.541" v="1135" actId="478"/>
          <ac:picMkLst>
            <pc:docMk/>
            <pc:sldMk cId="3925463392" sldId="368"/>
            <ac:picMk id="17" creationId="{00000000-0000-0000-0000-000000000000}"/>
          </ac:picMkLst>
        </pc:picChg>
      </pc:sldChg>
      <pc:sldChg chg="addSp delSp modSp mod delAnim modAnim">
        <pc:chgData name="PHAM THI VINH" userId="3b4c3d74810adda5" providerId="LiveId" clId="{3228165B-7234-4B10-B72F-367DA660EC60}" dt="2024-10-09T22:38:16.441" v="5521" actId="6549"/>
        <pc:sldMkLst>
          <pc:docMk/>
          <pc:sldMk cId="2820160656" sldId="387"/>
        </pc:sldMkLst>
        <pc:spChg chg="add mod">
          <ac:chgData name="PHAM THI VINH" userId="3b4c3d74810adda5" providerId="LiveId" clId="{3228165B-7234-4B10-B72F-367DA660EC60}" dt="2024-10-09T02:36:21.205" v="3986" actId="207"/>
          <ac:spMkLst>
            <pc:docMk/>
            <pc:sldMk cId="2820160656" sldId="387"/>
            <ac:spMk id="5" creationId="{124CA740-AEBB-46C2-2179-B981077C658A}"/>
          </ac:spMkLst>
        </pc:spChg>
        <pc:spChg chg="add mod">
          <ac:chgData name="PHAM THI VINH" userId="3b4c3d74810adda5" providerId="LiveId" clId="{3228165B-7234-4B10-B72F-367DA660EC60}" dt="2024-10-08T10:48:57.004" v="1140" actId="1076"/>
          <ac:spMkLst>
            <pc:docMk/>
            <pc:sldMk cId="2820160656" sldId="387"/>
            <ac:spMk id="7" creationId="{8E84DE3C-F83C-462E-D4B5-57EB1717F0A0}"/>
          </ac:spMkLst>
        </pc:spChg>
        <pc:spChg chg="add del mod">
          <ac:chgData name="PHAM THI VINH" userId="3b4c3d74810adda5" providerId="LiveId" clId="{3228165B-7234-4B10-B72F-367DA660EC60}" dt="2024-10-08T10:48:52.675" v="1139" actId="478"/>
          <ac:spMkLst>
            <pc:docMk/>
            <pc:sldMk cId="2820160656" sldId="387"/>
            <ac:spMk id="8" creationId="{8619B1E4-8CC5-42E4-F32E-8FEFADB474EC}"/>
          </ac:spMkLst>
        </pc:spChg>
        <pc:spChg chg="add mod">
          <ac:chgData name="PHAM THI VINH" userId="3b4c3d74810adda5" providerId="LiveId" clId="{3228165B-7234-4B10-B72F-367DA660EC60}" dt="2024-10-09T22:38:16.441" v="5521" actId="6549"/>
          <ac:spMkLst>
            <pc:docMk/>
            <pc:sldMk cId="2820160656" sldId="387"/>
            <ac:spMk id="9" creationId="{CBCE04E9-EF32-65F7-2840-0F0FE118FA1C}"/>
          </ac:spMkLst>
        </pc:spChg>
        <pc:spChg chg="del">
          <ac:chgData name="PHAM THI VINH" userId="3b4c3d74810adda5" providerId="LiveId" clId="{3228165B-7234-4B10-B72F-367DA660EC60}" dt="2024-10-08T10:26:41.190" v="320" actId="478"/>
          <ac:spMkLst>
            <pc:docMk/>
            <pc:sldMk cId="2820160656" sldId="387"/>
            <ac:spMk id="19" creationId="{D3A20B75-E4AB-42F5-91D7-AA20FB196F7D}"/>
          </ac:spMkLst>
        </pc:spChg>
        <pc:spChg chg="del mod">
          <ac:chgData name="PHAM THI VINH" userId="3b4c3d74810adda5" providerId="LiveId" clId="{3228165B-7234-4B10-B72F-367DA660EC60}" dt="2024-10-08T10:37:56.010" v="775" actId="478"/>
          <ac:spMkLst>
            <pc:docMk/>
            <pc:sldMk cId="2820160656" sldId="387"/>
            <ac:spMk id="36" creationId="{39999399-3D4A-4142-8223-CA10530923A3}"/>
          </ac:spMkLst>
        </pc:spChg>
        <pc:spChg chg="del">
          <ac:chgData name="PHAM THI VINH" userId="3b4c3d74810adda5" providerId="LiveId" clId="{3228165B-7234-4B10-B72F-367DA660EC60}" dt="2024-10-08T10:36:12.003" v="770" actId="478"/>
          <ac:spMkLst>
            <pc:docMk/>
            <pc:sldMk cId="2820160656" sldId="387"/>
            <ac:spMk id="37" creationId="{08029B97-3E06-4265-B3B8-838F58B0C5D4}"/>
          </ac:spMkLst>
        </pc:spChg>
        <pc:spChg chg="del">
          <ac:chgData name="PHAM THI VINH" userId="3b4c3d74810adda5" providerId="LiveId" clId="{3228165B-7234-4B10-B72F-367DA660EC60}" dt="2024-10-08T10:36:15.044" v="771" actId="478"/>
          <ac:spMkLst>
            <pc:docMk/>
            <pc:sldMk cId="2820160656" sldId="387"/>
            <ac:spMk id="38" creationId="{D3644E1A-0BB2-4F13-91D4-F036D3167249}"/>
          </ac:spMkLst>
        </pc:spChg>
      </pc:sldChg>
      <pc:sldChg chg="modSp add mod">
        <pc:chgData name="PHAM THI VINH" userId="3b4c3d74810adda5" providerId="LiveId" clId="{3228165B-7234-4B10-B72F-367DA660EC60}" dt="2024-10-10T00:31:26.842" v="5789" actId="20577"/>
        <pc:sldMkLst>
          <pc:docMk/>
          <pc:sldMk cId="4028037068" sldId="392"/>
        </pc:sldMkLst>
        <pc:spChg chg="mod">
          <ac:chgData name="PHAM THI VINH" userId="3b4c3d74810adda5" providerId="LiveId" clId="{3228165B-7234-4B10-B72F-367DA660EC60}" dt="2024-10-08T11:03:39.955" v="1785" actId="113"/>
          <ac:spMkLst>
            <pc:docMk/>
            <pc:sldMk cId="4028037068" sldId="392"/>
            <ac:spMk id="3" creationId="{00000000-0000-0000-0000-000000000000}"/>
          </ac:spMkLst>
        </pc:spChg>
        <pc:spChg chg="mod">
          <ac:chgData name="PHAM THI VINH" userId="3b4c3d74810adda5" providerId="LiveId" clId="{3228165B-7234-4B10-B72F-367DA660EC60}" dt="2024-10-10T00:31:26.842" v="5789" actId="20577"/>
          <ac:spMkLst>
            <pc:docMk/>
            <pc:sldMk cId="4028037068" sldId="392"/>
            <ac:spMk id="4" creationId="{00000000-0000-0000-0000-000000000000}"/>
          </ac:spMkLst>
        </pc:spChg>
        <pc:spChg chg="mod">
          <ac:chgData name="PHAM THI VINH" userId="3b4c3d74810adda5" providerId="LiveId" clId="{3228165B-7234-4B10-B72F-367DA660EC60}" dt="2024-10-08T11:03:14.649" v="1780" actId="14100"/>
          <ac:spMkLst>
            <pc:docMk/>
            <pc:sldMk cId="4028037068" sldId="392"/>
            <ac:spMk id="19" creationId="{D3A20B75-E4AB-42F5-91D7-AA20FB196F7D}"/>
          </ac:spMkLst>
        </pc:spChg>
        <pc:spChg chg="mod">
          <ac:chgData name="PHAM THI VINH" userId="3b4c3d74810adda5" providerId="LiveId" clId="{3228165B-7234-4B10-B72F-367DA660EC60}" dt="2024-10-08T11:03:46.398" v="1787" actId="113"/>
          <ac:spMkLst>
            <pc:docMk/>
            <pc:sldMk cId="4028037068" sldId="392"/>
            <ac:spMk id="36" creationId="{00000000-0000-0000-0000-000000000000}"/>
          </ac:spMkLst>
        </pc:spChg>
        <pc:spChg chg="mod">
          <ac:chgData name="PHAM THI VINH" userId="3b4c3d74810adda5" providerId="LiveId" clId="{3228165B-7234-4B10-B72F-367DA660EC60}" dt="2024-10-08T11:03:26.913" v="1783" actId="1076"/>
          <ac:spMkLst>
            <pc:docMk/>
            <pc:sldMk cId="4028037068" sldId="392"/>
            <ac:spMk id="37" creationId="{00000000-0000-0000-0000-000000000000}"/>
          </ac:spMkLst>
        </pc:spChg>
        <pc:spChg chg="mod">
          <ac:chgData name="PHAM THI VINH" userId="3b4c3d74810adda5" providerId="LiveId" clId="{3228165B-7234-4B10-B72F-367DA660EC60}" dt="2024-10-08T11:03:50.014" v="1788" actId="113"/>
          <ac:spMkLst>
            <pc:docMk/>
            <pc:sldMk cId="4028037068" sldId="392"/>
            <ac:spMk id="38" creationId="{00000000-0000-0000-0000-000000000000}"/>
          </ac:spMkLst>
        </pc:spChg>
      </pc:sldChg>
      <pc:sldChg chg="delSp modSp add mod delAnim">
        <pc:chgData name="PHAM THI VINH" userId="3b4c3d74810adda5" providerId="LiveId" clId="{3228165B-7234-4B10-B72F-367DA660EC60}" dt="2024-10-09T22:36:12.894" v="5511" actId="1076"/>
        <pc:sldMkLst>
          <pc:docMk/>
          <pc:sldMk cId="2864639419" sldId="394"/>
        </pc:sldMkLst>
        <pc:spChg chg="mod">
          <ac:chgData name="PHAM THI VINH" userId="3b4c3d74810adda5" providerId="LiveId" clId="{3228165B-7234-4B10-B72F-367DA660EC60}" dt="2024-10-08T14:59:02.448" v="2621" actId="2710"/>
          <ac:spMkLst>
            <pc:docMk/>
            <pc:sldMk cId="2864639419" sldId="394"/>
            <ac:spMk id="19" creationId="{3B5D284E-6B30-4092-A499-5E70AB0822E2}"/>
          </ac:spMkLst>
        </pc:spChg>
        <pc:spChg chg="mod">
          <ac:chgData name="PHAM THI VINH" userId="3b4c3d74810adda5" providerId="LiveId" clId="{3228165B-7234-4B10-B72F-367DA660EC60}" dt="2024-10-08T14:59:11.735" v="2623" actId="1076"/>
          <ac:spMkLst>
            <pc:docMk/>
            <pc:sldMk cId="2864639419" sldId="394"/>
            <ac:spMk id="20" creationId="{BFA8C9C8-A7C2-43F7-B804-3397739FDEBD}"/>
          </ac:spMkLst>
        </pc:spChg>
        <pc:spChg chg="mod topLvl">
          <ac:chgData name="PHAM THI VINH" userId="3b4c3d74810adda5" providerId="LiveId" clId="{3228165B-7234-4B10-B72F-367DA660EC60}" dt="2024-10-09T22:36:12.894" v="5511" actId="1076"/>
          <ac:spMkLst>
            <pc:docMk/>
            <pc:sldMk cId="2864639419" sldId="394"/>
            <ac:spMk id="32" creationId="{00000000-0000-0000-0000-000000000000}"/>
          </ac:spMkLst>
        </pc:spChg>
        <pc:spChg chg="del topLvl">
          <ac:chgData name="PHAM THI VINH" userId="3b4c3d74810adda5" providerId="LiveId" clId="{3228165B-7234-4B10-B72F-367DA660EC60}" dt="2024-10-09T22:35:56.212" v="5505" actId="478"/>
          <ac:spMkLst>
            <pc:docMk/>
            <pc:sldMk cId="2864639419" sldId="394"/>
            <ac:spMk id="33" creationId="{00000000-0000-0000-0000-000000000000}"/>
          </ac:spMkLst>
        </pc:spChg>
        <pc:spChg chg="del">
          <ac:chgData name="PHAM THI VINH" userId="3b4c3d74810adda5" providerId="LiveId" clId="{3228165B-7234-4B10-B72F-367DA660EC60}" dt="2024-10-09T22:35:53.261" v="5504" actId="478"/>
          <ac:spMkLst>
            <pc:docMk/>
            <pc:sldMk cId="2864639419" sldId="394"/>
            <ac:spMk id="34" creationId="{00000000-0000-0000-0000-000000000000}"/>
          </ac:spMkLst>
        </pc:spChg>
        <pc:grpChg chg="del mod">
          <ac:chgData name="PHAM THI VINH" userId="3b4c3d74810adda5" providerId="LiveId" clId="{3228165B-7234-4B10-B72F-367DA660EC60}" dt="2024-10-08T13:57:01.234" v="2031" actId="478"/>
          <ac:grpSpMkLst>
            <pc:docMk/>
            <pc:sldMk cId="2864639419" sldId="394"/>
            <ac:grpSpMk id="14" creationId="{00000000-0000-0000-0000-000000000000}"/>
          </ac:grpSpMkLst>
        </pc:grpChg>
        <pc:grpChg chg="del mod">
          <ac:chgData name="PHAM THI VINH" userId="3b4c3d74810adda5" providerId="LiveId" clId="{3228165B-7234-4B10-B72F-367DA660EC60}" dt="2024-10-09T22:35:56.212" v="5505" actId="478"/>
          <ac:grpSpMkLst>
            <pc:docMk/>
            <pc:sldMk cId="2864639419" sldId="394"/>
            <ac:grpSpMk id="31" creationId="{00000000-0000-0000-0000-000000000000}"/>
          </ac:grpSpMkLst>
        </pc:grpChg>
      </pc:sldChg>
      <pc:sldChg chg="add del">
        <pc:chgData name="PHAM THI VINH" userId="3b4c3d74810adda5" providerId="LiveId" clId="{3228165B-7234-4B10-B72F-367DA660EC60}" dt="2024-10-08T14:14:25.671" v="2515" actId="47"/>
        <pc:sldMkLst>
          <pc:docMk/>
          <pc:sldMk cId="1400724526" sldId="399"/>
        </pc:sldMkLst>
      </pc:sldChg>
      <pc:sldChg chg="add del setBg">
        <pc:chgData name="PHAM THI VINH" userId="3b4c3d74810adda5" providerId="LiveId" clId="{3228165B-7234-4B10-B72F-367DA660EC60}" dt="2024-10-08T14:15:24.372" v="2520" actId="47"/>
        <pc:sldMkLst>
          <pc:docMk/>
          <pc:sldMk cId="2602900954" sldId="403"/>
        </pc:sldMkLst>
      </pc:sldChg>
      <pc:sldChg chg="modSp add mod modAnim">
        <pc:chgData name="PHAM THI VINH" userId="3b4c3d74810adda5" providerId="LiveId" clId="{3228165B-7234-4B10-B72F-367DA660EC60}" dt="2024-10-09T15:59:53.231" v="4897"/>
        <pc:sldMkLst>
          <pc:docMk/>
          <pc:sldMk cId="4127548202" sldId="404"/>
        </pc:sldMkLst>
        <pc:grpChg chg="mod">
          <ac:chgData name="PHAM THI VINH" userId="3b4c3d74810adda5" providerId="LiveId" clId="{3228165B-7234-4B10-B72F-367DA660EC60}" dt="2024-10-09T15:59:36.582" v="4892" actId="1076"/>
          <ac:grpSpMkLst>
            <pc:docMk/>
            <pc:sldMk cId="4127548202" sldId="404"/>
            <ac:grpSpMk id="17" creationId="{00000000-0000-0000-0000-000000000000}"/>
          </ac:grpSpMkLst>
        </pc:grpChg>
        <pc:grpChg chg="mod">
          <ac:chgData name="PHAM THI VINH" userId="3b4c3d74810adda5" providerId="LiveId" clId="{3228165B-7234-4B10-B72F-367DA660EC60}" dt="2024-10-09T15:59:36.582" v="4892" actId="1076"/>
          <ac:grpSpMkLst>
            <pc:docMk/>
            <pc:sldMk cId="4127548202" sldId="404"/>
            <ac:grpSpMk id="19" creationId="{00000000-0000-0000-0000-000000000000}"/>
          </ac:grpSpMkLst>
        </pc:grpChg>
        <pc:picChg chg="mod">
          <ac:chgData name="PHAM THI VINH" userId="3b4c3d74810adda5" providerId="LiveId" clId="{3228165B-7234-4B10-B72F-367DA660EC60}" dt="2024-10-09T15:59:36.582" v="4892" actId="1076"/>
          <ac:picMkLst>
            <pc:docMk/>
            <pc:sldMk cId="4127548202" sldId="404"/>
            <ac:picMk id="4" creationId="{00000000-0000-0000-0000-000000000000}"/>
          </ac:picMkLst>
        </pc:picChg>
        <pc:picChg chg="mod">
          <ac:chgData name="PHAM THI VINH" userId="3b4c3d74810adda5" providerId="LiveId" clId="{3228165B-7234-4B10-B72F-367DA660EC60}" dt="2024-10-09T15:59:36.582" v="4892" actId="1076"/>
          <ac:picMkLst>
            <pc:docMk/>
            <pc:sldMk cId="4127548202" sldId="404"/>
            <ac:picMk id="43" creationId="{00000000-0000-0000-0000-000000000000}"/>
          </ac:picMkLst>
        </pc:picChg>
      </pc:sldChg>
      <pc:sldChg chg="add del ord">
        <pc:chgData name="PHAM THI VINH" userId="3b4c3d74810adda5" providerId="LiveId" clId="{3228165B-7234-4B10-B72F-367DA660EC60}" dt="2024-10-08T14:58:39.336" v="2619" actId="47"/>
        <pc:sldMkLst>
          <pc:docMk/>
          <pc:sldMk cId="4249026681" sldId="411"/>
        </pc:sldMkLst>
      </pc:sldChg>
      <pc:sldChg chg="delSp modSp add del mod setBg delAnim">
        <pc:chgData name="PHAM THI VINH" userId="3b4c3d74810adda5" providerId="LiveId" clId="{3228165B-7234-4B10-B72F-367DA660EC60}" dt="2024-10-09T22:23:42.158" v="5155" actId="1076"/>
        <pc:sldMkLst>
          <pc:docMk/>
          <pc:sldMk cId="3391736077" sldId="413"/>
        </pc:sldMkLst>
        <pc:spChg chg="mod">
          <ac:chgData name="PHAM THI VINH" userId="3b4c3d74810adda5" providerId="LiveId" clId="{3228165B-7234-4B10-B72F-367DA660EC60}" dt="2024-10-09T13:30:08.203" v="4839" actId="1076"/>
          <ac:spMkLst>
            <pc:docMk/>
            <pc:sldMk cId="3391736077" sldId="413"/>
            <ac:spMk id="2" creationId="{00000000-0000-0000-0000-000000000000}"/>
          </ac:spMkLst>
        </pc:spChg>
        <pc:spChg chg="del">
          <ac:chgData name="PHAM THI VINH" userId="3b4c3d74810adda5" providerId="LiveId" clId="{3228165B-7234-4B10-B72F-367DA660EC60}" dt="2024-10-09T13:29:12.905" v="4827" actId="478"/>
          <ac:spMkLst>
            <pc:docMk/>
            <pc:sldMk cId="3391736077" sldId="413"/>
            <ac:spMk id="5" creationId="{65B59412-B941-D8B3-66C9-759B26FC09CE}"/>
          </ac:spMkLst>
        </pc:spChg>
        <pc:spChg chg="mod">
          <ac:chgData name="PHAM THI VINH" userId="3b4c3d74810adda5" providerId="LiveId" clId="{3228165B-7234-4B10-B72F-367DA660EC60}" dt="2024-10-09T22:23:42.158" v="5155" actId="1076"/>
          <ac:spMkLst>
            <pc:docMk/>
            <pc:sldMk cId="3391736077" sldId="413"/>
            <ac:spMk id="6" creationId="{917E07E6-18FE-864A-44ED-BAB3D63DC229}"/>
          </ac:spMkLst>
        </pc:spChg>
        <pc:spChg chg="del mod">
          <ac:chgData name="PHAM THI VINH" userId="3b4c3d74810adda5" providerId="LiveId" clId="{3228165B-7234-4B10-B72F-367DA660EC60}" dt="2024-10-09T13:28:53.735" v="4823" actId="478"/>
          <ac:spMkLst>
            <pc:docMk/>
            <pc:sldMk cId="3391736077" sldId="413"/>
            <ac:spMk id="48" creationId="{00000000-0000-0000-0000-000000000000}"/>
          </ac:spMkLst>
        </pc:spChg>
        <pc:picChg chg="del">
          <ac:chgData name="PHAM THI VINH" userId="3b4c3d74810adda5" providerId="LiveId" clId="{3228165B-7234-4B10-B72F-367DA660EC60}" dt="2024-10-09T13:29:49.051" v="4834" actId="478"/>
          <ac:picMkLst>
            <pc:docMk/>
            <pc:sldMk cId="3391736077" sldId="413"/>
            <ac:picMk id="47" creationId="{00000000-0000-0000-0000-000000000000}"/>
          </ac:picMkLst>
        </pc:picChg>
      </pc:sldChg>
      <pc:sldChg chg="modSp add mod">
        <pc:chgData name="PHAM THI VINH" userId="3b4c3d74810adda5" providerId="LiveId" clId="{3228165B-7234-4B10-B72F-367DA660EC60}" dt="2024-10-09T13:15:09.573" v="4250" actId="1076"/>
        <pc:sldMkLst>
          <pc:docMk/>
          <pc:sldMk cId="902086920" sldId="421"/>
        </pc:sldMkLst>
        <pc:spChg chg="mod">
          <ac:chgData name="PHAM THI VINH" userId="3b4c3d74810adda5" providerId="LiveId" clId="{3228165B-7234-4B10-B72F-367DA660EC60}" dt="2024-10-09T13:14:56.580" v="4246" actId="113"/>
          <ac:spMkLst>
            <pc:docMk/>
            <pc:sldMk cId="902086920" sldId="421"/>
            <ac:spMk id="3" creationId="{00000000-0000-0000-0000-000000000000}"/>
          </ac:spMkLst>
        </pc:spChg>
        <pc:spChg chg="mod">
          <ac:chgData name="PHAM THI VINH" userId="3b4c3d74810adda5" providerId="LiveId" clId="{3228165B-7234-4B10-B72F-367DA660EC60}" dt="2024-10-09T13:15:09.573" v="4250" actId="1076"/>
          <ac:spMkLst>
            <pc:docMk/>
            <pc:sldMk cId="902086920" sldId="421"/>
            <ac:spMk id="16" creationId="{00000000-0000-0000-0000-000000000000}"/>
          </ac:spMkLst>
        </pc:spChg>
      </pc:sldChg>
      <pc:sldChg chg="modSp mod">
        <pc:chgData name="PHAM THI VINH" userId="3b4c3d74810adda5" providerId="LiveId" clId="{3228165B-7234-4B10-B72F-367DA660EC60}" dt="2024-10-09T14:49:45.241" v="4880" actId="1076"/>
        <pc:sldMkLst>
          <pc:docMk/>
          <pc:sldMk cId="2331671306" sldId="423"/>
        </pc:sldMkLst>
        <pc:spChg chg="mod">
          <ac:chgData name="PHAM THI VINH" userId="3b4c3d74810adda5" providerId="LiveId" clId="{3228165B-7234-4B10-B72F-367DA660EC60}" dt="2024-10-09T14:49:45.241" v="4880" actId="1076"/>
          <ac:spMkLst>
            <pc:docMk/>
            <pc:sldMk cId="2331671306" sldId="423"/>
            <ac:spMk id="21" creationId="{00000000-0000-0000-0000-000000000000}"/>
          </ac:spMkLst>
        </pc:spChg>
        <pc:picChg chg="mod">
          <ac:chgData name="PHAM THI VINH" userId="3b4c3d74810adda5" providerId="LiveId" clId="{3228165B-7234-4B10-B72F-367DA660EC60}" dt="2024-10-09T14:49:31.073" v="4877" actId="1076"/>
          <ac:picMkLst>
            <pc:docMk/>
            <pc:sldMk cId="2331671306" sldId="423"/>
            <ac:picMk id="18" creationId="{00000000-0000-0000-0000-000000000000}"/>
          </ac:picMkLst>
        </pc:picChg>
      </pc:sldChg>
      <pc:sldChg chg="addSp delSp modSp add del mod">
        <pc:chgData name="PHAM THI VINH" userId="3b4c3d74810adda5" providerId="LiveId" clId="{3228165B-7234-4B10-B72F-367DA660EC60}" dt="2024-10-09T04:28:28.129" v="3995" actId="47"/>
        <pc:sldMkLst>
          <pc:docMk/>
          <pc:sldMk cId="879976900" sldId="483"/>
        </pc:sldMkLst>
        <pc:picChg chg="add del mod">
          <ac:chgData name="PHAM THI VINH" userId="3b4c3d74810adda5" providerId="LiveId" clId="{3228165B-7234-4B10-B72F-367DA660EC60}" dt="2024-10-08T14:23:49.365" v="2546" actId="478"/>
          <ac:picMkLst>
            <pc:docMk/>
            <pc:sldMk cId="879976900" sldId="483"/>
            <ac:picMk id="2" creationId="{49456831-9820-925C-EFEF-F9D1A729BE8A}"/>
          </ac:picMkLst>
        </pc:picChg>
      </pc:sldChg>
      <pc:sldChg chg="modSp add del mod">
        <pc:chgData name="PHAM THI VINH" userId="3b4c3d74810adda5" providerId="LiveId" clId="{3228165B-7234-4B10-B72F-367DA660EC60}" dt="2024-10-09T04:28:30.119" v="3996" actId="47"/>
        <pc:sldMkLst>
          <pc:docMk/>
          <pc:sldMk cId="2199100110" sldId="484"/>
        </pc:sldMkLst>
        <pc:spChg chg="mod">
          <ac:chgData name="PHAM THI VINH" userId="3b4c3d74810adda5" providerId="LiveId" clId="{3228165B-7234-4B10-B72F-367DA660EC60}" dt="2024-10-08T14:30:43.110" v="2574" actId="14100"/>
          <ac:spMkLst>
            <pc:docMk/>
            <pc:sldMk cId="2199100110" sldId="484"/>
            <ac:spMk id="2" creationId="{00000000-0000-0000-0000-000000000000}"/>
          </ac:spMkLst>
        </pc:spChg>
        <pc:spChg chg="mod">
          <ac:chgData name="PHAM THI VINH" userId="3b4c3d74810adda5" providerId="LiveId" clId="{3228165B-7234-4B10-B72F-367DA660EC60}" dt="2024-10-08T14:30:51.152" v="2577" actId="113"/>
          <ac:spMkLst>
            <pc:docMk/>
            <pc:sldMk cId="2199100110" sldId="484"/>
            <ac:spMk id="37" creationId="{00000000-0000-0000-0000-000000000000}"/>
          </ac:spMkLst>
        </pc:spChg>
      </pc:sldChg>
      <pc:sldChg chg="modSp add del mod">
        <pc:chgData name="PHAM THI VINH" userId="3b4c3d74810adda5" providerId="LiveId" clId="{3228165B-7234-4B10-B72F-367DA660EC60}" dt="2024-10-09T04:28:31.208" v="3997" actId="47"/>
        <pc:sldMkLst>
          <pc:docMk/>
          <pc:sldMk cId="305274392" sldId="485"/>
        </pc:sldMkLst>
        <pc:spChg chg="mod">
          <ac:chgData name="PHAM THI VINH" userId="3b4c3d74810adda5" providerId="LiveId" clId="{3228165B-7234-4B10-B72F-367DA660EC60}" dt="2024-10-08T14:31:01.423" v="2579" actId="1076"/>
          <ac:spMkLst>
            <pc:docMk/>
            <pc:sldMk cId="305274392" sldId="485"/>
            <ac:spMk id="2" creationId="{00000000-0000-0000-0000-000000000000}"/>
          </ac:spMkLst>
        </pc:spChg>
        <pc:spChg chg="mod">
          <ac:chgData name="PHAM THI VINH" userId="3b4c3d74810adda5" providerId="LiveId" clId="{3228165B-7234-4B10-B72F-367DA660EC60}" dt="2024-10-08T14:31:16.793" v="2583" actId="113"/>
          <ac:spMkLst>
            <pc:docMk/>
            <pc:sldMk cId="305274392" sldId="485"/>
            <ac:spMk id="3" creationId="{00000000-0000-0000-0000-000000000000}"/>
          </ac:spMkLst>
        </pc:spChg>
      </pc:sldChg>
      <pc:sldChg chg="modSp add del mod">
        <pc:chgData name="PHAM THI VINH" userId="3b4c3d74810adda5" providerId="LiveId" clId="{3228165B-7234-4B10-B72F-367DA660EC60}" dt="2024-10-09T04:28:33.220" v="3998" actId="47"/>
        <pc:sldMkLst>
          <pc:docMk/>
          <pc:sldMk cId="3278210666" sldId="486"/>
        </pc:sldMkLst>
        <pc:spChg chg="mod">
          <ac:chgData name="PHAM THI VINH" userId="3b4c3d74810adda5" providerId="LiveId" clId="{3228165B-7234-4B10-B72F-367DA660EC60}" dt="2024-10-08T14:31:36.305" v="2587" actId="1076"/>
          <ac:spMkLst>
            <pc:docMk/>
            <pc:sldMk cId="3278210666" sldId="486"/>
            <ac:spMk id="2" creationId="{00000000-0000-0000-0000-000000000000}"/>
          </ac:spMkLst>
        </pc:spChg>
        <pc:spChg chg="mod">
          <ac:chgData name="PHAM THI VINH" userId="3b4c3d74810adda5" providerId="LiveId" clId="{3228165B-7234-4B10-B72F-367DA660EC60}" dt="2024-10-08T14:31:44.486" v="2589" actId="113"/>
          <ac:spMkLst>
            <pc:docMk/>
            <pc:sldMk cId="3278210666" sldId="486"/>
            <ac:spMk id="3" creationId="{00000000-0000-0000-0000-000000000000}"/>
          </ac:spMkLst>
        </pc:spChg>
      </pc:sldChg>
      <pc:sldChg chg="add del">
        <pc:chgData name="PHAM THI VINH" userId="3b4c3d74810adda5" providerId="LiveId" clId="{3228165B-7234-4B10-B72F-367DA660EC60}" dt="2024-10-09T04:28:34.628" v="3999" actId="47"/>
        <pc:sldMkLst>
          <pc:docMk/>
          <pc:sldMk cId="69401239" sldId="487"/>
        </pc:sldMkLst>
      </pc:sldChg>
      <pc:sldChg chg="modSp add del mod">
        <pc:chgData name="PHAM THI VINH" userId="3b4c3d74810adda5" providerId="LiveId" clId="{3228165B-7234-4B10-B72F-367DA660EC60}" dt="2024-10-09T04:28:36.567" v="4000" actId="47"/>
        <pc:sldMkLst>
          <pc:docMk/>
          <pc:sldMk cId="1642724330" sldId="488"/>
        </pc:sldMkLst>
        <pc:spChg chg="mod">
          <ac:chgData name="PHAM THI VINH" userId="3b4c3d74810adda5" providerId="LiveId" clId="{3228165B-7234-4B10-B72F-367DA660EC60}" dt="2024-10-08T14:32:11.795" v="2595" actId="1076"/>
          <ac:spMkLst>
            <pc:docMk/>
            <pc:sldMk cId="1642724330" sldId="488"/>
            <ac:spMk id="2" creationId="{00000000-0000-0000-0000-000000000000}"/>
          </ac:spMkLst>
        </pc:spChg>
        <pc:spChg chg="mod">
          <ac:chgData name="PHAM THI VINH" userId="3b4c3d74810adda5" providerId="LiveId" clId="{3228165B-7234-4B10-B72F-367DA660EC60}" dt="2024-10-08T14:32:16.176" v="2596" actId="1076"/>
          <ac:spMkLst>
            <pc:docMk/>
            <pc:sldMk cId="1642724330" sldId="488"/>
            <ac:spMk id="3" creationId="{00000000-0000-0000-0000-000000000000}"/>
          </ac:spMkLst>
        </pc:spChg>
      </pc:sldChg>
      <pc:sldChg chg="addSp delSp modSp mod modAnim">
        <pc:chgData name="PHAM THI VINH" userId="3b4c3d74810adda5" providerId="LiveId" clId="{3228165B-7234-4B10-B72F-367DA660EC60}" dt="2024-10-08T16:09:26.880" v="2943" actId="14100"/>
        <pc:sldMkLst>
          <pc:docMk/>
          <pc:sldMk cId="1999037156" sldId="492"/>
        </pc:sldMkLst>
        <pc:spChg chg="mod">
          <ac:chgData name="PHAM THI VINH" userId="3b4c3d74810adda5" providerId="LiveId" clId="{3228165B-7234-4B10-B72F-367DA660EC60}" dt="2024-10-08T16:09:26.880" v="2943" actId="14100"/>
          <ac:spMkLst>
            <pc:docMk/>
            <pc:sldMk cId="1999037156" sldId="492"/>
            <ac:spMk id="2" creationId="{CDA7C214-2292-B0C3-8D33-C9FBA4B173C1}"/>
          </ac:spMkLst>
        </pc:spChg>
        <pc:spChg chg="add del mod">
          <ac:chgData name="PHAM THI VINH" userId="3b4c3d74810adda5" providerId="LiveId" clId="{3228165B-7234-4B10-B72F-367DA660EC60}" dt="2024-10-08T15:19:24.876" v="2636" actId="478"/>
          <ac:spMkLst>
            <pc:docMk/>
            <pc:sldMk cId="1999037156" sldId="492"/>
            <ac:spMk id="4" creationId="{40D07D50-88CE-59FD-D25E-8623FA7938CF}"/>
          </ac:spMkLst>
        </pc:spChg>
        <pc:spChg chg="add del mod">
          <ac:chgData name="PHAM THI VINH" userId="3b4c3d74810adda5" providerId="LiveId" clId="{3228165B-7234-4B10-B72F-367DA660EC60}" dt="2024-10-08T15:20:54.903" v="2643" actId="478"/>
          <ac:spMkLst>
            <pc:docMk/>
            <pc:sldMk cId="1999037156" sldId="492"/>
            <ac:spMk id="6" creationId="{3BE801B0-248E-575B-7267-E546BAA44BB1}"/>
          </ac:spMkLst>
        </pc:spChg>
        <pc:spChg chg="add del mod">
          <ac:chgData name="PHAM THI VINH" userId="3b4c3d74810adda5" providerId="LiveId" clId="{3228165B-7234-4B10-B72F-367DA660EC60}" dt="2024-10-08T15:22:03.543" v="2648" actId="478"/>
          <ac:spMkLst>
            <pc:docMk/>
            <pc:sldMk cId="1999037156" sldId="492"/>
            <ac:spMk id="8" creationId="{1B8CDC78-23A1-55F1-3267-2BC400276A04}"/>
          </ac:spMkLst>
        </pc:spChg>
        <pc:picChg chg="add mod">
          <ac:chgData name="PHAM THI VINH" userId="3b4c3d74810adda5" providerId="LiveId" clId="{3228165B-7234-4B10-B72F-367DA660EC60}" dt="2024-10-08T16:09:10.064" v="2940" actId="14100"/>
          <ac:picMkLst>
            <pc:docMk/>
            <pc:sldMk cId="1999037156" sldId="492"/>
            <ac:picMk id="3" creationId="{ECF87FD1-4DBC-2B63-9483-FDADA04A6277}"/>
          </ac:picMkLst>
        </pc:picChg>
      </pc:sldChg>
      <pc:sldChg chg="addSp modSp mod">
        <pc:chgData name="PHAM THI VINH" userId="3b4c3d74810adda5" providerId="LiveId" clId="{3228165B-7234-4B10-B72F-367DA660EC60}" dt="2024-10-09T22:16:12.118" v="5049" actId="20577"/>
        <pc:sldMkLst>
          <pc:docMk/>
          <pc:sldMk cId="310622821" sldId="495"/>
        </pc:sldMkLst>
        <pc:spChg chg="mod">
          <ac:chgData name="PHAM THI VINH" userId="3b4c3d74810adda5" providerId="LiveId" clId="{3228165B-7234-4B10-B72F-367DA660EC60}" dt="2024-10-09T22:15:48.830" v="5041" actId="207"/>
          <ac:spMkLst>
            <pc:docMk/>
            <pc:sldMk cId="310622821" sldId="495"/>
            <ac:spMk id="5" creationId="{9E494EF7-AB59-8306-DB8A-BDC01B1020F8}"/>
          </ac:spMkLst>
        </pc:spChg>
        <pc:spChg chg="mod">
          <ac:chgData name="PHAM THI VINH" userId="3b4c3d74810adda5" providerId="LiveId" clId="{3228165B-7234-4B10-B72F-367DA660EC60}" dt="2024-10-09T22:15:53.079" v="5043" actId="20577"/>
          <ac:spMkLst>
            <pc:docMk/>
            <pc:sldMk cId="310622821" sldId="495"/>
            <ac:spMk id="559" creationId="{00000000-0000-0000-0000-000000000000}"/>
          </ac:spMkLst>
        </pc:spChg>
        <pc:spChg chg="mod">
          <ac:chgData name="PHAM THI VINH" userId="3b4c3d74810adda5" providerId="LiveId" clId="{3228165B-7234-4B10-B72F-367DA660EC60}" dt="2024-10-09T22:16:01.368" v="5045" actId="20577"/>
          <ac:spMkLst>
            <pc:docMk/>
            <pc:sldMk cId="310622821" sldId="495"/>
            <ac:spMk id="561" creationId="{00000000-0000-0000-0000-000000000000}"/>
          </ac:spMkLst>
        </pc:spChg>
        <pc:spChg chg="mod">
          <ac:chgData name="PHAM THI VINH" userId="3b4c3d74810adda5" providerId="LiveId" clId="{3228165B-7234-4B10-B72F-367DA660EC60}" dt="2024-10-09T02:13:40.295" v="3846" actId="113"/>
          <ac:spMkLst>
            <pc:docMk/>
            <pc:sldMk cId="310622821" sldId="495"/>
            <ac:spMk id="567" creationId="{00000000-0000-0000-0000-000000000000}"/>
          </ac:spMkLst>
        </pc:spChg>
        <pc:spChg chg="mod">
          <ac:chgData name="PHAM THI VINH" userId="3b4c3d74810adda5" providerId="LiveId" clId="{3228165B-7234-4B10-B72F-367DA660EC60}" dt="2024-10-09T22:16:12.118" v="5049" actId="20577"/>
          <ac:spMkLst>
            <pc:docMk/>
            <pc:sldMk cId="310622821" sldId="495"/>
            <ac:spMk id="572" creationId="{00000000-0000-0000-0000-000000000000}"/>
          </ac:spMkLst>
        </pc:spChg>
        <pc:picChg chg="add mod">
          <ac:chgData name="PHAM THI VINH" userId="3b4c3d74810adda5" providerId="LiveId" clId="{3228165B-7234-4B10-B72F-367DA660EC60}" dt="2024-10-09T22:15:10.212" v="5017"/>
          <ac:picMkLst>
            <pc:docMk/>
            <pc:sldMk cId="310622821" sldId="495"/>
            <ac:picMk id="4" creationId="{D9D59232-A04B-851A-7877-2746AE1EDAB3}"/>
          </ac:picMkLst>
        </pc:picChg>
      </pc:sldChg>
      <pc:sldChg chg="modSp mod ord">
        <pc:chgData name="PHAM THI VINH" userId="3b4c3d74810adda5" providerId="LiveId" clId="{3228165B-7234-4B10-B72F-367DA660EC60}" dt="2024-10-09T13:24:57.985" v="4707" actId="114"/>
        <pc:sldMkLst>
          <pc:docMk/>
          <pc:sldMk cId="2635094952" sldId="497"/>
        </pc:sldMkLst>
        <pc:graphicFrameChg chg="modGraphic">
          <ac:chgData name="PHAM THI VINH" userId="3b4c3d74810adda5" providerId="LiveId" clId="{3228165B-7234-4B10-B72F-367DA660EC60}" dt="2024-10-09T13:24:57.985" v="4707" actId="114"/>
          <ac:graphicFrameMkLst>
            <pc:docMk/>
            <pc:sldMk cId="2635094952" sldId="497"/>
            <ac:graphicFrameMk id="3" creationId="{11AC37E0-18A9-B1B9-6850-1838354F3550}"/>
          </ac:graphicFrameMkLst>
        </pc:graphicFrameChg>
      </pc:sldChg>
      <pc:sldChg chg="addSp modSp mod modAnim">
        <pc:chgData name="PHAM THI VINH" userId="3b4c3d74810adda5" providerId="LiveId" clId="{3228165B-7234-4B10-B72F-367DA660EC60}" dt="2024-10-09T13:53:48.729" v="4866" actId="114"/>
        <pc:sldMkLst>
          <pc:docMk/>
          <pc:sldMk cId="3488513559" sldId="498"/>
        </pc:sldMkLst>
        <pc:spChg chg="add mod">
          <ac:chgData name="PHAM THI VINH" userId="3b4c3d74810adda5" providerId="LiveId" clId="{3228165B-7234-4B10-B72F-367DA660EC60}" dt="2024-10-08T10:52:02.881" v="1234" actId="14100"/>
          <ac:spMkLst>
            <pc:docMk/>
            <pc:sldMk cId="3488513559" sldId="498"/>
            <ac:spMk id="3" creationId="{034E5D2C-3FD5-23DF-DF30-6E6A93A254A2}"/>
          </ac:spMkLst>
        </pc:spChg>
        <pc:spChg chg="add mod">
          <ac:chgData name="PHAM THI VINH" userId="3b4c3d74810adda5" providerId="LiveId" clId="{3228165B-7234-4B10-B72F-367DA660EC60}" dt="2024-10-08T10:55:39.081" v="1435" actId="14100"/>
          <ac:spMkLst>
            <pc:docMk/>
            <pc:sldMk cId="3488513559" sldId="498"/>
            <ac:spMk id="5" creationId="{2C8F5059-50EC-5A6D-1DC6-35A051195A92}"/>
          </ac:spMkLst>
        </pc:spChg>
        <pc:spChg chg="add mod">
          <ac:chgData name="PHAM THI VINH" userId="3b4c3d74810adda5" providerId="LiveId" clId="{3228165B-7234-4B10-B72F-367DA660EC60}" dt="2024-10-09T13:53:48.729" v="4866" actId="114"/>
          <ac:spMkLst>
            <pc:docMk/>
            <pc:sldMk cId="3488513559" sldId="498"/>
            <ac:spMk id="6" creationId="{6CE7FAF0-F8A8-8814-14C7-DB1E9C92C49B}"/>
          </ac:spMkLst>
        </pc:spChg>
        <pc:picChg chg="add mod">
          <ac:chgData name="PHAM THI VINH" userId="3b4c3d74810adda5" providerId="LiveId" clId="{3228165B-7234-4B10-B72F-367DA660EC60}" dt="2024-10-08T13:54:53.453" v="1997" actId="14100"/>
          <ac:picMkLst>
            <pc:docMk/>
            <pc:sldMk cId="3488513559" sldId="498"/>
            <ac:picMk id="7" creationId="{48108FFD-25A4-922A-9E7B-3743946D588E}"/>
          </ac:picMkLst>
        </pc:picChg>
      </pc:sldChg>
      <pc:sldChg chg="new del">
        <pc:chgData name="PHAM THI VINH" userId="3b4c3d74810adda5" providerId="LiveId" clId="{3228165B-7234-4B10-B72F-367DA660EC60}" dt="2024-10-08T09:48:01.242" v="18" actId="47"/>
        <pc:sldMkLst>
          <pc:docMk/>
          <pc:sldMk cId="108846551" sldId="499"/>
        </pc:sldMkLst>
      </pc:sldChg>
      <pc:sldChg chg="add del">
        <pc:chgData name="PHAM THI VINH" userId="3b4c3d74810adda5" providerId="LiveId" clId="{3228165B-7234-4B10-B72F-367DA660EC60}" dt="2024-10-08T10:24:44.245" v="319" actId="47"/>
        <pc:sldMkLst>
          <pc:docMk/>
          <pc:sldMk cId="2531807326" sldId="500"/>
        </pc:sldMkLst>
      </pc:sldChg>
      <pc:sldChg chg="add del">
        <pc:chgData name="PHAM THI VINH" userId="3b4c3d74810adda5" providerId="LiveId" clId="{3228165B-7234-4B10-B72F-367DA660EC60}" dt="2024-10-08T10:03:23.893" v="126" actId="47"/>
        <pc:sldMkLst>
          <pc:docMk/>
          <pc:sldMk cId="680752269" sldId="501"/>
        </pc:sldMkLst>
      </pc:sldChg>
      <pc:sldChg chg="add del">
        <pc:chgData name="PHAM THI VINH" userId="3b4c3d74810adda5" providerId="LiveId" clId="{3228165B-7234-4B10-B72F-367DA660EC60}" dt="2024-10-08T10:22:40.297" v="285" actId="47"/>
        <pc:sldMkLst>
          <pc:docMk/>
          <pc:sldMk cId="756313374" sldId="501"/>
        </pc:sldMkLst>
      </pc:sldChg>
      <pc:sldChg chg="add">
        <pc:chgData name="PHAM THI VINH" userId="3b4c3d74810adda5" providerId="LiveId" clId="{3228165B-7234-4B10-B72F-367DA660EC60}" dt="2024-10-08T10:22:36.508" v="284"/>
        <pc:sldMkLst>
          <pc:docMk/>
          <pc:sldMk cId="1405815517" sldId="502"/>
        </pc:sldMkLst>
      </pc:sldChg>
      <pc:sldChg chg="new del">
        <pc:chgData name="PHAM THI VINH" userId="3b4c3d74810adda5" providerId="LiveId" clId="{3228165B-7234-4B10-B72F-367DA660EC60}" dt="2024-10-08T10:55:54.969" v="1437" actId="47"/>
        <pc:sldMkLst>
          <pc:docMk/>
          <pc:sldMk cId="438444362" sldId="503"/>
        </pc:sldMkLst>
      </pc:sldChg>
      <pc:sldChg chg="addSp modSp new mod">
        <pc:chgData name="PHAM THI VINH" userId="3b4c3d74810adda5" providerId="LiveId" clId="{3228165B-7234-4B10-B72F-367DA660EC60}" dt="2024-10-09T22:36:33.739" v="5512" actId="114"/>
        <pc:sldMkLst>
          <pc:docMk/>
          <pc:sldMk cId="3107286259" sldId="503"/>
        </pc:sldMkLst>
        <pc:spChg chg="add mod">
          <ac:chgData name="PHAM THI VINH" userId="3b4c3d74810adda5" providerId="LiveId" clId="{3228165B-7234-4B10-B72F-367DA660EC60}" dt="2024-10-09T22:36:33.739" v="5512" actId="114"/>
          <ac:spMkLst>
            <pc:docMk/>
            <pc:sldMk cId="3107286259" sldId="503"/>
            <ac:spMk id="3" creationId="{0F7CB017-39D1-392D-16FA-FAD8ADE60A12}"/>
          </ac:spMkLst>
        </pc:spChg>
        <pc:graphicFrameChg chg="add mod modGraphic">
          <ac:chgData name="PHAM THI VINH" userId="3b4c3d74810adda5" providerId="LiveId" clId="{3228165B-7234-4B10-B72F-367DA660EC60}" dt="2024-10-09T17:18:34.138" v="4916" actId="20577"/>
          <ac:graphicFrameMkLst>
            <pc:docMk/>
            <pc:sldMk cId="3107286259" sldId="503"/>
            <ac:graphicFrameMk id="4" creationId="{756F0421-1E32-5021-2826-F58CE9018790}"/>
          </ac:graphicFrameMkLst>
        </pc:graphicFrameChg>
      </pc:sldChg>
      <pc:sldChg chg="new del">
        <pc:chgData name="PHAM THI VINH" userId="3b4c3d74810adda5" providerId="LiveId" clId="{3228165B-7234-4B10-B72F-367DA660EC60}" dt="2024-10-08T13:17:30.870" v="1886" actId="47"/>
        <pc:sldMkLst>
          <pc:docMk/>
          <pc:sldMk cId="2042228960" sldId="504"/>
        </pc:sldMkLst>
      </pc:sldChg>
      <pc:sldChg chg="new del">
        <pc:chgData name="PHAM THI VINH" userId="3b4c3d74810adda5" providerId="LiveId" clId="{3228165B-7234-4B10-B72F-367DA660EC60}" dt="2024-10-08T11:01:33.035" v="1726" actId="47"/>
        <pc:sldMkLst>
          <pc:docMk/>
          <pc:sldMk cId="2542719732" sldId="504"/>
        </pc:sldMkLst>
      </pc:sldChg>
      <pc:sldChg chg="addSp delSp modSp new del mod">
        <pc:chgData name="PHAM THI VINH" userId="3b4c3d74810adda5" providerId="LiveId" clId="{3228165B-7234-4B10-B72F-367DA660EC60}" dt="2024-10-08T13:53:40.005" v="1989" actId="47"/>
        <pc:sldMkLst>
          <pc:docMk/>
          <pc:sldMk cId="3143184440" sldId="504"/>
        </pc:sldMkLst>
        <pc:spChg chg="del">
          <ac:chgData name="PHAM THI VINH" userId="3b4c3d74810adda5" providerId="LiveId" clId="{3228165B-7234-4B10-B72F-367DA660EC60}" dt="2024-10-08T13:49:24.601" v="1905" actId="478"/>
          <ac:spMkLst>
            <pc:docMk/>
            <pc:sldMk cId="3143184440" sldId="504"/>
            <ac:spMk id="2" creationId="{FBFC78A6-516F-28D8-1918-14A765659D09}"/>
          </ac:spMkLst>
        </pc:spChg>
        <pc:spChg chg="del">
          <ac:chgData name="PHAM THI VINH" userId="3b4c3d74810adda5" providerId="LiveId" clId="{3228165B-7234-4B10-B72F-367DA660EC60}" dt="2024-10-08T13:49:28.006" v="1906" actId="478"/>
          <ac:spMkLst>
            <pc:docMk/>
            <pc:sldMk cId="3143184440" sldId="504"/>
            <ac:spMk id="3" creationId="{6772A265-A732-8D31-4DDB-335B3372B3F1}"/>
          </ac:spMkLst>
        </pc:spChg>
        <pc:spChg chg="mod">
          <ac:chgData name="PHAM THI VINH" userId="3b4c3d74810adda5" providerId="LiveId" clId="{3228165B-7234-4B10-B72F-367DA660EC60}" dt="2024-10-08T13:49:36.123" v="1907" actId="255"/>
          <ac:spMkLst>
            <pc:docMk/>
            <pc:sldMk cId="3143184440" sldId="504"/>
            <ac:spMk id="5" creationId="{B2436302-FF84-6E57-724A-5866822016DB}"/>
          </ac:spMkLst>
        </pc:spChg>
        <pc:spChg chg="mod">
          <ac:chgData name="PHAM THI VINH" userId="3b4c3d74810adda5" providerId="LiveId" clId="{3228165B-7234-4B10-B72F-367DA660EC60}" dt="2024-10-08T13:49:20.662" v="1904"/>
          <ac:spMkLst>
            <pc:docMk/>
            <pc:sldMk cId="3143184440" sldId="504"/>
            <ac:spMk id="6" creationId="{0D86C119-32C0-6577-E60A-AAD474694AD1}"/>
          </ac:spMkLst>
        </pc:spChg>
        <pc:spChg chg="mod">
          <ac:chgData name="PHAM THI VINH" userId="3b4c3d74810adda5" providerId="LiveId" clId="{3228165B-7234-4B10-B72F-367DA660EC60}" dt="2024-10-08T13:49:20.662" v="1904"/>
          <ac:spMkLst>
            <pc:docMk/>
            <pc:sldMk cId="3143184440" sldId="504"/>
            <ac:spMk id="7" creationId="{00DC4860-C6E1-C96F-799A-F051641D4C95}"/>
          </ac:spMkLst>
        </pc:spChg>
        <pc:grpChg chg="add mod">
          <ac:chgData name="PHAM THI VINH" userId="3b4c3d74810adda5" providerId="LiveId" clId="{3228165B-7234-4B10-B72F-367DA660EC60}" dt="2024-10-08T13:49:39.093" v="1908" actId="14100"/>
          <ac:grpSpMkLst>
            <pc:docMk/>
            <pc:sldMk cId="3143184440" sldId="504"/>
            <ac:grpSpMk id="4" creationId="{28F67283-1D6B-8FB1-38F2-899729ED320C}"/>
          </ac:grpSpMkLst>
        </pc:grpChg>
      </pc:sldChg>
      <pc:sldChg chg="addSp delSp modSp add mod delAnim">
        <pc:chgData name="PHAM THI VINH" userId="3b4c3d74810adda5" providerId="LiveId" clId="{3228165B-7234-4B10-B72F-367DA660EC60}" dt="2024-10-09T22:35:41.578" v="5503" actId="1076"/>
        <pc:sldMkLst>
          <pc:docMk/>
          <pc:sldMk cId="1524517646" sldId="505"/>
        </pc:sldMkLst>
        <pc:spChg chg="del">
          <ac:chgData name="PHAM THI VINH" userId="3b4c3d74810adda5" providerId="LiveId" clId="{3228165B-7234-4B10-B72F-367DA660EC60}" dt="2024-10-08T13:51:26.149" v="1910" actId="478"/>
          <ac:spMkLst>
            <pc:docMk/>
            <pc:sldMk cId="1524517646" sldId="505"/>
            <ac:spMk id="5" creationId="{D97FEE94-4CA6-BC49-529B-B587F7375A94}"/>
          </ac:spMkLst>
        </pc:spChg>
        <pc:spChg chg="del">
          <ac:chgData name="PHAM THI VINH" userId="3b4c3d74810adda5" providerId="LiveId" clId="{3228165B-7234-4B10-B72F-367DA660EC60}" dt="2024-10-08T13:51:29.281" v="1911" actId="478"/>
          <ac:spMkLst>
            <pc:docMk/>
            <pc:sldMk cId="1524517646" sldId="505"/>
            <ac:spMk id="6" creationId="{BDBD8AFA-9D1B-476F-0B55-F05BA5B018B6}"/>
          </ac:spMkLst>
        </pc:spChg>
        <pc:spChg chg="del">
          <ac:chgData name="PHAM THI VINH" userId="3b4c3d74810adda5" providerId="LiveId" clId="{3228165B-7234-4B10-B72F-367DA660EC60}" dt="2024-10-08T13:51:32.490" v="1913" actId="478"/>
          <ac:spMkLst>
            <pc:docMk/>
            <pc:sldMk cId="1524517646" sldId="505"/>
            <ac:spMk id="7" creationId="{0C75AC45-DEE1-D271-C42C-63423CB04400}"/>
          </ac:spMkLst>
        </pc:spChg>
        <pc:spChg chg="del">
          <ac:chgData name="PHAM THI VINH" userId="3b4c3d74810adda5" providerId="LiveId" clId="{3228165B-7234-4B10-B72F-367DA660EC60}" dt="2024-10-08T13:51:30.690" v="1912" actId="478"/>
          <ac:spMkLst>
            <pc:docMk/>
            <pc:sldMk cId="1524517646" sldId="505"/>
            <ac:spMk id="8" creationId="{8F3A9FDC-75A0-CD78-04AB-242F2511E4D1}"/>
          </ac:spMkLst>
        </pc:spChg>
        <pc:spChg chg="mod topLvl">
          <ac:chgData name="PHAM THI VINH" userId="3b4c3d74810adda5" providerId="LiveId" clId="{3228165B-7234-4B10-B72F-367DA660EC60}" dt="2024-10-09T22:35:41.578" v="5503" actId="1076"/>
          <ac:spMkLst>
            <pc:docMk/>
            <pc:sldMk cId="1524517646" sldId="505"/>
            <ac:spMk id="9" creationId="{C0323618-7800-E8C8-F026-2E68E2F77FAF}"/>
          </ac:spMkLst>
        </pc:spChg>
        <pc:spChg chg="del mod topLvl">
          <ac:chgData name="PHAM THI VINH" userId="3b4c3d74810adda5" providerId="LiveId" clId="{3228165B-7234-4B10-B72F-367DA660EC60}" dt="2024-10-09T22:35:09.545" v="5497" actId="478"/>
          <ac:spMkLst>
            <pc:docMk/>
            <pc:sldMk cId="1524517646" sldId="505"/>
            <ac:spMk id="10" creationId="{CAEFC9B4-978E-9990-CFCE-C3D505C2ECA1}"/>
          </ac:spMkLst>
        </pc:spChg>
        <pc:spChg chg="del mod">
          <ac:chgData name="PHAM THI VINH" userId="3b4c3d74810adda5" providerId="LiveId" clId="{3228165B-7234-4B10-B72F-367DA660EC60}" dt="2024-10-09T22:35:04.232" v="5494" actId="478"/>
          <ac:spMkLst>
            <pc:docMk/>
            <pc:sldMk cId="1524517646" sldId="505"/>
            <ac:spMk id="11" creationId="{9097F59F-896C-BD9F-4AA1-011E34AE3059}"/>
          </ac:spMkLst>
        </pc:spChg>
        <pc:spChg chg="add mod">
          <ac:chgData name="PHAM THI VINH" userId="3b4c3d74810adda5" providerId="LiveId" clId="{3228165B-7234-4B10-B72F-367DA660EC60}" dt="2024-10-08T14:24:12.155" v="2550" actId="14100"/>
          <ac:spMkLst>
            <pc:docMk/>
            <pc:sldMk cId="1524517646" sldId="505"/>
            <ac:spMk id="12" creationId="{97C9D167-890C-F0A3-0AE8-3BB3B4CB08F9}"/>
          </ac:spMkLst>
        </pc:spChg>
        <pc:spChg chg="add mod">
          <ac:chgData name="PHAM THI VINH" userId="3b4c3d74810adda5" providerId="LiveId" clId="{3228165B-7234-4B10-B72F-367DA660EC60}" dt="2024-10-08T14:59:28.502" v="2632" actId="20577"/>
          <ac:spMkLst>
            <pc:docMk/>
            <pc:sldMk cId="1524517646" sldId="505"/>
            <ac:spMk id="14" creationId="{D156F02C-FEFB-2E2A-0075-602BA087B73B}"/>
          </ac:spMkLst>
        </pc:spChg>
        <pc:grpChg chg="add del mod">
          <ac:chgData name="PHAM THI VINH" userId="3b4c3d74810adda5" providerId="LiveId" clId="{3228165B-7234-4B10-B72F-367DA660EC60}" dt="2024-10-09T22:35:09.545" v="5497" actId="478"/>
          <ac:grpSpMkLst>
            <pc:docMk/>
            <pc:sldMk cId="1524517646" sldId="505"/>
            <ac:grpSpMk id="3" creationId="{E05ABE82-C211-B917-4FC8-F0AEA97F305E}"/>
          </ac:grpSpMkLst>
        </pc:grpChg>
        <pc:picChg chg="mod">
          <ac:chgData name="PHAM THI VINH" userId="3b4c3d74810adda5" providerId="LiveId" clId="{3228165B-7234-4B10-B72F-367DA660EC60}" dt="2024-10-08T14:24:33.721" v="2554" actId="14100"/>
          <ac:picMkLst>
            <pc:docMk/>
            <pc:sldMk cId="1524517646" sldId="505"/>
            <ac:picMk id="2" creationId="{1776CB32-E1B8-9CE6-5708-CA4FD2A1D4FD}"/>
          </ac:picMkLst>
        </pc:picChg>
        <pc:picChg chg="mod">
          <ac:chgData name="PHAM THI VINH" userId="3b4c3d74810adda5" providerId="LiveId" clId="{3228165B-7234-4B10-B72F-367DA660EC60}" dt="2024-10-09T22:35:39.273" v="5502" actId="1076"/>
          <ac:picMkLst>
            <pc:docMk/>
            <pc:sldMk cId="1524517646" sldId="505"/>
            <ac:picMk id="4" creationId="{DC3F83E9-98B9-7095-5B89-E0E76BD96341}"/>
          </ac:picMkLst>
        </pc:picChg>
      </pc:sldChg>
      <pc:sldChg chg="new del">
        <pc:chgData name="PHAM THI VINH" userId="3b4c3d74810adda5" providerId="LiveId" clId="{3228165B-7234-4B10-B72F-367DA660EC60}" dt="2024-10-08T13:58:32.664" v="2045" actId="47"/>
        <pc:sldMkLst>
          <pc:docMk/>
          <pc:sldMk cId="472307076" sldId="506"/>
        </pc:sldMkLst>
      </pc:sldChg>
      <pc:sldChg chg="addSp delSp modSp add mod delAnim modAnim">
        <pc:chgData name="PHAM THI VINH" userId="3b4c3d74810adda5" providerId="LiveId" clId="{3228165B-7234-4B10-B72F-367DA660EC60}" dt="2024-10-09T22:34:51.816" v="5493" actId="478"/>
        <pc:sldMkLst>
          <pc:docMk/>
          <pc:sldMk cId="3775738219" sldId="507"/>
        </pc:sldMkLst>
        <pc:spChg chg="add mod">
          <ac:chgData name="PHAM THI VINH" userId="3b4c3d74810adda5" providerId="LiveId" clId="{3228165B-7234-4B10-B72F-367DA660EC60}" dt="2024-10-09T22:18:28.309" v="5085" actId="207"/>
          <ac:spMkLst>
            <pc:docMk/>
            <pc:sldMk cId="3775738219" sldId="507"/>
            <ac:spMk id="5" creationId="{DA1430EE-F6E9-4CEC-E630-2564FF2F7FB4}"/>
          </ac:spMkLst>
        </pc:spChg>
        <pc:spChg chg="add mod">
          <ac:chgData name="PHAM THI VINH" userId="3b4c3d74810adda5" providerId="LiveId" clId="{3228165B-7234-4B10-B72F-367DA660EC60}" dt="2024-10-09T22:20:26.227" v="5112" actId="20577"/>
          <ac:spMkLst>
            <pc:docMk/>
            <pc:sldMk cId="3775738219" sldId="507"/>
            <ac:spMk id="7" creationId="{8EF22CA0-5C4B-F991-655F-1CC2E6A50D22}"/>
          </ac:spMkLst>
        </pc:spChg>
        <pc:spChg chg="del">
          <ac:chgData name="PHAM THI VINH" userId="3b4c3d74810adda5" providerId="LiveId" clId="{3228165B-7234-4B10-B72F-367DA660EC60}" dt="2024-10-08T13:55:42.314" v="2002" actId="478"/>
          <ac:spMkLst>
            <pc:docMk/>
            <pc:sldMk cId="3775738219" sldId="507"/>
            <ac:spMk id="9" creationId="{7776EF8F-6DC9-26EA-D664-8696D376B44F}"/>
          </ac:spMkLst>
        </pc:spChg>
        <pc:spChg chg="del">
          <ac:chgData name="PHAM THI VINH" userId="3b4c3d74810adda5" providerId="LiveId" clId="{3228165B-7234-4B10-B72F-367DA660EC60}" dt="2024-10-08T13:55:45.670" v="2003" actId="478"/>
          <ac:spMkLst>
            <pc:docMk/>
            <pc:sldMk cId="3775738219" sldId="507"/>
            <ac:spMk id="12" creationId="{8F398735-C824-AAFB-632B-D180E1F54007}"/>
          </ac:spMkLst>
        </pc:spChg>
        <pc:spChg chg="del">
          <ac:chgData name="PHAM THI VINH" userId="3b4c3d74810adda5" providerId="LiveId" clId="{3228165B-7234-4B10-B72F-367DA660EC60}" dt="2024-10-08T13:55:48.721" v="2004" actId="478"/>
          <ac:spMkLst>
            <pc:docMk/>
            <pc:sldMk cId="3775738219" sldId="507"/>
            <ac:spMk id="14" creationId="{4F29A948-8458-DBB7-8E83-E8FF4F8B75F2}"/>
          </ac:spMkLst>
        </pc:spChg>
        <pc:grpChg chg="del">
          <ac:chgData name="PHAM THI VINH" userId="3b4c3d74810adda5" providerId="LiveId" clId="{3228165B-7234-4B10-B72F-367DA660EC60}" dt="2024-10-09T22:34:51.816" v="5493" actId="478"/>
          <ac:grpSpMkLst>
            <pc:docMk/>
            <pc:sldMk cId="3775738219" sldId="507"/>
            <ac:grpSpMk id="3" creationId="{6BE7B2B6-203A-8287-CDCD-F54D0411D8B6}"/>
          </ac:grpSpMkLst>
        </pc:grpChg>
        <pc:picChg chg="del mod">
          <ac:chgData name="PHAM THI VINH" userId="3b4c3d74810adda5" providerId="LiveId" clId="{3228165B-7234-4B10-B72F-367DA660EC60}" dt="2024-10-08T14:11:32.467" v="2361" actId="478"/>
          <ac:picMkLst>
            <pc:docMk/>
            <pc:sldMk cId="3775738219" sldId="507"/>
            <ac:picMk id="2" creationId="{A5E58488-C5D6-C456-D939-338B856820E6}"/>
          </ac:picMkLst>
        </pc:picChg>
      </pc:sldChg>
      <pc:sldChg chg="new del">
        <pc:chgData name="PHAM THI VINH" userId="3b4c3d74810adda5" providerId="LiveId" clId="{3228165B-7234-4B10-B72F-367DA660EC60}" dt="2024-10-08T14:30:07.490" v="2572" actId="47"/>
        <pc:sldMkLst>
          <pc:docMk/>
          <pc:sldMk cId="156577448" sldId="508"/>
        </pc:sldMkLst>
      </pc:sldChg>
      <pc:sldChg chg="new del">
        <pc:chgData name="PHAM THI VINH" userId="3b4c3d74810adda5" providerId="LiveId" clId="{3228165B-7234-4B10-B72F-367DA660EC60}" dt="2024-10-08T14:29:50.503" v="2569" actId="47"/>
        <pc:sldMkLst>
          <pc:docMk/>
          <pc:sldMk cId="229373724" sldId="508"/>
        </pc:sldMkLst>
      </pc:sldChg>
      <pc:sldChg chg="new del">
        <pc:chgData name="PHAM THI VINH" userId="3b4c3d74810adda5" providerId="LiveId" clId="{3228165B-7234-4B10-B72F-367DA660EC60}" dt="2024-10-08T14:22:04.491" v="2527" actId="47"/>
        <pc:sldMkLst>
          <pc:docMk/>
          <pc:sldMk cId="474360578" sldId="508"/>
        </pc:sldMkLst>
      </pc:sldChg>
      <pc:sldChg chg="new del">
        <pc:chgData name="PHAM THI VINH" userId="3b4c3d74810adda5" providerId="LiveId" clId="{3228165B-7234-4B10-B72F-367DA660EC60}" dt="2024-10-08T14:15:31.972" v="2523" actId="47"/>
        <pc:sldMkLst>
          <pc:docMk/>
          <pc:sldMk cId="576301678" sldId="508"/>
        </pc:sldMkLst>
      </pc:sldChg>
      <pc:sldChg chg="new del">
        <pc:chgData name="PHAM THI VINH" userId="3b4c3d74810adda5" providerId="LiveId" clId="{3228165B-7234-4B10-B72F-367DA660EC60}" dt="2024-10-08T14:23:29.803" v="2543" actId="47"/>
        <pc:sldMkLst>
          <pc:docMk/>
          <pc:sldMk cId="817679150" sldId="508"/>
        </pc:sldMkLst>
      </pc:sldChg>
      <pc:sldChg chg="new del">
        <pc:chgData name="PHAM THI VINH" userId="3b4c3d74810adda5" providerId="LiveId" clId="{3228165B-7234-4B10-B72F-367DA660EC60}" dt="2024-10-08T14:15:07.653" v="2518" actId="47"/>
        <pc:sldMkLst>
          <pc:docMk/>
          <pc:sldMk cId="904945076" sldId="508"/>
        </pc:sldMkLst>
      </pc:sldChg>
      <pc:sldChg chg="new del">
        <pc:chgData name="PHAM THI VINH" userId="3b4c3d74810adda5" providerId="LiveId" clId="{3228165B-7234-4B10-B72F-367DA660EC60}" dt="2024-10-08T14:33:09.270" v="2599" actId="47"/>
        <pc:sldMkLst>
          <pc:docMk/>
          <pc:sldMk cId="1302018934" sldId="508"/>
        </pc:sldMkLst>
      </pc:sldChg>
      <pc:sldChg chg="new del">
        <pc:chgData name="PHAM THI VINH" userId="3b4c3d74810adda5" providerId="LiveId" clId="{3228165B-7234-4B10-B72F-367DA660EC60}" dt="2024-10-08T14:29:02.182" v="2563" actId="47"/>
        <pc:sldMkLst>
          <pc:docMk/>
          <pc:sldMk cId="1941477600" sldId="508"/>
        </pc:sldMkLst>
      </pc:sldChg>
      <pc:sldChg chg="new del">
        <pc:chgData name="PHAM THI VINH" userId="3b4c3d74810adda5" providerId="LiveId" clId="{3228165B-7234-4B10-B72F-367DA660EC60}" dt="2024-10-08T14:29:25.058" v="2566" actId="47"/>
        <pc:sldMkLst>
          <pc:docMk/>
          <pc:sldMk cId="2947212172" sldId="508"/>
        </pc:sldMkLst>
      </pc:sldChg>
      <pc:sldChg chg="new del">
        <pc:chgData name="PHAM THI VINH" userId="3b4c3d74810adda5" providerId="LiveId" clId="{3228165B-7234-4B10-B72F-367DA660EC60}" dt="2024-10-08T13:57:14.918" v="2034" actId="47"/>
        <pc:sldMkLst>
          <pc:docMk/>
          <pc:sldMk cId="3595337242" sldId="508"/>
        </pc:sldMkLst>
      </pc:sldChg>
      <pc:sldChg chg="new del">
        <pc:chgData name="PHAM THI VINH" userId="3b4c3d74810adda5" providerId="LiveId" clId="{3228165B-7234-4B10-B72F-367DA660EC60}" dt="2024-10-08T14:28:29.495" v="2560" actId="47"/>
        <pc:sldMkLst>
          <pc:docMk/>
          <pc:sldMk cId="3609402814" sldId="508"/>
        </pc:sldMkLst>
      </pc:sldChg>
      <pc:sldChg chg="new del">
        <pc:chgData name="PHAM THI VINH" userId="3b4c3d74810adda5" providerId="LiveId" clId="{3228165B-7234-4B10-B72F-367DA660EC60}" dt="2024-10-09T02:11:57.389" v="3722" actId="47"/>
        <pc:sldMkLst>
          <pc:docMk/>
          <pc:sldMk cId="3996518026" sldId="508"/>
        </pc:sldMkLst>
      </pc:sldChg>
      <pc:sldChg chg="modSp add mod">
        <pc:chgData name="PHAM THI VINH" userId="3b4c3d74810adda5" providerId="LiveId" clId="{3228165B-7234-4B10-B72F-367DA660EC60}" dt="2024-10-09T02:13:23.374" v="3845" actId="1076"/>
        <pc:sldMkLst>
          <pc:docMk/>
          <pc:sldMk cId="3416132363" sldId="509"/>
        </pc:sldMkLst>
        <pc:spChg chg="mod">
          <ac:chgData name="PHAM THI VINH" userId="3b4c3d74810adda5" providerId="LiveId" clId="{3228165B-7234-4B10-B72F-367DA660EC60}" dt="2024-10-09T02:13:19.746" v="3843" actId="255"/>
          <ac:spMkLst>
            <pc:docMk/>
            <pc:sldMk cId="3416132363" sldId="509"/>
            <ac:spMk id="3" creationId="{866CBD04-DF01-B9FA-C1DE-18722AF32894}"/>
          </ac:spMkLst>
        </pc:spChg>
        <pc:picChg chg="mod">
          <ac:chgData name="PHAM THI VINH" userId="3b4c3d74810adda5" providerId="LiveId" clId="{3228165B-7234-4B10-B72F-367DA660EC60}" dt="2024-10-09T02:13:23.374" v="3845" actId="1076"/>
          <ac:picMkLst>
            <pc:docMk/>
            <pc:sldMk cId="3416132363" sldId="509"/>
            <ac:picMk id="2" creationId="{F0C47E70-3632-7627-5787-A07A999B46A7}"/>
          </ac:picMkLst>
        </pc:picChg>
        <pc:picChg chg="mod">
          <ac:chgData name="PHAM THI VINH" userId="3b4c3d74810adda5" providerId="LiveId" clId="{3228165B-7234-4B10-B72F-367DA660EC60}" dt="2024-10-09T02:13:03.250" v="3840" actId="14100"/>
          <ac:picMkLst>
            <pc:docMk/>
            <pc:sldMk cId="3416132363" sldId="509"/>
            <ac:picMk id="4" creationId="{CFCE9A48-3919-0460-FC79-5334DAF80DD1}"/>
          </ac:picMkLst>
        </pc:picChg>
        <pc:picChg chg="mod">
          <ac:chgData name="PHAM THI VINH" userId="3b4c3d74810adda5" providerId="LiveId" clId="{3228165B-7234-4B10-B72F-367DA660EC60}" dt="2024-10-09T02:13:21.469" v="3844" actId="1076"/>
          <ac:picMkLst>
            <pc:docMk/>
            <pc:sldMk cId="3416132363" sldId="509"/>
            <ac:picMk id="5" creationId="{7F7B1AFC-26FA-1A7A-8F7F-4A45F7251C44}"/>
          </ac:picMkLst>
        </pc:picChg>
        <pc:picChg chg="mod">
          <ac:chgData name="PHAM THI VINH" userId="3b4c3d74810adda5" providerId="LiveId" clId="{3228165B-7234-4B10-B72F-367DA660EC60}" dt="2024-10-09T02:12:55.032" v="3836" actId="1076"/>
          <ac:picMkLst>
            <pc:docMk/>
            <pc:sldMk cId="3416132363" sldId="509"/>
            <ac:picMk id="7" creationId="{D9422F61-6E90-49D1-40EA-3F11B8E353F1}"/>
          </ac:picMkLst>
        </pc:picChg>
        <pc:picChg chg="mod">
          <ac:chgData name="PHAM THI VINH" userId="3b4c3d74810adda5" providerId="LiveId" clId="{3228165B-7234-4B10-B72F-367DA660EC60}" dt="2024-10-09T02:13:11.930" v="3842" actId="14100"/>
          <ac:picMkLst>
            <pc:docMk/>
            <pc:sldMk cId="3416132363" sldId="509"/>
            <ac:picMk id="12" creationId="{B60FF9F6-E1BB-417F-9237-B66E10493D48}"/>
          </ac:picMkLst>
        </pc:picChg>
      </pc:sldChg>
      <pc:sldChg chg="addSp modSp new del mod">
        <pc:chgData name="PHAM THI VINH" userId="3b4c3d74810adda5" providerId="LiveId" clId="{3228165B-7234-4B10-B72F-367DA660EC60}" dt="2024-10-09T09:01:35.327" v="4023" actId="47"/>
        <pc:sldMkLst>
          <pc:docMk/>
          <pc:sldMk cId="589786896" sldId="510"/>
        </pc:sldMkLst>
        <pc:graphicFrameChg chg="add mod">
          <ac:chgData name="PHAM THI VINH" userId="3b4c3d74810adda5" providerId="LiveId" clId="{3228165B-7234-4B10-B72F-367DA660EC60}" dt="2024-10-09T08:24:54.196" v="4010" actId="14100"/>
          <ac:graphicFrameMkLst>
            <pc:docMk/>
            <pc:sldMk cId="589786896" sldId="510"/>
            <ac:graphicFrameMk id="2" creationId="{216E6166-42C0-2437-1DD8-16018AF3C53B}"/>
          </ac:graphicFrameMkLst>
        </pc:graphicFrameChg>
      </pc:sldChg>
      <pc:sldChg chg="addSp modSp new mod">
        <pc:chgData name="PHAM THI VINH" userId="3b4c3d74810adda5" providerId="LiveId" clId="{3228165B-7234-4B10-B72F-367DA660EC60}" dt="2024-10-09T08:59:35.476" v="4021" actId="14100"/>
        <pc:sldMkLst>
          <pc:docMk/>
          <pc:sldMk cId="1523939251" sldId="511"/>
        </pc:sldMkLst>
        <pc:picChg chg="add mod">
          <ac:chgData name="PHAM THI VINH" userId="3b4c3d74810adda5" providerId="LiveId" clId="{3228165B-7234-4B10-B72F-367DA660EC60}" dt="2024-10-09T08:59:35.476" v="4021" actId="14100"/>
          <ac:picMkLst>
            <pc:docMk/>
            <pc:sldMk cId="1523939251" sldId="511"/>
            <ac:picMk id="3" creationId="{9460D992-248A-615A-95EF-5A8388A1A356}"/>
          </ac:picMkLst>
        </pc:picChg>
      </pc:sldChg>
      <pc:sldChg chg="new del">
        <pc:chgData name="PHAM THI VINH" userId="3b4c3d74810adda5" providerId="LiveId" clId="{3228165B-7234-4B10-B72F-367DA660EC60}" dt="2024-10-09T13:10:49.040" v="4073" actId="47"/>
        <pc:sldMkLst>
          <pc:docMk/>
          <pc:sldMk cId="3269222185" sldId="512"/>
        </pc:sldMkLst>
      </pc:sldChg>
      <pc:sldChg chg="new del">
        <pc:chgData name="PHAM THI VINH" userId="3b4c3d74810adda5" providerId="LiveId" clId="{3228165B-7234-4B10-B72F-367DA660EC60}" dt="2024-10-09T09:00:19.952" v="4022" actId="47"/>
        <pc:sldMkLst>
          <pc:docMk/>
          <pc:sldMk cId="4242786831" sldId="512"/>
        </pc:sldMkLst>
      </pc:sldChg>
      <pc:sldChg chg="delSp modSp add del mod">
        <pc:chgData name="PHAM THI VINH" userId="3b4c3d74810adda5" providerId="LiveId" clId="{3228165B-7234-4B10-B72F-367DA660EC60}" dt="2024-10-09T13:31:46.377" v="4841" actId="47"/>
        <pc:sldMkLst>
          <pc:docMk/>
          <pc:sldMk cId="1773641528" sldId="513"/>
        </pc:sldMkLst>
        <pc:spChg chg="del">
          <ac:chgData name="PHAM THI VINH" userId="3b4c3d74810adda5" providerId="LiveId" clId="{3228165B-7234-4B10-B72F-367DA660EC60}" dt="2024-10-09T13:10:35.507" v="4067" actId="478"/>
          <ac:spMkLst>
            <pc:docMk/>
            <pc:sldMk cId="1773641528" sldId="513"/>
            <ac:spMk id="9" creationId="{A8B9C6D3-5925-28EC-46E4-ABDF5FC9E572}"/>
          </ac:spMkLst>
        </pc:spChg>
        <pc:spChg chg="del mod topLvl">
          <ac:chgData name="PHAM THI VINH" userId="3b4c3d74810adda5" providerId="LiveId" clId="{3228165B-7234-4B10-B72F-367DA660EC60}" dt="2024-10-09T13:19:09.711" v="4648" actId="478"/>
          <ac:spMkLst>
            <pc:docMk/>
            <pc:sldMk cId="1773641528" sldId="513"/>
            <ac:spMk id="10" creationId="{D29EB68F-E0B1-DEBD-FE09-AD79E6F6CCFC}"/>
          </ac:spMkLst>
        </pc:spChg>
        <pc:spChg chg="del topLvl">
          <ac:chgData name="PHAM THI VINH" userId="3b4c3d74810adda5" providerId="LiveId" clId="{3228165B-7234-4B10-B72F-367DA660EC60}" dt="2024-10-09T13:19:06.170" v="4646" actId="478"/>
          <ac:spMkLst>
            <pc:docMk/>
            <pc:sldMk cId="1773641528" sldId="513"/>
            <ac:spMk id="11" creationId="{14252C0F-E5F2-963D-8C5A-E08B4E87A520}"/>
          </ac:spMkLst>
        </pc:spChg>
        <pc:spChg chg="del">
          <ac:chgData name="PHAM THI VINH" userId="3b4c3d74810adda5" providerId="LiveId" clId="{3228165B-7234-4B10-B72F-367DA660EC60}" dt="2024-10-09T13:10:38.342" v="4068" actId="478"/>
          <ac:spMkLst>
            <pc:docMk/>
            <pc:sldMk cId="1773641528" sldId="513"/>
            <ac:spMk id="12" creationId="{137564C5-E990-DCCC-2CB2-501653AF7E6E}"/>
          </ac:spMkLst>
        </pc:spChg>
        <pc:spChg chg="del mod">
          <ac:chgData name="PHAM THI VINH" userId="3b4c3d74810adda5" providerId="LiveId" clId="{3228165B-7234-4B10-B72F-367DA660EC60}" dt="2024-10-09T13:10:47.838" v="4072"/>
          <ac:spMkLst>
            <pc:docMk/>
            <pc:sldMk cId="1773641528" sldId="513"/>
            <ac:spMk id="14" creationId="{DE6FC14D-DEA9-8BC8-EA0E-9E24CC188D37}"/>
          </ac:spMkLst>
        </pc:spChg>
        <pc:grpChg chg="del">
          <ac:chgData name="PHAM THI VINH" userId="3b4c3d74810adda5" providerId="LiveId" clId="{3228165B-7234-4B10-B72F-367DA660EC60}" dt="2024-10-09T13:19:06.170" v="4646" actId="478"/>
          <ac:grpSpMkLst>
            <pc:docMk/>
            <pc:sldMk cId="1773641528" sldId="513"/>
            <ac:grpSpMk id="3" creationId="{7D7356BF-CB42-C4A7-4EB5-2AE488E8A484}"/>
          </ac:grpSpMkLst>
        </pc:grpChg>
      </pc:sldChg>
      <pc:sldChg chg="new del">
        <pc:chgData name="PHAM THI VINH" userId="3b4c3d74810adda5" providerId="LiveId" clId="{3228165B-7234-4B10-B72F-367DA660EC60}" dt="2024-10-09T13:14:18.410" v="4190" actId="47"/>
        <pc:sldMkLst>
          <pc:docMk/>
          <pc:sldMk cId="483523680" sldId="514"/>
        </pc:sldMkLst>
      </pc:sldChg>
      <pc:sldChg chg="addSp delSp modSp add mod modAnim">
        <pc:chgData name="PHAM THI VINH" userId="3b4c3d74810adda5" providerId="LiveId" clId="{3228165B-7234-4B10-B72F-367DA660EC60}" dt="2024-10-09T22:32:48.414" v="5489" actId="14100"/>
        <pc:sldMkLst>
          <pc:docMk/>
          <pc:sldMk cId="1038064861" sldId="515"/>
        </pc:sldMkLst>
        <pc:spChg chg="add mod">
          <ac:chgData name="PHAM THI VINH" userId="3b4c3d74810adda5" providerId="LiveId" clId="{3228165B-7234-4B10-B72F-367DA660EC60}" dt="2024-10-09T22:29:11.103" v="5486" actId="1076"/>
          <ac:spMkLst>
            <pc:docMk/>
            <pc:sldMk cId="1038064861" sldId="515"/>
            <ac:spMk id="5" creationId="{E8F2B345-E3BC-BB38-78BB-2A9FFEEFA639}"/>
          </ac:spMkLst>
        </pc:spChg>
        <pc:spChg chg="add mod">
          <ac:chgData name="PHAM THI VINH" userId="3b4c3d74810adda5" providerId="LiveId" clId="{3228165B-7234-4B10-B72F-367DA660EC60}" dt="2024-10-09T22:32:48.414" v="5489" actId="14100"/>
          <ac:spMkLst>
            <pc:docMk/>
            <pc:sldMk cId="1038064861" sldId="515"/>
            <ac:spMk id="6" creationId="{DA8E6F6A-AA70-D500-04F0-62B46B9C9638}"/>
          </ac:spMkLst>
        </pc:spChg>
        <pc:spChg chg="add del mod">
          <ac:chgData name="PHAM THI VINH" userId="3b4c3d74810adda5" providerId="LiveId" clId="{3228165B-7234-4B10-B72F-367DA660EC60}" dt="2024-10-09T13:18:50.272" v="4645" actId="478"/>
          <ac:spMkLst>
            <pc:docMk/>
            <pc:sldMk cId="1038064861" sldId="515"/>
            <ac:spMk id="7" creationId="{B97C7B91-133A-7B7A-13DF-0C1EAD458FD4}"/>
          </ac:spMkLst>
        </pc:spChg>
        <pc:spChg chg="del topLvl">
          <ac:chgData name="PHAM THI VINH" userId="3b4c3d74810adda5" providerId="LiveId" clId="{3228165B-7234-4B10-B72F-367DA660EC60}" dt="2024-10-09T13:12:42.956" v="4098" actId="478"/>
          <ac:spMkLst>
            <pc:docMk/>
            <pc:sldMk cId="1038064861" sldId="515"/>
            <ac:spMk id="10" creationId="{8B8DD621-6E90-FBAA-BDD7-18EA956DC040}"/>
          </ac:spMkLst>
        </pc:spChg>
        <pc:spChg chg="del topLvl">
          <ac:chgData name="PHAM THI VINH" userId="3b4c3d74810adda5" providerId="LiveId" clId="{3228165B-7234-4B10-B72F-367DA660EC60}" dt="2024-10-09T13:12:40.981" v="4097" actId="478"/>
          <ac:spMkLst>
            <pc:docMk/>
            <pc:sldMk cId="1038064861" sldId="515"/>
            <ac:spMk id="11" creationId="{F783A195-D2FB-5657-809E-3D0BA77B3010}"/>
          </ac:spMkLst>
        </pc:spChg>
        <pc:grpChg chg="del">
          <ac:chgData name="PHAM THI VINH" userId="3b4c3d74810adda5" providerId="LiveId" clId="{3228165B-7234-4B10-B72F-367DA660EC60}" dt="2024-10-09T13:12:40.981" v="4097" actId="478"/>
          <ac:grpSpMkLst>
            <pc:docMk/>
            <pc:sldMk cId="1038064861" sldId="515"/>
            <ac:grpSpMk id="3" creationId="{6A919ED6-12CB-B092-105B-821B26EA52B5}"/>
          </ac:grpSpMkLst>
        </pc:grpChg>
        <pc:picChg chg="mod">
          <ac:chgData name="PHAM THI VINH" userId="3b4c3d74810adda5" providerId="LiveId" clId="{3228165B-7234-4B10-B72F-367DA660EC60}" dt="2024-10-09T22:24:58.851" v="5284" actId="1076"/>
          <ac:picMkLst>
            <pc:docMk/>
            <pc:sldMk cId="1038064861" sldId="515"/>
            <ac:picMk id="4" creationId="{1028FA14-06D0-5B05-1AB7-4B66886B7828}"/>
          </ac:picMkLst>
        </pc:picChg>
      </pc:sldChg>
      <pc:sldChg chg="del">
        <pc:chgData name="PHAM THI VINH" userId="3b4c3d74810adda5" providerId="LiveId" clId="{3228165B-7234-4B10-B72F-367DA660EC60}" dt="2024-10-09T17:19:26.283" v="4917" actId="47"/>
        <pc:sldMkLst>
          <pc:docMk/>
          <pc:sldMk cId="1710877052" sldId="516"/>
        </pc:sldMkLst>
      </pc:sldChg>
      <pc:sldChg chg="addSp delSp modSp new del mod">
        <pc:chgData name="PHAM THI VINH" userId="3b4c3d74810adda5" providerId="LiveId" clId="{3228165B-7234-4B10-B72F-367DA660EC60}" dt="2024-10-09T22:33:27.983" v="5490" actId="47"/>
        <pc:sldMkLst>
          <pc:docMk/>
          <pc:sldMk cId="2980492427" sldId="516"/>
        </pc:sldMkLst>
        <pc:spChg chg="del">
          <ac:chgData name="PHAM THI VINH" userId="3b4c3d74810adda5" providerId="LiveId" clId="{3228165B-7234-4B10-B72F-367DA660EC60}" dt="2024-10-09T22:21:25.741" v="5119" actId="478"/>
          <ac:spMkLst>
            <pc:docMk/>
            <pc:sldMk cId="2980492427" sldId="516"/>
            <ac:spMk id="2" creationId="{C28C7BB1-7013-9776-41EF-79DBF92CA48E}"/>
          </ac:spMkLst>
        </pc:spChg>
        <pc:spChg chg="del">
          <ac:chgData name="PHAM THI VINH" userId="3b4c3d74810adda5" providerId="LiveId" clId="{3228165B-7234-4B10-B72F-367DA660EC60}" dt="2024-10-09T22:21:22.055" v="5118"/>
          <ac:spMkLst>
            <pc:docMk/>
            <pc:sldMk cId="2980492427" sldId="516"/>
            <ac:spMk id="3" creationId="{8E991CD6-238A-F9E2-3194-E3C8D9CC8695}"/>
          </ac:spMkLst>
        </pc:spChg>
        <pc:spChg chg="add del mod">
          <ac:chgData name="PHAM THI VINH" userId="3b4c3d74810adda5" providerId="LiveId" clId="{3228165B-7234-4B10-B72F-367DA660EC60}" dt="2024-10-09T22:24:13.807" v="5157" actId="478"/>
          <ac:spMkLst>
            <pc:docMk/>
            <pc:sldMk cId="2980492427" sldId="516"/>
            <ac:spMk id="5" creationId="{625B62DD-BE40-5BD8-CFB7-656FE59FD232}"/>
          </ac:spMkLst>
        </pc:spChg>
        <pc:spChg chg="add del mod">
          <ac:chgData name="PHAM THI VINH" userId="3b4c3d74810adda5" providerId="LiveId" clId="{3228165B-7234-4B10-B72F-367DA660EC60}" dt="2024-10-09T22:24:21.339" v="5159" actId="478"/>
          <ac:spMkLst>
            <pc:docMk/>
            <pc:sldMk cId="2980492427" sldId="516"/>
            <ac:spMk id="7" creationId="{1EFFD104-C6C3-4A82-5751-6C196A265EA1}"/>
          </ac:spMkLst>
        </pc:spChg>
        <pc:picChg chg="add del mod">
          <ac:chgData name="PHAM THI VINH" userId="3b4c3d74810adda5" providerId="LiveId" clId="{3228165B-7234-4B10-B72F-367DA660EC60}" dt="2024-10-09T22:24:17.261" v="5158" actId="478"/>
          <ac:picMkLst>
            <pc:docMk/>
            <pc:sldMk cId="2980492427" sldId="516"/>
            <ac:picMk id="4" creationId="{3AF1AB7E-9AFA-B549-536B-1A0C38E199A6}"/>
          </ac:picMkLst>
        </pc:picChg>
      </pc:sldChg>
      <pc:sldChg chg="new del">
        <pc:chgData name="PHAM THI VINH" userId="3b4c3d74810adda5" providerId="LiveId" clId="{3228165B-7234-4B10-B72F-367DA660EC60}" dt="2024-10-09T15:18:23.188" v="4886" actId="47"/>
        <pc:sldMkLst>
          <pc:docMk/>
          <pc:sldMk cId="3870130567" sldId="516"/>
        </pc:sldMkLst>
      </pc:sldChg>
      <pc:sldChg chg="new del">
        <pc:chgData name="PHAM THI VINH" userId="3b4c3d74810adda5" providerId="LiveId" clId="{3228165B-7234-4B10-B72F-367DA660EC60}" dt="2024-10-09T22:22:05.899" v="5129" actId="680"/>
        <pc:sldMkLst>
          <pc:docMk/>
          <pc:sldMk cId="1867771713" sldId="517"/>
        </pc:sldMkLst>
      </pc:sldChg>
      <pc:sldChg chg="addSp delSp modSp new mod modAnim">
        <pc:chgData name="PHAM THI VINH" userId="3b4c3d74810adda5" providerId="LiveId" clId="{3228165B-7234-4B10-B72F-367DA660EC60}" dt="2024-10-09T22:34:38.634" v="5492" actId="20577"/>
        <pc:sldMkLst>
          <pc:docMk/>
          <pc:sldMk cId="2485168079" sldId="517"/>
        </pc:sldMkLst>
        <pc:spChg chg="del">
          <ac:chgData name="PHAM THI VINH" userId="3b4c3d74810adda5" providerId="LiveId" clId="{3228165B-7234-4B10-B72F-367DA660EC60}" dt="2024-10-09T22:22:24.218" v="5132" actId="478"/>
          <ac:spMkLst>
            <pc:docMk/>
            <pc:sldMk cId="2485168079" sldId="517"/>
            <ac:spMk id="2" creationId="{9341083A-D858-03DB-02D7-9D4A6C668AD6}"/>
          </ac:spMkLst>
        </pc:spChg>
        <pc:spChg chg="del">
          <ac:chgData name="PHAM THI VINH" userId="3b4c3d74810adda5" providerId="LiveId" clId="{3228165B-7234-4B10-B72F-367DA660EC60}" dt="2024-10-09T22:22:21.693" v="5131"/>
          <ac:spMkLst>
            <pc:docMk/>
            <pc:sldMk cId="2485168079" sldId="517"/>
            <ac:spMk id="3" creationId="{EF1780A4-BA1D-70E3-1428-CAA08BA99421}"/>
          </ac:spMkLst>
        </pc:spChg>
        <pc:spChg chg="add mod">
          <ac:chgData name="PHAM THI VINH" userId="3b4c3d74810adda5" providerId="LiveId" clId="{3228165B-7234-4B10-B72F-367DA660EC60}" dt="2024-10-09T22:34:38.634" v="5492" actId="20577"/>
          <ac:spMkLst>
            <pc:docMk/>
            <pc:sldMk cId="2485168079" sldId="517"/>
            <ac:spMk id="5" creationId="{9CF0CC33-068F-7E76-02DE-8945E7EFC553}"/>
          </ac:spMkLst>
        </pc:spChg>
        <pc:picChg chg="add mod">
          <ac:chgData name="PHAM THI VINH" userId="3b4c3d74810adda5" providerId="LiveId" clId="{3228165B-7234-4B10-B72F-367DA660EC60}" dt="2024-10-09T22:23:02.750" v="5143" actId="1076"/>
          <ac:picMkLst>
            <pc:docMk/>
            <pc:sldMk cId="2485168079" sldId="517"/>
            <ac:picMk id="4" creationId="{22E9A03E-789A-38F2-CD56-1B29190F26D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F16F0-7D6C-4205-9250-D61D05EB6A57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40F0D-6AEA-45A6-9C31-233D53BAB16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543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36FBB-A11D-40FC-9BBF-B1F7B4E4A1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791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3431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>
          <a:extLst>
            <a:ext uri="{FF2B5EF4-FFF2-40B4-BE49-F238E27FC236}">
              <a16:creationId xmlns:a16="http://schemas.microsoft.com/office/drawing/2014/main" id="{465D11F2-CBE1-950C-F902-C6A6EB387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>
            <a:extLst>
              <a:ext uri="{FF2B5EF4-FFF2-40B4-BE49-F238E27FC236}">
                <a16:creationId xmlns:a16="http://schemas.microsoft.com/office/drawing/2014/main" id="{0E9254D3-2C93-00F0-C9B9-D7F446D44E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>
            <a:extLst>
              <a:ext uri="{FF2B5EF4-FFF2-40B4-BE49-F238E27FC236}">
                <a16:creationId xmlns:a16="http://schemas.microsoft.com/office/drawing/2014/main" id="{40F07823-B0E2-5155-2465-D57A90EF40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2148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04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68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3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39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3762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36FBB-A11D-40FC-9BBF-B1F7B4E4A10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767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2876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3F498-300F-4254-A294-57FF78DC0984}" type="slidenum">
              <a:rPr lang="en-SG" smtClean="0">
                <a:solidFill>
                  <a:prstClr val="black"/>
                </a:solidFill>
              </a:rPr>
              <a:pPr/>
              <a:t>5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72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714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6840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19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ca94827098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ca94827098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230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32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FB3B9-5ACA-AC67-B071-27ECAE00F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9631CC-85BE-992D-1F14-5E566352EA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406049-31FA-7891-1B69-AEADC10893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799C3-C588-093E-83C5-59B654311A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36FBB-A11D-40FC-9BBF-B1F7B4E4A10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49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36FBB-A11D-40FC-9BBF-B1F7B4E4A10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84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68C1-4553-4F52-B86E-8A2B3FCCE0AC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157A-0C9D-4492-8712-673DAFCC13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956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68C1-4553-4F52-B86E-8A2B3FCCE0AC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157A-0C9D-4492-8712-673DAFCC13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7861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68C1-4553-4F52-B86E-8A2B3FCCE0AC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157A-0C9D-4492-8712-673DAFCC13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179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48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5970533" y="3087300"/>
            <a:ext cx="579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5970533" y="3965667"/>
            <a:ext cx="492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7" name="Google Shape;247;p3"/>
          <p:cNvSpPr txBox="1">
            <a:spLocks noGrp="1"/>
          </p:cNvSpPr>
          <p:nvPr>
            <p:ph type="title" idx="2" hasCustomPrompt="1"/>
          </p:nvPr>
        </p:nvSpPr>
        <p:spPr>
          <a:xfrm>
            <a:off x="5970533" y="2038733"/>
            <a:ext cx="4922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57974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718067" y="609600"/>
            <a:ext cx="10756000" cy="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0">
                <a:latin typeface="Lobster"/>
                <a:ea typeface="Lobster"/>
                <a:cs typeface="Lobster"/>
                <a:sym typeface="Lob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58689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68C1-4553-4F52-B86E-8A2B3FCCE0AC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157A-0C9D-4492-8712-673DAFCC13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980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68C1-4553-4F52-B86E-8A2B3FCCE0AC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157A-0C9D-4492-8712-673DAFCC13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804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68C1-4553-4F52-B86E-8A2B3FCCE0AC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157A-0C9D-4492-8712-673DAFCC13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797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68C1-4553-4F52-B86E-8A2B3FCCE0AC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157A-0C9D-4492-8712-673DAFCC13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7777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68C1-4553-4F52-B86E-8A2B3FCCE0AC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157A-0C9D-4492-8712-673DAFCC13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4157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68C1-4553-4F52-B86E-8A2B3FCCE0AC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157A-0C9D-4492-8712-673DAFCC13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1252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68C1-4553-4F52-B86E-8A2B3FCCE0AC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157A-0C9D-4492-8712-673DAFCC13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9534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868C1-4553-4F52-B86E-8A2B3FCCE0AC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157A-0C9D-4492-8712-673DAFCC13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7862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868C1-4553-4F52-B86E-8A2B3FCCE0AC}" type="datetimeFigureOut">
              <a:rPr lang="vi-VN" smtClean="0"/>
              <a:t>10/10/2024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A157A-0C9D-4492-8712-673DAFCC13E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249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7" name="Group 11"/>
          <p:cNvGrpSpPr>
            <a:grpSpLocks/>
          </p:cNvGrpSpPr>
          <p:nvPr/>
        </p:nvGrpSpPr>
        <p:grpSpPr bwMode="auto">
          <a:xfrm>
            <a:off x="15082" y="-24250"/>
            <a:ext cx="12161839" cy="6831431"/>
            <a:chOff x="-48" y="0"/>
            <a:chExt cx="5856" cy="4368"/>
          </a:xfrm>
        </p:grpSpPr>
        <p:pic>
          <p:nvPicPr>
            <p:cNvPr id="31757" name="Picture 12" descr="ABARBLYL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65"/>
              <a:ext cx="576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8" name="Picture 13" descr="ABARBLYL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69"/>
              <a:ext cx="5616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Picture 14" descr="WhitecornerFlow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0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0" name="Picture 15" descr="WhitecornerFlow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1" name="Picture 16" descr="1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3420"/>
              <a:ext cx="90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2" name="Picture 17" descr="WhitecornerFlow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504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3" name="Picture 18" descr="anim1690[1]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464" y="2128"/>
              <a:ext cx="321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4" name="Picture 19" descr="WhitecornerFlow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256511">
              <a:off x="4896" y="3504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5" name="Picture 20" descr="anim1690[1]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008" y="2136"/>
              <a:ext cx="321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55" name="Picture 14" descr="ctre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69" y="3721463"/>
            <a:ext cx="1726625" cy="270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DA96BBD-C92F-46ED-CD09-6E4E52A3A56F}"/>
              </a:ext>
            </a:extLst>
          </p:cNvPr>
          <p:cNvSpPr txBox="1"/>
          <p:nvPr/>
        </p:nvSpPr>
        <p:spPr>
          <a:xfrm>
            <a:off x="813815" y="1298448"/>
            <a:ext cx="107925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26056">
              <a:defRPr/>
            </a:pP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CHÀO MỪNG CÁC </a:t>
            </a:r>
          </a:p>
          <a:p>
            <a:pPr algn="ctr" defTabSz="1126056">
              <a:defRPr/>
            </a:pP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THẦY CÔ GIÁO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defTabSz="1126056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GIỜ, THĂM LỚP 7A4!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839009">
            <a:off x="9223268" y="4442268"/>
            <a:ext cx="2177555" cy="176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68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57638" y="224609"/>
            <a:ext cx="5776087" cy="722413"/>
            <a:chOff x="644526" y="2766774"/>
            <a:chExt cx="11553677" cy="144481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1415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09"/>
              <a:r>
                <a:rPr lang="en-US" sz="40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hiểu</a:t>
              </a:r>
              <a:r>
                <a:rPr 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chung</a:t>
              </a:r>
              <a:endParaRPr lang="vi-VN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09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6881" y="2795828"/>
              <a:ext cx="1023491" cy="1415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09"/>
              <a:r>
                <a:rPr lang="en-US" sz="4000" b="1" i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2939ED3-4BDB-5100-2B66-CD84A3285AD7}"/>
              </a:ext>
            </a:extLst>
          </p:cNvPr>
          <p:cNvSpPr txBox="1"/>
          <p:nvPr/>
        </p:nvSpPr>
        <p:spPr>
          <a:xfrm>
            <a:off x="4192524" y="1073900"/>
            <a:ext cx="7493508" cy="399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0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Nhiệm vụ học sinh: Quan sát nội dung của </a:t>
            </a:r>
            <a:r>
              <a:rPr lang="vi-VN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 sau khi đọc,</a:t>
            </a:r>
            <a:r>
              <a:rPr lang="vi-VN" sz="4000" b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hãy vẽ sơ đồ tư duy trình bày hiểu biết của em về nhà thơ Thanh Thảo và bài thơ “Gặp lá cơm nếp”.  Vẽ trên giấy a 4.</a:t>
            </a:r>
            <a:endParaRPr lang="vi-VN" sz="4000" b="1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456EE16B-88BF-548A-7FC9-E2E1BBAD9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1428750"/>
            <a:ext cx="300863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460D992-248A-615A-95EF-5A8388A1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06040" y="-2542032"/>
            <a:ext cx="6793992" cy="1187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39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319" y="362465"/>
            <a:ext cx="11302313" cy="6137189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2.Tìm hiểu chung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a.Tác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Thanh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04ADB-3023-2DD3-C783-1AAD3FFA0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6CBD04-DF01-B9FA-C1DE-18722AF32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319" y="362465"/>
            <a:ext cx="11302313" cy="6137189"/>
          </a:xfrm>
        </p:spPr>
        <p:txBody>
          <a:bodyPr>
            <a:norm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C47E70-3632-7627-5787-A07A999B4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132" y="3866896"/>
            <a:ext cx="2768219" cy="27317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CE9A48-3919-0460-FC79-5334DAF80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057" y="3893693"/>
            <a:ext cx="2927223" cy="2731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7B1AFC-26FA-1A7A-8F7F-4A45F7251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164" y="946277"/>
            <a:ext cx="2606548" cy="28092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0FF9F6-E1BB-417F-9237-B66E10493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918210"/>
            <a:ext cx="2788539" cy="2809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C4AD84-BECB-A64A-4755-CE84E6279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1550" y="302260"/>
            <a:ext cx="2379980" cy="2314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422F61-6E90-49D1-40EA-3F11B8E35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1864" y="3429000"/>
            <a:ext cx="2531872" cy="332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3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363D07-43E8-191C-213B-60EE6A281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020"/>
            <a:ext cx="12192000" cy="6857999"/>
          </a:xfrm>
          <a:prstGeom prst="rect">
            <a:avLst/>
          </a:prstGeom>
        </p:spPr>
      </p:pic>
      <p:sp>
        <p:nvSpPr>
          <p:cNvPr id="559" name="Google Shape;559;p26"/>
          <p:cNvSpPr/>
          <p:nvPr/>
        </p:nvSpPr>
        <p:spPr>
          <a:xfrm>
            <a:off x="5866003" y="1520505"/>
            <a:ext cx="757200" cy="7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40">
              <a:buClr>
                <a:srgbClr val="080808"/>
              </a:buClr>
              <a:buSzPts val="1100"/>
            </a:pPr>
            <a:r>
              <a:rPr lang="en" sz="3333" kern="0" dirty="0">
                <a:solidFill>
                  <a:srgbClr val="233C4F"/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01</a:t>
            </a:r>
            <a:endParaRPr sz="3333" kern="0" dirty="0">
              <a:solidFill>
                <a:srgbClr val="233C4F"/>
              </a:solidFill>
              <a:latin typeface="Times New Roman" panose="02020603050405020304" pitchFamily="18" charset="0"/>
              <a:ea typeface="Lobster"/>
              <a:cs typeface="Times New Roman" panose="02020603050405020304" pitchFamily="18" charset="0"/>
              <a:sym typeface="Lobster"/>
            </a:endParaRPr>
          </a:p>
        </p:txBody>
      </p:sp>
      <p:cxnSp>
        <p:nvCxnSpPr>
          <p:cNvPr id="560" name="Google Shape;560;p26"/>
          <p:cNvCxnSpPr>
            <a:cxnSpLocks/>
          </p:cNvCxnSpPr>
          <p:nvPr/>
        </p:nvCxnSpPr>
        <p:spPr>
          <a:xfrm rot="10800000" flipV="1">
            <a:off x="3916224" y="1892830"/>
            <a:ext cx="1935185" cy="47054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561" name="Google Shape;561;p26"/>
          <p:cNvSpPr/>
          <p:nvPr/>
        </p:nvSpPr>
        <p:spPr>
          <a:xfrm>
            <a:off x="5892319" y="4106516"/>
            <a:ext cx="757200" cy="7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40">
              <a:buClr>
                <a:srgbClr val="080808"/>
              </a:buClr>
              <a:buSzPts val="1100"/>
            </a:pPr>
            <a:r>
              <a:rPr lang="en" sz="3333" kern="0" dirty="0">
                <a:solidFill>
                  <a:srgbClr val="233C4F"/>
                </a:solidFill>
                <a:latin typeface="Times New Roman" panose="02020603050405020304" pitchFamily="18" charset="0"/>
                <a:ea typeface="Lobster"/>
                <a:cs typeface="Times New Roman" panose="02020603050405020304" pitchFamily="18" charset="0"/>
                <a:sym typeface="Lobster"/>
              </a:rPr>
              <a:t>02</a:t>
            </a:r>
            <a:endParaRPr sz="3333" kern="0" dirty="0">
              <a:solidFill>
                <a:srgbClr val="233C4F"/>
              </a:solidFill>
              <a:latin typeface="Times New Roman" panose="02020603050405020304" pitchFamily="18" charset="0"/>
              <a:ea typeface="Lobster"/>
              <a:cs typeface="Times New Roman" panose="02020603050405020304" pitchFamily="18" charset="0"/>
              <a:sym typeface="Lobster"/>
            </a:endParaRPr>
          </a:p>
        </p:txBody>
      </p:sp>
      <p:cxnSp>
        <p:nvCxnSpPr>
          <p:cNvPr id="562" name="Google Shape;562;p26"/>
          <p:cNvCxnSpPr>
            <a:cxnSpLocks/>
            <a:stCxn id="561" idx="2"/>
          </p:cNvCxnSpPr>
          <p:nvPr/>
        </p:nvCxnSpPr>
        <p:spPr>
          <a:xfrm rot="10800000" flipV="1">
            <a:off x="3951484" y="4485116"/>
            <a:ext cx="1940835" cy="47814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567" name="Google Shape;567;p26"/>
          <p:cNvSpPr txBox="1"/>
          <p:nvPr/>
        </p:nvSpPr>
        <p:spPr>
          <a:xfrm>
            <a:off x="6726507" y="855891"/>
            <a:ext cx="4554069" cy="223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40">
              <a:buClr>
                <a:srgbClr val="000000"/>
              </a:buClr>
            </a:pPr>
            <a:r>
              <a:rPr lang="en-US" sz="3200" b="1" kern="0" dirty="0">
                <a:solidFill>
                  <a:srgbClr val="233C4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Hoàn </a:t>
            </a:r>
            <a:r>
              <a:rPr lang="en-US" sz="3200" b="1" kern="0" dirty="0" err="1">
                <a:solidFill>
                  <a:srgbClr val="233C4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cảnh</a:t>
            </a:r>
            <a:r>
              <a:rPr lang="en-US" sz="3200" b="1" kern="0" dirty="0">
                <a:solidFill>
                  <a:srgbClr val="233C4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3200" b="1" kern="0" dirty="0" err="1">
                <a:solidFill>
                  <a:srgbClr val="233C4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sáng</a:t>
            </a:r>
            <a:r>
              <a:rPr lang="en-US" sz="3200" b="1" kern="0" dirty="0">
                <a:solidFill>
                  <a:srgbClr val="233C4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3200" b="1" kern="0" dirty="0" err="1">
                <a:solidFill>
                  <a:srgbClr val="233C4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tác</a:t>
            </a:r>
            <a:r>
              <a:rPr lang="en-US" sz="3200" b="1" kern="0" dirty="0">
                <a:solidFill>
                  <a:srgbClr val="233C4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3200" b="1" kern="0" dirty="0" err="1">
                <a:solidFill>
                  <a:srgbClr val="233C4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tháng</a:t>
            </a:r>
            <a:r>
              <a:rPr lang="en-US" sz="3200" b="1" kern="0" dirty="0">
                <a:solidFill>
                  <a:srgbClr val="233C4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3/1971, </a:t>
            </a:r>
            <a:r>
              <a:rPr lang="en-US" sz="3200" b="1" kern="0" dirty="0" err="1">
                <a:solidFill>
                  <a:srgbClr val="233C4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cuộc</a:t>
            </a:r>
            <a:r>
              <a:rPr lang="en-US" sz="3200" b="1" kern="0" dirty="0">
                <a:solidFill>
                  <a:srgbClr val="233C4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3200" b="1" kern="0" dirty="0" err="1">
                <a:solidFill>
                  <a:srgbClr val="233C4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kháng</a:t>
            </a:r>
            <a:r>
              <a:rPr lang="en-US" sz="3200" b="1" kern="0" dirty="0">
                <a:solidFill>
                  <a:srgbClr val="233C4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3200" b="1" kern="0" dirty="0" err="1">
                <a:solidFill>
                  <a:srgbClr val="233C4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chiến</a:t>
            </a:r>
            <a:r>
              <a:rPr lang="en-US" sz="3200" b="1" kern="0" dirty="0">
                <a:solidFill>
                  <a:srgbClr val="233C4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3200" b="1" kern="0" dirty="0" err="1">
                <a:solidFill>
                  <a:srgbClr val="233C4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chống</a:t>
            </a:r>
            <a:r>
              <a:rPr lang="en-US" sz="3200" b="1" kern="0" dirty="0">
                <a:solidFill>
                  <a:srgbClr val="233C4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 </a:t>
            </a:r>
            <a:r>
              <a:rPr lang="en-US" sz="3200" b="1" kern="0" dirty="0" err="1">
                <a:solidFill>
                  <a:srgbClr val="233C4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Mĩ</a:t>
            </a:r>
            <a:r>
              <a:rPr lang="en-US" sz="3200" b="1" kern="0" dirty="0">
                <a:solidFill>
                  <a:srgbClr val="233C4F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.</a:t>
            </a:r>
            <a:endParaRPr sz="3200" b="1" kern="0" dirty="0">
              <a:solidFill>
                <a:srgbClr val="233C4F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6817683" y="3563152"/>
            <a:ext cx="4368437" cy="232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121900" rIns="365733" bIns="121900" anchor="ctr" anchorCtr="0">
            <a:noAutofit/>
          </a:bodyPr>
          <a:lstStyle/>
          <a:p>
            <a:pPr algn="just" defTabSz="121914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lính</a:t>
            </a:r>
            <a:endParaRPr lang="en-US"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6BD035-A534-A42E-B434-0E79086F7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84" y="1478014"/>
            <a:ext cx="3539841" cy="42883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iêu đề 4">
            <a:extLst>
              <a:ext uri="{FF2B5EF4-FFF2-40B4-BE49-F238E27FC236}">
                <a16:creationId xmlns:a16="http://schemas.microsoft.com/office/drawing/2014/main" id="{9E494EF7-AB59-8306-DB8A-BDC01B10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b. </a:t>
            </a:r>
            <a:r>
              <a:rPr lang="en-US" dirty="0" err="1">
                <a:solidFill>
                  <a:srgbClr val="C00000"/>
                </a:solidFill>
              </a:rPr>
              <a:t>Tác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phẩm</a:t>
            </a:r>
            <a:endParaRPr lang="vi-VN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2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" grpId="0" animBg="1"/>
      <p:bldP spid="561" grpId="0" animBg="1"/>
      <p:bldP spid="567" grpId="0"/>
      <p:bldP spid="5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31520" y="222485"/>
            <a:ext cx="9258662" cy="1293102"/>
            <a:chOff x="362386" y="1828800"/>
            <a:chExt cx="18519738" cy="2586166"/>
          </a:xfrm>
        </p:grpSpPr>
        <p:sp>
          <p:nvSpPr>
            <p:cNvPr id="26" name="TextBox 25"/>
            <p:cNvSpPr txBox="1"/>
            <p:nvPr/>
          </p:nvSpPr>
          <p:spPr>
            <a:xfrm>
              <a:off x="362386" y="2999215"/>
              <a:ext cx="3145946" cy="1415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09"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508330" y="1828800"/>
              <a:ext cx="15373794" cy="1538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09">
                <a:defRPr/>
              </a:pPr>
              <a:r>
                <a:rPr lang="en-US" sz="4400" b="1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II. KHÁM PHÁ VĂN BẢN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870296" y="1184186"/>
            <a:ext cx="11321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76509">
              <a:defRPr/>
            </a:pPr>
            <a:r>
              <a:rPr lang="vi-VN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Tìm hiểu về đặc điểm thể thơ 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vi-VN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chữ trong văn bản 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cơm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nếp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vi-VN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0F94406-B371-2CC4-E499-F626777E2C18}"/>
              </a:ext>
            </a:extLst>
          </p:cNvPr>
          <p:cNvSpPr txBox="1"/>
          <p:nvPr/>
        </p:nvSpPr>
        <p:spPr>
          <a:xfrm>
            <a:off x="320040" y="2871216"/>
            <a:ext cx="11457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Nhiệm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vụ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  <a:r>
              <a:rPr lang="en-US" sz="4000" b="1" dirty="0" err="1">
                <a:solidFill>
                  <a:srgbClr val="002060"/>
                </a:solidFill>
              </a:rPr>
              <a:t>Học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sinh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quan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sát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thơ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thực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hiện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phiếu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học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tập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số</a:t>
            </a:r>
            <a:r>
              <a:rPr lang="en-US" sz="4000" b="1" dirty="0">
                <a:solidFill>
                  <a:srgbClr val="002060"/>
                </a:solidFill>
              </a:rPr>
              <a:t> 1, </a:t>
            </a:r>
            <a:r>
              <a:rPr lang="en-US" sz="4000" b="1" dirty="0" err="1">
                <a:solidFill>
                  <a:srgbClr val="002060"/>
                </a:solidFill>
              </a:rPr>
              <a:t>hoạt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nhân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thời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gian</a:t>
            </a:r>
            <a:r>
              <a:rPr lang="en-US" sz="4000" b="1" dirty="0">
                <a:solidFill>
                  <a:srgbClr val="002060"/>
                </a:solidFill>
              </a:rPr>
              <a:t> 2 </a:t>
            </a:r>
            <a:r>
              <a:rPr lang="en-US" sz="4000" b="1" dirty="0" err="1">
                <a:solidFill>
                  <a:srgbClr val="002060"/>
                </a:solidFill>
              </a:rPr>
              <a:t>phút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lang="vi-VN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7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34EB9-056C-B20D-E591-1EF648079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1AC37E0-18A9-B1B9-6850-1838354F3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282075"/>
              </p:ext>
            </p:extLst>
          </p:nvPr>
        </p:nvGraphicFramePr>
        <p:xfrm>
          <a:off x="521208" y="1151747"/>
          <a:ext cx="11256264" cy="5396735"/>
        </p:xfrm>
        <a:graphic>
          <a:graphicData uri="http://schemas.openxmlformats.org/drawingml/2006/table">
            <a:tbl>
              <a:tblPr/>
              <a:tblGrid>
                <a:gridCol w="4416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9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761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700" b="1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700" b="1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 LÁ CƠM NẾP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1893">
                <a:tc>
                  <a:txBody>
                    <a:bodyPr/>
                    <a:lstStyle/>
                    <a:p>
                      <a:pPr lvl="0"/>
                      <a:r>
                        <a:rPr lang="vi-VN" sz="28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Số tiếng trong mỗi dòng</a:t>
                      </a:r>
                    </a:p>
                    <a:p>
                      <a:pPr lvl="0"/>
                      <a:r>
                        <a:rPr lang="vi-VN" sz="2800" b="1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Số dòng trong bài thơ</a:t>
                      </a:r>
                    </a:p>
                    <a:p>
                      <a:pPr algn="l">
                        <a:defRPr/>
                      </a:pPr>
                      <a:endParaRPr lang="en-US" sz="2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Tx/>
                        <a:buChar char="-"/>
                        <a:defRPr/>
                      </a:pPr>
                      <a:endParaRPr lang="en-US" sz="2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6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32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3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defRPr/>
                      </a:pPr>
                      <a:endParaRPr lang="en-US" sz="2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189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vi-VN" sz="20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Ngắt nhịp</a:t>
                      </a:r>
                      <a:endParaRPr lang="en-US" sz="28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2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189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32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endParaRPr lang="en-US" sz="3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29">
            <a:extLst>
              <a:ext uri="{FF2B5EF4-FFF2-40B4-BE49-F238E27FC236}">
                <a16:creationId xmlns:a16="http://schemas.microsoft.com/office/drawing/2014/main" id="{D334D63B-4D50-4EB0-34C5-E289A3BCB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48445"/>
            <a:ext cx="7013447" cy="52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94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44572"/>
              </p:ext>
            </p:extLst>
          </p:nvPr>
        </p:nvGraphicFramePr>
        <p:xfrm>
          <a:off x="411480" y="429371"/>
          <a:ext cx="11301984" cy="6672469"/>
        </p:xfrm>
        <a:graphic>
          <a:graphicData uri="http://schemas.openxmlformats.org/drawingml/2006/table">
            <a:tbl>
              <a:tblPr/>
              <a:tblGrid>
                <a:gridCol w="395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1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761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700" b="1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700" b="1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 LÁ CƠM NẾP</a:t>
                      </a:r>
                      <a:endParaRPr lang="en-US" sz="1200" b="1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1893">
                <a:tc>
                  <a:txBody>
                    <a:bodyPr/>
                    <a:lstStyle/>
                    <a:p>
                      <a:pPr lvl="0"/>
                      <a:r>
                        <a:rPr lang="vi-VN" sz="2800" b="1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Số</a:t>
                      </a:r>
                      <a:r>
                        <a:rPr lang="vi-VN" sz="28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1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tiếng trong mỗi dòng</a:t>
                      </a:r>
                      <a:endParaRPr lang="vi-VN" sz="28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vi-VN" sz="2800" b="1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Số dòng trong bài thơ</a:t>
                      </a:r>
                      <a:endParaRPr lang="vi-VN" sz="28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l">
                        <a:defRPr/>
                      </a:pPr>
                      <a:endParaRPr lang="en-US" sz="2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en-US" sz="20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2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 5 </a:t>
                      </a:r>
                      <a:r>
                        <a:rPr lang="en-US" sz="32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2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1 </a:t>
                      </a:r>
                      <a:r>
                        <a:rPr lang="en-US" sz="32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3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ctr">
                        <a:buFontTx/>
                        <a:buChar char="-"/>
                        <a:defRPr/>
                      </a:pPr>
                      <a:r>
                        <a:rPr lang="en-US" sz="32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14 </a:t>
                      </a:r>
                      <a:r>
                        <a:rPr lang="en-US" sz="32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32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6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32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3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defRPr/>
                      </a:pPr>
                      <a:endParaRPr lang="en-US" sz="2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defRPr/>
                      </a:pPr>
                      <a:endParaRPr lang="en-US" sz="2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189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vi-VN" sz="20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Ngắt nhịp</a:t>
                      </a:r>
                      <a:endParaRPr lang="en-US" sz="28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2/3, 3/2.</a:t>
                      </a:r>
                    </a:p>
                    <a:p>
                      <a:pPr algn="l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Biến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tấu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linh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hoạt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để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phù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hợp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với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tình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cảm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,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cảm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xúc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của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nhà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thơ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: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nhịp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¼,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2/1/2</a:t>
                      </a:r>
                    </a:p>
                    <a:p>
                      <a:pPr algn="ctr">
                        <a:defRPr/>
                      </a:pPr>
                      <a:endParaRPr lang="en-US" sz="2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189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8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800" b="1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endParaRPr lang="en-US" sz="28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3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defRPr/>
                      </a:pPr>
                      <a:endParaRPr lang="en-US" sz="20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EB2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29">
            <a:extLst>
              <a:ext uri="{FF2B5EF4-FFF2-40B4-BE49-F238E27FC236}">
                <a16:creationId xmlns:a16="http://schemas.microsoft.com/office/drawing/2014/main" id="{45B34263-A0F7-AF0E-95E3-AC6BC0388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072" y="-163619"/>
            <a:ext cx="7013447" cy="52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5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A20B75-E4AB-42F5-91D7-AA20FB196F7D}"/>
              </a:ext>
            </a:extLst>
          </p:cNvPr>
          <p:cNvSpPr txBox="1"/>
          <p:nvPr/>
        </p:nvSpPr>
        <p:spPr>
          <a:xfrm>
            <a:off x="2075641" y="164638"/>
            <a:ext cx="4395017" cy="2118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Xa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mấy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Thèm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gặt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tầm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lùng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0938D-CD73-4D1C-99A8-6CB4866672CC}"/>
              </a:ext>
            </a:extLst>
          </p:cNvPr>
          <p:cNvSpPr txBox="1"/>
          <p:nvPr/>
        </p:nvSpPr>
        <p:spPr>
          <a:xfrm>
            <a:off x="2045277" y="2532682"/>
            <a:ext cx="4766735" cy="2118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con.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D284E-6B30-4092-A499-5E70AB0822E2}"/>
              </a:ext>
            </a:extLst>
          </p:cNvPr>
          <p:cNvSpPr txBox="1"/>
          <p:nvPr/>
        </p:nvSpPr>
        <p:spPr>
          <a:xfrm>
            <a:off x="6452609" y="173782"/>
            <a:ext cx="4427817" cy="2118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Ôi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quên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Chia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8C9C8-A7C2-43F7-B804-3397739FDEBD}"/>
              </a:ext>
            </a:extLst>
          </p:cNvPr>
          <p:cNvSpPr txBox="1"/>
          <p:nvPr/>
        </p:nvSpPr>
        <p:spPr>
          <a:xfrm>
            <a:off x="6376679" y="2751528"/>
            <a:ext cx="4766735" cy="1041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rừng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mãi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55747" cy="6858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67BFDAB-38CD-EF44-2C05-6CA2161C45F7}"/>
              </a:ext>
            </a:extLst>
          </p:cNvPr>
          <p:cNvSpPr>
            <a:spLocks/>
          </p:cNvSpPr>
          <p:nvPr/>
        </p:nvSpPr>
        <p:spPr bwMode="auto">
          <a:xfrm>
            <a:off x="10193116" y="258475"/>
            <a:ext cx="944275" cy="3362549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rgbClr val="2F7D52"/>
            </a:solidFill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DB846D4-2F42-9C87-D798-770EEDB1BB80}"/>
              </a:ext>
            </a:extLst>
          </p:cNvPr>
          <p:cNvSpPr txBox="1"/>
          <p:nvPr/>
        </p:nvSpPr>
        <p:spPr>
          <a:xfrm rot="16200000">
            <a:off x="9378525" y="1280533"/>
            <a:ext cx="4113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Mỗi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dòng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5 </a:t>
            </a:r>
            <a:r>
              <a:rPr lang="en-US" sz="2400" dirty="0" err="1">
                <a:solidFill>
                  <a:srgbClr val="FF0000"/>
                </a:solidFill>
              </a:rPr>
              <a:t>chữ</a:t>
            </a: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err="1">
                <a:solidFill>
                  <a:srgbClr val="FF0000"/>
                </a:solidFill>
              </a:rPr>
              <a:t>tiếng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err="1">
                <a:solidFill>
                  <a:srgbClr val="FF0000"/>
                </a:solidFill>
              </a:rPr>
              <a:t>Bài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14 </a:t>
            </a:r>
            <a:r>
              <a:rPr lang="en-US" sz="2400" dirty="0" err="1">
                <a:solidFill>
                  <a:srgbClr val="FF0000"/>
                </a:solidFill>
              </a:rPr>
              <a:t>dòng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34607E0-4D8C-6B44-52E3-3A2F20505A68}"/>
              </a:ext>
            </a:extLst>
          </p:cNvPr>
          <p:cNvSpPr txBox="1"/>
          <p:nvPr/>
        </p:nvSpPr>
        <p:spPr>
          <a:xfrm>
            <a:off x="4647438" y="692396"/>
            <a:ext cx="179908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gặt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6D4717-42D2-39E9-1969-B5B46BB8793E}"/>
              </a:ext>
            </a:extLst>
          </p:cNvPr>
          <p:cNvSpPr txBox="1"/>
          <p:nvPr/>
        </p:nvSpPr>
        <p:spPr>
          <a:xfrm>
            <a:off x="4930140" y="1197864"/>
            <a:ext cx="722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9FA87CDC-B762-3DAA-3F36-AFFD6A7ECEC7}"/>
              </a:ext>
            </a:extLst>
          </p:cNvPr>
          <p:cNvSpPr txBox="1"/>
          <p:nvPr/>
        </p:nvSpPr>
        <p:spPr>
          <a:xfrm>
            <a:off x="4097655" y="3043547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0C8E5148-F959-9499-F32D-20C033E6FE6B}"/>
              </a:ext>
            </a:extLst>
          </p:cNvPr>
          <p:cNvSpPr txBox="1"/>
          <p:nvPr/>
        </p:nvSpPr>
        <p:spPr>
          <a:xfrm>
            <a:off x="4549521" y="3582662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A751DC3B-BC56-3CA7-B46C-36331189CDEA}"/>
              </a:ext>
            </a:extLst>
          </p:cNvPr>
          <p:cNvSpPr txBox="1"/>
          <p:nvPr/>
        </p:nvSpPr>
        <p:spPr>
          <a:xfrm>
            <a:off x="8396097" y="172331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A9A3D754-9C4F-0617-1245-A333EE044E15}"/>
              </a:ext>
            </a:extLst>
          </p:cNvPr>
          <p:cNvSpPr txBox="1"/>
          <p:nvPr/>
        </p:nvSpPr>
        <p:spPr>
          <a:xfrm>
            <a:off x="8950833" y="1763768"/>
            <a:ext cx="7251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4D23A5EA-FADE-9966-636C-0E3A2379DABD}"/>
              </a:ext>
            </a:extLst>
          </p:cNvPr>
          <p:cNvSpPr txBox="1"/>
          <p:nvPr/>
        </p:nvSpPr>
        <p:spPr>
          <a:xfrm>
            <a:off x="8953500" y="691634"/>
            <a:ext cx="8058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D9646343-8515-273C-3235-514C60881694}"/>
              </a:ext>
            </a:extLst>
          </p:cNvPr>
          <p:cNvSpPr txBox="1"/>
          <p:nvPr/>
        </p:nvSpPr>
        <p:spPr>
          <a:xfrm>
            <a:off x="8360569" y="1215509"/>
            <a:ext cx="8510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3B4CAAA1-F134-44A4-EA5F-B4A1A46C1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489751" y="2228627"/>
            <a:ext cx="6769115" cy="178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1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9" grpId="0"/>
      <p:bldP spid="20" grpId="0"/>
      <p:bldP spid="22" grpId="0"/>
      <p:bldP spid="24" grpId="0"/>
      <p:bldP spid="26" grpId="0"/>
      <p:bldP spid="28" grpId="0"/>
      <p:bldP spid="30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7">
          <a:extLst>
            <a:ext uri="{FF2B5EF4-FFF2-40B4-BE49-F238E27FC236}">
              <a16:creationId xmlns:a16="http://schemas.microsoft.com/office/drawing/2014/main" id="{DF7E0EE5-6C8B-8514-4E21-0B1909B63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1D9CBC-E252-E4F8-899C-9C81165ADF6B}"/>
              </a:ext>
            </a:extLst>
          </p:cNvPr>
          <p:cNvSpPr txBox="1"/>
          <p:nvPr/>
        </p:nvSpPr>
        <p:spPr>
          <a:xfrm>
            <a:off x="2075641" y="164638"/>
            <a:ext cx="4395017" cy="2118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Xa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mấy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Thèm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gặt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tầm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lùng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E004DE-BB44-39DB-2160-9B3C1CC6EF11}"/>
              </a:ext>
            </a:extLst>
          </p:cNvPr>
          <p:cNvSpPr txBox="1"/>
          <p:nvPr/>
        </p:nvSpPr>
        <p:spPr>
          <a:xfrm>
            <a:off x="2045277" y="2532682"/>
            <a:ext cx="4766735" cy="2118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,/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con.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7EB82-9D07-39CD-324E-56452F40A296}"/>
              </a:ext>
            </a:extLst>
          </p:cNvPr>
          <p:cNvSpPr txBox="1"/>
          <p:nvPr/>
        </p:nvSpPr>
        <p:spPr>
          <a:xfrm>
            <a:off x="6452609" y="173782"/>
            <a:ext cx="4427817" cy="2118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Ôi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quên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Chia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F0E57-E23F-E93D-86FC-BA87066B5611}"/>
              </a:ext>
            </a:extLst>
          </p:cNvPr>
          <p:cNvSpPr txBox="1"/>
          <p:nvPr/>
        </p:nvSpPr>
        <p:spPr>
          <a:xfrm>
            <a:off x="6376679" y="2751528"/>
            <a:ext cx="4766735" cy="1041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rừng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endParaRPr lang="en-US" sz="2667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sz="2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mãi</a:t>
            </a:r>
            <a:r>
              <a:rPr lang="en-US" sz="26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FC4BD3-CA8D-2748-165C-E200F003F499}"/>
              </a:ext>
            </a:extLst>
          </p:cNvPr>
          <p:cNvSpPr/>
          <p:nvPr/>
        </p:nvSpPr>
        <p:spPr>
          <a:xfrm>
            <a:off x="0" y="0"/>
            <a:ext cx="1255747" cy="6858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4B08C6-CFFD-0B8F-9C0D-7E117C9EE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489751" y="2228627"/>
            <a:ext cx="6769115" cy="1789613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B2DF668E-7C6F-53FB-EA1D-BBEF5CE3030E}"/>
              </a:ext>
            </a:extLst>
          </p:cNvPr>
          <p:cNvSpPr>
            <a:spLocks/>
          </p:cNvSpPr>
          <p:nvPr/>
        </p:nvSpPr>
        <p:spPr bwMode="auto">
          <a:xfrm>
            <a:off x="10193116" y="258475"/>
            <a:ext cx="944275" cy="3362549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rgbClr val="2F7D52"/>
            </a:solidFill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A0BE66B-F9EC-1381-EA4B-02284578AEA7}"/>
              </a:ext>
            </a:extLst>
          </p:cNvPr>
          <p:cNvSpPr txBox="1"/>
          <p:nvPr/>
        </p:nvSpPr>
        <p:spPr>
          <a:xfrm rot="16200000">
            <a:off x="9378525" y="1280533"/>
            <a:ext cx="4113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Mỗi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dòng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5 </a:t>
            </a:r>
            <a:r>
              <a:rPr lang="en-US" sz="2400" dirty="0" err="1">
                <a:solidFill>
                  <a:srgbClr val="FF0000"/>
                </a:solidFill>
              </a:rPr>
              <a:t>chữ</a:t>
            </a: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err="1">
                <a:solidFill>
                  <a:srgbClr val="FF0000"/>
                </a:solidFill>
              </a:rPr>
              <a:t>tiếng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err="1">
                <a:solidFill>
                  <a:srgbClr val="FF0000"/>
                </a:solidFill>
              </a:rPr>
              <a:t>Bài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14 </a:t>
            </a:r>
            <a:r>
              <a:rPr lang="en-US" sz="2400" dirty="0" err="1">
                <a:solidFill>
                  <a:srgbClr val="FF0000"/>
                </a:solidFill>
              </a:rPr>
              <a:t>dòng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9DF4A0E-21BD-728B-C2A3-1D6894C9EF60}"/>
              </a:ext>
            </a:extLst>
          </p:cNvPr>
          <p:cNvSpPr txBox="1"/>
          <p:nvPr/>
        </p:nvSpPr>
        <p:spPr>
          <a:xfrm>
            <a:off x="4742688" y="701921"/>
            <a:ext cx="179908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gặt</a:t>
            </a:r>
            <a:endParaRPr lang="vi-VN" sz="2700" dirty="0">
              <a:solidFill>
                <a:srgbClr val="FF0000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A70036C-E82B-29F6-639C-444B10CF58E6}"/>
              </a:ext>
            </a:extLst>
          </p:cNvPr>
          <p:cNvSpPr txBox="1"/>
          <p:nvPr/>
        </p:nvSpPr>
        <p:spPr>
          <a:xfrm>
            <a:off x="5034915" y="1197864"/>
            <a:ext cx="722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82DA92F4-1A85-DA90-5FAA-F14FB3DCCBD7}"/>
              </a:ext>
            </a:extLst>
          </p:cNvPr>
          <p:cNvSpPr txBox="1"/>
          <p:nvPr/>
        </p:nvSpPr>
        <p:spPr>
          <a:xfrm>
            <a:off x="4211955" y="3034022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D8CDFC5C-A4AF-11DD-0ADB-6E5FBCA4BC96}"/>
              </a:ext>
            </a:extLst>
          </p:cNvPr>
          <p:cNvSpPr txBox="1"/>
          <p:nvPr/>
        </p:nvSpPr>
        <p:spPr>
          <a:xfrm>
            <a:off x="4616196" y="3582662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8C592399-A617-1B23-CE8F-7E97A3C893D7}"/>
              </a:ext>
            </a:extLst>
          </p:cNvPr>
          <p:cNvSpPr txBox="1"/>
          <p:nvPr/>
        </p:nvSpPr>
        <p:spPr>
          <a:xfrm>
            <a:off x="8481822" y="162806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F3961755-574A-EA47-34A3-9324459C8E7D}"/>
              </a:ext>
            </a:extLst>
          </p:cNvPr>
          <p:cNvSpPr txBox="1"/>
          <p:nvPr/>
        </p:nvSpPr>
        <p:spPr>
          <a:xfrm>
            <a:off x="9046083" y="1763768"/>
            <a:ext cx="7251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B0BC75D2-6920-4474-9422-077DD789F7F8}"/>
              </a:ext>
            </a:extLst>
          </p:cNvPr>
          <p:cNvSpPr txBox="1"/>
          <p:nvPr/>
        </p:nvSpPr>
        <p:spPr>
          <a:xfrm>
            <a:off x="9058275" y="682109"/>
            <a:ext cx="8058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D0CEBA31-A06A-B2D6-C2C5-FA09DAF0AF57}"/>
              </a:ext>
            </a:extLst>
          </p:cNvPr>
          <p:cNvSpPr txBox="1"/>
          <p:nvPr/>
        </p:nvSpPr>
        <p:spPr>
          <a:xfrm>
            <a:off x="8646319" y="1215509"/>
            <a:ext cx="8510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3F5E26F3-3A04-2657-B2F2-E66AD055CA72}"/>
              </a:ext>
            </a:extLst>
          </p:cNvPr>
          <p:cNvSpPr>
            <a:spLocks/>
          </p:cNvSpPr>
          <p:nvPr/>
        </p:nvSpPr>
        <p:spPr bwMode="auto">
          <a:xfrm rot="5400000">
            <a:off x="3342363" y="3796922"/>
            <a:ext cx="265459" cy="2009224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rgbClr val="2F7D52"/>
            </a:solidFill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5AA4E401-200F-CF8D-E12F-B62E31001552}"/>
              </a:ext>
            </a:extLst>
          </p:cNvPr>
          <p:cNvSpPr txBox="1"/>
          <p:nvPr/>
        </p:nvSpPr>
        <p:spPr>
          <a:xfrm>
            <a:off x="1446987" y="4951906"/>
            <a:ext cx="40108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(2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qua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ức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A45BE055-34A3-F5F4-A975-36C56B2D14B1}"/>
              </a:ext>
            </a:extLst>
          </p:cNvPr>
          <p:cNvSpPr>
            <a:spLocks/>
          </p:cNvSpPr>
          <p:nvPr/>
        </p:nvSpPr>
        <p:spPr bwMode="auto">
          <a:xfrm rot="5400000">
            <a:off x="7858330" y="3776501"/>
            <a:ext cx="265459" cy="2009224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rgbClr val="2F7D52"/>
            </a:solidFill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F44B5695-0073-4B17-0CFC-17B2202A47D8}"/>
              </a:ext>
            </a:extLst>
          </p:cNvPr>
          <p:cNvSpPr txBox="1"/>
          <p:nvPr/>
        </p:nvSpPr>
        <p:spPr>
          <a:xfrm>
            <a:off x="6741498" y="4928314"/>
            <a:ext cx="449038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(2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1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9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8FA94C84-EB69-EC06-5795-3F3A20F92A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316359"/>
              </p:ext>
            </p:extLst>
          </p:nvPr>
        </p:nvGraphicFramePr>
        <p:xfrm>
          <a:off x="713232" y="1216152"/>
          <a:ext cx="10716768" cy="5257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0082">
                  <a:extLst>
                    <a:ext uri="{9D8B030D-6E8A-4147-A177-3AD203B41FA5}">
                      <a16:colId xmlns:a16="http://schemas.microsoft.com/office/drawing/2014/main" val="3765255325"/>
                    </a:ext>
                  </a:extLst>
                </a:gridCol>
                <a:gridCol w="2975686">
                  <a:extLst>
                    <a:ext uri="{9D8B030D-6E8A-4147-A177-3AD203B41FA5}">
                      <a16:colId xmlns:a16="http://schemas.microsoft.com/office/drawing/2014/main" val="4021599158"/>
                    </a:ext>
                  </a:extLst>
                </a:gridCol>
                <a:gridCol w="4421771">
                  <a:extLst>
                    <a:ext uri="{9D8B030D-6E8A-4147-A177-3AD203B41FA5}">
                      <a16:colId xmlns:a16="http://schemas.microsoft.com/office/drawing/2014/main" val="964890473"/>
                    </a:ext>
                  </a:extLst>
                </a:gridCol>
                <a:gridCol w="906785">
                  <a:extLst>
                    <a:ext uri="{9D8B030D-6E8A-4147-A177-3AD203B41FA5}">
                      <a16:colId xmlns:a16="http://schemas.microsoft.com/office/drawing/2014/main" val="3835977814"/>
                    </a:ext>
                  </a:extLst>
                </a:gridCol>
                <a:gridCol w="1522444">
                  <a:extLst>
                    <a:ext uri="{9D8B030D-6E8A-4147-A177-3AD203B41FA5}">
                      <a16:colId xmlns:a16="http://schemas.microsoft.com/office/drawing/2014/main" val="3648938816"/>
                    </a:ext>
                  </a:extLst>
                </a:gridCol>
              </a:tblGrid>
              <a:tr h="6395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000" kern="0" dirty="0">
                          <a:effectLst/>
                        </a:rPr>
                        <a:t> 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000" kern="0" dirty="0">
                          <a:effectLst/>
                        </a:rPr>
                        <a:t> 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000" kern="0" dirty="0">
                          <a:effectLst/>
                        </a:rPr>
                        <a:t> 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000" kern="0" dirty="0">
                          <a:effectLst/>
                        </a:rPr>
                        <a:t>           Mức độ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738262"/>
                  </a:ext>
                </a:extLst>
              </a:tr>
              <a:tr h="6547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STT</a:t>
                      </a:r>
                      <a:endParaRPr lang="vi-VN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 err="1">
                          <a:effectLst/>
                        </a:rPr>
                        <a:t>Tiêu</a:t>
                      </a:r>
                      <a:r>
                        <a:rPr lang="en-US" sz="2000" b="1" kern="0" dirty="0">
                          <a:effectLst/>
                        </a:rPr>
                        <a:t> </a:t>
                      </a:r>
                      <a:r>
                        <a:rPr lang="en-US" sz="2000" b="1" kern="0" dirty="0" err="1">
                          <a:effectLst/>
                        </a:rPr>
                        <a:t>chí</a:t>
                      </a:r>
                      <a:r>
                        <a:rPr lang="en-US" sz="2000" b="1" kern="0" dirty="0">
                          <a:effectLst/>
                        </a:rPr>
                        <a:t> </a:t>
                      </a:r>
                      <a:r>
                        <a:rPr lang="en-US" sz="2000" b="1" kern="0" dirty="0" err="1">
                          <a:effectLst/>
                        </a:rPr>
                        <a:t>đánh</a:t>
                      </a:r>
                      <a:r>
                        <a:rPr lang="en-US" sz="2000" b="1" kern="0" dirty="0">
                          <a:effectLst/>
                        </a:rPr>
                        <a:t> </a:t>
                      </a:r>
                      <a:r>
                        <a:rPr lang="en-US" sz="2000" b="1" kern="0" dirty="0" err="1">
                          <a:effectLst/>
                        </a:rPr>
                        <a:t>giá</a:t>
                      </a:r>
                      <a:endParaRPr lang="vi-V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 err="1">
                          <a:effectLst/>
                        </a:rPr>
                        <a:t>Yêu</a:t>
                      </a:r>
                      <a:r>
                        <a:rPr lang="en-US" sz="2000" b="1" kern="0" dirty="0">
                          <a:effectLst/>
                        </a:rPr>
                        <a:t> </a:t>
                      </a:r>
                      <a:r>
                        <a:rPr lang="en-US" sz="2000" b="1" kern="0" dirty="0" err="1">
                          <a:effectLst/>
                        </a:rPr>
                        <a:t>cầu</a:t>
                      </a:r>
                      <a:endParaRPr lang="vi-V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 err="1">
                          <a:effectLst/>
                        </a:rPr>
                        <a:t>Đạt</a:t>
                      </a:r>
                      <a:endParaRPr lang="vi-V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0" dirty="0" err="1">
                          <a:effectLst/>
                        </a:rPr>
                        <a:t>Chưa</a:t>
                      </a:r>
                      <a:r>
                        <a:rPr lang="en-US" sz="2400" b="1" kern="0" dirty="0">
                          <a:effectLst/>
                        </a:rPr>
                        <a:t> </a:t>
                      </a:r>
                      <a:r>
                        <a:rPr lang="en-US" sz="2400" b="1" kern="0" dirty="0" err="1">
                          <a:effectLst/>
                        </a:rPr>
                        <a:t>đạt</a:t>
                      </a:r>
                      <a:endParaRPr lang="vi-VN" sz="24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7205558"/>
                  </a:ext>
                </a:extLst>
              </a:tr>
              <a:tr h="6547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1</a:t>
                      </a:r>
                      <a:endParaRPr lang="vi-VN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>
                          <a:effectLst/>
                        </a:rPr>
                        <a:t>Sự chuẩn bị</a:t>
                      </a:r>
                      <a:endParaRPr lang="vi-VN" sz="2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 err="1">
                          <a:effectLst/>
                        </a:rPr>
                        <a:t>Kỹ</a:t>
                      </a:r>
                      <a:r>
                        <a:rPr lang="en-US" sz="2000" b="1" kern="0" dirty="0">
                          <a:effectLst/>
                        </a:rPr>
                        <a:t> </a:t>
                      </a:r>
                      <a:r>
                        <a:rPr lang="en-US" sz="2000" b="1" kern="0" dirty="0" err="1">
                          <a:effectLst/>
                        </a:rPr>
                        <a:t>lưỡng</a:t>
                      </a:r>
                      <a:r>
                        <a:rPr lang="en-US" sz="2000" b="1" kern="0" dirty="0">
                          <a:effectLst/>
                        </a:rPr>
                        <a:t> </a:t>
                      </a:r>
                      <a:endParaRPr lang="vi-V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>
                          <a:effectLst/>
                        </a:rPr>
                        <a:t> </a:t>
                      </a:r>
                      <a:endParaRPr lang="vi-VN" sz="2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 </a:t>
                      </a:r>
                      <a:endParaRPr lang="vi-VN" sz="11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811929"/>
                  </a:ext>
                </a:extLst>
              </a:tr>
              <a:tr h="6547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2</a:t>
                      </a:r>
                      <a:endParaRPr lang="vi-VN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>
                          <a:effectLst/>
                        </a:rPr>
                        <a:t>Sự chia sẽ</a:t>
                      </a:r>
                      <a:endParaRPr lang="vi-VN" sz="2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>
                          <a:effectLst/>
                        </a:rPr>
                        <a:t>Nhiệt tình </a:t>
                      </a:r>
                      <a:endParaRPr lang="vi-VN" sz="2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effectLst/>
                        </a:rPr>
                        <a:t> </a:t>
                      </a:r>
                      <a:endParaRPr lang="vi-V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 </a:t>
                      </a:r>
                      <a:endParaRPr lang="vi-VN" sz="11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6585984"/>
                  </a:ext>
                </a:extLst>
              </a:tr>
              <a:tr h="6547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3</a:t>
                      </a:r>
                      <a:endParaRPr lang="vi-VN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>
                          <a:effectLst/>
                        </a:rPr>
                        <a:t>Lắng nghe và ghi nhận</a:t>
                      </a:r>
                      <a:endParaRPr lang="vi-VN" sz="2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 err="1">
                          <a:effectLst/>
                        </a:rPr>
                        <a:t>Đầy</a:t>
                      </a:r>
                      <a:r>
                        <a:rPr lang="en-US" sz="2000" b="1" kern="0" dirty="0">
                          <a:effectLst/>
                        </a:rPr>
                        <a:t> </a:t>
                      </a:r>
                      <a:r>
                        <a:rPr lang="en-US" sz="2000" b="1" kern="0" dirty="0" err="1">
                          <a:effectLst/>
                        </a:rPr>
                        <a:t>đủ</a:t>
                      </a:r>
                      <a:r>
                        <a:rPr lang="en-US" sz="2000" b="1" kern="0" dirty="0">
                          <a:effectLst/>
                        </a:rPr>
                        <a:t> </a:t>
                      </a:r>
                      <a:endParaRPr lang="vi-V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effectLst/>
                        </a:rPr>
                        <a:t> </a:t>
                      </a:r>
                      <a:endParaRPr lang="vi-V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 </a:t>
                      </a:r>
                      <a:endParaRPr lang="vi-VN" sz="11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9827528"/>
                  </a:ext>
                </a:extLst>
              </a:tr>
              <a:tr h="13442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4</a:t>
                      </a:r>
                      <a:endParaRPr lang="vi-VN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>
                          <a:effectLst/>
                        </a:rPr>
                        <a:t>Đưa ra quyết định</a:t>
                      </a:r>
                      <a:endParaRPr lang="vi-VN" sz="2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>
                          <a:effectLst/>
                        </a:rPr>
                        <a:t>Đúng (sau khi đối chiếu với phần chốt của GV)</a:t>
                      </a:r>
                      <a:endParaRPr lang="vi-VN" sz="2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effectLst/>
                        </a:rPr>
                        <a:t> </a:t>
                      </a:r>
                      <a:endParaRPr lang="vi-V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 </a:t>
                      </a:r>
                      <a:endParaRPr lang="vi-VN" sz="11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8068908"/>
                  </a:ext>
                </a:extLst>
              </a:tr>
              <a:tr h="6547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effectLst/>
                        </a:rPr>
                        <a:t>5</a:t>
                      </a:r>
                      <a:endParaRPr lang="vi-VN" sz="2000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>
                          <a:effectLst/>
                        </a:rPr>
                        <a:t>Thời gian</a:t>
                      </a:r>
                      <a:endParaRPr lang="vi-VN" sz="2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>
                          <a:effectLst/>
                        </a:rPr>
                        <a:t>Đảm bảo </a:t>
                      </a:r>
                      <a:endParaRPr lang="vi-VN" sz="2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0" dirty="0">
                          <a:effectLst/>
                        </a:rPr>
                        <a:t> </a:t>
                      </a:r>
                      <a:endParaRPr lang="vi-VN" sz="2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0" dirty="0">
                          <a:effectLst/>
                        </a:rPr>
                        <a:t> </a:t>
                      </a:r>
                      <a:endParaRPr lang="vi-VN" sz="11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5469217"/>
                  </a:ext>
                </a:extLst>
              </a:tr>
            </a:tbl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CAEB32-E738-E680-5EC5-F16C79774E74}"/>
              </a:ext>
            </a:extLst>
          </p:cNvPr>
          <p:cNvSpPr txBox="1"/>
          <p:nvPr/>
        </p:nvSpPr>
        <p:spPr>
          <a:xfrm>
            <a:off x="484632" y="510727"/>
            <a:ext cx="10936224" cy="583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200" b="1" kern="0" dirty="0">
                <a:effectLst/>
                <a:latin typeface="Times New Roman" panose="02020603050405020304" pitchFamily="18" charset="0"/>
                <a:ea typeface="Batang" panose="020B0503020000020004" pitchFamily="18" charset="-127"/>
                <a:cs typeface="Times New Roman" panose="02020603050405020304" pitchFamily="18" charset="0"/>
              </a:rPr>
              <a:t>PHIẾU HS TỰ ĐÁNH GIÁ HOẠT ĐỘNG HỌC TẬP</a:t>
            </a:r>
            <a:endParaRPr lang="vi-VN" sz="32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895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358221" y="132628"/>
            <a:ext cx="11952651" cy="584775"/>
            <a:chOff x="644526" y="2766774"/>
            <a:chExt cx="23908414" cy="1169544"/>
          </a:xfrm>
        </p:grpSpPr>
        <p:sp>
          <p:nvSpPr>
            <p:cNvPr id="32" name="TextBox 31"/>
            <p:cNvSpPr txBox="1"/>
            <p:nvPr/>
          </p:nvSpPr>
          <p:spPr>
            <a:xfrm>
              <a:off x="1906584" y="2766774"/>
              <a:ext cx="22646356" cy="1169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09">
                <a:defRPr/>
              </a:pPr>
              <a:r>
                <a:rPr lang="en-US" sz="3200" b="1" i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3200" b="1" i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ảnh</a:t>
              </a:r>
              <a:r>
                <a:rPr lang="en-US" sz="3200" b="1" i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3200" b="1" i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3200" b="1" i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qua </a:t>
              </a:r>
              <a:r>
                <a:rPr lang="en-US" sz="3200" b="1" i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kí</a:t>
              </a:r>
              <a:r>
                <a:rPr lang="en-US" sz="3200" b="1" i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ức</a:t>
              </a:r>
              <a:r>
                <a:rPr lang="en-US" sz="3200" b="1" i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200" b="1" i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i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3200" b="1" i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endParaRPr lang="vi-VN" sz="3200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09">
                <a:defRPr/>
              </a:pPr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57121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09">
                <a:defRPr/>
              </a:pPr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6" name="TextBox 13"/>
          <p:cNvSpPr txBox="1"/>
          <p:nvPr/>
        </p:nvSpPr>
        <p:spPr>
          <a:xfrm>
            <a:off x="771474" y="2215405"/>
            <a:ext cx="7864529" cy="1024148"/>
          </a:xfrm>
          <a:prstGeom prst="rect">
            <a:avLst/>
          </a:prstGeom>
        </p:spPr>
        <p:txBody>
          <a:bodyPr lIns="84667" tIns="84667" rIns="84667" bIns="84667" rtlCol="0" anchor="ctr"/>
          <a:lstStyle/>
          <a:p>
            <a:pPr algn="ctr">
              <a:lnSpc>
                <a:spcPts val="3151"/>
              </a:lnSpc>
            </a:pPr>
            <a:endParaRPr lang="en-US" sz="2267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A20B75-E4AB-42F5-91D7-AA20FB196F7D}"/>
              </a:ext>
            </a:extLst>
          </p:cNvPr>
          <p:cNvSpPr txBox="1"/>
          <p:nvPr/>
        </p:nvSpPr>
        <p:spPr>
          <a:xfrm>
            <a:off x="3110561" y="3458683"/>
            <a:ext cx="5960287" cy="269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32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2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32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mấy</a:t>
            </a:r>
            <a:r>
              <a:rPr lang="en-US" sz="32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endParaRPr lang="en-US" sz="3200" b="1" i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Thèm</a:t>
            </a:r>
            <a:r>
              <a:rPr lang="en-US" sz="32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32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32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32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gặt</a:t>
            </a:r>
            <a:endParaRPr lang="en-US" sz="3200" b="1" i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32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 </a:t>
            </a:r>
            <a:r>
              <a:rPr lang="en-US" sz="32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sz="32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tầm</a:t>
            </a:r>
            <a:r>
              <a:rPr lang="en-US" sz="32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endParaRPr lang="en-US" sz="3200" b="1" i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32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32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32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sz="32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lùng</a:t>
            </a:r>
            <a:r>
              <a:rPr lang="en-US" sz="32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b="1" i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EEB3B37-B682-5F7B-2738-E60E96334CCA}"/>
              </a:ext>
            </a:extLst>
          </p:cNvPr>
          <p:cNvSpPr txBox="1"/>
          <p:nvPr/>
        </p:nvSpPr>
        <p:spPr>
          <a:xfrm>
            <a:off x="0" y="1624418"/>
            <a:ext cx="11868912" cy="1637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vi-VN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 sinh: Dựa vào nhan đề bài thơ và </a:t>
            </a:r>
            <a:r>
              <a:rPr lang="vi-VN" sz="32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khổ thơ 1, </a:t>
            </a:r>
            <a:r>
              <a:rPr lang="vi-VN" sz="32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 nhận xét về hoàn cảnh đã gợi nhắc người con nhớ về mẹ của mình? Học sinh thực hiện bằng hoạt động cá nhân thời gian 2 phút. </a:t>
            </a:r>
            <a:endParaRPr lang="vi-VN" sz="32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D39C9BF-3FED-CA14-9516-05C712DA2067}"/>
              </a:ext>
            </a:extLst>
          </p:cNvPr>
          <p:cNvSpPr txBox="1"/>
          <p:nvPr/>
        </p:nvSpPr>
        <p:spPr>
          <a:xfrm>
            <a:off x="576072" y="795528"/>
            <a:ext cx="1068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a. Hoàn </a:t>
            </a:r>
            <a:r>
              <a:rPr lang="en-US" sz="3600" b="1" dirty="0" err="1">
                <a:solidFill>
                  <a:srgbClr val="C00000"/>
                </a:solidFill>
              </a:rPr>
              <a:t>cảnh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khơi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nguồn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cảm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xúc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cho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người</a:t>
            </a:r>
            <a:r>
              <a:rPr lang="en-US" sz="3600" b="1" dirty="0">
                <a:solidFill>
                  <a:srgbClr val="C00000"/>
                </a:solidFill>
              </a:rPr>
              <a:t> con.</a:t>
            </a:r>
            <a:endParaRPr lang="vi-VN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632172" y="16402"/>
            <a:ext cx="4541833" cy="7390485"/>
          </a:xfrm>
          <a:prstGeom prst="rect">
            <a:avLst/>
          </a:prstGeom>
          <a:solidFill>
            <a:srgbClr val="C9E7A7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A20B75-E4AB-42F5-91D7-AA20FB196F7D}"/>
              </a:ext>
            </a:extLst>
          </p:cNvPr>
          <p:cNvSpPr txBox="1"/>
          <p:nvPr/>
        </p:nvSpPr>
        <p:spPr>
          <a:xfrm>
            <a:off x="7920204" y="385034"/>
            <a:ext cx="4395017" cy="4266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mấy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Thèm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gặt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lùng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111">
                        <a14:foregroundMark x1="92889" y1="67111" x2="94667" y2="84444"/>
                        <a14:backgroundMark x1="4889" y1="2222" x2="4000" y2="8444"/>
                        <a14:backgroundMark x1="10222" y1="94222" x2="59111" y2="98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0825" y="5152629"/>
            <a:ext cx="1705372" cy="1705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96" l="372" r="98885">
                        <a14:foregroundMark x1="10781" y1="17647" x2="9294" y2="74866"/>
                        <a14:foregroundMark x1="36803" y1="6417" x2="84758" y2="13369"/>
                        <a14:foregroundMark x1="4461" y1="37968" x2="4461" y2="74332"/>
                        <a14:foregroundMark x1="13011" y1="88235" x2="90335" y2="89840"/>
                        <a14:foregroundMark x1="92193" y1="79679" x2="93680" y2="92513"/>
                        <a14:foregroundMark x1="95167" y1="85027" x2="95539" y2="97326"/>
                        <a14:foregroundMark x1="90335" y1="18717" x2="94796" y2="34225"/>
                        <a14:foregroundMark x1="9294" y1="85561" x2="23420" y2="95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6817" y="5584837"/>
            <a:ext cx="1722145" cy="11971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00445" y="718881"/>
            <a:ext cx="1359668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endParaRPr lang="en-US" sz="3200" dirty="0"/>
          </a:p>
        </p:txBody>
      </p:sp>
      <p:sp>
        <p:nvSpPr>
          <p:cNvPr id="23" name="Rectangle 22"/>
          <p:cNvSpPr/>
          <p:nvPr/>
        </p:nvSpPr>
        <p:spPr>
          <a:xfrm>
            <a:off x="9153827" y="1779050"/>
            <a:ext cx="2727029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gặt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77512" y="2892151"/>
            <a:ext cx="4243469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30689" y="3987874"/>
            <a:ext cx="149592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24CA740-AEBB-46C2-2179-B981077C658A}"/>
              </a:ext>
            </a:extLst>
          </p:cNvPr>
          <p:cNvSpPr txBox="1"/>
          <p:nvPr/>
        </p:nvSpPr>
        <p:spPr>
          <a:xfrm>
            <a:off x="155448" y="1133856"/>
            <a:ext cx="723290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-   </a:t>
            </a:r>
            <a:r>
              <a:rPr lang="en-US" sz="2800" b="1" dirty="0" err="1">
                <a:solidFill>
                  <a:schemeClr val="tx2"/>
                </a:solidFill>
              </a:rPr>
              <a:t>Hình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ảnh</a:t>
            </a:r>
            <a:r>
              <a:rPr lang="en-US" sz="2800" b="1" dirty="0">
                <a:solidFill>
                  <a:schemeClr val="tx2"/>
                </a:solidFill>
              </a:rPr>
              <a:t>: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+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</a:rPr>
              <a:t>Bát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</a:rPr>
              <a:t>xôi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</a:rPr>
              <a:t>mùa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</a:rPr>
              <a:t>gặt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sz="2800" b="1" dirty="0" err="1">
                <a:solidFill>
                  <a:schemeClr val="tx2"/>
                </a:solidFill>
              </a:rPr>
              <a:t>một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thức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quà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nồng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ấm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ngọt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lành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+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</a:rPr>
              <a:t>Khói</a:t>
            </a:r>
            <a:r>
              <a:rPr lang="en-US" sz="2800" b="1" dirty="0">
                <a:solidFill>
                  <a:schemeClr val="tx2"/>
                </a:solidFill>
              </a:rPr>
              <a:t>, </a:t>
            </a:r>
            <a:r>
              <a:rPr lang="en-US" sz="2800" b="1" dirty="0" err="1">
                <a:solidFill>
                  <a:schemeClr val="tx2"/>
                </a:solidFill>
              </a:rPr>
              <a:t>dư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vị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</a:rPr>
              <a:t>mùi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</a:rPr>
              <a:t>xôi</a:t>
            </a:r>
            <a:r>
              <a:rPr lang="en-US" sz="2800" b="1" dirty="0">
                <a:solidFill>
                  <a:schemeClr val="tx2"/>
                </a:solidFill>
              </a:rPr>
              <a:t>: </a:t>
            </a:r>
            <a:r>
              <a:rPr lang="en-US" sz="2800" b="1" dirty="0" err="1">
                <a:solidFill>
                  <a:schemeClr val="tx2"/>
                </a:solidFill>
              </a:rPr>
              <a:t>hương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vị</a:t>
            </a:r>
            <a:r>
              <a:rPr lang="en-US" sz="2800" b="1" dirty="0">
                <a:solidFill>
                  <a:schemeClr val="tx2"/>
                </a:solidFill>
              </a:rPr>
              <a:t>  </a:t>
            </a:r>
            <a:r>
              <a:rPr lang="en-US" sz="2800" b="1" dirty="0" err="1">
                <a:solidFill>
                  <a:schemeClr val="tx2"/>
                </a:solidFill>
              </a:rPr>
              <a:t>quê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hương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bình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yên</a:t>
            </a:r>
            <a:r>
              <a:rPr lang="en-US" sz="2800" b="1" dirty="0">
                <a:solidFill>
                  <a:schemeClr val="tx2"/>
                </a:solidFill>
              </a:rPr>
              <a:t>, </a:t>
            </a:r>
            <a:r>
              <a:rPr lang="en-US" sz="2800" b="1" dirty="0" err="1">
                <a:solidFill>
                  <a:schemeClr val="tx2"/>
                </a:solidFill>
              </a:rPr>
              <a:t>quen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thuộc</a:t>
            </a:r>
            <a:r>
              <a:rPr lang="en-US" sz="2800" b="1" dirty="0">
                <a:solidFill>
                  <a:schemeClr val="tx2"/>
                </a:solidFill>
              </a:rPr>
              <a:t>  </a:t>
            </a:r>
            <a:r>
              <a:rPr lang="en-US" sz="2800" b="1" dirty="0" err="1">
                <a:solidFill>
                  <a:schemeClr val="tx2"/>
                </a:solidFill>
              </a:rPr>
              <a:t>trong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kí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ức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người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lính</a:t>
            </a:r>
            <a:r>
              <a:rPr lang="en-US" sz="2800" b="1" dirty="0">
                <a:solidFill>
                  <a:schemeClr val="tx2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chemeClr val="tx2"/>
                </a:solidFill>
              </a:rPr>
              <a:t>Từ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ngữ</a:t>
            </a:r>
            <a:r>
              <a:rPr lang="en-US" sz="2800" b="1" dirty="0">
                <a:solidFill>
                  <a:schemeClr val="tx2"/>
                </a:solidFill>
              </a:rPr>
              <a:t>: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</a:rPr>
              <a:t>thèm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</a:rPr>
              <a:t>lạ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</a:rPr>
              <a:t>lùng</a:t>
            </a:r>
            <a:r>
              <a:rPr lang="en-US" sz="2800" b="1" dirty="0">
                <a:solidFill>
                  <a:schemeClr val="tx2"/>
                </a:solidFill>
              </a:rPr>
              <a:t>=&gt; </a:t>
            </a:r>
            <a:r>
              <a:rPr lang="en-US" sz="2800" b="1" dirty="0" err="1">
                <a:solidFill>
                  <a:schemeClr val="tx2"/>
                </a:solidFill>
              </a:rPr>
              <a:t>nhấn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mạnh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cảm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giác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nhớ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mong</a:t>
            </a:r>
            <a:r>
              <a:rPr lang="en-US" sz="2800" b="1" dirty="0">
                <a:solidFill>
                  <a:schemeClr val="tx2"/>
                </a:solidFill>
              </a:rPr>
              <a:t>, </a:t>
            </a:r>
            <a:r>
              <a:rPr lang="en-US" sz="2800" b="1" dirty="0" err="1">
                <a:solidFill>
                  <a:schemeClr val="tx2"/>
                </a:solidFill>
              </a:rPr>
              <a:t>ấn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tượng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khác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lạ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trong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thực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tại</a:t>
            </a:r>
            <a:endParaRPr lang="en-US" sz="2800" b="1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vi-VN" b="1" dirty="0">
              <a:solidFill>
                <a:schemeClr val="tx2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E84DE3C-F83C-462E-D4B5-57EB1717F0A0}"/>
              </a:ext>
            </a:extLst>
          </p:cNvPr>
          <p:cNvSpPr txBox="1"/>
          <p:nvPr/>
        </p:nvSpPr>
        <p:spPr>
          <a:xfrm>
            <a:off x="0" y="245102"/>
            <a:ext cx="70225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spc="47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spc="47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spc="47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xa </a:t>
            </a:r>
            <a:r>
              <a:rPr lang="en-US" sz="2800" b="1" spc="47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spc="47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spc="47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spc="47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47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spc="47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47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spc="47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47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spc="47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spc="47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spc="47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47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spc="47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47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spc="47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47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b="1" spc="47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b="1" dirty="0">
              <a:solidFill>
                <a:schemeClr val="tx2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BCE04E9-EF32-65F7-2840-0F0FE118FA1C}"/>
              </a:ext>
            </a:extLst>
          </p:cNvPr>
          <p:cNvSpPr txBox="1"/>
          <p:nvPr/>
        </p:nvSpPr>
        <p:spPr>
          <a:xfrm>
            <a:off x="0" y="4187952"/>
            <a:ext cx="7516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-&gt; Hoàn </a:t>
            </a:r>
            <a:r>
              <a:rPr lang="en-US" sz="3200" b="1" dirty="0" err="1">
                <a:solidFill>
                  <a:srgbClr val="FF0000"/>
                </a:solidFill>
              </a:rPr>
              <a:t>cảnh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đặc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biệt</a:t>
            </a:r>
            <a:r>
              <a:rPr lang="en-US" sz="3200" b="1" dirty="0">
                <a:solidFill>
                  <a:srgbClr val="FF0000"/>
                </a:solidFill>
              </a:rPr>
              <a:t> =&gt;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tinh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tế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yêu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quê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sâu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sắc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người</a:t>
            </a:r>
            <a:r>
              <a:rPr lang="en-US" sz="3200" b="1" dirty="0">
                <a:solidFill>
                  <a:srgbClr val="FF0000"/>
                </a:solidFill>
              </a:rPr>
              <a:t> con - </a:t>
            </a:r>
            <a:r>
              <a:rPr lang="en-US" sz="3200" b="1" dirty="0" err="1">
                <a:solidFill>
                  <a:srgbClr val="FF0000"/>
                </a:solidFill>
              </a:rPr>
              <a:t>người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chiến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sĩ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6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34E5D2C-3FD5-23DF-DF30-6E6A93A254A2}"/>
              </a:ext>
            </a:extLst>
          </p:cNvPr>
          <p:cNvSpPr txBox="1"/>
          <p:nvPr/>
        </p:nvSpPr>
        <p:spPr>
          <a:xfrm>
            <a:off x="560070" y="281678"/>
            <a:ext cx="10202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Hình ảnh người mẹ trong ký 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es-E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C8F5059-50EC-5A6D-1DC6-35A051195A92}"/>
              </a:ext>
            </a:extLst>
          </p:cNvPr>
          <p:cNvSpPr txBox="1"/>
          <p:nvPr/>
        </p:nvSpPr>
        <p:spPr>
          <a:xfrm>
            <a:off x="338328" y="1214628"/>
            <a:ext cx="11420856" cy="1830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vi-VN" sz="36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	</a:t>
            </a:r>
            <a:r>
              <a:rPr lang="vi-VN" sz="36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Khổ 2</a:t>
            </a:r>
            <a:r>
              <a:rPr lang="vi-VN" sz="36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Học sinh đọc khổ thơ thứ 2 trong bài thơ và </a:t>
            </a:r>
            <a:r>
              <a:rPr lang="vi-VN" sz="36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 phiếu học tập số 2</a:t>
            </a:r>
            <a:r>
              <a:rPr lang="vi-VN" sz="36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600" b="1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Hs</a:t>
            </a:r>
            <a:r>
              <a:rPr lang="vi-VN" sz="3600" b="1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thực hiện hoạt động thảo luận nhóm đôi, thời gian 3 phút.</a:t>
            </a:r>
            <a:endParaRPr lang="vi-VN" sz="3600" kern="1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6CE7FAF0-F8A8-8814-14C7-DB1E9C92C49B}"/>
              </a:ext>
            </a:extLst>
          </p:cNvPr>
          <p:cNvSpPr txBox="1"/>
          <p:nvPr/>
        </p:nvSpPr>
        <p:spPr>
          <a:xfrm>
            <a:off x="850392" y="3241165"/>
            <a:ext cx="7946135" cy="2897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3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3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con.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Hình ảnh 6" descr="Ảnh có chứa trong nhà, tường&#10;&#10;Mô tả được tạo với mức tin cậy rất cao">
            <a:extLst>
              <a:ext uri="{FF2B5EF4-FFF2-40B4-BE49-F238E27FC236}">
                <a16:creationId xmlns:a16="http://schemas.microsoft.com/office/drawing/2014/main" id="{48108FFD-25A4-922A-9E7B-3743946D5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6" r="-2" b="1963"/>
          <a:stretch/>
        </p:blipFill>
        <p:spPr>
          <a:xfrm flipH="1">
            <a:off x="7717536" y="3136392"/>
            <a:ext cx="3729924" cy="3431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851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F7CB017-39D1-392D-16FA-FAD8ADE60A12}"/>
              </a:ext>
            </a:extLst>
          </p:cNvPr>
          <p:cNvSpPr txBox="1"/>
          <p:nvPr/>
        </p:nvSpPr>
        <p:spPr>
          <a:xfrm>
            <a:off x="2544318" y="0"/>
            <a:ext cx="6094476" cy="64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vi-VN" sz="36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PHIỀU HỌC TẬP SỐ 2:</a:t>
            </a:r>
            <a:endParaRPr lang="vi-VN" sz="36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756F0421-1E32-5021-2826-F58CE9018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207336"/>
              </p:ext>
            </p:extLst>
          </p:nvPr>
        </p:nvGraphicFramePr>
        <p:xfrm>
          <a:off x="219456" y="932688"/>
          <a:ext cx="11704320" cy="49777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04320">
                  <a:extLst>
                    <a:ext uri="{9D8B030D-6E8A-4147-A177-3AD203B41FA5}">
                      <a16:colId xmlns:a16="http://schemas.microsoft.com/office/drawing/2014/main" val="845105257"/>
                    </a:ext>
                  </a:extLst>
                </a:gridCol>
              </a:tblGrid>
              <a:tr h="49777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effectLst/>
                        </a:rPr>
                        <a:t>Câu 1: Tìm những câu thơ miêu tả hình ảnh người mẹ trong khổ 2: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effectLst/>
                        </a:rPr>
                        <a:t>Câu 2: Những câu thơ trên cho em cảm nhận đó là người mẹ như thế nào?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effectLst/>
                        </a:rPr>
                        <a:t>Câu 3: Tác giả đã sử dụng BPNT nào trong khổ thơ?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kern="100" dirty="0">
                          <a:effectLst/>
                        </a:rPr>
                        <a:t>Câu 4: Em hãy nhận xét về tình cảm, cảm xúc của người con dành cho mẹ qua những câu thơ trên?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8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vi-VN" sz="2800" kern="100" dirty="0">
                          <a:effectLst/>
                        </a:rPr>
                        <a:t> </a:t>
                      </a:r>
                      <a:endParaRPr lang="vi-VN" sz="28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3115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7286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3A20B75-E4AB-42F5-91D7-AA20FB196F7D}"/>
              </a:ext>
            </a:extLst>
          </p:cNvPr>
          <p:cNvSpPr txBox="1"/>
          <p:nvPr/>
        </p:nvSpPr>
        <p:spPr>
          <a:xfrm>
            <a:off x="72513" y="212554"/>
            <a:ext cx="7178679" cy="1874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Hình ảnh người mẹ trong ký 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es-E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0"/>
          <p:cNvGrpSpPr/>
          <p:nvPr/>
        </p:nvGrpSpPr>
        <p:grpSpPr>
          <a:xfrm>
            <a:off x="1103445" y="21152"/>
            <a:ext cx="11088556" cy="6836845"/>
            <a:chOff x="0" y="-240249"/>
            <a:chExt cx="1320206" cy="1024766"/>
          </a:xfrm>
        </p:grpSpPr>
        <p:sp>
          <p:nvSpPr>
            <p:cNvPr id="14" name="Freeform 11"/>
            <p:cNvSpPr/>
            <p:nvPr/>
          </p:nvSpPr>
          <p:spPr>
            <a:xfrm>
              <a:off x="749445" y="-240249"/>
              <a:ext cx="570761" cy="1024766"/>
            </a:xfrm>
            <a:custGeom>
              <a:avLst/>
              <a:gdLst/>
              <a:ahLst/>
              <a:cxnLst/>
              <a:rect l="l" t="t" r="r" b="b"/>
              <a:pathLst>
                <a:path w="570761" h="111278">
                  <a:moveTo>
                    <a:pt x="0" y="0"/>
                  </a:moveTo>
                  <a:lnTo>
                    <a:pt x="570761" y="0"/>
                  </a:lnTo>
                  <a:lnTo>
                    <a:pt x="570761" y="111278"/>
                  </a:lnTo>
                  <a:lnTo>
                    <a:pt x="0" y="111278"/>
                  </a:lnTo>
                  <a:close/>
                </a:path>
              </a:pathLst>
            </a:custGeom>
            <a:solidFill>
              <a:srgbClr val="C4B367"/>
            </a:solidFill>
          </p:spPr>
          <p:txBody>
            <a:bodyPr anchor="ctr"/>
            <a:lstStyle/>
            <a:p>
              <a:endPara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2"/>
            <p:cNvSpPr txBox="1"/>
            <p:nvPr/>
          </p:nvSpPr>
          <p:spPr>
            <a:xfrm>
              <a:off x="0" y="-47625"/>
              <a:ext cx="570761" cy="1915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endParaRPr lang="en-US" sz="373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90826" y="1208978"/>
            <a:ext cx="65811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day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30938D-CD73-4D1C-99A8-6CB4866672CC}"/>
              </a:ext>
            </a:extLst>
          </p:cNvPr>
          <p:cNvSpPr txBox="1"/>
          <p:nvPr/>
        </p:nvSpPr>
        <p:spPr>
          <a:xfrm>
            <a:off x="7632171" y="1026803"/>
            <a:ext cx="4766735" cy="440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</a:t>
            </a:r>
            <a:r>
              <a:rPr lang="en-US" sz="3733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3733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660811" y="1278583"/>
            <a:ext cx="3538148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661613" y="2437631"/>
            <a:ext cx="1382110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552384" y="2429404"/>
            <a:ext cx="180461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111646" y="3580225"/>
            <a:ext cx="168887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82659" y="2856419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Freeform 5"/>
          <p:cNvSpPr>
            <a:spLocks/>
          </p:cNvSpPr>
          <p:nvPr/>
        </p:nvSpPr>
        <p:spPr bwMode="auto">
          <a:xfrm>
            <a:off x="2497883" y="3543649"/>
            <a:ext cx="291357" cy="1267091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rgbClr val="2F7D52"/>
            </a:solidFill>
          </a:ln>
        </p:spPr>
        <p:txBody>
          <a:bodyPr vert="horz" wrap="square" lIns="121845" tIns="60923" rIns="121845" bIns="60923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886136" y="376125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540" y="4918620"/>
            <a:ext cx="7071259" cy="1881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03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  <p:bldP spid="29" grpId="0"/>
      <p:bldP spid="30" grpId="0" animBg="1"/>
      <p:bldP spid="33" grpId="0" animBg="1"/>
      <p:bldP spid="34" grpId="0" animBg="1"/>
      <p:bldP spid="35" grpId="0" animBg="1"/>
      <p:bldP spid="37" grpId="0" animBg="1"/>
      <p:bldP spid="38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550256" y="132628"/>
            <a:ext cx="11321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76509">
              <a:defRPr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3.Tình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endParaRPr lang="vi-VN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771474" y="2215405"/>
            <a:ext cx="7864529" cy="1024148"/>
          </a:xfrm>
          <a:prstGeom prst="rect">
            <a:avLst/>
          </a:prstGeom>
        </p:spPr>
        <p:txBody>
          <a:bodyPr lIns="84667" tIns="84667" rIns="84667" bIns="84667" rtlCol="0" anchor="ctr"/>
          <a:lstStyle/>
          <a:p>
            <a:pPr algn="ctr">
              <a:lnSpc>
                <a:spcPts val="3151"/>
              </a:lnSpc>
            </a:pPr>
            <a:endParaRPr lang="en-US" sz="2267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5D284E-6B30-4092-A499-5E70AB0822E2}"/>
              </a:ext>
            </a:extLst>
          </p:cNvPr>
          <p:cNvSpPr txBox="1"/>
          <p:nvPr/>
        </p:nvSpPr>
        <p:spPr>
          <a:xfrm>
            <a:off x="636942" y="939521"/>
            <a:ext cx="6147906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Ôi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endParaRPr 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endParaRPr 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Chia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A8C9C8-A7C2-43F7-B804-3397739FDEBD}"/>
              </a:ext>
            </a:extLst>
          </p:cNvPr>
          <p:cNvSpPr txBox="1"/>
          <p:nvPr/>
        </p:nvSpPr>
        <p:spPr>
          <a:xfrm>
            <a:off x="557784" y="3849624"/>
            <a:ext cx="5851473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rừng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endParaRPr lang="en-US" sz="36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spcAft>
                <a:spcPts val="1000"/>
              </a:spcAft>
            </a:pP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mãi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…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492" l="0" r="992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427544" y="-148770"/>
            <a:ext cx="5764456" cy="69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3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3F83E9-98B9-7095-5B89-E0E76BD96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" y="64008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76CB32-E1B8-9CE6-5708-CA4FD2A1D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0" b="99688" l="10000" r="90000">
                        <a14:foregroundMark x1="45156" y1="9375" x2="45156" y2="9375"/>
                        <a14:foregroundMark x1="45156" y1="9375" x2="45156" y2="9375"/>
                        <a14:foregroundMark x1="45469" y1="6406" x2="45469" y2="6406"/>
                        <a14:foregroundMark x1="45469" y1="6406" x2="45469" y2="6406"/>
                        <a14:foregroundMark x1="50313" y1="95781" x2="50313" y2="95781"/>
                        <a14:foregroundMark x1="50938" y1="95781" x2="50938" y2="95781"/>
                        <a14:foregroundMark x1="54219" y1="97500" x2="54219" y2="97500"/>
                        <a14:foregroundMark x1="54531" y1="98125" x2="54531" y2="98125"/>
                        <a14:foregroundMark x1="54531" y1="98750" x2="54531" y2="98750"/>
                        <a14:foregroundMark x1="74063" y1="88125" x2="74063" y2="88125"/>
                        <a14:foregroundMark x1="74063" y1="87813" x2="74063" y2="87813"/>
                        <a14:foregroundMark x1="73438" y1="86563" x2="73438" y2="86563"/>
                        <a14:foregroundMark x1="72813" y1="83281" x2="72813" y2="82031"/>
                        <a14:foregroundMark x1="72813" y1="82031" x2="72813" y2="82031"/>
                        <a14:foregroundMark x1="27969" y1="98125" x2="27969" y2="98125"/>
                        <a14:foregroundMark x1="28281" y1="98125" x2="28281" y2="98125"/>
                        <a14:foregroundMark x1="28281" y1="98750" x2="28281" y2="98750"/>
                        <a14:foregroundMark x1="28281" y1="98750" x2="28281" y2="99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3730752"/>
            <a:ext cx="2276856" cy="2675656"/>
          </a:xfrm>
          <a:prstGeom prst="rect">
            <a:avLst/>
          </a:prstGeom>
        </p:spPr>
      </p:pic>
      <p:sp>
        <p:nvSpPr>
          <p:cNvPr id="9" name="TextBox 39">
            <a:extLst>
              <a:ext uri="{FF2B5EF4-FFF2-40B4-BE49-F238E27FC236}">
                <a16:creationId xmlns:a16="http://schemas.microsoft.com/office/drawing/2014/main" id="{C0323618-7800-E8C8-F026-2E68E2F77FAF}"/>
              </a:ext>
            </a:extLst>
          </p:cNvPr>
          <p:cNvSpPr txBox="1"/>
          <p:nvPr/>
        </p:nvSpPr>
        <p:spPr>
          <a:xfrm>
            <a:off x="818631" y="675542"/>
            <a:ext cx="10647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7402">
              <a:defRPr/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3.Tình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endParaRPr lang="vi-VN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7C9D167-890C-F0A3-0AE8-3BB3B4CB08F9}"/>
              </a:ext>
            </a:extLst>
          </p:cNvPr>
          <p:cNvSpPr txBox="1"/>
          <p:nvPr/>
        </p:nvSpPr>
        <p:spPr>
          <a:xfrm>
            <a:off x="557784" y="1755648"/>
            <a:ext cx="1102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GÓC CHIA SẺ - GIAO LƯU CÙNG NHÀ THƠ THANH THẢO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156F02C-FEFB-2E2A-0075-602BA087B73B}"/>
              </a:ext>
            </a:extLst>
          </p:cNvPr>
          <p:cNvSpPr txBox="1"/>
          <p:nvPr/>
        </p:nvSpPr>
        <p:spPr>
          <a:xfrm>
            <a:off x="2002536" y="2711303"/>
            <a:ext cx="96286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Nhiệm vụ học sinh</a:t>
            </a:r>
            <a:r>
              <a:rPr lang="vi-VN" sz="40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vi-VN" sz="4000" b="1" i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vi-VN" sz="40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ãy 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giả sử nếu em được gặp nhà thơ Thanh Thảo và được giao lưu với nhà thơ về khổ thơ 3 và 4, thì các em sẽ muốn hỏi nhà thơ những điều gì?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1524517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A6113-251D-741D-9333-66D6A410D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0EECAC-DFB7-67EB-F33E-A976685A3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28"/>
            <a:ext cx="12192000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A1430EE-F6E9-4CEC-E630-2564FF2F7FB4}"/>
              </a:ext>
            </a:extLst>
          </p:cNvPr>
          <p:cNvSpPr txBox="1"/>
          <p:nvPr/>
        </p:nvSpPr>
        <p:spPr>
          <a:xfrm>
            <a:off x="978408" y="795528"/>
            <a:ext cx="1089050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-  Hình ảnh: </a:t>
            </a:r>
            <a:r>
              <a:rPr lang="vi-VN" sz="4000" b="1" dirty="0">
                <a:solidFill>
                  <a:srgbClr val="008080"/>
                </a:solidFill>
                <a:latin typeface="+mj-lt"/>
              </a:rPr>
              <a:t>mùi vị quê hương</a:t>
            </a:r>
            <a:r>
              <a:rPr lang="vi-VN" sz="4000" b="1" dirty="0">
                <a:latin typeface="+mj-lt"/>
              </a:rPr>
              <a:t>, </a:t>
            </a:r>
            <a:r>
              <a:rPr lang="vi-VN" sz="4000" b="1" dirty="0">
                <a:solidFill>
                  <a:srgbClr val="008080"/>
                </a:solidFill>
                <a:latin typeface="+mj-lt"/>
              </a:rPr>
              <a:t>mẹ già</a:t>
            </a:r>
            <a:r>
              <a:rPr lang="vi-VN" sz="4000" b="1" dirty="0">
                <a:latin typeface="+mj-lt"/>
              </a:rPr>
              <a:t> và </a:t>
            </a:r>
            <a:r>
              <a:rPr lang="vi-VN" sz="4000" b="1" dirty="0">
                <a:solidFill>
                  <a:srgbClr val="008080"/>
                </a:solidFill>
                <a:latin typeface="+mj-lt"/>
              </a:rPr>
              <a:t>đất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>
                <a:solidFill>
                  <a:srgbClr val="008080"/>
                </a:solidFill>
                <a:latin typeface="+mj-lt"/>
              </a:rPr>
              <a:t>nước</a:t>
            </a:r>
            <a:r>
              <a:rPr lang="vi-VN" sz="4000" b="1" dirty="0">
                <a:latin typeface="+mj-lt"/>
              </a:rPr>
              <a:t>, </a:t>
            </a:r>
            <a:r>
              <a:rPr lang="vi-VN" sz="4000" b="1" dirty="0">
                <a:solidFill>
                  <a:srgbClr val="008080"/>
                </a:solidFill>
                <a:latin typeface="+mj-lt"/>
              </a:rPr>
              <a:t>cây nhỏ rừng Trường Sơn</a:t>
            </a:r>
            <a:r>
              <a:rPr lang="vi-VN" sz="4000" b="1" dirty="0">
                <a:latin typeface="+mj-lt"/>
              </a:rPr>
              <a:t>,…</a:t>
            </a:r>
          </a:p>
          <a:p>
            <a:pPr marL="285750" indent="-285750">
              <a:buFontTx/>
              <a:buChar char="-"/>
            </a:pPr>
            <a:r>
              <a:rPr lang="vi-VN" sz="4000" b="1" dirty="0">
                <a:latin typeface="+mj-lt"/>
              </a:rPr>
              <a:t>Thán từ </a:t>
            </a:r>
            <a:r>
              <a:rPr lang="vi-VN" sz="4000" b="1" dirty="0">
                <a:solidFill>
                  <a:srgbClr val="008080"/>
                </a:solidFill>
                <a:latin typeface="+mj-lt"/>
              </a:rPr>
              <a:t>“Ôi”, </a:t>
            </a:r>
            <a:r>
              <a:rPr lang="vi-VN" sz="4000" b="1" dirty="0">
                <a:latin typeface="+mj-lt"/>
              </a:rPr>
              <a:t>phép nhân hóa, hình ảnh sóng đôi.</a:t>
            </a:r>
          </a:p>
          <a:p>
            <a:endParaRPr lang="vi-VN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EF22CA0-5C4B-F991-655F-1CC2E6A50D22}"/>
              </a:ext>
            </a:extLst>
          </p:cNvPr>
          <p:cNvSpPr txBox="1"/>
          <p:nvPr/>
        </p:nvSpPr>
        <p:spPr>
          <a:xfrm>
            <a:off x="630936" y="3229958"/>
            <a:ext cx="11009376" cy="3512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738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" y="1592984"/>
            <a:ext cx="4974809" cy="5265016"/>
          </a:xfrm>
          <a:prstGeom prst="rect">
            <a:avLst/>
          </a:prstGeom>
        </p:spPr>
      </p:pic>
      <p:sp>
        <p:nvSpPr>
          <p:cNvPr id="48" name="Cloud Callout 47"/>
          <p:cNvSpPr/>
          <p:nvPr/>
        </p:nvSpPr>
        <p:spPr>
          <a:xfrm>
            <a:off x="3695735" y="295791"/>
            <a:ext cx="6912768" cy="3901296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4977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59829" y="1028733"/>
            <a:ext cx="5568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90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5183052" y="1397455"/>
            <a:ext cx="1524227" cy="990747"/>
            <a:chOff x="2116374" y="1969"/>
            <a:chExt cx="1143170" cy="743060"/>
          </a:xfrm>
        </p:grpSpPr>
        <p:sp>
          <p:nvSpPr>
            <p:cNvPr id="33" name="Rounded Rectangle 32"/>
            <p:cNvSpPr/>
            <p:nvPr/>
          </p:nvSpPr>
          <p:spPr>
            <a:xfrm>
              <a:off x="2116374" y="1969"/>
              <a:ext cx="1143170" cy="7430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ounded Rectangle 4"/>
            <p:cNvSpPr/>
            <p:nvPr/>
          </p:nvSpPr>
          <p:spPr>
            <a:xfrm>
              <a:off x="2152647" y="38242"/>
              <a:ext cx="1070624" cy="6705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7320" tIns="147320" rIns="147320" bIns="147320" numCol="1" spcCol="1270" anchor="ctr" anchorCtr="0">
              <a:noAutofit/>
            </a:bodyPr>
            <a:lstStyle/>
            <a:p>
              <a:pPr algn="ctr" defTabSz="171869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26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Straight Connector 5"/>
          <p:cNvSpPr/>
          <p:nvPr/>
        </p:nvSpPr>
        <p:spPr>
          <a:xfrm>
            <a:off x="4271798" y="1892830"/>
            <a:ext cx="3270537" cy="327053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955497" y="240208"/>
                </a:moveTo>
                <a:arcTo wR="1226451" hR="1226451" stAng="18388342" swAng="1631975"/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Group 18"/>
          <p:cNvGrpSpPr/>
          <p:nvPr/>
        </p:nvGrpSpPr>
        <p:grpSpPr>
          <a:xfrm>
            <a:off x="6818321" y="3032724"/>
            <a:ext cx="1524227" cy="990747"/>
            <a:chOff x="3342826" y="1228421"/>
            <a:chExt cx="1143170" cy="743060"/>
          </a:xfrm>
        </p:grpSpPr>
        <p:sp>
          <p:nvSpPr>
            <p:cNvPr id="31" name="Rounded Rectangle 30"/>
            <p:cNvSpPr/>
            <p:nvPr/>
          </p:nvSpPr>
          <p:spPr>
            <a:xfrm>
              <a:off x="3342826" y="1228421"/>
              <a:ext cx="1143170" cy="7430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750088"/>
                <a:satOff val="-5627"/>
                <a:lumOff val="-915"/>
                <a:alphaOff val="0"/>
              </a:schemeClr>
            </a:fillRef>
            <a:effectRef idx="0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ounded Rectangle 7"/>
            <p:cNvSpPr/>
            <p:nvPr/>
          </p:nvSpPr>
          <p:spPr>
            <a:xfrm>
              <a:off x="3379099" y="1264694"/>
              <a:ext cx="1070624" cy="6705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7320" tIns="147320" rIns="147320" bIns="147320" numCol="1" spcCol="1270" anchor="ctr" anchorCtr="0">
              <a:noAutofit/>
            </a:bodyPr>
            <a:lstStyle/>
            <a:p>
              <a:pPr algn="ctr" defTabSz="171869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26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Straight Connector 8"/>
          <p:cNvSpPr/>
          <p:nvPr/>
        </p:nvSpPr>
        <p:spPr>
          <a:xfrm>
            <a:off x="4271798" y="1892830"/>
            <a:ext cx="3270537" cy="327053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325683" y="1770395"/>
                </a:moveTo>
                <a:arcTo wR="1226451" hR="1226451" stAng="1579683" swAng="1631975"/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3750088"/>
              <a:satOff val="-5627"/>
              <a:lumOff val="-915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5144952" y="4667993"/>
            <a:ext cx="1524227" cy="990747"/>
            <a:chOff x="2116374" y="2454873"/>
            <a:chExt cx="1143170" cy="743060"/>
          </a:xfrm>
        </p:grpSpPr>
        <p:sp>
          <p:nvSpPr>
            <p:cNvPr id="29" name="Rounded Rectangle 28"/>
            <p:cNvSpPr/>
            <p:nvPr/>
          </p:nvSpPr>
          <p:spPr>
            <a:xfrm>
              <a:off x="2116374" y="2454873"/>
              <a:ext cx="1143170" cy="7430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7500176"/>
                <a:satOff val="-11253"/>
                <a:lumOff val="-1830"/>
                <a:alphaOff val="0"/>
              </a:schemeClr>
            </a:fillRef>
            <a:effectRef idx="0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ounded Rectangle 10"/>
            <p:cNvSpPr/>
            <p:nvPr/>
          </p:nvSpPr>
          <p:spPr>
            <a:xfrm>
              <a:off x="2152647" y="2491146"/>
              <a:ext cx="1070624" cy="6705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7320" tIns="147320" rIns="147320" bIns="147320" numCol="1" spcCol="1270" anchor="ctr" anchorCtr="0">
              <a:noAutofit/>
            </a:bodyPr>
            <a:lstStyle/>
            <a:p>
              <a:pPr algn="ctr" defTabSz="171869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26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Straight Connector 11"/>
          <p:cNvSpPr/>
          <p:nvPr/>
        </p:nvSpPr>
        <p:spPr>
          <a:xfrm>
            <a:off x="4271798" y="1892830"/>
            <a:ext cx="3270537" cy="327053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97405" y="2212695"/>
                </a:moveTo>
                <a:arcTo wR="1226451" hR="1226451" stAng="7588342" swAng="1631975"/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7500176"/>
              <a:satOff val="-11253"/>
              <a:lumOff val="-1830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" name="Group 24"/>
          <p:cNvGrpSpPr/>
          <p:nvPr/>
        </p:nvGrpSpPr>
        <p:grpSpPr>
          <a:xfrm>
            <a:off x="3509683" y="3032724"/>
            <a:ext cx="1524227" cy="990747"/>
            <a:chOff x="889922" y="1228421"/>
            <a:chExt cx="1143170" cy="743060"/>
          </a:xfrm>
        </p:grpSpPr>
        <p:sp>
          <p:nvSpPr>
            <p:cNvPr id="27" name="Rounded Rectangle 26"/>
            <p:cNvSpPr/>
            <p:nvPr/>
          </p:nvSpPr>
          <p:spPr>
            <a:xfrm>
              <a:off x="889922" y="1228421"/>
              <a:ext cx="1143170" cy="7430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ounded Rectangle 13"/>
            <p:cNvSpPr/>
            <p:nvPr/>
          </p:nvSpPr>
          <p:spPr>
            <a:xfrm>
              <a:off x="926195" y="1264694"/>
              <a:ext cx="1070624" cy="6705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7320" tIns="147320" rIns="147320" bIns="147320" numCol="1" spcCol="1270" anchor="ctr" anchorCtr="0">
              <a:noAutofit/>
            </a:bodyPr>
            <a:lstStyle/>
            <a:p>
              <a:pPr algn="ctr" defTabSz="171869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26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Straight Connector 14"/>
          <p:cNvSpPr/>
          <p:nvPr/>
        </p:nvSpPr>
        <p:spPr>
          <a:xfrm>
            <a:off x="4271798" y="1892830"/>
            <a:ext cx="3270537" cy="327053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7220" y="682508"/>
                </a:moveTo>
                <a:arcTo wR="1226451" hR="1226451" stAng="12379683" swAng="1631975"/>
              </a:path>
            </a:pathLst>
          </a:custGeom>
          <a:noFill/>
          <a:ln>
            <a:tailEnd type="arrow"/>
          </a:ln>
        </p:spPr>
        <p:style>
          <a:lnRef idx="1">
            <a:schemeClr val="accent3">
              <a:hueOff val="11250264"/>
              <a:satOff val="-16880"/>
              <a:lumOff val="-2745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" b="99111" l="755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90137" y="3397826"/>
            <a:ext cx="3486071" cy="348607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595" y="1"/>
            <a:ext cx="4416491" cy="1167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4408" y="2753661"/>
            <a:ext cx="1910245" cy="15688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10827" y="1330331"/>
            <a:ext cx="268009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endParaRPr lang="en-US" sz="3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2264" y="1294465"/>
            <a:ext cx="323104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112224" y="4922437"/>
            <a:ext cx="326436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ngẫm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endParaRPr lang="en-US" sz="3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572821" y="4850556"/>
            <a:ext cx="300923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6673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48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7C214-2292-B0C3-8D33-C9FBA4B173C1}"/>
              </a:ext>
            </a:extLst>
          </p:cNvPr>
          <p:cNvSpPr txBox="1">
            <a:spLocks/>
          </p:cNvSpPr>
          <p:nvPr/>
        </p:nvSpPr>
        <p:spPr>
          <a:xfrm>
            <a:off x="512064" y="219456"/>
            <a:ext cx="11303450" cy="8105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tam ao 1">
            <a:hlinkClick r:id="" action="ppaction://media"/>
            <a:extLst>
              <a:ext uri="{FF2B5EF4-FFF2-40B4-BE49-F238E27FC236}">
                <a16:creationId xmlns:a16="http://schemas.microsoft.com/office/drawing/2014/main" id="{ECF87FD1-4DBC-2B63-9483-FDADA04A62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904" y="1106424"/>
            <a:ext cx="11338560" cy="56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2E9A03E-789A-38F2-CD56-1B29190F2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184" y="265176"/>
            <a:ext cx="11585448" cy="639165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CF0CC33-068F-7E76-02DE-8945E7EFC553}"/>
              </a:ext>
            </a:extLst>
          </p:cNvPr>
          <p:cNvSpPr txBox="1">
            <a:spLocks/>
          </p:cNvSpPr>
          <p:nvPr/>
        </p:nvSpPr>
        <p:spPr>
          <a:xfrm>
            <a:off x="1408176" y="676656"/>
            <a:ext cx="10373744" cy="5694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1" algn="just" defTabSz="183388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ngắn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nhịp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just" defTabSz="183388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just" defTabSz="1833880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lvl="1" indent="-571500" algn="just" defTabSz="183388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8516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940" y="86054"/>
            <a:ext cx="109232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44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917E07E6-18FE-864A-44ED-BAB3D63DC229}"/>
              </a:ext>
            </a:extLst>
          </p:cNvPr>
          <p:cNvSpPr/>
          <p:nvPr/>
        </p:nvSpPr>
        <p:spPr>
          <a:xfrm>
            <a:off x="374904" y="1207027"/>
            <a:ext cx="11667744" cy="5449805"/>
          </a:xfrm>
          <a:custGeom>
            <a:avLst/>
            <a:gdLst>
              <a:gd name="connsiteX0" fmla="*/ 0 w 3073214"/>
              <a:gd name="connsiteY0" fmla="*/ 0 h 2415599"/>
              <a:gd name="connsiteX1" fmla="*/ 3073214 w 3073214"/>
              <a:gd name="connsiteY1" fmla="*/ 0 h 2415599"/>
              <a:gd name="connsiteX2" fmla="*/ 3073214 w 3073214"/>
              <a:gd name="connsiteY2" fmla="*/ 2415599 h 2415599"/>
              <a:gd name="connsiteX3" fmla="*/ 0 w 3073214"/>
              <a:gd name="connsiteY3" fmla="*/ 2415599 h 2415599"/>
              <a:gd name="connsiteX4" fmla="*/ 0 w 3073214"/>
              <a:gd name="connsiteY4" fmla="*/ 0 h 241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3214" h="2415599">
                <a:moveTo>
                  <a:pt x="0" y="0"/>
                </a:moveTo>
                <a:lnTo>
                  <a:pt x="3073214" y="0"/>
                </a:lnTo>
                <a:lnTo>
                  <a:pt x="3073214" y="2415599"/>
                </a:lnTo>
                <a:lnTo>
                  <a:pt x="0" y="24155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293371" tIns="293371" rIns="391160" bIns="440055" numCol="1" spcCol="1270" anchor="t" anchorCtr="0">
            <a:noAutofit/>
          </a:bodyPr>
          <a:lstStyle/>
          <a:p>
            <a:pPr marL="342900" indent="-342900" algn="just">
              <a:buFontTx/>
              <a:buChar char="-"/>
            </a:pP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3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…).</a:t>
            </a:r>
          </a:p>
          <a:p>
            <a:pPr algn="just"/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2/3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3/2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3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73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B17AD-045D-2EB8-DE27-9D1C9EBEE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28FA14-06D0-5B05-1AB7-4B66886B7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" y="-64008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BEBB88-8A13-79FF-EFDF-07E988505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0" b="99688" l="10000" r="90000">
                        <a14:foregroundMark x1="45156" y1="9375" x2="45156" y2="9375"/>
                        <a14:foregroundMark x1="45156" y1="9375" x2="45156" y2="9375"/>
                        <a14:foregroundMark x1="45469" y1="6406" x2="45469" y2="6406"/>
                        <a14:foregroundMark x1="45469" y1="6406" x2="45469" y2="6406"/>
                        <a14:foregroundMark x1="50313" y1="95781" x2="50313" y2="95781"/>
                        <a14:foregroundMark x1="50938" y1="95781" x2="50938" y2="95781"/>
                        <a14:foregroundMark x1="54219" y1="97500" x2="54219" y2="97500"/>
                        <a14:foregroundMark x1="54531" y1="98125" x2="54531" y2="98125"/>
                        <a14:foregroundMark x1="54531" y1="98750" x2="54531" y2="98750"/>
                        <a14:foregroundMark x1="74063" y1="88125" x2="74063" y2="88125"/>
                        <a14:foregroundMark x1="74063" y1="87813" x2="74063" y2="87813"/>
                        <a14:foregroundMark x1="73438" y1="86563" x2="73438" y2="86563"/>
                        <a14:foregroundMark x1="72813" y1="83281" x2="72813" y2="82031"/>
                        <a14:foregroundMark x1="72813" y1="82031" x2="72813" y2="82031"/>
                        <a14:foregroundMark x1="27969" y1="98125" x2="27969" y2="98125"/>
                        <a14:foregroundMark x1="28281" y1="98125" x2="28281" y2="98125"/>
                        <a14:foregroundMark x1="28281" y1="98750" x2="28281" y2="98750"/>
                        <a14:foregroundMark x1="28281" y1="98750" x2="28281" y2="99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3730752"/>
            <a:ext cx="2276856" cy="267565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8F2B345-E3BC-BB38-78BB-2A9FFEEFA639}"/>
              </a:ext>
            </a:extLst>
          </p:cNvPr>
          <p:cNvSpPr txBox="1"/>
          <p:nvPr/>
        </p:nvSpPr>
        <p:spPr>
          <a:xfrm>
            <a:off x="2148840" y="146304"/>
            <a:ext cx="6665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IV. </a:t>
            </a:r>
            <a:r>
              <a:rPr lang="en-US" sz="4800" b="1" dirty="0" err="1">
                <a:solidFill>
                  <a:srgbClr val="C00000"/>
                </a:solidFill>
              </a:rPr>
              <a:t>Luyện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tập</a:t>
            </a:r>
            <a:r>
              <a:rPr lang="en-US" sz="4800" b="1" dirty="0">
                <a:solidFill>
                  <a:srgbClr val="C00000"/>
                </a:solidFill>
              </a:rPr>
              <a:t>:</a:t>
            </a:r>
          </a:p>
          <a:p>
            <a:r>
              <a:rPr lang="en-US" dirty="0"/>
              <a:t> </a:t>
            </a:r>
          </a:p>
          <a:p>
            <a:endParaRPr lang="vi-VN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A8E6F6A-AA70-D500-04F0-62B46B9C9638}"/>
              </a:ext>
            </a:extLst>
          </p:cNvPr>
          <p:cNvSpPr/>
          <p:nvPr/>
        </p:nvSpPr>
        <p:spPr>
          <a:xfrm>
            <a:off x="594360" y="845865"/>
            <a:ext cx="10625328" cy="4574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ngóng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chờ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5-7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25000"/>
              </a:lnSpc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 </a:t>
            </a:r>
          </a:p>
          <a:p>
            <a:pPr algn="just">
              <a:lnSpc>
                <a:spcPct val="125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80648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3"/>
            <a:ext cx="12192000" cy="68539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1429" y="754425"/>
            <a:ext cx="9217024" cy="7896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5216" y="2555849"/>
            <a:ext cx="11082527" cy="25521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(5- 7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nếp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086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Hình Ảnh Tạm Biệt Powerpoint, Ảnh Động Tạm Biệt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484" y="110359"/>
            <a:ext cx="12428484" cy="674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7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4" y="68627"/>
            <a:ext cx="5211640" cy="66247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32562" y="4051522"/>
            <a:ext cx="351921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55840" y="356659"/>
            <a:ext cx="7680853" cy="263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</a:p>
          <a:p>
            <a:pPr algn="ctr" defTabSz="1219170"/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 NHẠC TÂM HỒN</a:t>
            </a:r>
          </a:p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</a:t>
            </a:r>
          </a:p>
          <a:p>
            <a:pPr algn="ctr" defTabSz="1219170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LÁ CƠM NẾP</a:t>
            </a:r>
          </a:p>
        </p:txBody>
      </p:sp>
    </p:spTree>
    <p:extLst>
      <p:ext uri="{BB962C8B-B14F-4D97-AF65-F5344CB8AC3E}">
        <p14:creationId xmlns:p14="http://schemas.microsoft.com/office/powerpoint/2010/main" val="252993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6" descr="Ảnh có chứa trong nhà, tường&#10;&#10;Mô tả được tạo với mức tin cậy rất cao">
            <a:extLst>
              <a:ext uri="{FF2B5EF4-FFF2-40B4-BE49-F238E27FC236}">
                <a16:creationId xmlns:a16="http://schemas.microsoft.com/office/drawing/2014/main" id="{EE810FDC-4C6A-49D0-8502-6754C7B1C8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6" r="-2" b="1963"/>
          <a:stretch/>
        </p:blipFill>
        <p:spPr>
          <a:xfrm flipH="1">
            <a:off x="7251191" y="0"/>
            <a:ext cx="4940808" cy="2715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7" name="Rounded Rectangle 36"/>
          <p:cNvSpPr/>
          <p:nvPr/>
        </p:nvSpPr>
        <p:spPr>
          <a:xfrm>
            <a:off x="309581" y="475896"/>
            <a:ext cx="6914627" cy="5911045"/>
          </a:xfrm>
          <a:prstGeom prst="roundRect">
            <a:avLst>
              <a:gd name="adj" fmla="val 1654"/>
            </a:avLst>
          </a:prstGeom>
          <a:noFill/>
          <a:ln w="38100">
            <a:solidFill>
              <a:srgbClr val="E2863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51" tIns="22823" rIns="45651" bIns="22823" rtlCol="0" anchor="ctr"/>
          <a:lstStyle/>
          <a:p>
            <a:pPr algn="ctr" defTabSz="1085313"/>
            <a:endParaRPr lang="en-US" sz="2400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25826" y="763920"/>
            <a:ext cx="4471066" cy="497824"/>
            <a:chOff x="2840539" y="3818711"/>
            <a:chExt cx="9739220" cy="995645"/>
          </a:xfrm>
        </p:grpSpPr>
        <p:sp>
          <p:nvSpPr>
            <p:cNvPr id="39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5313"/>
              <a:endParaRPr lang="en-US" sz="1867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840539" y="3886200"/>
              <a:ext cx="9739220" cy="928156"/>
              <a:chOff x="2840539" y="3733800"/>
              <a:chExt cx="9739220" cy="928156"/>
            </a:xfrm>
          </p:grpSpPr>
          <p:sp>
            <p:nvSpPr>
              <p:cNvPr id="41" name="Round Same Side Corner Rectangle 40"/>
              <p:cNvSpPr/>
              <p:nvPr/>
            </p:nvSpPr>
            <p:spPr>
              <a:xfrm rot="5400000">
                <a:off x="7270238" y="-625942"/>
                <a:ext cx="731517" cy="9581260"/>
              </a:xfrm>
              <a:prstGeom prst="round2SameRect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13"/>
                <a:endParaRPr lang="en-US" sz="2400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rgbClr val="E28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13"/>
                <a:endParaRPr lang="en-US" sz="2400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460663" y="3738630"/>
                <a:ext cx="8119096" cy="923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5871">
                  <a:spcBef>
                    <a:spcPts val="600"/>
                  </a:spcBef>
                  <a:defRPr/>
                </a:pPr>
                <a:r>
                  <a:rPr lang="en-US" sz="2400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ĐỌC- TÌM HIỂU CHUNG</a:t>
                </a:r>
                <a:endParaRPr lang="en-US" sz="2400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267627" y="3733800"/>
                <a:ext cx="664139" cy="923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085313"/>
                <a:r>
                  <a:rPr lang="en-US" sz="2400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</a:t>
                </a: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225825" y="2409120"/>
            <a:ext cx="7493939" cy="509050"/>
            <a:chOff x="2840539" y="3818711"/>
            <a:chExt cx="16323882" cy="1018073"/>
          </a:xfrm>
        </p:grpSpPr>
        <p:sp>
          <p:nvSpPr>
            <p:cNvPr id="46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5313"/>
              <a:endParaRPr lang="en-US" sz="1867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2840539" y="3886200"/>
              <a:ext cx="16323882" cy="950584"/>
              <a:chOff x="2840539" y="3733800"/>
              <a:chExt cx="16323882" cy="950584"/>
            </a:xfrm>
          </p:grpSpPr>
          <p:sp>
            <p:nvSpPr>
              <p:cNvPr id="48" name="Round Same Side Corner Rectangle 47"/>
              <p:cNvSpPr/>
              <p:nvPr/>
            </p:nvSpPr>
            <p:spPr>
              <a:xfrm rot="5400000">
                <a:off x="7270236" y="-625948"/>
                <a:ext cx="731519" cy="9581269"/>
              </a:xfrm>
              <a:prstGeom prst="round2SameRect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13"/>
                <a:endParaRPr lang="en-US" sz="2400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rgbClr val="E28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13"/>
                <a:endParaRPr lang="en-US" sz="2400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460662" y="3761079"/>
                <a:ext cx="14703759" cy="923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5871">
                  <a:spcBef>
                    <a:spcPts val="600"/>
                  </a:spcBef>
                  <a:defRPr/>
                </a:pPr>
                <a:r>
                  <a:rPr lang="en-US" sz="2400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KHÁM PHÁ VĂN BẢN</a:t>
                </a:r>
                <a:endParaRPr lang="en-US" sz="2400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136682" y="3733800"/>
                <a:ext cx="926021" cy="923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085313"/>
                <a:r>
                  <a:rPr lang="en-US" sz="2400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</a:t>
                </a: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225825" y="4677136"/>
            <a:ext cx="4328507" cy="575963"/>
            <a:chOff x="2840539" y="3818711"/>
            <a:chExt cx="9428687" cy="1007551"/>
          </a:xfrm>
        </p:grpSpPr>
        <p:sp>
          <p:nvSpPr>
            <p:cNvPr id="53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5313"/>
              <a:endParaRPr lang="en-US" sz="1867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2840539" y="3951329"/>
              <a:ext cx="9428687" cy="874933"/>
              <a:chOff x="2840539" y="3798929"/>
              <a:chExt cx="9428687" cy="874933"/>
            </a:xfrm>
          </p:grpSpPr>
          <p:sp>
            <p:nvSpPr>
              <p:cNvPr id="55" name="Round Same Side Corner Rectangle 54"/>
              <p:cNvSpPr/>
              <p:nvPr/>
            </p:nvSpPr>
            <p:spPr>
              <a:xfrm rot="5400000">
                <a:off x="7191540" y="-547236"/>
                <a:ext cx="731522" cy="9423851"/>
              </a:xfrm>
              <a:prstGeom prst="round2SameRect">
                <a:avLst/>
              </a:prstGeom>
              <a:solidFill>
                <a:srgbClr val="FFE2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13"/>
                <a:endParaRPr lang="en-US" sz="2400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rgbClr val="E28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13"/>
                <a:endParaRPr lang="en-US" sz="2400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460663" y="3866256"/>
                <a:ext cx="3736908" cy="807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5871">
                  <a:spcBef>
                    <a:spcPts val="600"/>
                  </a:spcBef>
                  <a:defRPr/>
                </a:pPr>
                <a:r>
                  <a:rPr lang="en-US" sz="2400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TỔNG KẾT</a:t>
                </a:r>
                <a:endParaRPr lang="en-US" sz="2400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005762" y="3829962"/>
                <a:ext cx="1187906" cy="807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085313"/>
                <a:r>
                  <a:rPr lang="en-US" sz="2400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III</a:t>
                </a:r>
              </a:p>
            </p:txBody>
          </p:sp>
        </p:grpSp>
      </p:grpSp>
      <p:sp>
        <p:nvSpPr>
          <p:cNvPr id="59" name="Rectangle 58"/>
          <p:cNvSpPr/>
          <p:nvPr/>
        </p:nvSpPr>
        <p:spPr>
          <a:xfrm>
            <a:off x="640958" y="1259112"/>
            <a:ext cx="4831087" cy="1087724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370413" indent="-370413" defTabSz="1085313">
              <a:lnSpc>
                <a:spcPct val="150000"/>
              </a:lnSpc>
              <a:buFont typeface="+mj-lt"/>
              <a:buAutoNum type="arabicPeriod"/>
            </a:pP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vi-VN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70413" indent="-370413" defTabSz="1085313">
              <a:lnSpc>
                <a:spcPct val="150000"/>
              </a:lnSpc>
              <a:buFont typeface="+mj-lt"/>
              <a:buAutoNum type="arabicPeriod"/>
            </a:pP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vi-VN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3393" y="5248751"/>
            <a:ext cx="2475623" cy="1641721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413" defTabSz="1085313">
              <a:lnSpc>
                <a:spcPct val="150000"/>
              </a:lnSpc>
              <a:buFont typeface="+mj-lt"/>
              <a:buAutoNum type="arabicPeriod"/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0" lvl="1" indent="-370413" defTabSz="1085313">
              <a:lnSpc>
                <a:spcPct val="150000"/>
              </a:lnSpc>
              <a:buFont typeface="+mj-lt"/>
              <a:buAutoNum type="arabicPeriod"/>
            </a:pP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 marL="0" lvl="1" defTabSz="1085313">
              <a:lnSpc>
                <a:spcPct val="150000"/>
              </a:lnSpc>
            </a:pP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9296" y="4114151"/>
            <a:ext cx="8963088" cy="36669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413" defTabSz="1085313">
              <a:lnSpc>
                <a:spcPts val="2500"/>
              </a:lnSpc>
            </a:pPr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3. Tình cảm của 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9296" y="3568239"/>
            <a:ext cx="8813419" cy="36669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defTabSz="1085313">
              <a:lnSpc>
                <a:spcPts val="2500"/>
              </a:lnSpc>
            </a:pPr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2. Hình ảnh người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41444" y="3003698"/>
            <a:ext cx="8813419" cy="36669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defTabSz="1085313">
              <a:lnSpc>
                <a:spcPts val="2500"/>
              </a:lnSpc>
            </a:pPr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1. Tìm hiểu về đặc điểm thơ 5 chữ 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4B4672DA-31AE-2217-1444-FAD832DF2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874" y="2690494"/>
            <a:ext cx="4945126" cy="366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44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44693" y="17134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09"/>
              <a:endParaRPr lang="en-US" sz="2133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09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09"/>
              <a:r>
                <a:rPr lang="en-US" sz="2400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ĐỌC- </a:t>
              </a:r>
              <a:r>
                <a:rPr lang="vi-VN" sz="2400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4462" y="666704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09"/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</a:t>
              </a:r>
              <a:r>
                <a:rPr lang="en-US" sz="2400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09"/>
              <a:endParaRPr lang="en-US" sz="2133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1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509"/>
              <a:r>
                <a:rPr lang="en-US" sz="2533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19327"/>
            <a:ext cx="4800533" cy="392894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810512" y="1130796"/>
            <a:ext cx="9893808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dõi-hình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dung-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dõi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67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A20B75-E4AB-42F5-91D7-AA20FB196F7D}"/>
              </a:ext>
            </a:extLst>
          </p:cNvPr>
          <p:cNvSpPr txBox="1"/>
          <p:nvPr/>
        </p:nvSpPr>
        <p:spPr>
          <a:xfrm>
            <a:off x="2075641" y="356659"/>
            <a:ext cx="4395017" cy="269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Xa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mấy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Thèm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gặt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tầm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xôi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lùng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0938D-CD73-4D1C-99A8-6CB4866672CC}"/>
              </a:ext>
            </a:extLst>
          </p:cNvPr>
          <p:cNvSpPr txBox="1"/>
          <p:nvPr/>
        </p:nvSpPr>
        <p:spPr>
          <a:xfrm>
            <a:off x="2075641" y="3429001"/>
            <a:ext cx="4766735" cy="2783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đâu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chiều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Nhặt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đun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thổi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nếp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</a:t>
            </a:r>
            <a:r>
              <a:rPr lang="en-US" sz="3733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3733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D284E-6B30-4092-A499-5E70AB0822E2}"/>
              </a:ext>
            </a:extLst>
          </p:cNvPr>
          <p:cNvSpPr txBox="1"/>
          <p:nvPr/>
        </p:nvSpPr>
        <p:spPr>
          <a:xfrm>
            <a:off x="6672065" y="356659"/>
            <a:ext cx="4831087" cy="269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Ôi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mùi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Mẹ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Chia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8C9C8-A7C2-43F7-B804-3397739FDEBD}"/>
              </a:ext>
            </a:extLst>
          </p:cNvPr>
          <p:cNvSpPr txBox="1"/>
          <p:nvPr/>
        </p:nvSpPr>
        <p:spPr>
          <a:xfrm>
            <a:off x="6513451" y="3400957"/>
            <a:ext cx="5136005" cy="1307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Cây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rừng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679509" cy="6858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325698" y="2453534"/>
            <a:ext cx="6769115" cy="17896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786" r="100000">
                        <a14:foregroundMark x1="60268" y1="39111" x2="65179" y2="42667"/>
                        <a14:foregroundMark x1="81696" y1="6667" x2="83929" y2="12000"/>
                        <a14:foregroundMark x1="97768" y1="55556" x2="98214" y2="88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0138" y="3044957"/>
            <a:ext cx="3796095" cy="381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5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39883" y="2257960"/>
            <a:ext cx="2304256" cy="899187"/>
          </a:xfrm>
          <a:solidFill>
            <a:srgbClr val="92D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73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thích: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260648"/>
            <a:ext cx="3840424" cy="2408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3582558"/>
            <a:ext cx="3840425" cy="26233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83500" y="6242447"/>
            <a:ext cx="1113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77555" y="2699578"/>
            <a:ext cx="2133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cơm nếp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213" y="1"/>
            <a:ext cx="3948056" cy="26995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52883" y="2668830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nếp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938" y="3313646"/>
            <a:ext cx="4397433" cy="31611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263115" y="6305553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 cơm</a:t>
            </a:r>
          </a:p>
        </p:txBody>
      </p:sp>
    </p:spTree>
    <p:extLst>
      <p:ext uri="{BB962C8B-B14F-4D97-AF65-F5344CB8AC3E}">
        <p14:creationId xmlns:p14="http://schemas.microsoft.com/office/powerpoint/2010/main" val="361116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319" y="362465"/>
            <a:ext cx="6746789" cy="6137189"/>
          </a:xfrm>
        </p:spPr>
        <p:txBody>
          <a:bodyPr>
            <a:normAutofit/>
          </a:bodyPr>
          <a:lstStyle/>
          <a:p>
            <a:pPr algn="just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cơm nếp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(dứa thơm):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loại cây nhỏ, có hương thơm giống cơm nếp. Khi nấu xôi chín xong, người ta thường hay bỏ lá cơm nếp trên xôi và úp vung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545" y="531495"/>
            <a:ext cx="3959225" cy="3065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545" y="3974465"/>
            <a:ext cx="4083685" cy="2526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937</TotalTime>
  <Words>2220</Words>
  <Application>Microsoft Office PowerPoint</Application>
  <PresentationFormat>Màn hình rộng</PresentationFormat>
  <Paragraphs>311</Paragraphs>
  <Slides>34</Slides>
  <Notes>18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34</vt:i4>
      </vt:variant>
    </vt:vector>
  </HeadingPairs>
  <TitlesOfParts>
    <vt:vector size="44" baseType="lpstr">
      <vt:lpstr>#9Slide03 Arima Madurai Black</vt:lpstr>
      <vt:lpstr>Arial</vt:lpstr>
      <vt:lpstr>Calibri</vt:lpstr>
      <vt:lpstr>Calibri Light</vt:lpstr>
      <vt:lpstr>Lobster</vt:lpstr>
      <vt:lpstr>Roboto Condensed</vt:lpstr>
      <vt:lpstr>Tahoma</vt:lpstr>
      <vt:lpstr>Times New Roman</vt:lpstr>
      <vt:lpstr>Wingdings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Chú thích: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b. Tác phẩm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PHAM THI VINH</dc:creator>
  <cp:lastModifiedBy>PHAM THI VINH</cp:lastModifiedBy>
  <cp:revision>1</cp:revision>
  <dcterms:created xsi:type="dcterms:W3CDTF">2024-10-07T14:33:36Z</dcterms:created>
  <dcterms:modified xsi:type="dcterms:W3CDTF">2024-10-10T00:31:35Z</dcterms:modified>
</cp:coreProperties>
</file>