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9"/>
  </p:notesMasterIdLst>
  <p:sldIdLst>
    <p:sldId id="302" r:id="rId2"/>
    <p:sldId id="361" r:id="rId3"/>
    <p:sldId id="256" r:id="rId4"/>
    <p:sldId id="260" r:id="rId5"/>
    <p:sldId id="5645" r:id="rId6"/>
    <p:sldId id="5650" r:id="rId7"/>
    <p:sldId id="364" r:id="rId8"/>
    <p:sldId id="277" r:id="rId9"/>
    <p:sldId id="5636" r:id="rId10"/>
    <p:sldId id="269" r:id="rId11"/>
    <p:sldId id="332" r:id="rId12"/>
    <p:sldId id="333" r:id="rId13"/>
    <p:sldId id="359" r:id="rId14"/>
    <p:sldId id="334" r:id="rId15"/>
    <p:sldId id="357" r:id="rId16"/>
    <p:sldId id="336" r:id="rId17"/>
    <p:sldId id="335" r:id="rId18"/>
    <p:sldId id="360" r:id="rId19"/>
    <p:sldId id="358" r:id="rId20"/>
    <p:sldId id="261" r:id="rId21"/>
    <p:sldId id="317" r:id="rId22"/>
    <p:sldId id="281" r:id="rId23"/>
    <p:sldId id="5646" r:id="rId24"/>
    <p:sldId id="5649" r:id="rId25"/>
    <p:sldId id="5638" r:id="rId26"/>
    <p:sldId id="5639" r:id="rId27"/>
    <p:sldId id="5640" r:id="rId28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DM Sans" pitchFamily="2" charset="0"/>
      <p:regular r:id="rId31"/>
      <p:bold r:id="rId32"/>
      <p:italic r:id="rId33"/>
      <p:boldItalic r:id="rId34"/>
    </p:embeddedFont>
    <p:embeddedFont>
      <p:font typeface="Fira Sans Condensed Black" panose="020B0A03050000020004" pitchFamily="34" charset="0"/>
      <p:bold r:id="rId35"/>
      <p:boldItalic r:id="rId36"/>
    </p:embeddedFont>
    <p:embeddedFont>
      <p:font typeface="Grandstander Black" panose="020B0604020202020204" charset="0"/>
      <p:bold r:id="rId37"/>
      <p:boldItalic r:id="rId38"/>
    </p:embeddedFont>
    <p:embeddedFont>
      <p:font typeface="Mina" panose="020B0604020202020204" charset="0"/>
      <p:regular r:id="rId39"/>
      <p:bold r:id="rId40"/>
    </p:embeddedFont>
    <p:embeddedFont>
      <p:font typeface="Nunito Light" pitchFamily="2" charset="0"/>
      <p:regular r:id="rId41"/>
      <p: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5688">
          <p15:clr>
            <a:srgbClr val="9AA0A6"/>
          </p15:clr>
        </p15:guide>
        <p15:guide id="3" orient="horz" pos="59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BA3B4"/>
    <a:srgbClr val="BAE8E8"/>
    <a:srgbClr val="CE572D"/>
    <a:srgbClr val="073533"/>
    <a:srgbClr val="F88252"/>
    <a:srgbClr val="FFD992"/>
    <a:srgbClr val="F56E2E"/>
    <a:srgbClr val="68D4D6"/>
    <a:srgbClr val="F9C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D22307-0DD1-4CDE-BC18-9E75C2EA93C5}">
  <a:tblStyle styleId="{49D22307-0DD1-4CDE-BC18-9E75C2EA93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108"/>
      </p:cViewPr>
      <p:guideLst>
        <p:guide orient="horz" pos="3240"/>
        <p:guide pos="5688"/>
        <p:guide orient="horz" pos="5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f92704a4a_1_1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f92704a4a_1_1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vào</a:t>
            </a:r>
            <a:r>
              <a:rPr lang="en-US" baseline="0" dirty="0"/>
              <a:t> bông hoa để chọn đáp án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70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vào</a:t>
            </a:r>
            <a:r>
              <a:rPr lang="en-US" baseline="0" dirty="0"/>
              <a:t> bông hoa để chọn đáp án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4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vào</a:t>
            </a:r>
            <a:r>
              <a:rPr lang="en-US" baseline="0" dirty="0"/>
              <a:t> bông hoa để chọn đáp án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75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55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0dc5d1815b_1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0dc5d1815b_1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11068b7c2f7_3_2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11068b7c2f7_3_2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>
          <a:extLst>
            <a:ext uri="{FF2B5EF4-FFF2-40B4-BE49-F238E27FC236}">
              <a16:creationId xmlns:a16="http://schemas.microsoft.com/office/drawing/2014/main" id="{44CF113E-4F30-E564-C53F-9744A6473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4_2738:notes">
            <a:extLst>
              <a:ext uri="{FF2B5EF4-FFF2-40B4-BE49-F238E27FC236}">
                <a16:creationId xmlns:a16="http://schemas.microsoft.com/office/drawing/2014/main" id="{08926654-23B4-B700-C621-CDFF1C98A9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4_2738:notes">
            <a:extLst>
              <a:ext uri="{FF2B5EF4-FFF2-40B4-BE49-F238E27FC236}">
                <a16:creationId xmlns:a16="http://schemas.microsoft.com/office/drawing/2014/main" id="{C2795033-B0AD-5D1C-A430-8F565CC398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6211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6225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4473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63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0dc5d1815b_1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0dc5d1815b_1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110461ffc31_1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110461ffc31_1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11068b7c2f7_0_4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11068b7c2f7_0_4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r>
              <a:rPr lang="en-US" dirty="0"/>
              <a:t>Click vào</a:t>
            </a:r>
            <a:r>
              <a:rPr lang="en-US" baseline="0" dirty="0"/>
              <a:t> bông hoa để chọn đáp 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3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vào</a:t>
            </a:r>
            <a:r>
              <a:rPr lang="en-US" baseline="0" dirty="0"/>
              <a:t> bông hoa để chọn đáp án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9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vào</a:t>
            </a:r>
            <a:r>
              <a:rPr lang="en-US" baseline="0" dirty="0"/>
              <a:t> bông hoa để chọn đáp án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5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vào</a:t>
            </a:r>
            <a:r>
              <a:rPr lang="en-US" baseline="0" dirty="0"/>
              <a:t> bông hoa để chọn đáp án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549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715703" y="1056750"/>
            <a:ext cx="4715100" cy="22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200">
                <a:solidFill>
                  <a:srgbClr val="07353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715650" y="3624475"/>
            <a:ext cx="47151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413" name="Google Shape;413;p18"/>
          <p:cNvSpPr txBox="1">
            <a:spLocks noGrp="1"/>
          </p:cNvSpPr>
          <p:nvPr>
            <p:ph type="subTitle" idx="1"/>
          </p:nvPr>
        </p:nvSpPr>
        <p:spPr>
          <a:xfrm>
            <a:off x="5111250" y="3058025"/>
            <a:ext cx="26400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4" name="Google Shape;414;p18"/>
          <p:cNvSpPr txBox="1">
            <a:spLocks noGrp="1"/>
          </p:cNvSpPr>
          <p:nvPr>
            <p:ph type="subTitle" idx="2"/>
          </p:nvPr>
        </p:nvSpPr>
        <p:spPr>
          <a:xfrm>
            <a:off x="1392725" y="3058025"/>
            <a:ext cx="26400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18"/>
          <p:cNvSpPr txBox="1">
            <a:spLocks noGrp="1"/>
          </p:cNvSpPr>
          <p:nvPr>
            <p:ph type="subTitle" idx="3"/>
          </p:nvPr>
        </p:nvSpPr>
        <p:spPr>
          <a:xfrm>
            <a:off x="1392736" y="2499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Mina"/>
                <a:sym typeface="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9pPr>
          </a:lstStyle>
          <a:p>
            <a:endParaRPr dirty="0"/>
          </a:p>
        </p:txBody>
      </p:sp>
      <p:sp>
        <p:nvSpPr>
          <p:cNvPr id="416" name="Google Shape;416;p18"/>
          <p:cNvSpPr txBox="1">
            <a:spLocks noGrp="1"/>
          </p:cNvSpPr>
          <p:nvPr>
            <p:ph type="subTitle" idx="4"/>
          </p:nvPr>
        </p:nvSpPr>
        <p:spPr>
          <a:xfrm>
            <a:off x="5111264" y="2499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Mina"/>
                <a:sym typeface="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9pPr>
          </a:lstStyle>
          <a:p>
            <a:endParaRPr dirty="0"/>
          </a:p>
        </p:txBody>
      </p:sp>
      <p:grpSp>
        <p:nvGrpSpPr>
          <p:cNvPr id="417" name="Google Shape;417;p18"/>
          <p:cNvGrpSpPr/>
          <p:nvPr/>
        </p:nvGrpSpPr>
        <p:grpSpPr>
          <a:xfrm>
            <a:off x="3904350" y="4265878"/>
            <a:ext cx="1335300" cy="2259000"/>
            <a:chOff x="3904350" y="4265878"/>
            <a:chExt cx="1335300" cy="2259000"/>
          </a:xfrm>
        </p:grpSpPr>
        <p:sp>
          <p:nvSpPr>
            <p:cNvPr id="418" name="Google Shape;418;p18"/>
            <p:cNvSpPr/>
            <p:nvPr/>
          </p:nvSpPr>
          <p:spPr>
            <a:xfrm>
              <a:off x="3904350" y="4265878"/>
              <a:ext cx="1335300" cy="2259000"/>
            </a:xfrm>
            <a:prstGeom prst="round2SameRect">
              <a:avLst>
                <a:gd name="adj1" fmla="val 49439"/>
                <a:gd name="adj2" fmla="val 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ebo"/>
                <a:cs typeface="Arial" panose="020B0604020202020204" pitchFamily="34" charset="0"/>
                <a:sym typeface="Heebo"/>
              </a:endParaRPr>
            </a:p>
          </p:txBody>
        </p:sp>
        <p:grpSp>
          <p:nvGrpSpPr>
            <p:cNvPr id="419" name="Google Shape;419;p18"/>
            <p:cNvGrpSpPr/>
            <p:nvPr/>
          </p:nvGrpSpPr>
          <p:grpSpPr>
            <a:xfrm>
              <a:off x="4290282" y="4446043"/>
              <a:ext cx="563433" cy="601404"/>
              <a:chOff x="419500" y="225973"/>
              <a:chExt cx="587461" cy="627050"/>
            </a:xfrm>
          </p:grpSpPr>
          <p:sp>
            <p:nvSpPr>
              <p:cNvPr id="420" name="Google Shape;420;p18"/>
              <p:cNvSpPr/>
              <p:nvPr/>
            </p:nvSpPr>
            <p:spPr>
              <a:xfrm>
                <a:off x="419500" y="225973"/>
                <a:ext cx="587461" cy="6270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0" extrusionOk="0">
                    <a:moveTo>
                      <a:pt x="344" y="230"/>
                    </a:moveTo>
                    <a:cubicBezTo>
                      <a:pt x="358" y="219"/>
                      <a:pt x="370" y="208"/>
                      <a:pt x="380" y="197"/>
                    </a:cubicBezTo>
                    <a:cubicBezTo>
                      <a:pt x="414" y="162"/>
                      <a:pt x="426" y="133"/>
                      <a:pt x="415" y="115"/>
                    </a:cubicBezTo>
                    <a:cubicBezTo>
                      <a:pt x="399" y="88"/>
                      <a:pt x="344" y="95"/>
                      <a:pt x="280" y="118"/>
                    </a:cubicBezTo>
                    <a:cubicBezTo>
                      <a:pt x="269" y="51"/>
                      <a:pt x="247" y="0"/>
                      <a:pt x="216" y="0"/>
                    </a:cubicBezTo>
                    <a:cubicBezTo>
                      <a:pt x="184" y="0"/>
                      <a:pt x="162" y="51"/>
                      <a:pt x="151" y="118"/>
                    </a:cubicBezTo>
                    <a:cubicBezTo>
                      <a:pt x="87" y="95"/>
                      <a:pt x="32" y="88"/>
                      <a:pt x="16" y="115"/>
                    </a:cubicBezTo>
                    <a:cubicBezTo>
                      <a:pt x="5" y="133"/>
                      <a:pt x="17" y="162"/>
                      <a:pt x="51" y="197"/>
                    </a:cubicBezTo>
                    <a:cubicBezTo>
                      <a:pt x="61" y="208"/>
                      <a:pt x="73" y="219"/>
                      <a:pt x="87" y="230"/>
                    </a:cubicBezTo>
                    <a:cubicBezTo>
                      <a:pt x="34" y="273"/>
                      <a:pt x="0" y="318"/>
                      <a:pt x="16" y="345"/>
                    </a:cubicBezTo>
                    <a:cubicBezTo>
                      <a:pt x="23" y="357"/>
                      <a:pt x="38" y="363"/>
                      <a:pt x="58" y="363"/>
                    </a:cubicBezTo>
                    <a:cubicBezTo>
                      <a:pt x="83" y="363"/>
                      <a:pt x="116" y="355"/>
                      <a:pt x="151" y="341"/>
                    </a:cubicBezTo>
                    <a:cubicBezTo>
                      <a:pt x="162" y="409"/>
                      <a:pt x="184" y="460"/>
                      <a:pt x="216" y="460"/>
                    </a:cubicBezTo>
                    <a:cubicBezTo>
                      <a:pt x="247" y="460"/>
                      <a:pt x="269" y="409"/>
                      <a:pt x="280" y="341"/>
                    </a:cubicBezTo>
                    <a:cubicBezTo>
                      <a:pt x="315" y="355"/>
                      <a:pt x="348" y="363"/>
                      <a:pt x="373" y="363"/>
                    </a:cubicBezTo>
                    <a:cubicBezTo>
                      <a:pt x="393" y="363"/>
                      <a:pt x="408" y="357"/>
                      <a:pt x="415" y="345"/>
                    </a:cubicBezTo>
                    <a:cubicBezTo>
                      <a:pt x="431" y="318"/>
                      <a:pt x="397" y="273"/>
                      <a:pt x="344" y="230"/>
                    </a:cubicBezTo>
                    <a:close/>
                    <a:moveTo>
                      <a:pt x="62" y="186"/>
                    </a:moveTo>
                    <a:cubicBezTo>
                      <a:pt x="31" y="153"/>
                      <a:pt x="25" y="132"/>
                      <a:pt x="30" y="123"/>
                    </a:cubicBezTo>
                    <a:cubicBezTo>
                      <a:pt x="34" y="116"/>
                      <a:pt x="44" y="113"/>
                      <a:pt x="58" y="113"/>
                    </a:cubicBezTo>
                    <a:cubicBezTo>
                      <a:pt x="80" y="113"/>
                      <a:pt x="111" y="120"/>
                      <a:pt x="149" y="134"/>
                    </a:cubicBezTo>
                    <a:cubicBezTo>
                      <a:pt x="146" y="152"/>
                      <a:pt x="145" y="170"/>
                      <a:pt x="144" y="188"/>
                    </a:cubicBezTo>
                    <a:cubicBezTo>
                      <a:pt x="128" y="198"/>
                      <a:pt x="113" y="209"/>
                      <a:pt x="99" y="220"/>
                    </a:cubicBezTo>
                    <a:cubicBezTo>
                      <a:pt x="85" y="208"/>
                      <a:pt x="73" y="197"/>
                      <a:pt x="62" y="186"/>
                    </a:cubicBezTo>
                    <a:close/>
                    <a:moveTo>
                      <a:pt x="143" y="252"/>
                    </a:moveTo>
                    <a:cubicBezTo>
                      <a:pt x="132" y="245"/>
                      <a:pt x="122" y="237"/>
                      <a:pt x="112" y="230"/>
                    </a:cubicBezTo>
                    <a:cubicBezTo>
                      <a:pt x="122" y="223"/>
                      <a:pt x="132" y="215"/>
                      <a:pt x="143" y="208"/>
                    </a:cubicBezTo>
                    <a:cubicBezTo>
                      <a:pt x="142" y="215"/>
                      <a:pt x="142" y="223"/>
                      <a:pt x="142" y="230"/>
                    </a:cubicBezTo>
                    <a:cubicBezTo>
                      <a:pt x="142" y="237"/>
                      <a:pt x="142" y="244"/>
                      <a:pt x="143" y="252"/>
                    </a:cubicBezTo>
                    <a:close/>
                    <a:moveTo>
                      <a:pt x="30" y="337"/>
                    </a:moveTo>
                    <a:cubicBezTo>
                      <a:pt x="21" y="321"/>
                      <a:pt x="47" y="283"/>
                      <a:pt x="99" y="240"/>
                    </a:cubicBezTo>
                    <a:cubicBezTo>
                      <a:pt x="113" y="251"/>
                      <a:pt x="128" y="261"/>
                      <a:pt x="144" y="272"/>
                    </a:cubicBezTo>
                    <a:cubicBezTo>
                      <a:pt x="145" y="290"/>
                      <a:pt x="146" y="308"/>
                      <a:pt x="149" y="325"/>
                    </a:cubicBezTo>
                    <a:cubicBezTo>
                      <a:pt x="85" y="350"/>
                      <a:pt x="39" y="353"/>
                      <a:pt x="30" y="337"/>
                    </a:cubicBezTo>
                    <a:close/>
                    <a:moveTo>
                      <a:pt x="271" y="178"/>
                    </a:moveTo>
                    <a:cubicBezTo>
                      <a:pt x="265" y="174"/>
                      <a:pt x="258" y="170"/>
                      <a:pt x="252" y="167"/>
                    </a:cubicBezTo>
                    <a:cubicBezTo>
                      <a:pt x="246" y="163"/>
                      <a:pt x="239" y="159"/>
                      <a:pt x="233" y="156"/>
                    </a:cubicBezTo>
                    <a:cubicBezTo>
                      <a:pt x="245" y="150"/>
                      <a:pt x="256" y="145"/>
                      <a:pt x="267" y="140"/>
                    </a:cubicBezTo>
                    <a:cubicBezTo>
                      <a:pt x="269" y="152"/>
                      <a:pt x="270" y="165"/>
                      <a:pt x="271" y="178"/>
                    </a:cubicBezTo>
                    <a:close/>
                    <a:moveTo>
                      <a:pt x="216" y="16"/>
                    </a:moveTo>
                    <a:cubicBezTo>
                      <a:pt x="234" y="16"/>
                      <a:pt x="254" y="57"/>
                      <a:pt x="265" y="124"/>
                    </a:cubicBezTo>
                    <a:cubicBezTo>
                      <a:pt x="249" y="131"/>
                      <a:pt x="232" y="138"/>
                      <a:pt x="215" y="147"/>
                    </a:cubicBezTo>
                    <a:cubicBezTo>
                      <a:pt x="199" y="138"/>
                      <a:pt x="182" y="131"/>
                      <a:pt x="166" y="124"/>
                    </a:cubicBezTo>
                    <a:cubicBezTo>
                      <a:pt x="177" y="57"/>
                      <a:pt x="197" y="16"/>
                      <a:pt x="216" y="16"/>
                    </a:cubicBezTo>
                    <a:close/>
                    <a:moveTo>
                      <a:pt x="164" y="140"/>
                    </a:moveTo>
                    <a:cubicBezTo>
                      <a:pt x="175" y="145"/>
                      <a:pt x="186" y="150"/>
                      <a:pt x="198" y="156"/>
                    </a:cubicBezTo>
                    <a:cubicBezTo>
                      <a:pt x="192" y="159"/>
                      <a:pt x="185" y="163"/>
                      <a:pt x="179" y="167"/>
                    </a:cubicBezTo>
                    <a:cubicBezTo>
                      <a:pt x="173" y="170"/>
                      <a:pt x="166" y="174"/>
                      <a:pt x="160" y="178"/>
                    </a:cubicBezTo>
                    <a:cubicBezTo>
                      <a:pt x="161" y="165"/>
                      <a:pt x="162" y="152"/>
                      <a:pt x="164" y="140"/>
                    </a:cubicBezTo>
                    <a:close/>
                    <a:moveTo>
                      <a:pt x="160" y="282"/>
                    </a:moveTo>
                    <a:cubicBezTo>
                      <a:pt x="166" y="286"/>
                      <a:pt x="173" y="290"/>
                      <a:pt x="179" y="293"/>
                    </a:cubicBezTo>
                    <a:cubicBezTo>
                      <a:pt x="185" y="297"/>
                      <a:pt x="192" y="300"/>
                      <a:pt x="198" y="304"/>
                    </a:cubicBezTo>
                    <a:cubicBezTo>
                      <a:pt x="186" y="310"/>
                      <a:pt x="175" y="315"/>
                      <a:pt x="164" y="319"/>
                    </a:cubicBezTo>
                    <a:cubicBezTo>
                      <a:pt x="162" y="308"/>
                      <a:pt x="161" y="295"/>
                      <a:pt x="160" y="282"/>
                    </a:cubicBezTo>
                    <a:close/>
                    <a:moveTo>
                      <a:pt x="216" y="444"/>
                    </a:moveTo>
                    <a:cubicBezTo>
                      <a:pt x="197" y="444"/>
                      <a:pt x="177" y="403"/>
                      <a:pt x="166" y="336"/>
                    </a:cubicBezTo>
                    <a:cubicBezTo>
                      <a:pt x="182" y="329"/>
                      <a:pt x="199" y="321"/>
                      <a:pt x="215" y="313"/>
                    </a:cubicBezTo>
                    <a:cubicBezTo>
                      <a:pt x="232" y="321"/>
                      <a:pt x="249" y="329"/>
                      <a:pt x="265" y="336"/>
                    </a:cubicBezTo>
                    <a:cubicBezTo>
                      <a:pt x="254" y="403"/>
                      <a:pt x="234" y="444"/>
                      <a:pt x="216" y="444"/>
                    </a:cubicBezTo>
                    <a:close/>
                    <a:moveTo>
                      <a:pt x="267" y="319"/>
                    </a:moveTo>
                    <a:cubicBezTo>
                      <a:pt x="256" y="315"/>
                      <a:pt x="245" y="310"/>
                      <a:pt x="233" y="304"/>
                    </a:cubicBezTo>
                    <a:cubicBezTo>
                      <a:pt x="239" y="300"/>
                      <a:pt x="246" y="297"/>
                      <a:pt x="252" y="293"/>
                    </a:cubicBezTo>
                    <a:cubicBezTo>
                      <a:pt x="258" y="290"/>
                      <a:pt x="265" y="286"/>
                      <a:pt x="271" y="282"/>
                    </a:cubicBezTo>
                    <a:cubicBezTo>
                      <a:pt x="270" y="295"/>
                      <a:pt x="269" y="308"/>
                      <a:pt x="267" y="319"/>
                    </a:cubicBezTo>
                    <a:close/>
                    <a:moveTo>
                      <a:pt x="272" y="263"/>
                    </a:moveTo>
                    <a:cubicBezTo>
                      <a:pt x="263" y="268"/>
                      <a:pt x="254" y="274"/>
                      <a:pt x="244" y="279"/>
                    </a:cubicBezTo>
                    <a:cubicBezTo>
                      <a:pt x="234" y="285"/>
                      <a:pt x="225" y="290"/>
                      <a:pt x="215" y="295"/>
                    </a:cubicBezTo>
                    <a:cubicBezTo>
                      <a:pt x="206" y="290"/>
                      <a:pt x="197" y="285"/>
                      <a:pt x="187" y="279"/>
                    </a:cubicBezTo>
                    <a:cubicBezTo>
                      <a:pt x="177" y="274"/>
                      <a:pt x="168" y="268"/>
                      <a:pt x="159" y="263"/>
                    </a:cubicBezTo>
                    <a:cubicBezTo>
                      <a:pt x="159" y="252"/>
                      <a:pt x="158" y="241"/>
                      <a:pt x="158" y="230"/>
                    </a:cubicBezTo>
                    <a:cubicBezTo>
                      <a:pt x="158" y="219"/>
                      <a:pt x="159" y="208"/>
                      <a:pt x="159" y="197"/>
                    </a:cubicBezTo>
                    <a:cubicBezTo>
                      <a:pt x="168" y="192"/>
                      <a:pt x="177" y="186"/>
                      <a:pt x="187" y="180"/>
                    </a:cubicBezTo>
                    <a:cubicBezTo>
                      <a:pt x="197" y="175"/>
                      <a:pt x="206" y="170"/>
                      <a:pt x="215" y="165"/>
                    </a:cubicBezTo>
                    <a:cubicBezTo>
                      <a:pt x="225" y="170"/>
                      <a:pt x="234" y="175"/>
                      <a:pt x="244" y="180"/>
                    </a:cubicBezTo>
                    <a:cubicBezTo>
                      <a:pt x="254" y="186"/>
                      <a:pt x="263" y="192"/>
                      <a:pt x="272" y="197"/>
                    </a:cubicBezTo>
                    <a:cubicBezTo>
                      <a:pt x="272" y="208"/>
                      <a:pt x="273" y="219"/>
                      <a:pt x="273" y="230"/>
                    </a:cubicBezTo>
                    <a:cubicBezTo>
                      <a:pt x="273" y="241"/>
                      <a:pt x="272" y="252"/>
                      <a:pt x="272" y="263"/>
                    </a:cubicBezTo>
                    <a:close/>
                    <a:moveTo>
                      <a:pt x="373" y="113"/>
                    </a:moveTo>
                    <a:cubicBezTo>
                      <a:pt x="387" y="113"/>
                      <a:pt x="397" y="116"/>
                      <a:pt x="401" y="123"/>
                    </a:cubicBezTo>
                    <a:cubicBezTo>
                      <a:pt x="406" y="132"/>
                      <a:pt x="400" y="153"/>
                      <a:pt x="369" y="186"/>
                    </a:cubicBezTo>
                    <a:cubicBezTo>
                      <a:pt x="358" y="197"/>
                      <a:pt x="346" y="208"/>
                      <a:pt x="332" y="220"/>
                    </a:cubicBezTo>
                    <a:cubicBezTo>
                      <a:pt x="318" y="209"/>
                      <a:pt x="303" y="198"/>
                      <a:pt x="287" y="188"/>
                    </a:cubicBezTo>
                    <a:cubicBezTo>
                      <a:pt x="286" y="170"/>
                      <a:pt x="285" y="152"/>
                      <a:pt x="282" y="134"/>
                    </a:cubicBezTo>
                    <a:cubicBezTo>
                      <a:pt x="320" y="120"/>
                      <a:pt x="351" y="113"/>
                      <a:pt x="373" y="113"/>
                    </a:cubicBezTo>
                    <a:close/>
                    <a:moveTo>
                      <a:pt x="288" y="208"/>
                    </a:moveTo>
                    <a:cubicBezTo>
                      <a:pt x="299" y="215"/>
                      <a:pt x="309" y="223"/>
                      <a:pt x="319" y="230"/>
                    </a:cubicBezTo>
                    <a:cubicBezTo>
                      <a:pt x="309" y="237"/>
                      <a:pt x="299" y="245"/>
                      <a:pt x="288" y="252"/>
                    </a:cubicBezTo>
                    <a:cubicBezTo>
                      <a:pt x="289" y="244"/>
                      <a:pt x="289" y="237"/>
                      <a:pt x="289" y="230"/>
                    </a:cubicBezTo>
                    <a:cubicBezTo>
                      <a:pt x="289" y="223"/>
                      <a:pt x="289" y="215"/>
                      <a:pt x="288" y="208"/>
                    </a:cubicBezTo>
                    <a:close/>
                    <a:moveTo>
                      <a:pt x="401" y="337"/>
                    </a:moveTo>
                    <a:cubicBezTo>
                      <a:pt x="392" y="353"/>
                      <a:pt x="346" y="350"/>
                      <a:pt x="282" y="325"/>
                    </a:cubicBezTo>
                    <a:cubicBezTo>
                      <a:pt x="285" y="308"/>
                      <a:pt x="286" y="290"/>
                      <a:pt x="287" y="272"/>
                    </a:cubicBezTo>
                    <a:cubicBezTo>
                      <a:pt x="303" y="261"/>
                      <a:pt x="318" y="251"/>
                      <a:pt x="332" y="240"/>
                    </a:cubicBezTo>
                    <a:cubicBezTo>
                      <a:pt x="384" y="283"/>
                      <a:pt x="410" y="321"/>
                      <a:pt x="401" y="33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18"/>
              <p:cNvSpPr/>
              <p:nvPr/>
            </p:nvSpPr>
            <p:spPr>
              <a:xfrm>
                <a:off x="687988" y="519132"/>
                <a:ext cx="50400" cy="50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18"/>
              <p:cNvSpPr/>
              <p:nvPr/>
            </p:nvSpPr>
            <p:spPr>
              <a:xfrm>
                <a:off x="534239" y="359644"/>
                <a:ext cx="37800" cy="369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18"/>
              <p:cNvSpPr/>
              <p:nvPr/>
            </p:nvSpPr>
            <p:spPr>
              <a:xfrm>
                <a:off x="910007" y="468647"/>
                <a:ext cx="38400" cy="37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8"/>
              <p:cNvSpPr/>
              <p:nvPr/>
            </p:nvSpPr>
            <p:spPr>
              <a:xfrm>
                <a:off x="627750" y="722220"/>
                <a:ext cx="38400" cy="37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5" name="Google Shape;425;p18"/>
          <p:cNvGrpSpPr/>
          <p:nvPr/>
        </p:nvGrpSpPr>
        <p:grpSpPr>
          <a:xfrm>
            <a:off x="8496261" y="-101797"/>
            <a:ext cx="1570339" cy="2259000"/>
            <a:chOff x="8496261" y="-101797"/>
            <a:chExt cx="1570339" cy="2259000"/>
          </a:xfrm>
        </p:grpSpPr>
        <p:sp>
          <p:nvSpPr>
            <p:cNvPr id="426" name="Google Shape;426;p18"/>
            <p:cNvSpPr/>
            <p:nvPr/>
          </p:nvSpPr>
          <p:spPr>
            <a:xfrm rot="10800000">
              <a:off x="8731300" y="-101797"/>
              <a:ext cx="1335300" cy="2259000"/>
            </a:xfrm>
            <a:prstGeom prst="round2SameRect">
              <a:avLst>
                <a:gd name="adj1" fmla="val 49439"/>
                <a:gd name="adj2" fmla="val 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ebo"/>
                <a:cs typeface="Arial" panose="020B0604020202020204" pitchFamily="34" charset="0"/>
                <a:sym typeface="Heebo"/>
              </a:endParaRPr>
            </a:p>
          </p:txBody>
        </p:sp>
        <p:grpSp>
          <p:nvGrpSpPr>
            <p:cNvPr id="427" name="Google Shape;427;p18"/>
            <p:cNvGrpSpPr/>
            <p:nvPr/>
          </p:nvGrpSpPr>
          <p:grpSpPr>
            <a:xfrm>
              <a:off x="8496261" y="1458287"/>
              <a:ext cx="532792" cy="475741"/>
              <a:chOff x="8478461" y="3341662"/>
              <a:chExt cx="532792" cy="475741"/>
            </a:xfrm>
          </p:grpSpPr>
          <p:sp>
            <p:nvSpPr>
              <p:cNvPr id="428" name="Google Shape;428;p18"/>
              <p:cNvSpPr/>
              <p:nvPr/>
            </p:nvSpPr>
            <p:spPr>
              <a:xfrm>
                <a:off x="8503153" y="3341662"/>
                <a:ext cx="482313" cy="444467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41" extrusionOk="0">
                    <a:moveTo>
                      <a:pt x="368" y="26"/>
                    </a:moveTo>
                    <a:cubicBezTo>
                      <a:pt x="366" y="22"/>
                      <a:pt x="361" y="21"/>
                      <a:pt x="357" y="23"/>
                    </a:cubicBezTo>
                    <a:cubicBezTo>
                      <a:pt x="292" y="61"/>
                      <a:pt x="292" y="61"/>
                      <a:pt x="292" y="61"/>
                    </a:cubicBezTo>
                    <a:cubicBezTo>
                      <a:pt x="189" y="1"/>
                      <a:pt x="189" y="1"/>
                      <a:pt x="189" y="1"/>
                    </a:cubicBezTo>
                    <a:cubicBezTo>
                      <a:pt x="186" y="0"/>
                      <a:pt x="183" y="0"/>
                      <a:pt x="181" y="1"/>
                    </a:cubicBezTo>
                    <a:cubicBezTo>
                      <a:pt x="72" y="64"/>
                      <a:pt x="72" y="64"/>
                      <a:pt x="72" y="64"/>
                    </a:cubicBezTo>
                    <a:cubicBezTo>
                      <a:pt x="70" y="65"/>
                      <a:pt x="68" y="68"/>
                      <a:pt x="68" y="71"/>
                    </a:cubicBezTo>
                    <a:cubicBezTo>
                      <a:pt x="68" y="192"/>
                      <a:pt x="68" y="192"/>
                      <a:pt x="68" y="192"/>
                    </a:cubicBezTo>
                    <a:cubicBezTo>
                      <a:pt x="6" y="228"/>
                      <a:pt x="6" y="228"/>
                      <a:pt x="6" y="228"/>
                    </a:cubicBezTo>
                    <a:cubicBezTo>
                      <a:pt x="2" y="231"/>
                      <a:pt x="0" y="236"/>
                      <a:pt x="3" y="239"/>
                    </a:cubicBezTo>
                    <a:cubicBezTo>
                      <a:pt x="4" y="242"/>
                      <a:pt x="7" y="243"/>
                      <a:pt x="10" y="243"/>
                    </a:cubicBezTo>
                    <a:cubicBezTo>
                      <a:pt x="11" y="243"/>
                      <a:pt x="12" y="243"/>
                      <a:pt x="14" y="242"/>
                    </a:cubicBezTo>
                    <a:cubicBezTo>
                      <a:pt x="77" y="205"/>
                      <a:pt x="77" y="205"/>
                      <a:pt x="77" y="205"/>
                    </a:cubicBezTo>
                    <a:cubicBezTo>
                      <a:pt x="177" y="263"/>
                      <a:pt x="177" y="263"/>
                      <a:pt x="177" y="263"/>
                    </a:cubicBezTo>
                    <a:cubicBezTo>
                      <a:pt x="177" y="333"/>
                      <a:pt x="177" y="333"/>
                      <a:pt x="177" y="333"/>
                    </a:cubicBezTo>
                    <a:cubicBezTo>
                      <a:pt x="177" y="337"/>
                      <a:pt x="180" y="341"/>
                      <a:pt x="185" y="341"/>
                    </a:cubicBezTo>
                    <a:cubicBezTo>
                      <a:pt x="189" y="341"/>
                      <a:pt x="193" y="337"/>
                      <a:pt x="193" y="333"/>
                    </a:cubicBezTo>
                    <a:cubicBezTo>
                      <a:pt x="193" y="263"/>
                      <a:pt x="193" y="263"/>
                      <a:pt x="193" y="263"/>
                    </a:cubicBezTo>
                    <a:cubicBezTo>
                      <a:pt x="297" y="203"/>
                      <a:pt x="297" y="203"/>
                      <a:pt x="297" y="203"/>
                    </a:cubicBezTo>
                    <a:cubicBezTo>
                      <a:pt x="299" y="201"/>
                      <a:pt x="301" y="199"/>
                      <a:pt x="301" y="196"/>
                    </a:cubicBezTo>
                    <a:cubicBezTo>
                      <a:pt x="301" y="74"/>
                      <a:pt x="301" y="74"/>
                      <a:pt x="301" y="74"/>
                    </a:cubicBezTo>
                    <a:cubicBezTo>
                      <a:pt x="365" y="37"/>
                      <a:pt x="365" y="37"/>
                      <a:pt x="365" y="37"/>
                    </a:cubicBezTo>
                    <a:cubicBezTo>
                      <a:pt x="369" y="35"/>
                      <a:pt x="370" y="30"/>
                      <a:pt x="368" y="26"/>
                    </a:cubicBezTo>
                    <a:close/>
                    <a:moveTo>
                      <a:pt x="285" y="191"/>
                    </a:moveTo>
                    <a:cubicBezTo>
                      <a:pt x="185" y="249"/>
                      <a:pt x="185" y="249"/>
                      <a:pt x="185" y="249"/>
                    </a:cubicBezTo>
                    <a:cubicBezTo>
                      <a:pt x="86" y="192"/>
                      <a:pt x="86" y="192"/>
                      <a:pt x="86" y="192"/>
                    </a:cubicBezTo>
                    <a:cubicBezTo>
                      <a:pt x="86" y="192"/>
                      <a:pt x="85" y="191"/>
                      <a:pt x="85" y="191"/>
                    </a:cubicBezTo>
                    <a:cubicBezTo>
                      <a:pt x="85" y="191"/>
                      <a:pt x="85" y="190"/>
                      <a:pt x="84" y="190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185" y="17"/>
                      <a:pt x="185" y="17"/>
                      <a:pt x="185" y="17"/>
                    </a:cubicBezTo>
                    <a:cubicBezTo>
                      <a:pt x="285" y="75"/>
                      <a:pt x="285" y="75"/>
                      <a:pt x="285" y="75"/>
                    </a:cubicBezTo>
                    <a:cubicBezTo>
                      <a:pt x="285" y="75"/>
                      <a:pt x="285" y="75"/>
                      <a:pt x="285" y="76"/>
                    </a:cubicBezTo>
                    <a:lnTo>
                      <a:pt x="285" y="19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18"/>
              <p:cNvSpPr/>
              <p:nvPr/>
            </p:nvSpPr>
            <p:spPr>
              <a:xfrm>
                <a:off x="8723732" y="3775703"/>
                <a:ext cx="41700" cy="41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18"/>
              <p:cNvSpPr/>
              <p:nvPr/>
            </p:nvSpPr>
            <p:spPr>
              <a:xfrm>
                <a:off x="8478461" y="3641265"/>
                <a:ext cx="41700" cy="41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18"/>
              <p:cNvSpPr/>
              <p:nvPr/>
            </p:nvSpPr>
            <p:spPr>
              <a:xfrm>
                <a:off x="8969553" y="3347149"/>
                <a:ext cx="41700" cy="41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2" name="Google Shape;432;p18"/>
          <p:cNvSpPr/>
          <p:nvPr/>
        </p:nvSpPr>
        <p:spPr>
          <a:xfrm rot="10800000">
            <a:off x="5647498" y="-1560670"/>
            <a:ext cx="1165500" cy="1971600"/>
          </a:xfrm>
          <a:prstGeom prst="round2SameRect">
            <a:avLst>
              <a:gd name="adj1" fmla="val 49439"/>
              <a:gd name="adj2" fmla="val 0"/>
            </a:avLst>
          </a:prstGeom>
          <a:noFill/>
          <a:ln w="9525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ebo"/>
              <a:cs typeface="Arial" panose="020B0604020202020204" pitchFamily="34" charset="0"/>
              <a:sym typeface="Heebo"/>
            </a:endParaRPr>
          </a:p>
        </p:txBody>
      </p:sp>
      <p:grpSp>
        <p:nvGrpSpPr>
          <p:cNvPr id="433" name="Google Shape;433;p18"/>
          <p:cNvGrpSpPr/>
          <p:nvPr/>
        </p:nvGrpSpPr>
        <p:grpSpPr>
          <a:xfrm>
            <a:off x="-1580875" y="1994533"/>
            <a:ext cx="2259000" cy="1531119"/>
            <a:chOff x="-1580875" y="1994533"/>
            <a:chExt cx="2259000" cy="1531119"/>
          </a:xfrm>
        </p:grpSpPr>
        <p:sp>
          <p:nvSpPr>
            <p:cNvPr id="434" name="Google Shape;434;p18"/>
            <p:cNvSpPr/>
            <p:nvPr/>
          </p:nvSpPr>
          <p:spPr>
            <a:xfrm rot="5400000">
              <a:off x="-1119025" y="1728503"/>
              <a:ext cx="1335300" cy="2259000"/>
            </a:xfrm>
            <a:prstGeom prst="round2SameRect">
              <a:avLst>
                <a:gd name="adj1" fmla="val 49439"/>
                <a:gd name="adj2" fmla="val 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ebo"/>
                <a:cs typeface="Arial" panose="020B0604020202020204" pitchFamily="34" charset="0"/>
                <a:sym typeface="Heebo"/>
              </a:endParaRPr>
            </a:p>
          </p:txBody>
        </p:sp>
        <p:grpSp>
          <p:nvGrpSpPr>
            <p:cNvPr id="435" name="Google Shape;435;p18"/>
            <p:cNvGrpSpPr/>
            <p:nvPr/>
          </p:nvGrpSpPr>
          <p:grpSpPr>
            <a:xfrm>
              <a:off x="161272" y="1994533"/>
              <a:ext cx="200897" cy="504592"/>
              <a:chOff x="7002588" y="3418100"/>
              <a:chExt cx="611188" cy="1535113"/>
            </a:xfrm>
          </p:grpSpPr>
          <p:sp>
            <p:nvSpPr>
              <p:cNvPr id="436" name="Google Shape;436;p18"/>
              <p:cNvSpPr/>
              <p:nvPr/>
            </p:nvSpPr>
            <p:spPr>
              <a:xfrm>
                <a:off x="7002588" y="3848313"/>
                <a:ext cx="611188" cy="50958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35" extrusionOk="0">
                    <a:moveTo>
                      <a:pt x="162" y="27"/>
                    </a:moveTo>
                    <a:cubicBezTo>
                      <a:pt x="162" y="135"/>
                      <a:pt x="162" y="135"/>
                      <a:pt x="162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50" y="0"/>
                      <a:pt x="162" y="12"/>
                      <a:pt x="162" y="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8"/>
              <p:cNvSpPr/>
              <p:nvPr/>
            </p:nvSpPr>
            <p:spPr>
              <a:xfrm>
                <a:off x="7002588" y="4357900"/>
                <a:ext cx="611188" cy="59531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58" extrusionOk="0">
                    <a:moveTo>
                      <a:pt x="162" y="0"/>
                    </a:moveTo>
                    <a:cubicBezTo>
                      <a:pt x="162" y="146"/>
                      <a:pt x="162" y="146"/>
                      <a:pt x="162" y="146"/>
                    </a:cubicBezTo>
                    <a:cubicBezTo>
                      <a:pt x="162" y="152"/>
                      <a:pt x="157" y="158"/>
                      <a:pt x="150" y="158"/>
                    </a:cubicBezTo>
                    <a:cubicBezTo>
                      <a:pt x="12" y="158"/>
                      <a:pt x="12" y="158"/>
                      <a:pt x="12" y="158"/>
                    </a:cubicBezTo>
                    <a:cubicBezTo>
                      <a:pt x="5" y="158"/>
                      <a:pt x="0" y="152"/>
                      <a:pt x="0" y="14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8"/>
              <p:cNvSpPr/>
              <p:nvPr/>
            </p:nvSpPr>
            <p:spPr>
              <a:xfrm>
                <a:off x="7175626" y="3754650"/>
                <a:ext cx="263400" cy="936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8"/>
              <p:cNvSpPr/>
              <p:nvPr/>
            </p:nvSpPr>
            <p:spPr>
              <a:xfrm>
                <a:off x="7081963" y="3418100"/>
                <a:ext cx="452438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89" extrusionOk="0">
                    <a:moveTo>
                      <a:pt x="120" y="28"/>
                    </a:moveTo>
                    <a:cubicBezTo>
                      <a:pt x="120" y="89"/>
                      <a:pt x="120" y="89"/>
                      <a:pt x="12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108" y="0"/>
                      <a:pt x="120" y="13"/>
                      <a:pt x="120" y="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18"/>
              <p:cNvSpPr/>
              <p:nvPr/>
            </p:nvSpPr>
            <p:spPr>
              <a:xfrm>
                <a:off x="7066088" y="4443625"/>
                <a:ext cx="169863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5" h="16" extrusionOk="0">
                    <a:moveTo>
                      <a:pt x="37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3" y="16"/>
                      <a:pt x="0" y="12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41" y="0"/>
                      <a:pt x="45" y="4"/>
                      <a:pt x="45" y="8"/>
                    </a:cubicBezTo>
                    <a:cubicBezTo>
                      <a:pt x="45" y="12"/>
                      <a:pt x="41" y="16"/>
                      <a:pt x="37" y="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18"/>
              <p:cNvSpPr/>
              <p:nvPr/>
            </p:nvSpPr>
            <p:spPr>
              <a:xfrm>
                <a:off x="7251826" y="4553163"/>
                <a:ext cx="109538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6" extrusionOk="0">
                    <a:moveTo>
                      <a:pt x="21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3" y="16"/>
                      <a:pt x="0" y="12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5" y="0"/>
                      <a:pt x="29" y="4"/>
                      <a:pt x="29" y="8"/>
                    </a:cubicBezTo>
                    <a:cubicBezTo>
                      <a:pt x="29" y="12"/>
                      <a:pt x="25" y="16"/>
                      <a:pt x="21" y="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8"/>
              <p:cNvSpPr/>
              <p:nvPr/>
            </p:nvSpPr>
            <p:spPr>
              <a:xfrm>
                <a:off x="7081963" y="4730963"/>
                <a:ext cx="1238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3" h="16" extrusionOk="0">
                    <a:moveTo>
                      <a:pt x="25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9" y="0"/>
                      <a:pt x="33" y="3"/>
                      <a:pt x="33" y="8"/>
                    </a:cubicBezTo>
                    <a:cubicBezTo>
                      <a:pt x="33" y="12"/>
                      <a:pt x="29" y="16"/>
                      <a:pt x="25" y="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8"/>
              <p:cNvSpPr/>
              <p:nvPr/>
            </p:nvSpPr>
            <p:spPr>
              <a:xfrm>
                <a:off x="7345488" y="4659525"/>
                <a:ext cx="984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6" extrusionOk="0">
                    <a:moveTo>
                      <a:pt x="18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3" y="0"/>
                      <a:pt x="26" y="3"/>
                      <a:pt x="26" y="8"/>
                    </a:cubicBezTo>
                    <a:cubicBezTo>
                      <a:pt x="26" y="12"/>
                      <a:pt x="23" y="16"/>
                      <a:pt x="18" y="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8"/>
              <p:cNvSpPr/>
              <p:nvPr/>
            </p:nvSpPr>
            <p:spPr>
              <a:xfrm>
                <a:off x="7323263" y="4805575"/>
                <a:ext cx="1809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6" extrusionOk="0">
                    <a:moveTo>
                      <a:pt x="40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3" y="16"/>
                      <a:pt x="0" y="12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4" y="0"/>
                      <a:pt x="48" y="4"/>
                      <a:pt x="48" y="8"/>
                    </a:cubicBezTo>
                    <a:cubicBezTo>
                      <a:pt x="48" y="12"/>
                      <a:pt x="44" y="16"/>
                      <a:pt x="40" y="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18"/>
              <p:cNvSpPr/>
              <p:nvPr/>
            </p:nvSpPr>
            <p:spPr>
              <a:xfrm>
                <a:off x="7416926" y="4421400"/>
                <a:ext cx="90488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6" extrusionOk="0">
                    <a:moveTo>
                      <a:pt x="16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3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1" y="0"/>
                      <a:pt x="24" y="4"/>
                      <a:pt x="24" y="8"/>
                    </a:cubicBezTo>
                    <a:cubicBezTo>
                      <a:pt x="24" y="13"/>
                      <a:pt x="21" y="16"/>
                      <a:pt x="16" y="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15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Fira Sans Condensed Black" panose="020B0A030500000200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52" name="Google Shape;552;p22"/>
          <p:cNvSpPr txBox="1">
            <a:spLocks noGrp="1"/>
          </p:cNvSpPr>
          <p:nvPr>
            <p:ph type="subTitle" idx="1"/>
          </p:nvPr>
        </p:nvSpPr>
        <p:spPr>
          <a:xfrm>
            <a:off x="1009400" y="1989827"/>
            <a:ext cx="20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3" name="Google Shape;553;p22"/>
          <p:cNvSpPr txBox="1">
            <a:spLocks noGrp="1"/>
          </p:cNvSpPr>
          <p:nvPr>
            <p:ph type="subTitle" idx="2"/>
          </p:nvPr>
        </p:nvSpPr>
        <p:spPr>
          <a:xfrm>
            <a:off x="3550506" y="1989827"/>
            <a:ext cx="20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4" name="Google Shape;554;p22"/>
          <p:cNvSpPr txBox="1">
            <a:spLocks noGrp="1"/>
          </p:cNvSpPr>
          <p:nvPr>
            <p:ph type="subTitle" idx="3"/>
          </p:nvPr>
        </p:nvSpPr>
        <p:spPr>
          <a:xfrm>
            <a:off x="1009400" y="3633198"/>
            <a:ext cx="20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5" name="Google Shape;555;p22"/>
          <p:cNvSpPr txBox="1">
            <a:spLocks noGrp="1"/>
          </p:cNvSpPr>
          <p:nvPr>
            <p:ph type="subTitle" idx="4"/>
          </p:nvPr>
        </p:nvSpPr>
        <p:spPr>
          <a:xfrm>
            <a:off x="3550506" y="3633198"/>
            <a:ext cx="20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6" name="Google Shape;556;p22"/>
          <p:cNvSpPr txBox="1">
            <a:spLocks noGrp="1"/>
          </p:cNvSpPr>
          <p:nvPr>
            <p:ph type="subTitle" idx="5"/>
          </p:nvPr>
        </p:nvSpPr>
        <p:spPr>
          <a:xfrm>
            <a:off x="6091611" y="1989827"/>
            <a:ext cx="20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7" name="Google Shape;557;p22"/>
          <p:cNvSpPr txBox="1">
            <a:spLocks noGrp="1"/>
          </p:cNvSpPr>
          <p:nvPr>
            <p:ph type="subTitle" idx="6"/>
          </p:nvPr>
        </p:nvSpPr>
        <p:spPr>
          <a:xfrm>
            <a:off x="6091611" y="3633198"/>
            <a:ext cx="204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2"/>
          <p:cNvSpPr txBox="1">
            <a:spLocks noGrp="1"/>
          </p:cNvSpPr>
          <p:nvPr>
            <p:ph type="subTitle" idx="7"/>
          </p:nvPr>
        </p:nvSpPr>
        <p:spPr>
          <a:xfrm>
            <a:off x="1010326" y="1497225"/>
            <a:ext cx="2040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Mina"/>
                <a:sym typeface="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9pPr>
          </a:lstStyle>
          <a:p>
            <a:endParaRPr dirty="0"/>
          </a:p>
        </p:txBody>
      </p:sp>
      <p:sp>
        <p:nvSpPr>
          <p:cNvPr id="559" name="Google Shape;559;p22"/>
          <p:cNvSpPr txBox="1">
            <a:spLocks noGrp="1"/>
          </p:cNvSpPr>
          <p:nvPr>
            <p:ph type="subTitle" idx="8"/>
          </p:nvPr>
        </p:nvSpPr>
        <p:spPr>
          <a:xfrm>
            <a:off x="3551431" y="1497225"/>
            <a:ext cx="2040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Mina"/>
                <a:sym typeface="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9pPr>
          </a:lstStyle>
          <a:p>
            <a:endParaRPr dirty="0"/>
          </a:p>
        </p:txBody>
      </p:sp>
      <p:sp>
        <p:nvSpPr>
          <p:cNvPr id="560" name="Google Shape;560;p22"/>
          <p:cNvSpPr txBox="1">
            <a:spLocks noGrp="1"/>
          </p:cNvSpPr>
          <p:nvPr>
            <p:ph type="subTitle" idx="9"/>
          </p:nvPr>
        </p:nvSpPr>
        <p:spPr>
          <a:xfrm>
            <a:off x="6092537" y="1497225"/>
            <a:ext cx="2040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Mina"/>
                <a:sym typeface="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9pPr>
          </a:lstStyle>
          <a:p>
            <a:endParaRPr dirty="0"/>
          </a:p>
        </p:txBody>
      </p:sp>
      <p:sp>
        <p:nvSpPr>
          <p:cNvPr id="561" name="Google Shape;561;p22"/>
          <p:cNvSpPr txBox="1">
            <a:spLocks noGrp="1"/>
          </p:cNvSpPr>
          <p:nvPr>
            <p:ph type="subTitle" idx="13"/>
          </p:nvPr>
        </p:nvSpPr>
        <p:spPr>
          <a:xfrm>
            <a:off x="1010326" y="3140572"/>
            <a:ext cx="2040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Mina"/>
                <a:sym typeface="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9pPr>
          </a:lstStyle>
          <a:p>
            <a:endParaRPr dirty="0"/>
          </a:p>
        </p:txBody>
      </p:sp>
      <p:sp>
        <p:nvSpPr>
          <p:cNvPr id="562" name="Google Shape;562;p22"/>
          <p:cNvSpPr txBox="1">
            <a:spLocks noGrp="1"/>
          </p:cNvSpPr>
          <p:nvPr>
            <p:ph type="subTitle" idx="14"/>
          </p:nvPr>
        </p:nvSpPr>
        <p:spPr>
          <a:xfrm>
            <a:off x="3551431" y="3140572"/>
            <a:ext cx="2040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Mina"/>
                <a:sym typeface="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9pPr>
          </a:lstStyle>
          <a:p>
            <a:endParaRPr dirty="0"/>
          </a:p>
        </p:txBody>
      </p:sp>
      <p:sp>
        <p:nvSpPr>
          <p:cNvPr id="563" name="Google Shape;563;p22"/>
          <p:cNvSpPr txBox="1">
            <a:spLocks noGrp="1"/>
          </p:cNvSpPr>
          <p:nvPr>
            <p:ph type="subTitle" idx="15"/>
          </p:nvPr>
        </p:nvSpPr>
        <p:spPr>
          <a:xfrm>
            <a:off x="6092537" y="3140572"/>
            <a:ext cx="2040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solidFill>
                  <a:schemeClr val="dk1"/>
                </a:solidFill>
                <a:latin typeface="Fira Sans Condensed Black" panose="020B0A03050000020004" pitchFamily="34" charset="0"/>
                <a:ea typeface="Fira Sans Condensed Black" panose="020B0A03050000020004" pitchFamily="34" charset="0"/>
                <a:cs typeface="Mina"/>
                <a:sym typeface="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ina"/>
              <a:buNone/>
              <a:defRPr sz="2400" b="1">
                <a:latin typeface="Mina"/>
                <a:ea typeface="Mina"/>
                <a:cs typeface="Mina"/>
                <a:sym typeface="Mina"/>
              </a:defRPr>
            </a:lvl9pPr>
          </a:lstStyle>
          <a:p>
            <a:endParaRPr dirty="0"/>
          </a:p>
        </p:txBody>
      </p:sp>
      <p:sp>
        <p:nvSpPr>
          <p:cNvPr id="564" name="Google Shape;564;p22"/>
          <p:cNvSpPr/>
          <p:nvPr/>
        </p:nvSpPr>
        <p:spPr>
          <a:xfrm rot="10800000">
            <a:off x="8430775" y="-594275"/>
            <a:ext cx="555900" cy="1971600"/>
          </a:xfrm>
          <a:prstGeom prst="round2SameRect">
            <a:avLst>
              <a:gd name="adj1" fmla="val 49439"/>
              <a:gd name="adj2" fmla="val 0"/>
            </a:avLst>
          </a:prstGeom>
          <a:noFill/>
          <a:ln w="9525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ebo"/>
              <a:cs typeface="Arial" panose="020B0604020202020204" pitchFamily="34" charset="0"/>
              <a:sym typeface="Heebo"/>
            </a:endParaRPr>
          </a:p>
        </p:txBody>
      </p:sp>
      <p:grpSp>
        <p:nvGrpSpPr>
          <p:cNvPr id="565" name="Google Shape;565;p22"/>
          <p:cNvGrpSpPr/>
          <p:nvPr/>
        </p:nvGrpSpPr>
        <p:grpSpPr>
          <a:xfrm>
            <a:off x="-365975" y="4508425"/>
            <a:ext cx="1971600" cy="555900"/>
            <a:chOff x="-365975" y="4508425"/>
            <a:chExt cx="1971600" cy="555900"/>
          </a:xfrm>
        </p:grpSpPr>
        <p:sp>
          <p:nvSpPr>
            <p:cNvPr id="566" name="Google Shape;566;p22"/>
            <p:cNvSpPr/>
            <p:nvPr/>
          </p:nvSpPr>
          <p:spPr>
            <a:xfrm rot="5400000">
              <a:off x="341875" y="3800575"/>
              <a:ext cx="555900" cy="1971600"/>
            </a:xfrm>
            <a:prstGeom prst="round2SameRect">
              <a:avLst>
                <a:gd name="adj1" fmla="val 49439"/>
                <a:gd name="adj2" fmla="val 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ebo"/>
                <a:cs typeface="Arial" panose="020B0604020202020204" pitchFamily="34" charset="0"/>
                <a:sym typeface="Heebo"/>
              </a:endParaRPr>
            </a:p>
          </p:txBody>
        </p:sp>
        <p:grpSp>
          <p:nvGrpSpPr>
            <p:cNvPr id="567" name="Google Shape;567;p22"/>
            <p:cNvGrpSpPr/>
            <p:nvPr/>
          </p:nvGrpSpPr>
          <p:grpSpPr>
            <a:xfrm>
              <a:off x="144792" y="4540073"/>
              <a:ext cx="461509" cy="492611"/>
              <a:chOff x="419500" y="225973"/>
              <a:chExt cx="587461" cy="627050"/>
            </a:xfrm>
          </p:grpSpPr>
          <p:sp>
            <p:nvSpPr>
              <p:cNvPr id="568" name="Google Shape;568;p22"/>
              <p:cNvSpPr/>
              <p:nvPr/>
            </p:nvSpPr>
            <p:spPr>
              <a:xfrm>
                <a:off x="419500" y="225973"/>
                <a:ext cx="587461" cy="6270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0" extrusionOk="0">
                    <a:moveTo>
                      <a:pt x="344" y="230"/>
                    </a:moveTo>
                    <a:cubicBezTo>
                      <a:pt x="358" y="219"/>
                      <a:pt x="370" y="208"/>
                      <a:pt x="380" y="197"/>
                    </a:cubicBezTo>
                    <a:cubicBezTo>
                      <a:pt x="414" y="162"/>
                      <a:pt x="426" y="133"/>
                      <a:pt x="415" y="115"/>
                    </a:cubicBezTo>
                    <a:cubicBezTo>
                      <a:pt x="399" y="88"/>
                      <a:pt x="344" y="95"/>
                      <a:pt x="280" y="118"/>
                    </a:cubicBezTo>
                    <a:cubicBezTo>
                      <a:pt x="269" y="51"/>
                      <a:pt x="247" y="0"/>
                      <a:pt x="216" y="0"/>
                    </a:cubicBezTo>
                    <a:cubicBezTo>
                      <a:pt x="184" y="0"/>
                      <a:pt x="162" y="51"/>
                      <a:pt x="151" y="118"/>
                    </a:cubicBezTo>
                    <a:cubicBezTo>
                      <a:pt x="87" y="95"/>
                      <a:pt x="32" y="88"/>
                      <a:pt x="16" y="115"/>
                    </a:cubicBezTo>
                    <a:cubicBezTo>
                      <a:pt x="5" y="133"/>
                      <a:pt x="17" y="162"/>
                      <a:pt x="51" y="197"/>
                    </a:cubicBezTo>
                    <a:cubicBezTo>
                      <a:pt x="61" y="208"/>
                      <a:pt x="73" y="219"/>
                      <a:pt x="87" y="230"/>
                    </a:cubicBezTo>
                    <a:cubicBezTo>
                      <a:pt x="34" y="273"/>
                      <a:pt x="0" y="318"/>
                      <a:pt x="16" y="345"/>
                    </a:cubicBezTo>
                    <a:cubicBezTo>
                      <a:pt x="23" y="357"/>
                      <a:pt x="38" y="363"/>
                      <a:pt x="58" y="363"/>
                    </a:cubicBezTo>
                    <a:cubicBezTo>
                      <a:pt x="83" y="363"/>
                      <a:pt x="116" y="355"/>
                      <a:pt x="151" y="341"/>
                    </a:cubicBezTo>
                    <a:cubicBezTo>
                      <a:pt x="162" y="409"/>
                      <a:pt x="184" y="460"/>
                      <a:pt x="216" y="460"/>
                    </a:cubicBezTo>
                    <a:cubicBezTo>
                      <a:pt x="247" y="460"/>
                      <a:pt x="269" y="409"/>
                      <a:pt x="280" y="341"/>
                    </a:cubicBezTo>
                    <a:cubicBezTo>
                      <a:pt x="315" y="355"/>
                      <a:pt x="348" y="363"/>
                      <a:pt x="373" y="363"/>
                    </a:cubicBezTo>
                    <a:cubicBezTo>
                      <a:pt x="393" y="363"/>
                      <a:pt x="408" y="357"/>
                      <a:pt x="415" y="345"/>
                    </a:cubicBezTo>
                    <a:cubicBezTo>
                      <a:pt x="431" y="318"/>
                      <a:pt x="397" y="273"/>
                      <a:pt x="344" y="230"/>
                    </a:cubicBezTo>
                    <a:close/>
                    <a:moveTo>
                      <a:pt x="62" y="186"/>
                    </a:moveTo>
                    <a:cubicBezTo>
                      <a:pt x="31" y="153"/>
                      <a:pt x="25" y="132"/>
                      <a:pt x="30" y="123"/>
                    </a:cubicBezTo>
                    <a:cubicBezTo>
                      <a:pt x="34" y="116"/>
                      <a:pt x="44" y="113"/>
                      <a:pt x="58" y="113"/>
                    </a:cubicBezTo>
                    <a:cubicBezTo>
                      <a:pt x="80" y="113"/>
                      <a:pt x="111" y="120"/>
                      <a:pt x="149" y="134"/>
                    </a:cubicBezTo>
                    <a:cubicBezTo>
                      <a:pt x="146" y="152"/>
                      <a:pt x="145" y="170"/>
                      <a:pt x="144" y="188"/>
                    </a:cubicBezTo>
                    <a:cubicBezTo>
                      <a:pt x="128" y="198"/>
                      <a:pt x="113" y="209"/>
                      <a:pt x="99" y="220"/>
                    </a:cubicBezTo>
                    <a:cubicBezTo>
                      <a:pt x="85" y="208"/>
                      <a:pt x="73" y="197"/>
                      <a:pt x="62" y="186"/>
                    </a:cubicBezTo>
                    <a:close/>
                    <a:moveTo>
                      <a:pt x="143" y="252"/>
                    </a:moveTo>
                    <a:cubicBezTo>
                      <a:pt x="132" y="245"/>
                      <a:pt x="122" y="237"/>
                      <a:pt x="112" y="230"/>
                    </a:cubicBezTo>
                    <a:cubicBezTo>
                      <a:pt x="122" y="223"/>
                      <a:pt x="132" y="215"/>
                      <a:pt x="143" y="208"/>
                    </a:cubicBezTo>
                    <a:cubicBezTo>
                      <a:pt x="142" y="215"/>
                      <a:pt x="142" y="223"/>
                      <a:pt x="142" y="230"/>
                    </a:cubicBezTo>
                    <a:cubicBezTo>
                      <a:pt x="142" y="237"/>
                      <a:pt x="142" y="244"/>
                      <a:pt x="143" y="252"/>
                    </a:cubicBezTo>
                    <a:close/>
                    <a:moveTo>
                      <a:pt x="30" y="337"/>
                    </a:moveTo>
                    <a:cubicBezTo>
                      <a:pt x="21" y="321"/>
                      <a:pt x="47" y="283"/>
                      <a:pt x="99" y="240"/>
                    </a:cubicBezTo>
                    <a:cubicBezTo>
                      <a:pt x="113" y="251"/>
                      <a:pt x="128" y="261"/>
                      <a:pt x="144" y="272"/>
                    </a:cubicBezTo>
                    <a:cubicBezTo>
                      <a:pt x="145" y="290"/>
                      <a:pt x="146" y="308"/>
                      <a:pt x="149" y="325"/>
                    </a:cubicBezTo>
                    <a:cubicBezTo>
                      <a:pt x="85" y="350"/>
                      <a:pt x="39" y="353"/>
                      <a:pt x="30" y="337"/>
                    </a:cubicBezTo>
                    <a:close/>
                    <a:moveTo>
                      <a:pt x="271" y="178"/>
                    </a:moveTo>
                    <a:cubicBezTo>
                      <a:pt x="265" y="174"/>
                      <a:pt x="258" y="170"/>
                      <a:pt x="252" y="167"/>
                    </a:cubicBezTo>
                    <a:cubicBezTo>
                      <a:pt x="246" y="163"/>
                      <a:pt x="239" y="159"/>
                      <a:pt x="233" y="156"/>
                    </a:cubicBezTo>
                    <a:cubicBezTo>
                      <a:pt x="245" y="150"/>
                      <a:pt x="256" y="145"/>
                      <a:pt x="267" y="140"/>
                    </a:cubicBezTo>
                    <a:cubicBezTo>
                      <a:pt x="269" y="152"/>
                      <a:pt x="270" y="165"/>
                      <a:pt x="271" y="178"/>
                    </a:cubicBezTo>
                    <a:close/>
                    <a:moveTo>
                      <a:pt x="216" y="16"/>
                    </a:moveTo>
                    <a:cubicBezTo>
                      <a:pt x="234" y="16"/>
                      <a:pt x="254" y="57"/>
                      <a:pt x="265" y="124"/>
                    </a:cubicBezTo>
                    <a:cubicBezTo>
                      <a:pt x="249" y="131"/>
                      <a:pt x="232" y="138"/>
                      <a:pt x="215" y="147"/>
                    </a:cubicBezTo>
                    <a:cubicBezTo>
                      <a:pt x="199" y="138"/>
                      <a:pt x="182" y="131"/>
                      <a:pt x="166" y="124"/>
                    </a:cubicBezTo>
                    <a:cubicBezTo>
                      <a:pt x="177" y="57"/>
                      <a:pt x="197" y="16"/>
                      <a:pt x="216" y="16"/>
                    </a:cubicBezTo>
                    <a:close/>
                    <a:moveTo>
                      <a:pt x="164" y="140"/>
                    </a:moveTo>
                    <a:cubicBezTo>
                      <a:pt x="175" y="145"/>
                      <a:pt x="186" y="150"/>
                      <a:pt x="198" y="156"/>
                    </a:cubicBezTo>
                    <a:cubicBezTo>
                      <a:pt x="192" y="159"/>
                      <a:pt x="185" y="163"/>
                      <a:pt x="179" y="167"/>
                    </a:cubicBezTo>
                    <a:cubicBezTo>
                      <a:pt x="173" y="170"/>
                      <a:pt x="166" y="174"/>
                      <a:pt x="160" y="178"/>
                    </a:cubicBezTo>
                    <a:cubicBezTo>
                      <a:pt x="161" y="165"/>
                      <a:pt x="162" y="152"/>
                      <a:pt x="164" y="140"/>
                    </a:cubicBezTo>
                    <a:close/>
                    <a:moveTo>
                      <a:pt x="160" y="282"/>
                    </a:moveTo>
                    <a:cubicBezTo>
                      <a:pt x="166" y="286"/>
                      <a:pt x="173" y="290"/>
                      <a:pt x="179" y="293"/>
                    </a:cubicBezTo>
                    <a:cubicBezTo>
                      <a:pt x="185" y="297"/>
                      <a:pt x="192" y="300"/>
                      <a:pt x="198" y="304"/>
                    </a:cubicBezTo>
                    <a:cubicBezTo>
                      <a:pt x="186" y="310"/>
                      <a:pt x="175" y="315"/>
                      <a:pt x="164" y="319"/>
                    </a:cubicBezTo>
                    <a:cubicBezTo>
                      <a:pt x="162" y="308"/>
                      <a:pt x="161" y="295"/>
                      <a:pt x="160" y="282"/>
                    </a:cubicBezTo>
                    <a:close/>
                    <a:moveTo>
                      <a:pt x="216" y="444"/>
                    </a:moveTo>
                    <a:cubicBezTo>
                      <a:pt x="197" y="444"/>
                      <a:pt x="177" y="403"/>
                      <a:pt x="166" y="336"/>
                    </a:cubicBezTo>
                    <a:cubicBezTo>
                      <a:pt x="182" y="329"/>
                      <a:pt x="199" y="321"/>
                      <a:pt x="215" y="313"/>
                    </a:cubicBezTo>
                    <a:cubicBezTo>
                      <a:pt x="232" y="321"/>
                      <a:pt x="249" y="329"/>
                      <a:pt x="265" y="336"/>
                    </a:cubicBezTo>
                    <a:cubicBezTo>
                      <a:pt x="254" y="403"/>
                      <a:pt x="234" y="444"/>
                      <a:pt x="216" y="444"/>
                    </a:cubicBezTo>
                    <a:close/>
                    <a:moveTo>
                      <a:pt x="267" y="319"/>
                    </a:moveTo>
                    <a:cubicBezTo>
                      <a:pt x="256" y="315"/>
                      <a:pt x="245" y="310"/>
                      <a:pt x="233" y="304"/>
                    </a:cubicBezTo>
                    <a:cubicBezTo>
                      <a:pt x="239" y="300"/>
                      <a:pt x="246" y="297"/>
                      <a:pt x="252" y="293"/>
                    </a:cubicBezTo>
                    <a:cubicBezTo>
                      <a:pt x="258" y="290"/>
                      <a:pt x="265" y="286"/>
                      <a:pt x="271" y="282"/>
                    </a:cubicBezTo>
                    <a:cubicBezTo>
                      <a:pt x="270" y="295"/>
                      <a:pt x="269" y="308"/>
                      <a:pt x="267" y="319"/>
                    </a:cubicBezTo>
                    <a:close/>
                    <a:moveTo>
                      <a:pt x="272" y="263"/>
                    </a:moveTo>
                    <a:cubicBezTo>
                      <a:pt x="263" y="268"/>
                      <a:pt x="254" y="274"/>
                      <a:pt x="244" y="279"/>
                    </a:cubicBezTo>
                    <a:cubicBezTo>
                      <a:pt x="234" y="285"/>
                      <a:pt x="225" y="290"/>
                      <a:pt x="215" y="295"/>
                    </a:cubicBezTo>
                    <a:cubicBezTo>
                      <a:pt x="206" y="290"/>
                      <a:pt x="197" y="285"/>
                      <a:pt x="187" y="279"/>
                    </a:cubicBezTo>
                    <a:cubicBezTo>
                      <a:pt x="177" y="274"/>
                      <a:pt x="168" y="268"/>
                      <a:pt x="159" y="263"/>
                    </a:cubicBezTo>
                    <a:cubicBezTo>
                      <a:pt x="159" y="252"/>
                      <a:pt x="158" y="241"/>
                      <a:pt x="158" y="230"/>
                    </a:cubicBezTo>
                    <a:cubicBezTo>
                      <a:pt x="158" y="219"/>
                      <a:pt x="159" y="208"/>
                      <a:pt x="159" y="197"/>
                    </a:cubicBezTo>
                    <a:cubicBezTo>
                      <a:pt x="168" y="192"/>
                      <a:pt x="177" y="186"/>
                      <a:pt x="187" y="180"/>
                    </a:cubicBezTo>
                    <a:cubicBezTo>
                      <a:pt x="197" y="175"/>
                      <a:pt x="206" y="170"/>
                      <a:pt x="215" y="165"/>
                    </a:cubicBezTo>
                    <a:cubicBezTo>
                      <a:pt x="225" y="170"/>
                      <a:pt x="234" y="175"/>
                      <a:pt x="244" y="180"/>
                    </a:cubicBezTo>
                    <a:cubicBezTo>
                      <a:pt x="254" y="186"/>
                      <a:pt x="263" y="192"/>
                      <a:pt x="272" y="197"/>
                    </a:cubicBezTo>
                    <a:cubicBezTo>
                      <a:pt x="272" y="208"/>
                      <a:pt x="273" y="219"/>
                      <a:pt x="273" y="230"/>
                    </a:cubicBezTo>
                    <a:cubicBezTo>
                      <a:pt x="273" y="241"/>
                      <a:pt x="272" y="252"/>
                      <a:pt x="272" y="263"/>
                    </a:cubicBezTo>
                    <a:close/>
                    <a:moveTo>
                      <a:pt x="373" y="113"/>
                    </a:moveTo>
                    <a:cubicBezTo>
                      <a:pt x="387" y="113"/>
                      <a:pt x="397" y="116"/>
                      <a:pt x="401" y="123"/>
                    </a:cubicBezTo>
                    <a:cubicBezTo>
                      <a:pt x="406" y="132"/>
                      <a:pt x="400" y="153"/>
                      <a:pt x="369" y="186"/>
                    </a:cubicBezTo>
                    <a:cubicBezTo>
                      <a:pt x="358" y="197"/>
                      <a:pt x="346" y="208"/>
                      <a:pt x="332" y="220"/>
                    </a:cubicBezTo>
                    <a:cubicBezTo>
                      <a:pt x="318" y="209"/>
                      <a:pt x="303" y="198"/>
                      <a:pt x="287" y="188"/>
                    </a:cubicBezTo>
                    <a:cubicBezTo>
                      <a:pt x="286" y="170"/>
                      <a:pt x="285" y="152"/>
                      <a:pt x="282" y="134"/>
                    </a:cubicBezTo>
                    <a:cubicBezTo>
                      <a:pt x="320" y="120"/>
                      <a:pt x="351" y="113"/>
                      <a:pt x="373" y="113"/>
                    </a:cubicBezTo>
                    <a:close/>
                    <a:moveTo>
                      <a:pt x="288" y="208"/>
                    </a:moveTo>
                    <a:cubicBezTo>
                      <a:pt x="299" y="215"/>
                      <a:pt x="309" y="223"/>
                      <a:pt x="319" y="230"/>
                    </a:cubicBezTo>
                    <a:cubicBezTo>
                      <a:pt x="309" y="237"/>
                      <a:pt x="299" y="245"/>
                      <a:pt x="288" y="252"/>
                    </a:cubicBezTo>
                    <a:cubicBezTo>
                      <a:pt x="289" y="244"/>
                      <a:pt x="289" y="237"/>
                      <a:pt x="289" y="230"/>
                    </a:cubicBezTo>
                    <a:cubicBezTo>
                      <a:pt x="289" y="223"/>
                      <a:pt x="289" y="215"/>
                      <a:pt x="288" y="208"/>
                    </a:cubicBezTo>
                    <a:close/>
                    <a:moveTo>
                      <a:pt x="401" y="337"/>
                    </a:moveTo>
                    <a:cubicBezTo>
                      <a:pt x="392" y="353"/>
                      <a:pt x="346" y="350"/>
                      <a:pt x="282" y="325"/>
                    </a:cubicBezTo>
                    <a:cubicBezTo>
                      <a:pt x="285" y="308"/>
                      <a:pt x="286" y="290"/>
                      <a:pt x="287" y="272"/>
                    </a:cubicBezTo>
                    <a:cubicBezTo>
                      <a:pt x="303" y="261"/>
                      <a:pt x="318" y="251"/>
                      <a:pt x="332" y="240"/>
                    </a:cubicBezTo>
                    <a:cubicBezTo>
                      <a:pt x="384" y="283"/>
                      <a:pt x="410" y="321"/>
                      <a:pt x="401" y="337"/>
                    </a:cubicBezTo>
                    <a:close/>
                  </a:path>
                </a:pathLst>
              </a:custGeom>
              <a:solidFill>
                <a:srgbClr val="D9D9D9">
                  <a:alpha val="559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22"/>
              <p:cNvSpPr/>
              <p:nvPr/>
            </p:nvSpPr>
            <p:spPr>
              <a:xfrm>
                <a:off x="687988" y="519132"/>
                <a:ext cx="50400" cy="50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22"/>
              <p:cNvSpPr/>
              <p:nvPr/>
            </p:nvSpPr>
            <p:spPr>
              <a:xfrm>
                <a:off x="534239" y="359644"/>
                <a:ext cx="37800" cy="369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910007" y="468647"/>
                <a:ext cx="38400" cy="37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627750" y="722220"/>
                <a:ext cx="38400" cy="37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73" name="Google Shape;573;p22"/>
          <p:cNvGrpSpPr/>
          <p:nvPr/>
        </p:nvGrpSpPr>
        <p:grpSpPr>
          <a:xfrm>
            <a:off x="8528561" y="3127461"/>
            <a:ext cx="1439439" cy="2369542"/>
            <a:chOff x="8528561" y="3127461"/>
            <a:chExt cx="1439439" cy="2369542"/>
          </a:xfrm>
        </p:grpSpPr>
        <p:sp>
          <p:nvSpPr>
            <p:cNvPr id="574" name="Google Shape;574;p22"/>
            <p:cNvSpPr/>
            <p:nvPr/>
          </p:nvSpPr>
          <p:spPr>
            <a:xfrm>
              <a:off x="8632700" y="3238003"/>
              <a:ext cx="1335300" cy="2259000"/>
            </a:xfrm>
            <a:prstGeom prst="round2SameRect">
              <a:avLst>
                <a:gd name="adj1" fmla="val 49439"/>
                <a:gd name="adj2" fmla="val 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ebo"/>
                <a:cs typeface="Arial" panose="020B0604020202020204" pitchFamily="34" charset="0"/>
                <a:sym typeface="Heebo"/>
              </a:endParaRPr>
            </a:p>
          </p:txBody>
        </p:sp>
        <p:grpSp>
          <p:nvGrpSpPr>
            <p:cNvPr id="575" name="Google Shape;575;p22"/>
            <p:cNvGrpSpPr/>
            <p:nvPr/>
          </p:nvGrpSpPr>
          <p:grpSpPr>
            <a:xfrm rot="10800000">
              <a:off x="8528561" y="3127461"/>
              <a:ext cx="532792" cy="475741"/>
              <a:chOff x="8478461" y="3341662"/>
              <a:chExt cx="532792" cy="475741"/>
            </a:xfrm>
          </p:grpSpPr>
          <p:sp>
            <p:nvSpPr>
              <p:cNvPr id="576" name="Google Shape;576;p22"/>
              <p:cNvSpPr/>
              <p:nvPr/>
            </p:nvSpPr>
            <p:spPr>
              <a:xfrm>
                <a:off x="8503153" y="3341662"/>
                <a:ext cx="482313" cy="444467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41" extrusionOk="0">
                    <a:moveTo>
                      <a:pt x="368" y="26"/>
                    </a:moveTo>
                    <a:cubicBezTo>
                      <a:pt x="366" y="22"/>
                      <a:pt x="361" y="21"/>
                      <a:pt x="357" y="23"/>
                    </a:cubicBezTo>
                    <a:cubicBezTo>
                      <a:pt x="292" y="61"/>
                      <a:pt x="292" y="61"/>
                      <a:pt x="292" y="61"/>
                    </a:cubicBezTo>
                    <a:cubicBezTo>
                      <a:pt x="189" y="1"/>
                      <a:pt x="189" y="1"/>
                      <a:pt x="189" y="1"/>
                    </a:cubicBezTo>
                    <a:cubicBezTo>
                      <a:pt x="186" y="0"/>
                      <a:pt x="183" y="0"/>
                      <a:pt x="181" y="1"/>
                    </a:cubicBezTo>
                    <a:cubicBezTo>
                      <a:pt x="72" y="64"/>
                      <a:pt x="72" y="64"/>
                      <a:pt x="72" y="64"/>
                    </a:cubicBezTo>
                    <a:cubicBezTo>
                      <a:pt x="70" y="65"/>
                      <a:pt x="68" y="68"/>
                      <a:pt x="68" y="71"/>
                    </a:cubicBezTo>
                    <a:cubicBezTo>
                      <a:pt x="68" y="192"/>
                      <a:pt x="68" y="192"/>
                      <a:pt x="68" y="192"/>
                    </a:cubicBezTo>
                    <a:cubicBezTo>
                      <a:pt x="6" y="228"/>
                      <a:pt x="6" y="228"/>
                      <a:pt x="6" y="228"/>
                    </a:cubicBezTo>
                    <a:cubicBezTo>
                      <a:pt x="2" y="231"/>
                      <a:pt x="0" y="236"/>
                      <a:pt x="3" y="239"/>
                    </a:cubicBezTo>
                    <a:cubicBezTo>
                      <a:pt x="4" y="242"/>
                      <a:pt x="7" y="243"/>
                      <a:pt x="10" y="243"/>
                    </a:cubicBezTo>
                    <a:cubicBezTo>
                      <a:pt x="11" y="243"/>
                      <a:pt x="12" y="243"/>
                      <a:pt x="14" y="242"/>
                    </a:cubicBezTo>
                    <a:cubicBezTo>
                      <a:pt x="77" y="205"/>
                      <a:pt x="77" y="205"/>
                      <a:pt x="77" y="205"/>
                    </a:cubicBezTo>
                    <a:cubicBezTo>
                      <a:pt x="177" y="263"/>
                      <a:pt x="177" y="263"/>
                      <a:pt x="177" y="263"/>
                    </a:cubicBezTo>
                    <a:cubicBezTo>
                      <a:pt x="177" y="333"/>
                      <a:pt x="177" y="333"/>
                      <a:pt x="177" y="333"/>
                    </a:cubicBezTo>
                    <a:cubicBezTo>
                      <a:pt x="177" y="337"/>
                      <a:pt x="180" y="341"/>
                      <a:pt x="185" y="341"/>
                    </a:cubicBezTo>
                    <a:cubicBezTo>
                      <a:pt x="189" y="341"/>
                      <a:pt x="193" y="337"/>
                      <a:pt x="193" y="333"/>
                    </a:cubicBezTo>
                    <a:cubicBezTo>
                      <a:pt x="193" y="263"/>
                      <a:pt x="193" y="263"/>
                      <a:pt x="193" y="263"/>
                    </a:cubicBezTo>
                    <a:cubicBezTo>
                      <a:pt x="297" y="203"/>
                      <a:pt x="297" y="203"/>
                      <a:pt x="297" y="203"/>
                    </a:cubicBezTo>
                    <a:cubicBezTo>
                      <a:pt x="299" y="201"/>
                      <a:pt x="301" y="199"/>
                      <a:pt x="301" y="196"/>
                    </a:cubicBezTo>
                    <a:cubicBezTo>
                      <a:pt x="301" y="74"/>
                      <a:pt x="301" y="74"/>
                      <a:pt x="301" y="74"/>
                    </a:cubicBezTo>
                    <a:cubicBezTo>
                      <a:pt x="365" y="37"/>
                      <a:pt x="365" y="37"/>
                      <a:pt x="365" y="37"/>
                    </a:cubicBezTo>
                    <a:cubicBezTo>
                      <a:pt x="369" y="35"/>
                      <a:pt x="370" y="30"/>
                      <a:pt x="368" y="26"/>
                    </a:cubicBezTo>
                    <a:close/>
                    <a:moveTo>
                      <a:pt x="285" y="191"/>
                    </a:moveTo>
                    <a:cubicBezTo>
                      <a:pt x="185" y="249"/>
                      <a:pt x="185" y="249"/>
                      <a:pt x="185" y="249"/>
                    </a:cubicBezTo>
                    <a:cubicBezTo>
                      <a:pt x="86" y="192"/>
                      <a:pt x="86" y="192"/>
                      <a:pt x="86" y="192"/>
                    </a:cubicBezTo>
                    <a:cubicBezTo>
                      <a:pt x="86" y="192"/>
                      <a:pt x="85" y="191"/>
                      <a:pt x="85" y="191"/>
                    </a:cubicBezTo>
                    <a:cubicBezTo>
                      <a:pt x="85" y="191"/>
                      <a:pt x="85" y="190"/>
                      <a:pt x="84" y="190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185" y="17"/>
                      <a:pt x="185" y="17"/>
                      <a:pt x="185" y="17"/>
                    </a:cubicBezTo>
                    <a:cubicBezTo>
                      <a:pt x="285" y="75"/>
                      <a:pt x="285" y="75"/>
                      <a:pt x="285" y="75"/>
                    </a:cubicBezTo>
                    <a:cubicBezTo>
                      <a:pt x="285" y="75"/>
                      <a:pt x="285" y="75"/>
                      <a:pt x="285" y="76"/>
                    </a:cubicBezTo>
                    <a:lnTo>
                      <a:pt x="285" y="19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8723732" y="3775703"/>
                <a:ext cx="41700" cy="41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22"/>
              <p:cNvSpPr/>
              <p:nvPr/>
            </p:nvSpPr>
            <p:spPr>
              <a:xfrm>
                <a:off x="8478461" y="3641265"/>
                <a:ext cx="41700" cy="41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22"/>
              <p:cNvSpPr/>
              <p:nvPr/>
            </p:nvSpPr>
            <p:spPr>
              <a:xfrm>
                <a:off x="8969553" y="3347149"/>
                <a:ext cx="41700" cy="41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0" name="Google Shape;580;p22"/>
          <p:cNvGrpSpPr/>
          <p:nvPr/>
        </p:nvGrpSpPr>
        <p:grpSpPr>
          <a:xfrm>
            <a:off x="-824000" y="-269172"/>
            <a:ext cx="1335300" cy="2375909"/>
            <a:chOff x="-824000" y="-269172"/>
            <a:chExt cx="1335300" cy="2375909"/>
          </a:xfrm>
        </p:grpSpPr>
        <p:sp>
          <p:nvSpPr>
            <p:cNvPr id="581" name="Google Shape;581;p22"/>
            <p:cNvSpPr/>
            <p:nvPr/>
          </p:nvSpPr>
          <p:spPr>
            <a:xfrm rot="10800000">
              <a:off x="-824000" y="-269172"/>
              <a:ext cx="1335300" cy="2259000"/>
            </a:xfrm>
            <a:prstGeom prst="round2SameRect">
              <a:avLst>
                <a:gd name="adj1" fmla="val 49439"/>
                <a:gd name="adj2" fmla="val 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ebo"/>
                <a:cs typeface="Arial" panose="020B0604020202020204" pitchFamily="34" charset="0"/>
                <a:sym typeface="Heebo"/>
              </a:endParaRPr>
            </a:p>
          </p:txBody>
        </p:sp>
        <p:grpSp>
          <p:nvGrpSpPr>
            <p:cNvPr id="582" name="Google Shape;582;p22"/>
            <p:cNvGrpSpPr/>
            <p:nvPr/>
          </p:nvGrpSpPr>
          <p:grpSpPr>
            <a:xfrm>
              <a:off x="144802" y="1613390"/>
              <a:ext cx="283404" cy="493346"/>
              <a:chOff x="147549" y="1300150"/>
              <a:chExt cx="348248" cy="606300"/>
            </a:xfrm>
          </p:grpSpPr>
          <p:sp>
            <p:nvSpPr>
              <p:cNvPr id="583" name="Google Shape;583;p22"/>
              <p:cNvSpPr/>
              <p:nvPr/>
            </p:nvSpPr>
            <p:spPr>
              <a:xfrm>
                <a:off x="147549" y="1300150"/>
                <a:ext cx="348248" cy="434493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76" extrusionOk="0">
                    <a:moveTo>
                      <a:pt x="151" y="276"/>
                    </a:moveTo>
                    <a:cubicBezTo>
                      <a:pt x="151" y="276"/>
                      <a:pt x="152" y="251"/>
                      <a:pt x="159" y="232"/>
                    </a:cubicBezTo>
                    <a:cubicBezTo>
                      <a:pt x="173" y="198"/>
                      <a:pt x="221" y="183"/>
                      <a:pt x="221" y="114"/>
                    </a:cubicBezTo>
                    <a:cubicBezTo>
                      <a:pt x="221" y="45"/>
                      <a:pt x="175" y="0"/>
                      <a:pt x="11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46" y="0"/>
                      <a:pt x="0" y="45"/>
                      <a:pt x="0" y="114"/>
                    </a:cubicBezTo>
                    <a:cubicBezTo>
                      <a:pt x="0" y="183"/>
                      <a:pt x="48" y="198"/>
                      <a:pt x="61" y="232"/>
                    </a:cubicBezTo>
                    <a:cubicBezTo>
                      <a:pt x="68" y="251"/>
                      <a:pt x="69" y="276"/>
                      <a:pt x="69" y="276"/>
                    </a:cubicBezTo>
                    <a:lnTo>
                      <a:pt x="151" y="27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22"/>
              <p:cNvSpPr/>
              <p:nvPr/>
            </p:nvSpPr>
            <p:spPr>
              <a:xfrm>
                <a:off x="223169" y="1512421"/>
                <a:ext cx="195019" cy="231508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47" extrusionOk="0">
                    <a:moveTo>
                      <a:pt x="78" y="147"/>
                    </a:moveTo>
                    <a:cubicBezTo>
                      <a:pt x="75" y="147"/>
                      <a:pt x="72" y="144"/>
                      <a:pt x="72" y="141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70" y="49"/>
                      <a:pt x="67" y="49"/>
                      <a:pt x="65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6" y="49"/>
                      <a:pt x="54" y="49"/>
                      <a:pt x="52" y="49"/>
                    </a:cubicBezTo>
                    <a:cubicBezTo>
                      <a:pt x="52" y="141"/>
                      <a:pt x="52" y="141"/>
                      <a:pt x="52" y="141"/>
                    </a:cubicBezTo>
                    <a:cubicBezTo>
                      <a:pt x="52" y="144"/>
                      <a:pt x="49" y="147"/>
                      <a:pt x="46" y="147"/>
                    </a:cubicBezTo>
                    <a:cubicBezTo>
                      <a:pt x="42" y="147"/>
                      <a:pt x="40" y="144"/>
                      <a:pt x="40" y="141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29" y="47"/>
                      <a:pt x="20" y="44"/>
                      <a:pt x="11" y="38"/>
                    </a:cubicBezTo>
                    <a:cubicBezTo>
                      <a:pt x="3" y="33"/>
                      <a:pt x="0" y="24"/>
                      <a:pt x="2" y="15"/>
                    </a:cubicBezTo>
                    <a:cubicBezTo>
                      <a:pt x="4" y="8"/>
                      <a:pt x="11" y="0"/>
                      <a:pt x="25" y="0"/>
                    </a:cubicBezTo>
                    <a:cubicBezTo>
                      <a:pt x="43" y="0"/>
                      <a:pt x="50" y="21"/>
                      <a:pt x="52" y="33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4" y="37"/>
                      <a:pt x="56" y="37"/>
                      <a:pt x="59" y="37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7" y="37"/>
                      <a:pt x="70" y="37"/>
                      <a:pt x="72" y="37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72" y="34"/>
                      <a:pt x="72" y="34"/>
                      <a:pt x="72" y="33"/>
                    </a:cubicBezTo>
                    <a:cubicBezTo>
                      <a:pt x="73" y="21"/>
                      <a:pt x="80" y="0"/>
                      <a:pt x="99" y="0"/>
                    </a:cubicBezTo>
                    <a:cubicBezTo>
                      <a:pt x="112" y="0"/>
                      <a:pt x="119" y="8"/>
                      <a:pt x="121" y="15"/>
                    </a:cubicBezTo>
                    <a:cubicBezTo>
                      <a:pt x="124" y="24"/>
                      <a:pt x="120" y="33"/>
                      <a:pt x="112" y="38"/>
                    </a:cubicBezTo>
                    <a:cubicBezTo>
                      <a:pt x="103" y="44"/>
                      <a:pt x="94" y="47"/>
                      <a:pt x="84" y="48"/>
                    </a:cubicBezTo>
                    <a:cubicBezTo>
                      <a:pt x="84" y="141"/>
                      <a:pt x="84" y="141"/>
                      <a:pt x="84" y="141"/>
                    </a:cubicBezTo>
                    <a:cubicBezTo>
                      <a:pt x="84" y="144"/>
                      <a:pt x="81" y="147"/>
                      <a:pt x="78" y="147"/>
                    </a:cubicBezTo>
                    <a:close/>
                    <a:moveTo>
                      <a:pt x="25" y="12"/>
                    </a:moveTo>
                    <a:cubicBezTo>
                      <a:pt x="19" y="12"/>
                      <a:pt x="15" y="15"/>
                      <a:pt x="14" y="19"/>
                    </a:cubicBezTo>
                    <a:cubicBezTo>
                      <a:pt x="13" y="21"/>
                      <a:pt x="14" y="25"/>
                      <a:pt x="18" y="28"/>
                    </a:cubicBezTo>
                    <a:cubicBezTo>
                      <a:pt x="25" y="33"/>
                      <a:pt x="32" y="35"/>
                      <a:pt x="40" y="36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39" y="32"/>
                      <a:pt x="36" y="12"/>
                      <a:pt x="25" y="12"/>
                    </a:cubicBezTo>
                    <a:close/>
                    <a:moveTo>
                      <a:pt x="84" y="34"/>
                    </a:moveTo>
                    <a:cubicBezTo>
                      <a:pt x="84" y="36"/>
                      <a:pt x="84" y="36"/>
                      <a:pt x="84" y="36"/>
                    </a:cubicBezTo>
                    <a:cubicBezTo>
                      <a:pt x="92" y="35"/>
                      <a:pt x="99" y="33"/>
                      <a:pt x="106" y="28"/>
                    </a:cubicBezTo>
                    <a:cubicBezTo>
                      <a:pt x="110" y="25"/>
                      <a:pt x="111" y="21"/>
                      <a:pt x="110" y="19"/>
                    </a:cubicBezTo>
                    <a:cubicBezTo>
                      <a:pt x="109" y="15"/>
                      <a:pt x="105" y="12"/>
                      <a:pt x="99" y="12"/>
                    </a:cubicBezTo>
                    <a:cubicBezTo>
                      <a:pt x="87" y="12"/>
                      <a:pt x="84" y="32"/>
                      <a:pt x="84" y="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22"/>
              <p:cNvSpPr/>
              <p:nvPr/>
            </p:nvSpPr>
            <p:spPr>
              <a:xfrm>
                <a:off x="377061" y="1844759"/>
                <a:ext cx="19237" cy="14594"/>
              </a:xfrm>
              <a:custGeom>
                <a:avLst/>
                <a:gdLst/>
                <a:ahLst/>
                <a:cxnLst/>
                <a:rect l="l" t="t" r="r" b="b"/>
                <a:pathLst>
                  <a:path w="12" h="9" extrusionOk="0">
                    <a:moveTo>
                      <a:pt x="12" y="0"/>
                    </a:moveTo>
                    <a:cubicBezTo>
                      <a:pt x="10" y="3"/>
                      <a:pt x="8" y="5"/>
                      <a:pt x="5" y="7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2" y="8"/>
                      <a:pt x="3" y="8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8" y="5"/>
                      <a:pt x="10" y="3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22"/>
              <p:cNvSpPr/>
              <p:nvPr/>
            </p:nvSpPr>
            <p:spPr>
              <a:xfrm>
                <a:off x="240415" y="1734643"/>
                <a:ext cx="160526" cy="4577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69" extrusionOk="0">
                    <a:moveTo>
                      <a:pt x="242" y="0"/>
                    </a:moveTo>
                    <a:lnTo>
                      <a:pt x="242" y="6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22"/>
              <p:cNvSpPr/>
              <p:nvPr/>
            </p:nvSpPr>
            <p:spPr>
              <a:xfrm>
                <a:off x="240415" y="1735970"/>
                <a:ext cx="160526" cy="855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29" extrusionOk="0">
                    <a:moveTo>
                      <a:pt x="242" y="67"/>
                    </a:moveTo>
                    <a:lnTo>
                      <a:pt x="242" y="129"/>
                    </a:lnTo>
                    <a:lnTo>
                      <a:pt x="0" y="62"/>
                    </a:lnTo>
                    <a:lnTo>
                      <a:pt x="0" y="0"/>
                    </a:lnTo>
                    <a:lnTo>
                      <a:pt x="242" y="6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22"/>
              <p:cNvSpPr/>
              <p:nvPr/>
            </p:nvSpPr>
            <p:spPr>
              <a:xfrm>
                <a:off x="240415" y="1777097"/>
                <a:ext cx="160526" cy="78939"/>
              </a:xfrm>
              <a:custGeom>
                <a:avLst/>
                <a:gdLst/>
                <a:ahLst/>
                <a:cxnLst/>
                <a:rect l="l" t="t" r="r" b="b"/>
                <a:pathLst>
                  <a:path w="102" h="50" extrusionOk="0">
                    <a:moveTo>
                      <a:pt x="102" y="28"/>
                    </a:moveTo>
                    <a:cubicBezTo>
                      <a:pt x="102" y="33"/>
                      <a:pt x="102" y="33"/>
                      <a:pt x="102" y="33"/>
                    </a:cubicBezTo>
                    <a:cubicBezTo>
                      <a:pt x="102" y="33"/>
                      <a:pt x="102" y="34"/>
                      <a:pt x="102" y="35"/>
                    </a:cubicBezTo>
                    <a:cubicBezTo>
                      <a:pt x="102" y="35"/>
                      <a:pt x="102" y="36"/>
                      <a:pt x="102" y="36"/>
                    </a:cubicBezTo>
                    <a:cubicBezTo>
                      <a:pt x="102" y="37"/>
                      <a:pt x="102" y="37"/>
                      <a:pt x="101" y="38"/>
                    </a:cubicBezTo>
                    <a:cubicBezTo>
                      <a:pt x="101" y="38"/>
                      <a:pt x="101" y="38"/>
                      <a:pt x="101" y="38"/>
                    </a:cubicBezTo>
                    <a:cubicBezTo>
                      <a:pt x="101" y="40"/>
                      <a:pt x="100" y="41"/>
                      <a:pt x="99" y="43"/>
                    </a:cubicBezTo>
                    <a:cubicBezTo>
                      <a:pt x="97" y="46"/>
                      <a:pt x="95" y="48"/>
                      <a:pt x="92" y="49"/>
                    </a:cubicBezTo>
                    <a:cubicBezTo>
                      <a:pt x="92" y="50"/>
                      <a:pt x="92" y="50"/>
                      <a:pt x="91" y="5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2" y="2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22"/>
              <p:cNvSpPr/>
              <p:nvPr/>
            </p:nvSpPr>
            <p:spPr>
              <a:xfrm>
                <a:off x="240415" y="1816898"/>
                <a:ext cx="143279" cy="42454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" extrusionOk="0">
                    <a:moveTo>
                      <a:pt x="91" y="25"/>
                    </a:moveTo>
                    <a:cubicBezTo>
                      <a:pt x="90" y="26"/>
                      <a:pt x="89" y="26"/>
                      <a:pt x="87" y="27"/>
                    </a:cubicBezTo>
                    <a:cubicBezTo>
                      <a:pt x="87" y="27"/>
                      <a:pt x="86" y="27"/>
                      <a:pt x="85" y="27"/>
                    </a:cubicBezTo>
                    <a:cubicBezTo>
                      <a:pt x="84" y="27"/>
                      <a:pt x="83" y="27"/>
                      <a:pt x="83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6" y="27"/>
                      <a:pt x="13" y="26"/>
                      <a:pt x="10" y="25"/>
                    </a:cubicBezTo>
                    <a:cubicBezTo>
                      <a:pt x="4" y="21"/>
                      <a:pt x="0" y="15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91" y="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22"/>
              <p:cNvSpPr/>
              <p:nvPr/>
            </p:nvSpPr>
            <p:spPr>
              <a:xfrm>
                <a:off x="256335" y="1856036"/>
                <a:ext cx="128686" cy="50414"/>
              </a:xfrm>
              <a:custGeom>
                <a:avLst/>
                <a:gdLst/>
                <a:ahLst/>
                <a:cxnLst/>
                <a:rect l="l" t="t" r="r" b="b"/>
                <a:pathLst>
                  <a:path w="82" h="32" extrusionOk="0">
                    <a:moveTo>
                      <a:pt x="82" y="0"/>
                    </a:moveTo>
                    <a:cubicBezTo>
                      <a:pt x="60" y="22"/>
                      <a:pt x="60" y="22"/>
                      <a:pt x="60" y="22"/>
                    </a:cubicBezTo>
                    <a:cubicBezTo>
                      <a:pt x="49" y="32"/>
                      <a:pt x="32" y="32"/>
                      <a:pt x="22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6" y="2"/>
                      <a:pt x="9" y="2"/>
                    </a:cubicBezTo>
                    <a:cubicBezTo>
                      <a:pt x="73" y="2"/>
                      <a:pt x="73" y="2"/>
                      <a:pt x="73" y="2"/>
                    </a:cubicBezTo>
                    <a:cubicBezTo>
                      <a:pt x="73" y="2"/>
                      <a:pt x="74" y="2"/>
                      <a:pt x="75" y="2"/>
                    </a:cubicBezTo>
                    <a:cubicBezTo>
                      <a:pt x="76" y="2"/>
                      <a:pt x="77" y="2"/>
                      <a:pt x="77" y="2"/>
                    </a:cubicBezTo>
                    <a:cubicBezTo>
                      <a:pt x="79" y="1"/>
                      <a:pt x="80" y="1"/>
                      <a:pt x="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385021" y="1854709"/>
                <a:ext cx="1990" cy="1327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385021" y="1854709"/>
                <a:ext cx="1990" cy="1327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lnTo>
                      <a:pt x="0" y="0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93319" y="1337961"/>
                <a:ext cx="97510" cy="94195"/>
              </a:xfrm>
              <a:custGeom>
                <a:avLst/>
                <a:gdLst/>
                <a:ahLst/>
                <a:cxnLst/>
                <a:rect l="l" t="t" r="r" b="b"/>
                <a:pathLst>
                  <a:path w="62" h="60" extrusionOk="0">
                    <a:moveTo>
                      <a:pt x="7" y="60"/>
                    </a:moveTo>
                    <a:cubicBezTo>
                      <a:pt x="6" y="60"/>
                      <a:pt x="5" y="60"/>
                      <a:pt x="4" y="59"/>
                    </a:cubicBezTo>
                    <a:cubicBezTo>
                      <a:pt x="1" y="58"/>
                      <a:pt x="0" y="55"/>
                      <a:pt x="1" y="52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6" y="40"/>
                      <a:pt x="9" y="31"/>
                      <a:pt x="16" y="24"/>
                    </a:cubicBezTo>
                    <a:cubicBezTo>
                      <a:pt x="20" y="19"/>
                      <a:pt x="24" y="16"/>
                      <a:pt x="27" y="14"/>
                    </a:cubicBezTo>
                    <a:cubicBezTo>
                      <a:pt x="34" y="9"/>
                      <a:pt x="43" y="6"/>
                      <a:pt x="50" y="3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6" y="0"/>
                      <a:pt x="60" y="2"/>
                      <a:pt x="61" y="5"/>
                    </a:cubicBezTo>
                    <a:cubicBezTo>
                      <a:pt x="62" y="8"/>
                      <a:pt x="61" y="11"/>
                      <a:pt x="58" y="1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7" y="17"/>
                      <a:pt x="40" y="20"/>
                      <a:pt x="33" y="24"/>
                    </a:cubicBezTo>
                    <a:cubicBezTo>
                      <a:pt x="31" y="26"/>
                      <a:pt x="28" y="28"/>
                      <a:pt x="25" y="32"/>
                    </a:cubicBezTo>
                    <a:cubicBezTo>
                      <a:pt x="19" y="37"/>
                      <a:pt x="16" y="45"/>
                      <a:pt x="13" y="53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1" y="58"/>
                      <a:pt x="9" y="60"/>
                      <a:pt x="7" y="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4535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2024-10-10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75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29B554-B851-AF7C-9475-BDAF74AD6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627E1-8C8D-4699-97E1-4D2017ECCE4D}" type="datetimeFigureOut">
              <a:rPr lang="en-US" altLang="en-US"/>
              <a:pPr>
                <a:defRPr/>
              </a:pPr>
              <a:t>2024-10-10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B80170A-6B07-B781-DE58-44225E5E0D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1731AF-881B-50C5-4317-9B46E69072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7E7B8-3667-48CC-A31A-28A69FBB47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61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13225" y="911763"/>
            <a:ext cx="4313100" cy="10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713225" y="2090325"/>
            <a:ext cx="4313100" cy="20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Nunito Light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994400" y="1404725"/>
            <a:ext cx="5155200" cy="2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1863900" y="1450650"/>
            <a:ext cx="5416200" cy="7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1863900" y="2501279"/>
            <a:ext cx="54162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713225" y="704800"/>
            <a:ext cx="45303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2019765" y="1205475"/>
            <a:ext cx="5104800" cy="17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subTitle" idx="1"/>
          </p:nvPr>
        </p:nvSpPr>
        <p:spPr>
          <a:xfrm>
            <a:off x="2019765" y="3163600"/>
            <a:ext cx="51048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dk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226400" y="3133588"/>
            <a:ext cx="3345600" cy="4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1226400" y="1544600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accent4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solidFill>
          <a:schemeClr val="accen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-12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/>
          <p:nvPr/>
        </p:nvSpPr>
        <p:spPr>
          <a:xfrm>
            <a:off x="308250" y="280050"/>
            <a:ext cx="8527500" cy="458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●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○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■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●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○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■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●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○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DM Sans"/>
              <a:buChar char="■"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61" r:id="rId7"/>
    <p:sldLayoutId id="2147483672" r:id="rId8"/>
    <p:sldLayoutId id="2147483673" r:id="rId9"/>
    <p:sldLayoutId id="2147483677" r:id="rId10"/>
    <p:sldLayoutId id="2147483678" r:id="rId11"/>
    <p:sldLayoutId id="2147483700" r:id="rId12"/>
    <p:sldLayoutId id="214748370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NHU%20NGOC\NHAC-PHIM\Guitar%20-%20Romance%20de%20lamour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image" Target="../media/image10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image" Target="../media/image10.gi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gif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F068209-4BCA-B339-F251-EFA1181CF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DF106C1-5F5A-24A7-7C01-E9E91422D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8852" name="Picture 4" descr="EJ1450">
            <a:extLst>
              <a:ext uri="{FF2B5EF4-FFF2-40B4-BE49-F238E27FC236}">
                <a16:creationId xmlns:a16="http://schemas.microsoft.com/office/drawing/2014/main" id="{2BDC6DD7-52C8-8CDD-EAEC-115E38A20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267" y="101600"/>
            <a:ext cx="926253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Guitar - Romance de lamour.mp3">
            <a:hlinkClick r:id="" action="ppaction://media"/>
            <a:extLst>
              <a:ext uri="{FF2B5EF4-FFF2-40B4-BE49-F238E27FC236}">
                <a16:creationId xmlns:a16="http://schemas.microsoft.com/office/drawing/2014/main" id="{BF118C88-7962-3502-E802-F88DEF1B5B1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417195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6">
            <a:extLst>
              <a:ext uri="{FF2B5EF4-FFF2-40B4-BE49-F238E27FC236}">
                <a16:creationId xmlns:a16="http://schemas.microsoft.com/office/drawing/2014/main" id="{46874D16-42B4-F5F4-B67C-57CAE9FABB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9467" y="1600200"/>
            <a:ext cx="8242433" cy="18288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4093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44"/>
          <p:cNvSpPr txBox="1">
            <a:spLocks noGrp="1"/>
          </p:cNvSpPr>
          <p:nvPr>
            <p:ph type="title"/>
          </p:nvPr>
        </p:nvSpPr>
        <p:spPr>
          <a:xfrm>
            <a:off x="1147898" y="1632285"/>
            <a:ext cx="6964215" cy="17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LUYỆN TẬP</a:t>
            </a:r>
            <a:endParaRPr sz="8800" dirty="0"/>
          </a:p>
        </p:txBody>
      </p:sp>
      <p:cxnSp>
        <p:nvCxnSpPr>
          <p:cNvPr id="1557" name="Google Shape;1557;p44"/>
          <p:cNvCxnSpPr/>
          <p:nvPr/>
        </p:nvCxnSpPr>
        <p:spPr>
          <a:xfrm rot="10800000">
            <a:off x="2015100" y="3993170"/>
            <a:ext cx="51138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B6BFACA-6D7F-B421-E0D8-D9645712C0AC}"/>
              </a:ext>
            </a:extLst>
          </p:cNvPr>
          <p:cNvGrpSpPr/>
          <p:nvPr/>
        </p:nvGrpSpPr>
        <p:grpSpPr>
          <a:xfrm>
            <a:off x="3259631" y="3132701"/>
            <a:ext cx="1564513" cy="1594721"/>
            <a:chOff x="713231" y="539493"/>
            <a:chExt cx="1564513" cy="1594721"/>
          </a:xfrm>
        </p:grpSpPr>
        <p:grpSp>
          <p:nvGrpSpPr>
            <p:cNvPr id="1572" name="Google Shape;1572;p44"/>
            <p:cNvGrpSpPr/>
            <p:nvPr/>
          </p:nvGrpSpPr>
          <p:grpSpPr>
            <a:xfrm>
              <a:off x="945428" y="829815"/>
              <a:ext cx="864365" cy="901199"/>
              <a:chOff x="4734775" y="4648700"/>
              <a:chExt cx="539150" cy="562125"/>
            </a:xfrm>
          </p:grpSpPr>
          <p:sp>
            <p:nvSpPr>
              <p:cNvPr id="1573" name="Google Shape;1573;p44"/>
              <p:cNvSpPr/>
              <p:nvPr/>
            </p:nvSpPr>
            <p:spPr>
              <a:xfrm>
                <a:off x="4922400" y="4732800"/>
                <a:ext cx="1725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19121" extrusionOk="0">
                    <a:moveTo>
                      <a:pt x="5879" y="0"/>
                    </a:moveTo>
                    <a:lnTo>
                      <a:pt x="5630" y="77"/>
                    </a:lnTo>
                    <a:cubicBezTo>
                      <a:pt x="5908" y="961"/>
                      <a:pt x="6131" y="1971"/>
                      <a:pt x="6300" y="3083"/>
                    </a:cubicBezTo>
                    <a:cubicBezTo>
                      <a:pt x="6424" y="3911"/>
                      <a:pt x="6516" y="4773"/>
                      <a:pt x="6572" y="5649"/>
                    </a:cubicBezTo>
                    <a:cubicBezTo>
                      <a:pt x="6618" y="6388"/>
                      <a:pt x="6642" y="7137"/>
                      <a:pt x="6642" y="7878"/>
                    </a:cubicBezTo>
                    <a:cubicBezTo>
                      <a:pt x="6642" y="8619"/>
                      <a:pt x="6618" y="9370"/>
                      <a:pt x="6572" y="10110"/>
                    </a:cubicBezTo>
                    <a:cubicBezTo>
                      <a:pt x="6516" y="10985"/>
                      <a:pt x="6424" y="11849"/>
                      <a:pt x="6300" y="12675"/>
                    </a:cubicBezTo>
                    <a:cubicBezTo>
                      <a:pt x="5731" y="16433"/>
                      <a:pt x="4544" y="18860"/>
                      <a:pt x="3280" y="18860"/>
                    </a:cubicBezTo>
                    <a:cubicBezTo>
                      <a:pt x="2016" y="18860"/>
                      <a:pt x="828" y="16433"/>
                      <a:pt x="258" y="12675"/>
                    </a:cubicBezTo>
                    <a:lnTo>
                      <a:pt x="1" y="12716"/>
                    </a:lnTo>
                    <a:cubicBezTo>
                      <a:pt x="602" y="16666"/>
                      <a:pt x="1857" y="19120"/>
                      <a:pt x="3280" y="19120"/>
                    </a:cubicBezTo>
                    <a:cubicBezTo>
                      <a:pt x="4702" y="19120"/>
                      <a:pt x="5959" y="16666"/>
                      <a:pt x="6557" y="12716"/>
                    </a:cubicBezTo>
                    <a:cubicBezTo>
                      <a:pt x="6683" y="11881"/>
                      <a:pt x="6777" y="11011"/>
                      <a:pt x="6831" y="10127"/>
                    </a:cubicBezTo>
                    <a:cubicBezTo>
                      <a:pt x="6879" y="9381"/>
                      <a:pt x="6901" y="8623"/>
                      <a:pt x="6901" y="7878"/>
                    </a:cubicBezTo>
                    <a:cubicBezTo>
                      <a:pt x="6901" y="7132"/>
                      <a:pt x="6879" y="6378"/>
                      <a:pt x="6831" y="5633"/>
                    </a:cubicBezTo>
                    <a:cubicBezTo>
                      <a:pt x="6777" y="4751"/>
                      <a:pt x="6685" y="3879"/>
                      <a:pt x="6557" y="3044"/>
                    </a:cubicBezTo>
                    <a:cubicBezTo>
                      <a:pt x="6387" y="1920"/>
                      <a:pt x="6158" y="896"/>
                      <a:pt x="58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4"/>
              <p:cNvSpPr/>
              <p:nvPr/>
            </p:nvSpPr>
            <p:spPr>
              <a:xfrm>
                <a:off x="4913800" y="4873625"/>
                <a:ext cx="15050" cy="17705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7082" extrusionOk="0">
                    <a:moveTo>
                      <a:pt x="70" y="0"/>
                    </a:moveTo>
                    <a:cubicBezTo>
                      <a:pt x="23" y="741"/>
                      <a:pt x="1" y="1496"/>
                      <a:pt x="1" y="2245"/>
                    </a:cubicBezTo>
                    <a:cubicBezTo>
                      <a:pt x="1" y="2995"/>
                      <a:pt x="23" y="3751"/>
                      <a:pt x="70" y="4494"/>
                    </a:cubicBezTo>
                    <a:cubicBezTo>
                      <a:pt x="128" y="5373"/>
                      <a:pt x="219" y="6243"/>
                      <a:pt x="345" y="7081"/>
                    </a:cubicBezTo>
                    <a:lnTo>
                      <a:pt x="602" y="7040"/>
                    </a:lnTo>
                    <a:cubicBezTo>
                      <a:pt x="478" y="6214"/>
                      <a:pt x="386" y="5349"/>
                      <a:pt x="329" y="4477"/>
                    </a:cubicBezTo>
                    <a:cubicBezTo>
                      <a:pt x="283" y="3739"/>
                      <a:pt x="259" y="2986"/>
                      <a:pt x="259" y="2245"/>
                    </a:cubicBezTo>
                    <a:cubicBezTo>
                      <a:pt x="259" y="1504"/>
                      <a:pt x="283" y="755"/>
                      <a:pt x="329" y="1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4"/>
              <p:cNvSpPr/>
              <p:nvPr/>
            </p:nvSpPr>
            <p:spPr>
              <a:xfrm>
                <a:off x="4915550" y="4808900"/>
                <a:ext cx="13300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603" extrusionOk="0">
                    <a:moveTo>
                      <a:pt x="275" y="0"/>
                    </a:moveTo>
                    <a:cubicBezTo>
                      <a:pt x="149" y="835"/>
                      <a:pt x="58" y="1707"/>
                      <a:pt x="0" y="2588"/>
                    </a:cubicBezTo>
                    <a:lnTo>
                      <a:pt x="259" y="2603"/>
                    </a:lnTo>
                    <a:cubicBezTo>
                      <a:pt x="316" y="1729"/>
                      <a:pt x="408" y="867"/>
                      <a:pt x="532" y="39"/>
                    </a:cubicBezTo>
                    <a:lnTo>
                      <a:pt x="27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4"/>
              <p:cNvSpPr/>
              <p:nvPr/>
            </p:nvSpPr>
            <p:spPr>
              <a:xfrm>
                <a:off x="4922400" y="4648700"/>
                <a:ext cx="1230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6446" extrusionOk="0">
                    <a:moveTo>
                      <a:pt x="3280" y="0"/>
                    </a:moveTo>
                    <a:cubicBezTo>
                      <a:pt x="1857" y="0"/>
                      <a:pt x="602" y="2455"/>
                      <a:pt x="1" y="6406"/>
                    </a:cubicBezTo>
                    <a:lnTo>
                      <a:pt x="258" y="6446"/>
                    </a:lnTo>
                    <a:cubicBezTo>
                      <a:pt x="828" y="2686"/>
                      <a:pt x="2016" y="259"/>
                      <a:pt x="3280" y="259"/>
                    </a:cubicBezTo>
                    <a:cubicBezTo>
                      <a:pt x="3770" y="259"/>
                      <a:pt x="4245" y="617"/>
                      <a:pt x="4700" y="1320"/>
                    </a:cubicBezTo>
                    <a:lnTo>
                      <a:pt x="4920" y="1179"/>
                    </a:lnTo>
                    <a:cubicBezTo>
                      <a:pt x="4414" y="395"/>
                      <a:pt x="3862" y="0"/>
                      <a:pt x="32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44"/>
              <p:cNvSpPr/>
              <p:nvPr/>
            </p:nvSpPr>
            <p:spPr>
              <a:xfrm>
                <a:off x="4742050" y="4789400"/>
                <a:ext cx="531875" cy="280775"/>
              </a:xfrm>
              <a:custGeom>
                <a:avLst/>
                <a:gdLst/>
                <a:ahLst/>
                <a:cxnLst/>
                <a:rect l="l" t="t" r="r" b="b"/>
                <a:pathLst>
                  <a:path w="21275" h="11231" extrusionOk="0">
                    <a:moveTo>
                      <a:pt x="3050" y="0"/>
                    </a:moveTo>
                    <a:cubicBezTo>
                      <a:pt x="1531" y="0"/>
                      <a:pt x="515" y="374"/>
                      <a:pt x="195" y="1109"/>
                    </a:cubicBezTo>
                    <a:cubicBezTo>
                      <a:pt x="1" y="1550"/>
                      <a:pt x="64" y="2080"/>
                      <a:pt x="379" y="2686"/>
                    </a:cubicBezTo>
                    <a:lnTo>
                      <a:pt x="611" y="2565"/>
                    </a:lnTo>
                    <a:cubicBezTo>
                      <a:pt x="333" y="2032"/>
                      <a:pt x="274" y="1577"/>
                      <a:pt x="434" y="1213"/>
                    </a:cubicBezTo>
                    <a:cubicBezTo>
                      <a:pt x="711" y="580"/>
                      <a:pt x="1643" y="259"/>
                      <a:pt x="3032" y="259"/>
                    </a:cubicBezTo>
                    <a:cubicBezTo>
                      <a:pt x="4161" y="259"/>
                      <a:pt x="5591" y="471"/>
                      <a:pt x="7215" y="899"/>
                    </a:cubicBezTo>
                    <a:lnTo>
                      <a:pt x="7310" y="927"/>
                    </a:lnTo>
                    <a:cubicBezTo>
                      <a:pt x="8373" y="1216"/>
                      <a:pt x="9419" y="1560"/>
                      <a:pt x="10444" y="1961"/>
                    </a:cubicBezTo>
                    <a:cubicBezTo>
                      <a:pt x="10896" y="2133"/>
                      <a:pt x="11364" y="2327"/>
                      <a:pt x="11841" y="2535"/>
                    </a:cubicBezTo>
                    <a:cubicBezTo>
                      <a:pt x="12546" y="2846"/>
                      <a:pt x="13226" y="3168"/>
                      <a:pt x="13856" y="3495"/>
                    </a:cubicBezTo>
                    <a:cubicBezTo>
                      <a:pt x="15217" y="4195"/>
                      <a:pt x="16440" y="4945"/>
                      <a:pt x="17494" y="5720"/>
                    </a:cubicBezTo>
                    <a:cubicBezTo>
                      <a:pt x="19833" y="7445"/>
                      <a:pt x="20976" y="9053"/>
                      <a:pt x="20554" y="10019"/>
                    </a:cubicBezTo>
                    <a:cubicBezTo>
                      <a:pt x="20284" y="10637"/>
                      <a:pt x="19362" y="10973"/>
                      <a:pt x="17945" y="10973"/>
                    </a:cubicBezTo>
                    <a:cubicBezTo>
                      <a:pt x="17896" y="10973"/>
                      <a:pt x="17847" y="10972"/>
                      <a:pt x="17798" y="10971"/>
                    </a:cubicBezTo>
                    <a:lnTo>
                      <a:pt x="17792" y="11230"/>
                    </a:lnTo>
                    <a:lnTo>
                      <a:pt x="17953" y="11230"/>
                    </a:lnTo>
                    <a:cubicBezTo>
                      <a:pt x="19496" y="11230"/>
                      <a:pt x="20475" y="10847"/>
                      <a:pt x="20792" y="10123"/>
                    </a:cubicBezTo>
                    <a:cubicBezTo>
                      <a:pt x="21274" y="9021"/>
                      <a:pt x="20128" y="7342"/>
                      <a:pt x="17648" y="5512"/>
                    </a:cubicBezTo>
                    <a:cubicBezTo>
                      <a:pt x="16583" y="4729"/>
                      <a:pt x="15348" y="3972"/>
                      <a:pt x="13975" y="3264"/>
                    </a:cubicBezTo>
                    <a:cubicBezTo>
                      <a:pt x="13340" y="2935"/>
                      <a:pt x="12657" y="2610"/>
                      <a:pt x="11947" y="2296"/>
                    </a:cubicBezTo>
                    <a:cubicBezTo>
                      <a:pt x="11466" y="2088"/>
                      <a:pt x="10991" y="1892"/>
                      <a:pt x="10538" y="1717"/>
                    </a:cubicBezTo>
                    <a:cubicBezTo>
                      <a:pt x="9535" y="1325"/>
                      <a:pt x="8513" y="986"/>
                      <a:pt x="7475" y="702"/>
                    </a:cubicBezTo>
                    <a:lnTo>
                      <a:pt x="7378" y="675"/>
                    </a:lnTo>
                    <a:cubicBezTo>
                      <a:pt x="5695" y="223"/>
                      <a:pt x="4222" y="0"/>
                      <a:pt x="30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4"/>
              <p:cNvSpPr/>
              <p:nvPr/>
            </p:nvSpPr>
            <p:spPr>
              <a:xfrm>
                <a:off x="4788000" y="4896750"/>
                <a:ext cx="342625" cy="167250"/>
              </a:xfrm>
              <a:custGeom>
                <a:avLst/>
                <a:gdLst/>
                <a:ahLst/>
                <a:cxnLst/>
                <a:rect l="l" t="t" r="r" b="b"/>
                <a:pathLst>
                  <a:path w="13705" h="6690" extrusionOk="0">
                    <a:moveTo>
                      <a:pt x="180" y="0"/>
                    </a:moveTo>
                    <a:lnTo>
                      <a:pt x="1" y="189"/>
                    </a:lnTo>
                    <a:cubicBezTo>
                      <a:pt x="474" y="630"/>
                      <a:pt x="975" y="1043"/>
                      <a:pt x="1500" y="1424"/>
                    </a:cubicBezTo>
                    <a:cubicBezTo>
                      <a:pt x="2563" y="2208"/>
                      <a:pt x="3798" y="2964"/>
                      <a:pt x="5172" y="3674"/>
                    </a:cubicBezTo>
                    <a:cubicBezTo>
                      <a:pt x="5820" y="4008"/>
                      <a:pt x="6503" y="4335"/>
                      <a:pt x="7204" y="4642"/>
                    </a:cubicBezTo>
                    <a:cubicBezTo>
                      <a:pt x="7656" y="4839"/>
                      <a:pt x="8128" y="5034"/>
                      <a:pt x="8606" y="5219"/>
                    </a:cubicBezTo>
                    <a:cubicBezTo>
                      <a:pt x="9642" y="5623"/>
                      <a:pt x="10698" y="5970"/>
                      <a:pt x="11771" y="6262"/>
                    </a:cubicBezTo>
                    <a:cubicBezTo>
                      <a:pt x="12420" y="6437"/>
                      <a:pt x="13055" y="6582"/>
                      <a:pt x="13657" y="6689"/>
                    </a:cubicBezTo>
                    <a:lnTo>
                      <a:pt x="13704" y="6434"/>
                    </a:lnTo>
                    <a:cubicBezTo>
                      <a:pt x="13108" y="6326"/>
                      <a:pt x="12480" y="6185"/>
                      <a:pt x="11839" y="6011"/>
                    </a:cubicBezTo>
                    <a:cubicBezTo>
                      <a:pt x="10775" y="5722"/>
                      <a:pt x="9727" y="5378"/>
                      <a:pt x="8700" y="4976"/>
                    </a:cubicBezTo>
                    <a:cubicBezTo>
                      <a:pt x="8226" y="4793"/>
                      <a:pt x="7758" y="4599"/>
                      <a:pt x="7308" y="4403"/>
                    </a:cubicBezTo>
                    <a:cubicBezTo>
                      <a:pt x="6613" y="4098"/>
                      <a:pt x="5935" y="3775"/>
                      <a:pt x="5291" y="3443"/>
                    </a:cubicBezTo>
                    <a:cubicBezTo>
                      <a:pt x="3929" y="2741"/>
                      <a:pt x="2704" y="1991"/>
                      <a:pt x="1653" y="1216"/>
                    </a:cubicBezTo>
                    <a:cubicBezTo>
                      <a:pt x="1093" y="802"/>
                      <a:pt x="597" y="394"/>
                      <a:pt x="1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4"/>
              <p:cNvSpPr/>
              <p:nvPr/>
            </p:nvSpPr>
            <p:spPr>
              <a:xfrm>
                <a:off x="4734825" y="4789350"/>
                <a:ext cx="539100" cy="280825"/>
              </a:xfrm>
              <a:custGeom>
                <a:avLst/>
                <a:gdLst/>
                <a:ahLst/>
                <a:cxnLst/>
                <a:rect l="l" t="t" r="r" b="b"/>
                <a:pathLst>
                  <a:path w="21564" h="11233" extrusionOk="0">
                    <a:moveTo>
                      <a:pt x="18247" y="260"/>
                    </a:moveTo>
                    <a:cubicBezTo>
                      <a:pt x="19634" y="260"/>
                      <a:pt x="20565" y="580"/>
                      <a:pt x="20843" y="1213"/>
                    </a:cubicBezTo>
                    <a:cubicBezTo>
                      <a:pt x="21265" y="2182"/>
                      <a:pt x="20122" y="3787"/>
                      <a:pt x="17783" y="5512"/>
                    </a:cubicBezTo>
                    <a:cubicBezTo>
                      <a:pt x="16732" y="6284"/>
                      <a:pt x="15508" y="7034"/>
                      <a:pt x="14145" y="7739"/>
                    </a:cubicBezTo>
                    <a:cubicBezTo>
                      <a:pt x="13515" y="8067"/>
                      <a:pt x="12835" y="8388"/>
                      <a:pt x="12130" y="8699"/>
                    </a:cubicBezTo>
                    <a:cubicBezTo>
                      <a:pt x="11675" y="8899"/>
                      <a:pt x="11205" y="9093"/>
                      <a:pt x="10733" y="9272"/>
                    </a:cubicBezTo>
                    <a:cubicBezTo>
                      <a:pt x="9708" y="9672"/>
                      <a:pt x="8662" y="10018"/>
                      <a:pt x="7599" y="10304"/>
                    </a:cubicBezTo>
                    <a:lnTo>
                      <a:pt x="7504" y="10333"/>
                    </a:lnTo>
                    <a:cubicBezTo>
                      <a:pt x="5879" y="10762"/>
                      <a:pt x="4449" y="10975"/>
                      <a:pt x="3320" y="10975"/>
                    </a:cubicBezTo>
                    <a:cubicBezTo>
                      <a:pt x="1932" y="10975"/>
                      <a:pt x="1000" y="10654"/>
                      <a:pt x="723" y="10019"/>
                    </a:cubicBezTo>
                    <a:cubicBezTo>
                      <a:pt x="298" y="9052"/>
                      <a:pt x="1441" y="7446"/>
                      <a:pt x="3780" y="5720"/>
                    </a:cubicBezTo>
                    <a:cubicBezTo>
                      <a:pt x="4828" y="4950"/>
                      <a:pt x="6052" y="4203"/>
                      <a:pt x="7418" y="3496"/>
                    </a:cubicBezTo>
                    <a:lnTo>
                      <a:pt x="7483" y="3462"/>
                    </a:lnTo>
                    <a:cubicBezTo>
                      <a:pt x="8102" y="3143"/>
                      <a:pt x="8757" y="2833"/>
                      <a:pt x="9435" y="2535"/>
                    </a:cubicBezTo>
                    <a:cubicBezTo>
                      <a:pt x="9873" y="2344"/>
                      <a:pt x="10330" y="2153"/>
                      <a:pt x="10827" y="1961"/>
                    </a:cubicBezTo>
                    <a:cubicBezTo>
                      <a:pt x="11854" y="1559"/>
                      <a:pt x="12902" y="1215"/>
                      <a:pt x="13966" y="927"/>
                    </a:cubicBezTo>
                    <a:cubicBezTo>
                      <a:pt x="15631" y="480"/>
                      <a:pt x="17096" y="260"/>
                      <a:pt x="18247" y="260"/>
                    </a:cubicBezTo>
                    <a:close/>
                    <a:moveTo>
                      <a:pt x="18227" y="1"/>
                    </a:moveTo>
                    <a:cubicBezTo>
                      <a:pt x="17054" y="1"/>
                      <a:pt x="15581" y="224"/>
                      <a:pt x="13898" y="677"/>
                    </a:cubicBezTo>
                    <a:cubicBezTo>
                      <a:pt x="12825" y="966"/>
                      <a:pt x="11769" y="1314"/>
                      <a:pt x="10733" y="1717"/>
                    </a:cubicBezTo>
                    <a:cubicBezTo>
                      <a:pt x="10231" y="1913"/>
                      <a:pt x="9774" y="2102"/>
                      <a:pt x="9331" y="2296"/>
                    </a:cubicBezTo>
                    <a:cubicBezTo>
                      <a:pt x="8626" y="2605"/>
                      <a:pt x="7945" y="2932"/>
                      <a:pt x="7299" y="3261"/>
                    </a:cubicBezTo>
                    <a:lnTo>
                      <a:pt x="7229" y="3300"/>
                    </a:lnTo>
                    <a:cubicBezTo>
                      <a:pt x="5877" y="4002"/>
                      <a:pt x="4666" y="4746"/>
                      <a:pt x="3627" y="5512"/>
                    </a:cubicBezTo>
                    <a:cubicBezTo>
                      <a:pt x="1147" y="7338"/>
                      <a:pt x="0" y="9021"/>
                      <a:pt x="484" y="10123"/>
                    </a:cubicBezTo>
                    <a:cubicBezTo>
                      <a:pt x="806" y="10858"/>
                      <a:pt x="1821" y="11232"/>
                      <a:pt x="3339" y="11232"/>
                    </a:cubicBezTo>
                    <a:cubicBezTo>
                      <a:pt x="4513" y="11232"/>
                      <a:pt x="5984" y="11009"/>
                      <a:pt x="7667" y="10558"/>
                    </a:cubicBezTo>
                    <a:lnTo>
                      <a:pt x="7764" y="10530"/>
                    </a:lnTo>
                    <a:cubicBezTo>
                      <a:pt x="8744" y="10266"/>
                      <a:pt x="9773" y="9924"/>
                      <a:pt x="10827" y="9515"/>
                    </a:cubicBezTo>
                    <a:cubicBezTo>
                      <a:pt x="11302" y="9333"/>
                      <a:pt x="11774" y="9137"/>
                      <a:pt x="12236" y="8938"/>
                    </a:cubicBezTo>
                    <a:cubicBezTo>
                      <a:pt x="12946" y="8624"/>
                      <a:pt x="13629" y="8301"/>
                      <a:pt x="14264" y="7970"/>
                    </a:cubicBezTo>
                    <a:cubicBezTo>
                      <a:pt x="15639" y="7260"/>
                      <a:pt x="16874" y="6502"/>
                      <a:pt x="17937" y="5720"/>
                    </a:cubicBezTo>
                    <a:cubicBezTo>
                      <a:pt x="20417" y="3894"/>
                      <a:pt x="21563" y="2211"/>
                      <a:pt x="21081" y="1109"/>
                    </a:cubicBezTo>
                    <a:cubicBezTo>
                      <a:pt x="20759" y="374"/>
                      <a:pt x="19744" y="1"/>
                      <a:pt x="182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4"/>
              <p:cNvSpPr/>
              <p:nvPr/>
            </p:nvSpPr>
            <p:spPr>
              <a:xfrm>
                <a:off x="5025425" y="4676500"/>
                <a:ext cx="637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290" extrusionOk="0">
                    <a:moveTo>
                      <a:pt x="1231" y="0"/>
                    </a:moveTo>
                    <a:cubicBezTo>
                      <a:pt x="1048" y="0"/>
                      <a:pt x="862" y="44"/>
                      <a:pt x="688" y="138"/>
                    </a:cubicBezTo>
                    <a:cubicBezTo>
                      <a:pt x="230" y="391"/>
                      <a:pt x="0" y="920"/>
                      <a:pt x="130" y="1426"/>
                    </a:cubicBezTo>
                    <a:cubicBezTo>
                      <a:pt x="259" y="1932"/>
                      <a:pt x="714" y="2288"/>
                      <a:pt x="1237" y="2290"/>
                    </a:cubicBezTo>
                    <a:cubicBezTo>
                      <a:pt x="1241" y="2290"/>
                      <a:pt x="1246" y="2290"/>
                      <a:pt x="1250" y="2290"/>
                    </a:cubicBezTo>
                    <a:cubicBezTo>
                      <a:pt x="1373" y="2290"/>
                      <a:pt x="1495" y="2268"/>
                      <a:pt x="1611" y="2227"/>
                    </a:cubicBezTo>
                    <a:cubicBezTo>
                      <a:pt x="2242" y="2005"/>
                      <a:pt x="2548" y="1293"/>
                      <a:pt x="2279" y="682"/>
                    </a:cubicBezTo>
                    <a:cubicBezTo>
                      <a:pt x="2088" y="252"/>
                      <a:pt x="1668" y="0"/>
                      <a:pt x="12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4"/>
              <p:cNvSpPr/>
              <p:nvPr/>
            </p:nvSpPr>
            <p:spPr>
              <a:xfrm>
                <a:off x="5021875" y="4673275"/>
                <a:ext cx="7090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549" extrusionOk="0">
                    <a:moveTo>
                      <a:pt x="1382" y="256"/>
                    </a:moveTo>
                    <a:cubicBezTo>
                      <a:pt x="1880" y="256"/>
                      <a:pt x="2304" y="614"/>
                      <a:pt x="2385" y="1104"/>
                    </a:cubicBezTo>
                    <a:cubicBezTo>
                      <a:pt x="2469" y="1596"/>
                      <a:pt x="2181" y="2075"/>
                      <a:pt x="1709" y="2235"/>
                    </a:cubicBezTo>
                    <a:cubicBezTo>
                      <a:pt x="1602" y="2271"/>
                      <a:pt x="1491" y="2289"/>
                      <a:pt x="1379" y="2289"/>
                    </a:cubicBezTo>
                    <a:cubicBezTo>
                      <a:pt x="914" y="2288"/>
                      <a:pt x="510" y="1973"/>
                      <a:pt x="394" y="1523"/>
                    </a:cubicBezTo>
                    <a:cubicBezTo>
                      <a:pt x="280" y="1073"/>
                      <a:pt x="484" y="603"/>
                      <a:pt x="892" y="380"/>
                    </a:cubicBezTo>
                    <a:cubicBezTo>
                      <a:pt x="1041" y="298"/>
                      <a:pt x="1208" y="257"/>
                      <a:pt x="1379" y="256"/>
                    </a:cubicBezTo>
                    <a:cubicBezTo>
                      <a:pt x="1380" y="256"/>
                      <a:pt x="1381" y="256"/>
                      <a:pt x="1382" y="256"/>
                    </a:cubicBezTo>
                    <a:close/>
                    <a:moveTo>
                      <a:pt x="1369" y="0"/>
                    </a:moveTo>
                    <a:cubicBezTo>
                      <a:pt x="1166" y="0"/>
                      <a:pt x="960" y="49"/>
                      <a:pt x="767" y="152"/>
                    </a:cubicBezTo>
                    <a:cubicBezTo>
                      <a:pt x="256" y="433"/>
                      <a:pt x="1" y="1022"/>
                      <a:pt x="144" y="1588"/>
                    </a:cubicBezTo>
                    <a:cubicBezTo>
                      <a:pt x="289" y="2151"/>
                      <a:pt x="796" y="2548"/>
                      <a:pt x="1379" y="2548"/>
                    </a:cubicBezTo>
                    <a:cubicBezTo>
                      <a:pt x="1383" y="2548"/>
                      <a:pt x="1388" y="2548"/>
                      <a:pt x="1393" y="2548"/>
                    </a:cubicBezTo>
                    <a:cubicBezTo>
                      <a:pt x="1530" y="2548"/>
                      <a:pt x="1666" y="2524"/>
                      <a:pt x="1794" y="2478"/>
                    </a:cubicBezTo>
                    <a:cubicBezTo>
                      <a:pt x="2494" y="2231"/>
                      <a:pt x="2835" y="1441"/>
                      <a:pt x="2535" y="761"/>
                    </a:cubicBezTo>
                    <a:cubicBezTo>
                      <a:pt x="2325" y="281"/>
                      <a:pt x="1857" y="0"/>
                      <a:pt x="13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4"/>
              <p:cNvSpPr/>
              <p:nvPr/>
            </p:nvSpPr>
            <p:spPr>
              <a:xfrm>
                <a:off x="5129225" y="5036750"/>
                <a:ext cx="57825" cy="58175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2327" extrusionOk="0">
                    <a:moveTo>
                      <a:pt x="1161" y="0"/>
                    </a:moveTo>
                    <a:cubicBezTo>
                      <a:pt x="605" y="0"/>
                      <a:pt x="122" y="403"/>
                      <a:pt x="32" y="962"/>
                    </a:cubicBezTo>
                    <a:cubicBezTo>
                      <a:pt x="21" y="1026"/>
                      <a:pt x="14" y="1091"/>
                      <a:pt x="14" y="1156"/>
                    </a:cubicBezTo>
                    <a:cubicBezTo>
                      <a:pt x="1" y="1788"/>
                      <a:pt x="503" y="2312"/>
                      <a:pt x="1135" y="2326"/>
                    </a:cubicBezTo>
                    <a:cubicBezTo>
                      <a:pt x="1144" y="2326"/>
                      <a:pt x="1152" y="2326"/>
                      <a:pt x="1160" y="2326"/>
                    </a:cubicBezTo>
                    <a:cubicBezTo>
                      <a:pt x="1783" y="2326"/>
                      <a:pt x="2292" y="1829"/>
                      <a:pt x="2305" y="1205"/>
                    </a:cubicBezTo>
                    <a:cubicBezTo>
                      <a:pt x="2307" y="1188"/>
                      <a:pt x="2307" y="1173"/>
                      <a:pt x="2307" y="1156"/>
                    </a:cubicBezTo>
                    <a:cubicBezTo>
                      <a:pt x="2312" y="556"/>
                      <a:pt x="1856" y="55"/>
                      <a:pt x="1260" y="4"/>
                    </a:cubicBezTo>
                    <a:cubicBezTo>
                      <a:pt x="1227" y="1"/>
                      <a:pt x="1194" y="0"/>
                      <a:pt x="11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4"/>
              <p:cNvSpPr/>
              <p:nvPr/>
            </p:nvSpPr>
            <p:spPr>
              <a:xfrm>
                <a:off x="5126350" y="5033500"/>
                <a:ext cx="63925" cy="6405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562" extrusionOk="0">
                    <a:moveTo>
                      <a:pt x="1274" y="269"/>
                    </a:moveTo>
                    <a:cubicBezTo>
                      <a:pt x="1275" y="269"/>
                      <a:pt x="1276" y="269"/>
                      <a:pt x="1278" y="269"/>
                    </a:cubicBezTo>
                    <a:cubicBezTo>
                      <a:pt x="1838" y="269"/>
                      <a:pt x="2291" y="724"/>
                      <a:pt x="2293" y="1284"/>
                    </a:cubicBezTo>
                    <a:cubicBezTo>
                      <a:pt x="2293" y="1298"/>
                      <a:pt x="2293" y="1311"/>
                      <a:pt x="2291" y="1327"/>
                    </a:cubicBezTo>
                    <a:cubicBezTo>
                      <a:pt x="2279" y="1880"/>
                      <a:pt x="1826" y="2320"/>
                      <a:pt x="1276" y="2320"/>
                    </a:cubicBezTo>
                    <a:cubicBezTo>
                      <a:pt x="1268" y="2320"/>
                      <a:pt x="1261" y="2320"/>
                      <a:pt x="1254" y="2320"/>
                    </a:cubicBezTo>
                    <a:cubicBezTo>
                      <a:pt x="693" y="2309"/>
                      <a:pt x="247" y="1844"/>
                      <a:pt x="259" y="1284"/>
                    </a:cubicBezTo>
                    <a:cubicBezTo>
                      <a:pt x="259" y="1226"/>
                      <a:pt x="266" y="1170"/>
                      <a:pt x="276" y="1114"/>
                    </a:cubicBezTo>
                    <a:cubicBezTo>
                      <a:pt x="359" y="626"/>
                      <a:pt x="780" y="269"/>
                      <a:pt x="1274" y="269"/>
                    </a:cubicBezTo>
                    <a:close/>
                    <a:moveTo>
                      <a:pt x="1278" y="0"/>
                    </a:moveTo>
                    <a:cubicBezTo>
                      <a:pt x="658" y="0"/>
                      <a:pt x="122" y="448"/>
                      <a:pt x="19" y="1069"/>
                    </a:cubicBezTo>
                    <a:cubicBezTo>
                      <a:pt x="7" y="1141"/>
                      <a:pt x="0" y="1212"/>
                      <a:pt x="0" y="1286"/>
                    </a:cubicBezTo>
                    <a:cubicBezTo>
                      <a:pt x="0" y="1991"/>
                      <a:pt x="572" y="2562"/>
                      <a:pt x="1278" y="2562"/>
                    </a:cubicBezTo>
                    <a:cubicBezTo>
                      <a:pt x="1962" y="2562"/>
                      <a:pt x="2523" y="2025"/>
                      <a:pt x="2550" y="1352"/>
                    </a:cubicBezTo>
                    <a:cubicBezTo>
                      <a:pt x="2553" y="1330"/>
                      <a:pt x="2553" y="1310"/>
                      <a:pt x="2553" y="1286"/>
                    </a:cubicBezTo>
                    <a:cubicBezTo>
                      <a:pt x="2557" y="620"/>
                      <a:pt x="2049" y="63"/>
                      <a:pt x="1387" y="5"/>
                    </a:cubicBezTo>
                    <a:cubicBezTo>
                      <a:pt x="1350" y="2"/>
                      <a:pt x="1314" y="0"/>
                      <a:pt x="12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4"/>
              <p:cNvSpPr/>
              <p:nvPr/>
            </p:nvSpPr>
            <p:spPr>
              <a:xfrm>
                <a:off x="4737475" y="4850750"/>
                <a:ext cx="62350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292" extrusionOk="0">
                    <a:moveTo>
                      <a:pt x="1279" y="1"/>
                    </a:moveTo>
                    <a:cubicBezTo>
                      <a:pt x="1278" y="1"/>
                      <a:pt x="1277" y="1"/>
                      <a:pt x="1276" y="1"/>
                    </a:cubicBezTo>
                    <a:cubicBezTo>
                      <a:pt x="1065" y="1"/>
                      <a:pt x="858" y="60"/>
                      <a:pt x="678" y="171"/>
                    </a:cubicBezTo>
                    <a:cubicBezTo>
                      <a:pt x="191" y="471"/>
                      <a:pt x="0" y="1084"/>
                      <a:pt x="230" y="1607"/>
                    </a:cubicBezTo>
                    <a:cubicBezTo>
                      <a:pt x="418" y="2031"/>
                      <a:pt x="835" y="2291"/>
                      <a:pt x="1279" y="2291"/>
                    </a:cubicBezTo>
                    <a:cubicBezTo>
                      <a:pt x="1383" y="2291"/>
                      <a:pt x="1488" y="2277"/>
                      <a:pt x="1593" y="2247"/>
                    </a:cubicBezTo>
                    <a:cubicBezTo>
                      <a:pt x="2143" y="2091"/>
                      <a:pt x="2494" y="1552"/>
                      <a:pt x="2414" y="985"/>
                    </a:cubicBezTo>
                    <a:cubicBezTo>
                      <a:pt x="2334" y="421"/>
                      <a:pt x="1850" y="1"/>
                      <a:pt x="1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4"/>
              <p:cNvSpPr/>
              <p:nvPr/>
            </p:nvSpPr>
            <p:spPr>
              <a:xfrm>
                <a:off x="4734775" y="4847525"/>
                <a:ext cx="66600" cy="63800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2552" extrusionOk="0">
                    <a:moveTo>
                      <a:pt x="1388" y="259"/>
                    </a:moveTo>
                    <a:cubicBezTo>
                      <a:pt x="1799" y="259"/>
                      <a:pt x="2168" y="507"/>
                      <a:pt x="2326" y="886"/>
                    </a:cubicBezTo>
                    <a:cubicBezTo>
                      <a:pt x="2484" y="1266"/>
                      <a:pt x="2397" y="1703"/>
                      <a:pt x="2106" y="1996"/>
                    </a:cubicBezTo>
                    <a:cubicBezTo>
                      <a:pt x="1912" y="2191"/>
                      <a:pt x="1652" y="2295"/>
                      <a:pt x="1386" y="2295"/>
                    </a:cubicBezTo>
                    <a:cubicBezTo>
                      <a:pt x="1255" y="2295"/>
                      <a:pt x="1123" y="2270"/>
                      <a:pt x="997" y="2218"/>
                    </a:cubicBezTo>
                    <a:cubicBezTo>
                      <a:pt x="617" y="2059"/>
                      <a:pt x="369" y="1688"/>
                      <a:pt x="369" y="1278"/>
                    </a:cubicBezTo>
                    <a:cubicBezTo>
                      <a:pt x="367" y="923"/>
                      <a:pt x="551" y="593"/>
                      <a:pt x="854" y="411"/>
                    </a:cubicBezTo>
                    <a:cubicBezTo>
                      <a:pt x="1012" y="312"/>
                      <a:pt x="1196" y="259"/>
                      <a:pt x="1384" y="259"/>
                    </a:cubicBezTo>
                    <a:cubicBezTo>
                      <a:pt x="1385" y="259"/>
                      <a:pt x="1387" y="259"/>
                      <a:pt x="1388" y="259"/>
                    </a:cubicBezTo>
                    <a:close/>
                    <a:moveTo>
                      <a:pt x="1375" y="0"/>
                    </a:moveTo>
                    <a:cubicBezTo>
                      <a:pt x="1143" y="0"/>
                      <a:pt x="915" y="66"/>
                      <a:pt x="718" y="189"/>
                    </a:cubicBezTo>
                    <a:cubicBezTo>
                      <a:pt x="231" y="487"/>
                      <a:pt x="1" y="1073"/>
                      <a:pt x="156" y="1623"/>
                    </a:cubicBezTo>
                    <a:cubicBezTo>
                      <a:pt x="310" y="2172"/>
                      <a:pt x="811" y="2552"/>
                      <a:pt x="1380" y="2552"/>
                    </a:cubicBezTo>
                    <a:cubicBezTo>
                      <a:pt x="1381" y="2552"/>
                      <a:pt x="1383" y="2552"/>
                      <a:pt x="1384" y="2552"/>
                    </a:cubicBezTo>
                    <a:cubicBezTo>
                      <a:pt x="1736" y="2552"/>
                      <a:pt x="2072" y="2407"/>
                      <a:pt x="2312" y="2151"/>
                    </a:cubicBezTo>
                    <a:cubicBezTo>
                      <a:pt x="2537" y="1916"/>
                      <a:pt x="2663" y="1603"/>
                      <a:pt x="2661" y="1278"/>
                    </a:cubicBezTo>
                    <a:cubicBezTo>
                      <a:pt x="2661" y="571"/>
                      <a:pt x="2089" y="0"/>
                      <a:pt x="1384" y="0"/>
                    </a:cubicBezTo>
                    <a:cubicBezTo>
                      <a:pt x="1381" y="0"/>
                      <a:pt x="1378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44"/>
            <p:cNvGrpSpPr/>
            <p:nvPr/>
          </p:nvGrpSpPr>
          <p:grpSpPr>
            <a:xfrm>
              <a:off x="2126536" y="771611"/>
              <a:ext cx="151208" cy="151143"/>
              <a:chOff x="4917425" y="1708800"/>
              <a:chExt cx="176500" cy="176425"/>
            </a:xfrm>
          </p:grpSpPr>
          <p:sp>
            <p:nvSpPr>
              <p:cNvPr id="1593" name="Google Shape;1593;p44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4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5" name="Google Shape;1595;p44"/>
            <p:cNvGrpSpPr/>
            <p:nvPr/>
          </p:nvGrpSpPr>
          <p:grpSpPr>
            <a:xfrm>
              <a:off x="713231" y="539493"/>
              <a:ext cx="232185" cy="232108"/>
              <a:chOff x="2909075" y="5346425"/>
              <a:chExt cx="129200" cy="129150"/>
            </a:xfrm>
          </p:grpSpPr>
          <p:sp>
            <p:nvSpPr>
              <p:cNvPr id="1596" name="Google Shape;1596;p44"/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4"/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44"/>
            <p:cNvGrpSpPr/>
            <p:nvPr/>
          </p:nvGrpSpPr>
          <p:grpSpPr>
            <a:xfrm>
              <a:off x="887218" y="1998736"/>
              <a:ext cx="135542" cy="135478"/>
              <a:chOff x="3258519" y="1733474"/>
              <a:chExt cx="146263" cy="146194"/>
            </a:xfrm>
          </p:grpSpPr>
          <p:sp>
            <p:nvSpPr>
              <p:cNvPr id="1599" name="Google Shape;1599;p44"/>
              <p:cNvSpPr/>
              <p:nvPr/>
            </p:nvSpPr>
            <p:spPr>
              <a:xfrm>
                <a:off x="3323224" y="1733474"/>
                <a:ext cx="16893" cy="146194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26" extrusionOk="0">
                    <a:moveTo>
                      <a:pt x="0" y="0"/>
                    </a:moveTo>
                    <a:lnTo>
                      <a:pt x="0" y="6326"/>
                    </a:lnTo>
                    <a:lnTo>
                      <a:pt x="731" y="6326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4"/>
              <p:cNvSpPr/>
              <p:nvPr/>
            </p:nvSpPr>
            <p:spPr>
              <a:xfrm>
                <a:off x="3258519" y="1798109"/>
                <a:ext cx="146263" cy="16917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32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6328" y="73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3D8E2A3-E31A-4734-B175-05A494F4A02E}"/>
              </a:ext>
            </a:extLst>
          </p:cNvPr>
          <p:cNvGrpSpPr/>
          <p:nvPr/>
        </p:nvGrpSpPr>
        <p:grpSpPr>
          <a:xfrm>
            <a:off x="7303769" y="2776336"/>
            <a:ext cx="1134441" cy="1748660"/>
            <a:chOff x="7303769" y="2776336"/>
            <a:chExt cx="1134441" cy="1748660"/>
          </a:xfrm>
        </p:grpSpPr>
        <p:grpSp>
          <p:nvGrpSpPr>
            <p:cNvPr id="1558" name="Google Shape;1558;p44"/>
            <p:cNvGrpSpPr/>
            <p:nvPr/>
          </p:nvGrpSpPr>
          <p:grpSpPr>
            <a:xfrm rot="899821">
              <a:off x="7383256" y="3357830"/>
              <a:ext cx="781768" cy="1167166"/>
              <a:chOff x="259075" y="949825"/>
              <a:chExt cx="958300" cy="1430725"/>
            </a:xfrm>
          </p:grpSpPr>
          <p:sp>
            <p:nvSpPr>
              <p:cNvPr id="1559" name="Google Shape;1559;p44"/>
              <p:cNvSpPr/>
              <p:nvPr/>
            </p:nvSpPr>
            <p:spPr>
              <a:xfrm>
                <a:off x="793900" y="957525"/>
                <a:ext cx="415800" cy="179950"/>
              </a:xfrm>
              <a:custGeom>
                <a:avLst/>
                <a:gdLst/>
                <a:ahLst/>
                <a:cxnLst/>
                <a:rect l="l" t="t" r="r" b="b"/>
                <a:pathLst>
                  <a:path w="16632" h="7198" extrusionOk="0">
                    <a:moveTo>
                      <a:pt x="2146" y="0"/>
                    </a:moveTo>
                    <a:cubicBezTo>
                      <a:pt x="1172" y="0"/>
                      <a:pt x="290" y="667"/>
                      <a:pt x="59" y="1657"/>
                    </a:cubicBezTo>
                    <a:cubicBezTo>
                      <a:pt x="22" y="1819"/>
                      <a:pt x="0" y="1985"/>
                      <a:pt x="0" y="2154"/>
                    </a:cubicBezTo>
                    <a:cubicBezTo>
                      <a:pt x="3" y="3081"/>
                      <a:pt x="596" y="3904"/>
                      <a:pt x="1474" y="4199"/>
                    </a:cubicBezTo>
                    <a:lnTo>
                      <a:pt x="1658" y="4248"/>
                    </a:lnTo>
                    <a:lnTo>
                      <a:pt x="3909" y="4770"/>
                    </a:lnTo>
                    <a:lnTo>
                      <a:pt x="7823" y="5694"/>
                    </a:lnTo>
                    <a:lnTo>
                      <a:pt x="11741" y="6612"/>
                    </a:lnTo>
                    <a:lnTo>
                      <a:pt x="14053" y="7152"/>
                    </a:lnTo>
                    <a:cubicBezTo>
                      <a:pt x="14199" y="7183"/>
                      <a:pt x="14345" y="7198"/>
                      <a:pt x="14489" y="7198"/>
                    </a:cubicBezTo>
                    <a:cubicBezTo>
                      <a:pt x="15462" y="7198"/>
                      <a:pt x="16340" y="6527"/>
                      <a:pt x="16570" y="5541"/>
                    </a:cubicBezTo>
                    <a:cubicBezTo>
                      <a:pt x="16610" y="5378"/>
                      <a:pt x="16632" y="5212"/>
                      <a:pt x="16632" y="5043"/>
                    </a:cubicBezTo>
                    <a:cubicBezTo>
                      <a:pt x="16626" y="4045"/>
                      <a:pt x="15938" y="3183"/>
                      <a:pt x="14968" y="2955"/>
                    </a:cubicBezTo>
                    <a:lnTo>
                      <a:pt x="2638" y="57"/>
                    </a:lnTo>
                    <a:cubicBezTo>
                      <a:pt x="2473" y="19"/>
                      <a:pt x="2308" y="0"/>
                      <a:pt x="2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44"/>
              <p:cNvSpPr/>
              <p:nvPr/>
            </p:nvSpPr>
            <p:spPr>
              <a:xfrm>
                <a:off x="705250" y="1998825"/>
                <a:ext cx="11032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413" h="4017" extrusionOk="0">
                    <a:moveTo>
                      <a:pt x="2216" y="1"/>
                    </a:moveTo>
                    <a:cubicBezTo>
                      <a:pt x="1302" y="1"/>
                      <a:pt x="469" y="627"/>
                      <a:pt x="255" y="1551"/>
                    </a:cubicBezTo>
                    <a:cubicBezTo>
                      <a:pt x="0" y="2628"/>
                      <a:pt x="670" y="3709"/>
                      <a:pt x="1750" y="3964"/>
                    </a:cubicBezTo>
                    <a:cubicBezTo>
                      <a:pt x="1903" y="4000"/>
                      <a:pt x="2056" y="4017"/>
                      <a:pt x="2207" y="4017"/>
                    </a:cubicBezTo>
                    <a:cubicBezTo>
                      <a:pt x="3116" y="4017"/>
                      <a:pt x="3943" y="3393"/>
                      <a:pt x="4167" y="2466"/>
                    </a:cubicBezTo>
                    <a:cubicBezTo>
                      <a:pt x="4412" y="1388"/>
                      <a:pt x="3746" y="310"/>
                      <a:pt x="2668" y="52"/>
                    </a:cubicBezTo>
                    <a:cubicBezTo>
                      <a:pt x="2517" y="17"/>
                      <a:pt x="2365" y="1"/>
                      <a:pt x="22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4"/>
              <p:cNvSpPr/>
              <p:nvPr/>
            </p:nvSpPr>
            <p:spPr>
              <a:xfrm>
                <a:off x="862050" y="1932500"/>
                <a:ext cx="106250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4016" extrusionOk="0">
                    <a:moveTo>
                      <a:pt x="2144" y="1"/>
                    </a:moveTo>
                    <a:cubicBezTo>
                      <a:pt x="1230" y="1"/>
                      <a:pt x="404" y="625"/>
                      <a:pt x="185" y="1551"/>
                    </a:cubicBezTo>
                    <a:cubicBezTo>
                      <a:pt x="1" y="2340"/>
                      <a:pt x="308" y="3163"/>
                      <a:pt x="968" y="3639"/>
                    </a:cubicBezTo>
                    <a:cubicBezTo>
                      <a:pt x="1317" y="3889"/>
                      <a:pt x="1727" y="4015"/>
                      <a:pt x="2138" y="4015"/>
                    </a:cubicBezTo>
                    <a:cubicBezTo>
                      <a:pt x="2504" y="4015"/>
                      <a:pt x="2871" y="3915"/>
                      <a:pt x="3197" y="3712"/>
                    </a:cubicBezTo>
                    <a:cubicBezTo>
                      <a:pt x="3884" y="3286"/>
                      <a:pt x="4250" y="2484"/>
                      <a:pt x="4121" y="1683"/>
                    </a:cubicBezTo>
                    <a:cubicBezTo>
                      <a:pt x="3989" y="882"/>
                      <a:pt x="3387" y="240"/>
                      <a:pt x="2598" y="53"/>
                    </a:cubicBezTo>
                    <a:cubicBezTo>
                      <a:pt x="2446" y="18"/>
                      <a:pt x="2293" y="1"/>
                      <a:pt x="21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4"/>
              <p:cNvSpPr/>
              <p:nvPr/>
            </p:nvSpPr>
            <p:spPr>
              <a:xfrm>
                <a:off x="355175" y="1733775"/>
                <a:ext cx="750150" cy="562125"/>
              </a:xfrm>
              <a:custGeom>
                <a:avLst/>
                <a:gdLst/>
                <a:ahLst/>
                <a:cxnLst/>
                <a:rect l="l" t="t" r="r" b="b"/>
                <a:pathLst>
                  <a:path w="30006" h="22485" extrusionOk="0">
                    <a:moveTo>
                      <a:pt x="22416" y="7952"/>
                    </a:moveTo>
                    <a:cubicBezTo>
                      <a:pt x="22828" y="7952"/>
                      <a:pt x="23238" y="8079"/>
                      <a:pt x="23585" y="8330"/>
                    </a:cubicBezTo>
                    <a:cubicBezTo>
                      <a:pt x="24245" y="8803"/>
                      <a:pt x="24556" y="9626"/>
                      <a:pt x="24371" y="10415"/>
                    </a:cubicBezTo>
                    <a:cubicBezTo>
                      <a:pt x="24156" y="11343"/>
                      <a:pt x="23330" y="11967"/>
                      <a:pt x="22418" y="11967"/>
                    </a:cubicBezTo>
                    <a:cubicBezTo>
                      <a:pt x="22265" y="11967"/>
                      <a:pt x="22110" y="11950"/>
                      <a:pt x="21955" y="11913"/>
                    </a:cubicBezTo>
                    <a:cubicBezTo>
                      <a:pt x="21166" y="11726"/>
                      <a:pt x="20564" y="11084"/>
                      <a:pt x="20435" y="10283"/>
                    </a:cubicBezTo>
                    <a:cubicBezTo>
                      <a:pt x="20303" y="9482"/>
                      <a:pt x="20669" y="8680"/>
                      <a:pt x="21356" y="8254"/>
                    </a:cubicBezTo>
                    <a:cubicBezTo>
                      <a:pt x="21682" y="8052"/>
                      <a:pt x="22050" y="7952"/>
                      <a:pt x="22416" y="7952"/>
                    </a:cubicBezTo>
                    <a:close/>
                    <a:moveTo>
                      <a:pt x="16219" y="10603"/>
                    </a:moveTo>
                    <a:cubicBezTo>
                      <a:pt x="16368" y="10603"/>
                      <a:pt x="16520" y="10619"/>
                      <a:pt x="16671" y="10654"/>
                    </a:cubicBezTo>
                    <a:cubicBezTo>
                      <a:pt x="17749" y="10912"/>
                      <a:pt x="18415" y="11990"/>
                      <a:pt x="18170" y="13068"/>
                    </a:cubicBezTo>
                    <a:cubicBezTo>
                      <a:pt x="17946" y="13995"/>
                      <a:pt x="17119" y="14619"/>
                      <a:pt x="16210" y="14619"/>
                    </a:cubicBezTo>
                    <a:cubicBezTo>
                      <a:pt x="16059" y="14619"/>
                      <a:pt x="15906" y="14602"/>
                      <a:pt x="15753" y="14566"/>
                    </a:cubicBezTo>
                    <a:cubicBezTo>
                      <a:pt x="14673" y="14311"/>
                      <a:pt x="14003" y="13230"/>
                      <a:pt x="14258" y="12153"/>
                    </a:cubicBezTo>
                    <a:cubicBezTo>
                      <a:pt x="14472" y="11229"/>
                      <a:pt x="15305" y="10603"/>
                      <a:pt x="16219" y="10603"/>
                    </a:cubicBezTo>
                    <a:close/>
                    <a:moveTo>
                      <a:pt x="12029" y="1"/>
                    </a:moveTo>
                    <a:lnTo>
                      <a:pt x="65" y="15201"/>
                    </a:lnTo>
                    <a:cubicBezTo>
                      <a:pt x="12" y="15257"/>
                      <a:pt x="0" y="15336"/>
                      <a:pt x="34" y="15407"/>
                    </a:cubicBezTo>
                    <a:cubicBezTo>
                      <a:pt x="52" y="15475"/>
                      <a:pt x="111" y="15527"/>
                      <a:pt x="181" y="15539"/>
                    </a:cubicBezTo>
                    <a:lnTo>
                      <a:pt x="29726" y="22475"/>
                    </a:lnTo>
                    <a:cubicBezTo>
                      <a:pt x="29745" y="22481"/>
                      <a:pt x="29766" y="22485"/>
                      <a:pt x="29786" y="22485"/>
                    </a:cubicBezTo>
                    <a:cubicBezTo>
                      <a:pt x="29838" y="22485"/>
                      <a:pt x="29889" y="22462"/>
                      <a:pt x="29922" y="22422"/>
                    </a:cubicBezTo>
                    <a:cubicBezTo>
                      <a:pt x="29981" y="22373"/>
                      <a:pt x="30005" y="22294"/>
                      <a:pt x="29984" y="22223"/>
                    </a:cubicBezTo>
                    <a:lnTo>
                      <a:pt x="26038" y="3298"/>
                    </a:lnTo>
                    <a:lnTo>
                      <a:pt x="120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4"/>
              <p:cNvSpPr/>
              <p:nvPr/>
            </p:nvSpPr>
            <p:spPr>
              <a:xfrm>
                <a:off x="259075" y="1059175"/>
                <a:ext cx="932100" cy="1313750"/>
              </a:xfrm>
              <a:custGeom>
                <a:avLst/>
                <a:gdLst/>
                <a:ahLst/>
                <a:cxnLst/>
                <a:rect l="l" t="t" r="r" b="b"/>
                <a:pathLst>
                  <a:path w="37284" h="52550" extrusionOk="0">
                    <a:moveTo>
                      <a:pt x="22299" y="1"/>
                    </a:moveTo>
                    <a:lnTo>
                      <a:pt x="17841" y="19002"/>
                    </a:lnTo>
                    <a:cubicBezTo>
                      <a:pt x="17731" y="19469"/>
                      <a:pt x="17522" y="19905"/>
                      <a:pt x="17227" y="20286"/>
                    </a:cubicBezTo>
                    <a:lnTo>
                      <a:pt x="1489" y="40282"/>
                    </a:lnTo>
                    <a:cubicBezTo>
                      <a:pt x="0" y="42176"/>
                      <a:pt x="986" y="44970"/>
                      <a:pt x="3322" y="45526"/>
                    </a:cubicBezTo>
                    <a:lnTo>
                      <a:pt x="19358" y="49287"/>
                    </a:lnTo>
                    <a:lnTo>
                      <a:pt x="18038" y="48970"/>
                    </a:lnTo>
                    <a:lnTo>
                      <a:pt x="18038" y="48970"/>
                    </a:lnTo>
                    <a:lnTo>
                      <a:pt x="32870" y="52461"/>
                    </a:lnTo>
                    <a:cubicBezTo>
                      <a:pt x="33127" y="52521"/>
                      <a:pt x="33382" y="52550"/>
                      <a:pt x="33631" y="52550"/>
                    </a:cubicBezTo>
                    <a:cubicBezTo>
                      <a:pt x="35649" y="52550"/>
                      <a:pt x="37283" y="50677"/>
                      <a:pt x="36849" y="48581"/>
                    </a:cubicBezTo>
                    <a:lnTo>
                      <a:pt x="31657" y="23672"/>
                    </a:lnTo>
                    <a:cubicBezTo>
                      <a:pt x="31559" y="23202"/>
                      <a:pt x="31562" y="22717"/>
                      <a:pt x="31669" y="22251"/>
                    </a:cubicBezTo>
                    <a:lnTo>
                      <a:pt x="36136" y="3249"/>
                    </a:lnTo>
                    <a:lnTo>
                      <a:pt x="35446" y="3086"/>
                    </a:lnTo>
                    <a:cubicBezTo>
                      <a:pt x="35424" y="3080"/>
                      <a:pt x="35403" y="3077"/>
                      <a:pt x="35384" y="3077"/>
                    </a:cubicBezTo>
                    <a:lnTo>
                      <a:pt x="33134" y="2546"/>
                    </a:lnTo>
                    <a:lnTo>
                      <a:pt x="28676" y="21547"/>
                    </a:lnTo>
                    <a:cubicBezTo>
                      <a:pt x="28461" y="22450"/>
                      <a:pt x="28446" y="23390"/>
                      <a:pt x="28636" y="24298"/>
                    </a:cubicBezTo>
                    <a:lnTo>
                      <a:pt x="29882" y="30282"/>
                    </a:lnTo>
                    <a:lnTo>
                      <a:pt x="33828" y="49207"/>
                    </a:lnTo>
                    <a:cubicBezTo>
                      <a:pt x="33849" y="49278"/>
                      <a:pt x="33825" y="49357"/>
                      <a:pt x="33766" y="49406"/>
                    </a:cubicBezTo>
                    <a:cubicBezTo>
                      <a:pt x="33733" y="49446"/>
                      <a:pt x="33682" y="49469"/>
                      <a:pt x="33630" y="49469"/>
                    </a:cubicBezTo>
                    <a:cubicBezTo>
                      <a:pt x="33610" y="49469"/>
                      <a:pt x="33589" y="49465"/>
                      <a:pt x="33570" y="49459"/>
                    </a:cubicBezTo>
                    <a:lnTo>
                      <a:pt x="4025" y="42523"/>
                    </a:lnTo>
                    <a:cubicBezTo>
                      <a:pt x="3955" y="42511"/>
                      <a:pt x="3896" y="42459"/>
                      <a:pt x="3878" y="42391"/>
                    </a:cubicBezTo>
                    <a:cubicBezTo>
                      <a:pt x="3844" y="42320"/>
                      <a:pt x="3856" y="42241"/>
                      <a:pt x="3909" y="42185"/>
                    </a:cubicBezTo>
                    <a:lnTo>
                      <a:pt x="15873" y="26985"/>
                    </a:lnTo>
                    <a:lnTo>
                      <a:pt x="19643" y="22189"/>
                    </a:lnTo>
                    <a:cubicBezTo>
                      <a:pt x="20214" y="21455"/>
                      <a:pt x="20623" y="20608"/>
                      <a:pt x="20841" y="19705"/>
                    </a:cubicBezTo>
                    <a:lnTo>
                      <a:pt x="25302" y="713"/>
                    </a:lnTo>
                    <a:lnTo>
                      <a:pt x="23051" y="182"/>
                    </a:lnTo>
                    <a:lnTo>
                      <a:pt x="22867" y="133"/>
                    </a:lnTo>
                    <a:lnTo>
                      <a:pt x="2229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4"/>
              <p:cNvSpPr/>
              <p:nvPr/>
            </p:nvSpPr>
            <p:spPr>
              <a:xfrm>
                <a:off x="655900" y="1077000"/>
                <a:ext cx="431525" cy="7392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29570" extrusionOk="0">
                    <a:moveTo>
                      <a:pt x="9429" y="0"/>
                    </a:moveTo>
                    <a:lnTo>
                      <a:pt x="4968" y="18992"/>
                    </a:lnTo>
                    <a:cubicBezTo>
                      <a:pt x="4750" y="19895"/>
                      <a:pt x="4341" y="20742"/>
                      <a:pt x="3770" y="21476"/>
                    </a:cubicBezTo>
                    <a:lnTo>
                      <a:pt x="0" y="26272"/>
                    </a:lnTo>
                    <a:lnTo>
                      <a:pt x="14009" y="29569"/>
                    </a:lnTo>
                    <a:lnTo>
                      <a:pt x="12763" y="23585"/>
                    </a:lnTo>
                    <a:cubicBezTo>
                      <a:pt x="12573" y="22677"/>
                      <a:pt x="12588" y="21737"/>
                      <a:pt x="12803" y="20834"/>
                    </a:cubicBezTo>
                    <a:lnTo>
                      <a:pt x="17261" y="1833"/>
                    </a:lnTo>
                    <a:lnTo>
                      <a:pt x="13343" y="915"/>
                    </a:lnTo>
                    <a:lnTo>
                      <a:pt x="94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4"/>
              <p:cNvSpPr/>
              <p:nvPr/>
            </p:nvSpPr>
            <p:spPr>
              <a:xfrm>
                <a:off x="833500" y="1056125"/>
                <a:ext cx="5975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21" extrusionOk="0">
                    <a:moveTo>
                      <a:pt x="142" y="0"/>
                    </a:moveTo>
                    <a:lnTo>
                      <a:pt x="1" y="599"/>
                    </a:lnTo>
                    <a:lnTo>
                      <a:pt x="2251" y="1121"/>
                    </a:lnTo>
                    <a:lnTo>
                      <a:pt x="2389" y="52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73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44"/>
              <p:cNvSpPr/>
              <p:nvPr/>
            </p:nvSpPr>
            <p:spPr>
              <a:xfrm>
                <a:off x="265975" y="1049975"/>
                <a:ext cx="933450" cy="1330575"/>
              </a:xfrm>
              <a:custGeom>
                <a:avLst/>
                <a:gdLst/>
                <a:ahLst/>
                <a:cxnLst/>
                <a:rect l="l" t="t" r="r" b="b"/>
                <a:pathLst>
                  <a:path w="37338" h="53223" extrusionOk="0">
                    <a:moveTo>
                      <a:pt x="21793" y="0"/>
                    </a:moveTo>
                    <a:lnTo>
                      <a:pt x="17264" y="19303"/>
                    </a:lnTo>
                    <a:cubicBezTo>
                      <a:pt x="17166" y="19723"/>
                      <a:pt x="16976" y="20119"/>
                      <a:pt x="16709" y="20460"/>
                    </a:cubicBezTo>
                    <a:lnTo>
                      <a:pt x="971" y="40456"/>
                    </a:lnTo>
                    <a:cubicBezTo>
                      <a:pt x="212" y="41424"/>
                      <a:pt x="0" y="42710"/>
                      <a:pt x="406" y="43870"/>
                    </a:cubicBezTo>
                    <a:cubicBezTo>
                      <a:pt x="811" y="45031"/>
                      <a:pt x="1781" y="45903"/>
                      <a:pt x="2976" y="46188"/>
                    </a:cubicBezTo>
                    <a:lnTo>
                      <a:pt x="19011" y="49949"/>
                    </a:lnTo>
                    <a:lnTo>
                      <a:pt x="32523" y="53127"/>
                    </a:lnTo>
                    <a:cubicBezTo>
                      <a:pt x="32793" y="53192"/>
                      <a:pt x="33073" y="53222"/>
                      <a:pt x="33349" y="53222"/>
                    </a:cubicBezTo>
                    <a:cubicBezTo>
                      <a:pt x="35633" y="53216"/>
                      <a:pt x="37337" y="51119"/>
                      <a:pt x="36874" y="48884"/>
                    </a:cubicBezTo>
                    <a:lnTo>
                      <a:pt x="31679" y="23976"/>
                    </a:lnTo>
                    <a:cubicBezTo>
                      <a:pt x="31593" y="23549"/>
                      <a:pt x="31596" y="23110"/>
                      <a:pt x="31691" y="22686"/>
                    </a:cubicBezTo>
                    <a:lnTo>
                      <a:pt x="36229" y="3387"/>
                    </a:lnTo>
                    <a:lnTo>
                      <a:pt x="32928" y="2616"/>
                    </a:lnTo>
                    <a:lnTo>
                      <a:pt x="32790" y="3215"/>
                    </a:lnTo>
                    <a:lnTo>
                      <a:pt x="35486" y="3847"/>
                    </a:lnTo>
                    <a:lnTo>
                      <a:pt x="31092" y="22551"/>
                    </a:lnTo>
                    <a:cubicBezTo>
                      <a:pt x="30979" y="23064"/>
                      <a:pt x="30973" y="23592"/>
                      <a:pt x="31077" y="24108"/>
                    </a:cubicBezTo>
                    <a:lnTo>
                      <a:pt x="36269" y="49013"/>
                    </a:lnTo>
                    <a:cubicBezTo>
                      <a:pt x="36665" y="50917"/>
                      <a:pt x="35184" y="52612"/>
                      <a:pt x="33354" y="52612"/>
                    </a:cubicBezTo>
                    <a:cubicBezTo>
                      <a:pt x="33128" y="52612"/>
                      <a:pt x="32896" y="52586"/>
                      <a:pt x="32661" y="52532"/>
                    </a:cubicBezTo>
                    <a:lnTo>
                      <a:pt x="17832" y="49044"/>
                    </a:lnTo>
                    <a:lnTo>
                      <a:pt x="3120" y="45593"/>
                    </a:lnTo>
                    <a:cubicBezTo>
                      <a:pt x="2125" y="45360"/>
                      <a:pt x="1321" y="44638"/>
                      <a:pt x="983" y="43674"/>
                    </a:cubicBezTo>
                    <a:cubicBezTo>
                      <a:pt x="645" y="42713"/>
                      <a:pt x="823" y="41645"/>
                      <a:pt x="1453" y="40843"/>
                    </a:cubicBezTo>
                    <a:lnTo>
                      <a:pt x="17194" y="20841"/>
                    </a:lnTo>
                    <a:cubicBezTo>
                      <a:pt x="17516" y="20426"/>
                      <a:pt x="17743" y="19951"/>
                      <a:pt x="17863" y="19441"/>
                    </a:cubicBezTo>
                    <a:lnTo>
                      <a:pt x="22253" y="737"/>
                    </a:lnTo>
                    <a:lnTo>
                      <a:pt x="22524" y="799"/>
                    </a:lnTo>
                    <a:lnTo>
                      <a:pt x="22662" y="200"/>
                    </a:lnTo>
                    <a:lnTo>
                      <a:pt x="217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4"/>
              <p:cNvSpPr/>
              <p:nvPr/>
            </p:nvSpPr>
            <p:spPr>
              <a:xfrm>
                <a:off x="347025" y="1067175"/>
                <a:ext cx="766125" cy="1236450"/>
              </a:xfrm>
              <a:custGeom>
                <a:avLst/>
                <a:gdLst/>
                <a:ahLst/>
                <a:cxnLst/>
                <a:rect l="l" t="t" r="r" b="b"/>
                <a:pathLst>
                  <a:path w="30645" h="49458" extrusionOk="0">
                    <a:moveTo>
                      <a:pt x="21474" y="0"/>
                    </a:moveTo>
                    <a:lnTo>
                      <a:pt x="21474" y="353"/>
                    </a:lnTo>
                    <a:lnTo>
                      <a:pt x="17025" y="19312"/>
                    </a:lnTo>
                    <a:cubicBezTo>
                      <a:pt x="16816" y="20171"/>
                      <a:pt x="16426" y="20979"/>
                      <a:pt x="15886" y="21676"/>
                    </a:cubicBezTo>
                    <a:lnTo>
                      <a:pt x="151" y="41672"/>
                    </a:lnTo>
                    <a:cubicBezTo>
                      <a:pt x="31" y="41807"/>
                      <a:pt x="1" y="41997"/>
                      <a:pt x="68" y="42166"/>
                    </a:cubicBezTo>
                    <a:cubicBezTo>
                      <a:pt x="123" y="42335"/>
                      <a:pt x="237" y="42443"/>
                      <a:pt x="437" y="42504"/>
                    </a:cubicBezTo>
                    <a:lnTo>
                      <a:pt x="29969" y="49433"/>
                    </a:lnTo>
                    <a:cubicBezTo>
                      <a:pt x="30015" y="49449"/>
                      <a:pt x="30064" y="49458"/>
                      <a:pt x="30116" y="49458"/>
                    </a:cubicBezTo>
                    <a:cubicBezTo>
                      <a:pt x="30245" y="49455"/>
                      <a:pt x="30371" y="49403"/>
                      <a:pt x="30460" y="49308"/>
                    </a:cubicBezTo>
                    <a:cubicBezTo>
                      <a:pt x="30595" y="49185"/>
                      <a:pt x="30644" y="49031"/>
                      <a:pt x="30614" y="48825"/>
                    </a:cubicBezTo>
                    <a:lnTo>
                      <a:pt x="25422" y="23917"/>
                    </a:lnTo>
                    <a:cubicBezTo>
                      <a:pt x="25241" y="23051"/>
                      <a:pt x="25253" y="22158"/>
                      <a:pt x="25456" y="21295"/>
                    </a:cubicBezTo>
                    <a:lnTo>
                      <a:pt x="29917" y="2297"/>
                    </a:lnTo>
                    <a:lnTo>
                      <a:pt x="29318" y="2152"/>
                    </a:lnTo>
                    <a:lnTo>
                      <a:pt x="24857" y="21154"/>
                    </a:lnTo>
                    <a:cubicBezTo>
                      <a:pt x="24630" y="22102"/>
                      <a:pt x="24618" y="23088"/>
                      <a:pt x="24820" y="24043"/>
                    </a:cubicBezTo>
                    <a:lnTo>
                      <a:pt x="29981" y="48804"/>
                    </a:lnTo>
                    <a:lnTo>
                      <a:pt x="29981" y="48804"/>
                    </a:lnTo>
                    <a:lnTo>
                      <a:pt x="725" y="41939"/>
                    </a:lnTo>
                    <a:lnTo>
                      <a:pt x="16371" y="22056"/>
                    </a:lnTo>
                    <a:cubicBezTo>
                      <a:pt x="16967" y="21286"/>
                      <a:pt x="17393" y="20399"/>
                      <a:pt x="17624" y="19453"/>
                    </a:cubicBezTo>
                    <a:lnTo>
                      <a:pt x="22014" y="755"/>
                    </a:lnTo>
                    <a:lnTo>
                      <a:pt x="25628" y="1609"/>
                    </a:lnTo>
                    <a:lnTo>
                      <a:pt x="25772" y="1010"/>
                    </a:lnTo>
                    <a:lnTo>
                      <a:pt x="21851" y="86"/>
                    </a:lnTo>
                    <a:lnTo>
                      <a:pt x="214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44"/>
              <p:cNvSpPr/>
              <p:nvPr/>
            </p:nvSpPr>
            <p:spPr>
              <a:xfrm>
                <a:off x="786225" y="949825"/>
                <a:ext cx="431150" cy="195350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7814" extrusionOk="0">
                    <a:moveTo>
                      <a:pt x="2450" y="614"/>
                    </a:moveTo>
                    <a:cubicBezTo>
                      <a:pt x="2592" y="617"/>
                      <a:pt x="2736" y="632"/>
                      <a:pt x="2877" y="666"/>
                    </a:cubicBezTo>
                    <a:lnTo>
                      <a:pt x="15207" y="3561"/>
                    </a:lnTo>
                    <a:cubicBezTo>
                      <a:pt x="16039" y="3755"/>
                      <a:pt x="16632" y="4495"/>
                      <a:pt x="16632" y="5351"/>
                    </a:cubicBezTo>
                    <a:cubicBezTo>
                      <a:pt x="16632" y="5495"/>
                      <a:pt x="16613" y="5637"/>
                      <a:pt x="16576" y="5778"/>
                    </a:cubicBezTo>
                    <a:cubicBezTo>
                      <a:pt x="16378" y="6632"/>
                      <a:pt x="15629" y="7205"/>
                      <a:pt x="14811" y="7205"/>
                    </a:cubicBezTo>
                    <a:cubicBezTo>
                      <a:pt x="14694" y="7205"/>
                      <a:pt x="14576" y="7193"/>
                      <a:pt x="14458" y="7169"/>
                    </a:cubicBezTo>
                    <a:lnTo>
                      <a:pt x="14366" y="7150"/>
                    </a:lnTo>
                    <a:lnTo>
                      <a:pt x="2036" y="4252"/>
                    </a:lnTo>
                    <a:lnTo>
                      <a:pt x="2027" y="4252"/>
                    </a:lnTo>
                    <a:lnTo>
                      <a:pt x="1879" y="4215"/>
                    </a:lnTo>
                    <a:cubicBezTo>
                      <a:pt x="1124" y="3963"/>
                      <a:pt x="614" y="3257"/>
                      <a:pt x="614" y="2462"/>
                    </a:cubicBezTo>
                    <a:cubicBezTo>
                      <a:pt x="617" y="2318"/>
                      <a:pt x="633" y="2177"/>
                      <a:pt x="667" y="2038"/>
                    </a:cubicBezTo>
                    <a:cubicBezTo>
                      <a:pt x="860" y="1209"/>
                      <a:pt x="1597" y="623"/>
                      <a:pt x="2450" y="614"/>
                    </a:cubicBezTo>
                    <a:close/>
                    <a:moveTo>
                      <a:pt x="2446" y="1"/>
                    </a:moveTo>
                    <a:cubicBezTo>
                      <a:pt x="1333" y="1"/>
                      <a:pt x="325" y="767"/>
                      <a:pt x="62" y="1900"/>
                    </a:cubicBezTo>
                    <a:cubicBezTo>
                      <a:pt x="22" y="2084"/>
                      <a:pt x="0" y="2272"/>
                      <a:pt x="0" y="2462"/>
                    </a:cubicBezTo>
                    <a:cubicBezTo>
                      <a:pt x="0" y="3524"/>
                      <a:pt x="682" y="4470"/>
                      <a:pt x="1695" y="4802"/>
                    </a:cubicBezTo>
                    <a:lnTo>
                      <a:pt x="1901" y="4857"/>
                    </a:lnTo>
                    <a:lnTo>
                      <a:pt x="14200" y="7740"/>
                    </a:lnTo>
                    <a:lnTo>
                      <a:pt x="14298" y="7764"/>
                    </a:lnTo>
                    <a:cubicBezTo>
                      <a:pt x="14461" y="7798"/>
                      <a:pt x="14630" y="7813"/>
                      <a:pt x="14799" y="7813"/>
                    </a:cubicBezTo>
                    <a:cubicBezTo>
                      <a:pt x="15935" y="7813"/>
                      <a:pt x="16920" y="7031"/>
                      <a:pt x="17175" y="5925"/>
                    </a:cubicBezTo>
                    <a:cubicBezTo>
                      <a:pt x="17221" y="5738"/>
                      <a:pt x="17246" y="5545"/>
                      <a:pt x="17243" y="5351"/>
                    </a:cubicBezTo>
                    <a:cubicBezTo>
                      <a:pt x="17246" y="4209"/>
                      <a:pt x="16457" y="3214"/>
                      <a:pt x="15345" y="2959"/>
                    </a:cubicBezTo>
                    <a:lnTo>
                      <a:pt x="3012" y="67"/>
                    </a:lnTo>
                    <a:cubicBezTo>
                      <a:pt x="2823" y="22"/>
                      <a:pt x="2633" y="1"/>
                      <a:pt x="24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44"/>
              <p:cNvSpPr/>
              <p:nvPr/>
            </p:nvSpPr>
            <p:spPr>
              <a:xfrm>
                <a:off x="653825" y="1725650"/>
                <a:ext cx="353850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14154" h="3891" extrusionOk="0">
                    <a:moveTo>
                      <a:pt x="141" y="0"/>
                    </a:moveTo>
                    <a:lnTo>
                      <a:pt x="0" y="602"/>
                    </a:lnTo>
                    <a:lnTo>
                      <a:pt x="14013" y="3890"/>
                    </a:lnTo>
                    <a:lnTo>
                      <a:pt x="14154" y="3289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44"/>
              <p:cNvSpPr/>
              <p:nvPr/>
            </p:nvSpPr>
            <p:spPr>
              <a:xfrm>
                <a:off x="853550" y="1924700"/>
                <a:ext cx="125575" cy="11597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639" extrusionOk="0">
                    <a:moveTo>
                      <a:pt x="2478" y="620"/>
                    </a:moveTo>
                    <a:cubicBezTo>
                      <a:pt x="2610" y="620"/>
                      <a:pt x="2739" y="635"/>
                      <a:pt x="2864" y="666"/>
                    </a:cubicBezTo>
                    <a:cubicBezTo>
                      <a:pt x="3534" y="822"/>
                      <a:pt x="4043" y="1366"/>
                      <a:pt x="4157" y="2044"/>
                    </a:cubicBezTo>
                    <a:cubicBezTo>
                      <a:pt x="4267" y="2723"/>
                      <a:pt x="3960" y="3401"/>
                      <a:pt x="3374" y="3767"/>
                    </a:cubicBezTo>
                    <a:cubicBezTo>
                      <a:pt x="3100" y="3937"/>
                      <a:pt x="2790" y="4021"/>
                      <a:pt x="2480" y="4021"/>
                    </a:cubicBezTo>
                    <a:cubicBezTo>
                      <a:pt x="2131" y="4021"/>
                      <a:pt x="1782" y="3914"/>
                      <a:pt x="1486" y="3702"/>
                    </a:cubicBezTo>
                    <a:cubicBezTo>
                      <a:pt x="927" y="3300"/>
                      <a:pt x="666" y="2600"/>
                      <a:pt x="823" y="1931"/>
                    </a:cubicBezTo>
                    <a:cubicBezTo>
                      <a:pt x="1007" y="1166"/>
                      <a:pt x="1689" y="623"/>
                      <a:pt x="2478" y="620"/>
                    </a:cubicBezTo>
                    <a:close/>
                    <a:moveTo>
                      <a:pt x="2458" y="1"/>
                    </a:moveTo>
                    <a:cubicBezTo>
                      <a:pt x="1312" y="1"/>
                      <a:pt x="297" y="858"/>
                      <a:pt x="160" y="2053"/>
                    </a:cubicBezTo>
                    <a:cubicBezTo>
                      <a:pt x="0" y="3430"/>
                      <a:pt x="1076" y="4639"/>
                      <a:pt x="2462" y="4639"/>
                    </a:cubicBezTo>
                    <a:cubicBezTo>
                      <a:pt x="2467" y="4639"/>
                      <a:pt x="2472" y="4638"/>
                      <a:pt x="2478" y="4638"/>
                    </a:cubicBezTo>
                    <a:cubicBezTo>
                      <a:pt x="3552" y="4635"/>
                      <a:pt x="4489" y="3895"/>
                      <a:pt x="4734" y="2849"/>
                    </a:cubicBezTo>
                    <a:cubicBezTo>
                      <a:pt x="5023" y="1605"/>
                      <a:pt x="4252" y="356"/>
                      <a:pt x="3009" y="67"/>
                    </a:cubicBezTo>
                    <a:cubicBezTo>
                      <a:pt x="2824" y="22"/>
                      <a:pt x="2640" y="1"/>
                      <a:pt x="24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4"/>
              <p:cNvSpPr/>
              <p:nvPr/>
            </p:nvSpPr>
            <p:spPr>
              <a:xfrm>
                <a:off x="699475" y="1991100"/>
                <a:ext cx="122775" cy="115825"/>
              </a:xfrm>
              <a:custGeom>
                <a:avLst/>
                <a:gdLst/>
                <a:ahLst/>
                <a:cxnLst/>
                <a:rect l="l" t="t" r="r" b="b"/>
                <a:pathLst>
                  <a:path w="4911" h="4633" extrusionOk="0">
                    <a:moveTo>
                      <a:pt x="2423" y="619"/>
                    </a:moveTo>
                    <a:cubicBezTo>
                      <a:pt x="2428" y="619"/>
                      <a:pt x="2433" y="619"/>
                      <a:pt x="2439" y="619"/>
                    </a:cubicBezTo>
                    <a:cubicBezTo>
                      <a:pt x="2571" y="619"/>
                      <a:pt x="2700" y="635"/>
                      <a:pt x="2826" y="665"/>
                    </a:cubicBezTo>
                    <a:cubicBezTo>
                      <a:pt x="3268" y="764"/>
                      <a:pt x="3648" y="1040"/>
                      <a:pt x="3882" y="1424"/>
                    </a:cubicBezTo>
                    <a:cubicBezTo>
                      <a:pt x="4121" y="1807"/>
                      <a:pt x="4198" y="2268"/>
                      <a:pt x="4097" y="2707"/>
                    </a:cubicBezTo>
                    <a:cubicBezTo>
                      <a:pt x="3907" y="3486"/>
                      <a:pt x="3207" y="4017"/>
                      <a:pt x="2439" y="4017"/>
                    </a:cubicBezTo>
                    <a:cubicBezTo>
                      <a:pt x="2311" y="4017"/>
                      <a:pt x="2181" y="4003"/>
                      <a:pt x="2052" y="3972"/>
                    </a:cubicBezTo>
                    <a:cubicBezTo>
                      <a:pt x="1383" y="3815"/>
                      <a:pt x="876" y="3269"/>
                      <a:pt x="765" y="2593"/>
                    </a:cubicBezTo>
                    <a:cubicBezTo>
                      <a:pt x="655" y="1915"/>
                      <a:pt x="962" y="1239"/>
                      <a:pt x="1545" y="877"/>
                    </a:cubicBezTo>
                    <a:cubicBezTo>
                      <a:pt x="1808" y="708"/>
                      <a:pt x="2112" y="619"/>
                      <a:pt x="2423" y="619"/>
                    </a:cubicBezTo>
                    <a:close/>
                    <a:moveTo>
                      <a:pt x="2441" y="1"/>
                    </a:moveTo>
                    <a:cubicBezTo>
                      <a:pt x="2018" y="1"/>
                      <a:pt x="1593" y="116"/>
                      <a:pt x="1217" y="349"/>
                    </a:cubicBezTo>
                    <a:cubicBezTo>
                      <a:pt x="422" y="843"/>
                      <a:pt x="1" y="1768"/>
                      <a:pt x="151" y="2692"/>
                    </a:cubicBezTo>
                    <a:cubicBezTo>
                      <a:pt x="302" y="3619"/>
                      <a:pt x="996" y="4362"/>
                      <a:pt x="1908" y="4577"/>
                    </a:cubicBezTo>
                    <a:cubicBezTo>
                      <a:pt x="2083" y="4614"/>
                      <a:pt x="2258" y="4632"/>
                      <a:pt x="2436" y="4632"/>
                    </a:cubicBezTo>
                    <a:cubicBezTo>
                      <a:pt x="3510" y="4629"/>
                      <a:pt x="4444" y="3892"/>
                      <a:pt x="4695" y="2848"/>
                    </a:cubicBezTo>
                    <a:cubicBezTo>
                      <a:pt x="4910" y="1936"/>
                      <a:pt x="4554" y="985"/>
                      <a:pt x="3793" y="435"/>
                    </a:cubicBezTo>
                    <a:cubicBezTo>
                      <a:pt x="3390" y="146"/>
                      <a:pt x="2916" y="1"/>
                      <a:pt x="24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6" name="Google Shape;1586;p44"/>
            <p:cNvGrpSpPr/>
            <p:nvPr/>
          </p:nvGrpSpPr>
          <p:grpSpPr>
            <a:xfrm>
              <a:off x="7303769" y="3431705"/>
              <a:ext cx="232185" cy="232108"/>
              <a:chOff x="2909075" y="5346425"/>
              <a:chExt cx="129200" cy="129150"/>
            </a:xfrm>
          </p:grpSpPr>
          <p:sp>
            <p:nvSpPr>
              <p:cNvPr id="1587" name="Google Shape;1587;p44"/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4"/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9" name="Google Shape;1589;p44"/>
            <p:cNvGrpSpPr/>
            <p:nvPr/>
          </p:nvGrpSpPr>
          <p:grpSpPr>
            <a:xfrm>
              <a:off x="8302723" y="4223640"/>
              <a:ext cx="135487" cy="135551"/>
              <a:chOff x="3440975" y="957025"/>
              <a:chExt cx="158150" cy="158225"/>
            </a:xfrm>
          </p:grpSpPr>
          <p:sp>
            <p:nvSpPr>
              <p:cNvPr id="1590" name="Google Shape;1590;p44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4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1" name="Google Shape;1601;p44"/>
            <p:cNvGrpSpPr/>
            <p:nvPr/>
          </p:nvGrpSpPr>
          <p:grpSpPr>
            <a:xfrm>
              <a:off x="7968786" y="2776336"/>
              <a:ext cx="151208" cy="151143"/>
              <a:chOff x="4917425" y="1708800"/>
              <a:chExt cx="176500" cy="176425"/>
            </a:xfrm>
          </p:grpSpPr>
          <p:sp>
            <p:nvSpPr>
              <p:cNvPr id="1602" name="Google Shape;1602;p44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4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4" name="Google Shape;1604;p44"/>
          <p:cNvGrpSpPr/>
          <p:nvPr/>
        </p:nvGrpSpPr>
        <p:grpSpPr>
          <a:xfrm>
            <a:off x="454141" y="1160406"/>
            <a:ext cx="151143" cy="151100"/>
            <a:chOff x="3180100" y="535400"/>
            <a:chExt cx="176425" cy="176375"/>
          </a:xfrm>
        </p:grpSpPr>
        <p:sp>
          <p:nvSpPr>
            <p:cNvPr id="1605" name="Google Shape;1605;p44"/>
            <p:cNvSpPr/>
            <p:nvPr/>
          </p:nvSpPr>
          <p:spPr>
            <a:xfrm>
              <a:off x="3189250" y="544475"/>
              <a:ext cx="158150" cy="158225"/>
            </a:xfrm>
            <a:custGeom>
              <a:avLst/>
              <a:gdLst/>
              <a:ahLst/>
              <a:cxnLst/>
              <a:rect l="l" t="t" r="r" b="b"/>
              <a:pathLst>
                <a:path w="6326" h="6329" extrusionOk="0">
                  <a:moveTo>
                    <a:pt x="2069" y="1"/>
                  </a:moveTo>
                  <a:lnTo>
                    <a:pt x="2069" y="2070"/>
                  </a:lnTo>
                  <a:lnTo>
                    <a:pt x="0" y="2070"/>
                  </a:lnTo>
                  <a:lnTo>
                    <a:pt x="0" y="4259"/>
                  </a:lnTo>
                  <a:lnTo>
                    <a:pt x="2069" y="4259"/>
                  </a:lnTo>
                  <a:lnTo>
                    <a:pt x="2069" y="6328"/>
                  </a:lnTo>
                  <a:lnTo>
                    <a:pt x="4259" y="6328"/>
                  </a:lnTo>
                  <a:lnTo>
                    <a:pt x="4259" y="4259"/>
                  </a:lnTo>
                  <a:lnTo>
                    <a:pt x="6325" y="4259"/>
                  </a:lnTo>
                  <a:lnTo>
                    <a:pt x="6325" y="2070"/>
                  </a:lnTo>
                  <a:lnTo>
                    <a:pt x="4259" y="2070"/>
                  </a:lnTo>
                  <a:lnTo>
                    <a:pt x="4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4"/>
            <p:cNvSpPr/>
            <p:nvPr/>
          </p:nvSpPr>
          <p:spPr>
            <a:xfrm>
              <a:off x="3180100" y="535400"/>
              <a:ext cx="176425" cy="176375"/>
            </a:xfrm>
            <a:custGeom>
              <a:avLst/>
              <a:gdLst/>
              <a:ahLst/>
              <a:cxnLst/>
              <a:rect l="l" t="t" r="r" b="b"/>
              <a:pathLst>
                <a:path w="7057" h="7055" extrusionOk="0">
                  <a:moveTo>
                    <a:pt x="4259" y="731"/>
                  </a:moveTo>
                  <a:lnTo>
                    <a:pt x="4259" y="2800"/>
                  </a:lnTo>
                  <a:lnTo>
                    <a:pt x="6326" y="2800"/>
                  </a:lnTo>
                  <a:lnTo>
                    <a:pt x="6326" y="4257"/>
                  </a:lnTo>
                  <a:lnTo>
                    <a:pt x="4259" y="4257"/>
                  </a:lnTo>
                  <a:lnTo>
                    <a:pt x="4259" y="6324"/>
                  </a:lnTo>
                  <a:lnTo>
                    <a:pt x="2798" y="6324"/>
                  </a:lnTo>
                  <a:lnTo>
                    <a:pt x="2798" y="4257"/>
                  </a:lnTo>
                  <a:lnTo>
                    <a:pt x="731" y="4257"/>
                  </a:lnTo>
                  <a:lnTo>
                    <a:pt x="731" y="2800"/>
                  </a:lnTo>
                  <a:lnTo>
                    <a:pt x="2798" y="2800"/>
                  </a:lnTo>
                  <a:lnTo>
                    <a:pt x="2798" y="731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88"/>
                  </a:lnTo>
                  <a:lnTo>
                    <a:pt x="2070" y="4988"/>
                  </a:lnTo>
                  <a:lnTo>
                    <a:pt x="2070" y="7054"/>
                  </a:lnTo>
                  <a:lnTo>
                    <a:pt x="4988" y="7054"/>
                  </a:lnTo>
                  <a:lnTo>
                    <a:pt x="4990" y="4988"/>
                  </a:lnTo>
                  <a:lnTo>
                    <a:pt x="7057" y="4988"/>
                  </a:lnTo>
                  <a:lnTo>
                    <a:pt x="7057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44"/>
          <p:cNvGrpSpPr/>
          <p:nvPr/>
        </p:nvGrpSpPr>
        <p:grpSpPr>
          <a:xfrm>
            <a:off x="677632" y="1521613"/>
            <a:ext cx="135487" cy="135551"/>
            <a:chOff x="3440975" y="957025"/>
            <a:chExt cx="158150" cy="158225"/>
          </a:xfrm>
        </p:grpSpPr>
        <p:sp>
          <p:nvSpPr>
            <p:cNvPr id="1608" name="Google Shape;1608;p44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4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44"/>
          <p:cNvGrpSpPr/>
          <p:nvPr/>
        </p:nvGrpSpPr>
        <p:grpSpPr>
          <a:xfrm rot="10800000">
            <a:off x="7989332" y="598796"/>
            <a:ext cx="135487" cy="135551"/>
            <a:chOff x="3440975" y="957025"/>
            <a:chExt cx="158150" cy="158225"/>
          </a:xfrm>
        </p:grpSpPr>
        <p:sp>
          <p:nvSpPr>
            <p:cNvPr id="1611" name="Google Shape;1611;p44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4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3" name="Google Shape;1613;p44"/>
          <p:cNvGrpSpPr/>
          <p:nvPr/>
        </p:nvGrpSpPr>
        <p:grpSpPr>
          <a:xfrm>
            <a:off x="8254369" y="844380"/>
            <a:ext cx="232185" cy="232108"/>
            <a:chOff x="2909075" y="5346425"/>
            <a:chExt cx="129200" cy="129150"/>
          </a:xfrm>
        </p:grpSpPr>
        <p:sp>
          <p:nvSpPr>
            <p:cNvPr id="1614" name="Google Shape;1614;p44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4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4057;p67">
            <a:extLst>
              <a:ext uri="{FF2B5EF4-FFF2-40B4-BE49-F238E27FC236}">
                <a16:creationId xmlns:a16="http://schemas.microsoft.com/office/drawing/2014/main" id="{EE305660-28E7-2BB8-4C4A-19DA4BB171C1}"/>
              </a:ext>
            </a:extLst>
          </p:cNvPr>
          <p:cNvGrpSpPr/>
          <p:nvPr/>
        </p:nvGrpSpPr>
        <p:grpSpPr>
          <a:xfrm>
            <a:off x="1008621" y="574496"/>
            <a:ext cx="836723" cy="1386045"/>
            <a:chOff x="3672525" y="759775"/>
            <a:chExt cx="875875" cy="1450900"/>
          </a:xfrm>
        </p:grpSpPr>
        <p:sp>
          <p:nvSpPr>
            <p:cNvPr id="7" name="Google Shape;4058;p67">
              <a:extLst>
                <a:ext uri="{FF2B5EF4-FFF2-40B4-BE49-F238E27FC236}">
                  <a16:creationId xmlns:a16="http://schemas.microsoft.com/office/drawing/2014/main" id="{95FBDA45-247F-083E-F81D-43A1B34256A3}"/>
                </a:ext>
              </a:extLst>
            </p:cNvPr>
            <p:cNvSpPr/>
            <p:nvPr/>
          </p:nvSpPr>
          <p:spPr>
            <a:xfrm>
              <a:off x="4458500" y="2100750"/>
              <a:ext cx="81450" cy="95975"/>
            </a:xfrm>
            <a:custGeom>
              <a:avLst/>
              <a:gdLst/>
              <a:ahLst/>
              <a:cxnLst/>
              <a:rect l="l" t="t" r="r" b="b"/>
              <a:pathLst>
                <a:path w="3258" h="3839" extrusionOk="0">
                  <a:moveTo>
                    <a:pt x="3212" y="0"/>
                  </a:moveTo>
                  <a:lnTo>
                    <a:pt x="0" y="1806"/>
                  </a:lnTo>
                  <a:lnTo>
                    <a:pt x="3258" y="3838"/>
                  </a:lnTo>
                  <a:lnTo>
                    <a:pt x="32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59;p67">
              <a:extLst>
                <a:ext uri="{FF2B5EF4-FFF2-40B4-BE49-F238E27FC236}">
                  <a16:creationId xmlns:a16="http://schemas.microsoft.com/office/drawing/2014/main" id="{8CD2668B-6057-DBE6-359B-BE34FA79DFC5}"/>
                </a:ext>
              </a:extLst>
            </p:cNvPr>
            <p:cNvSpPr/>
            <p:nvPr/>
          </p:nvSpPr>
          <p:spPr>
            <a:xfrm>
              <a:off x="3796700" y="972075"/>
              <a:ext cx="178950" cy="122675"/>
            </a:xfrm>
            <a:custGeom>
              <a:avLst/>
              <a:gdLst/>
              <a:ahLst/>
              <a:cxnLst/>
              <a:rect l="l" t="t" r="r" b="b"/>
              <a:pathLst>
                <a:path w="7158" h="4907" extrusionOk="0">
                  <a:moveTo>
                    <a:pt x="6436" y="0"/>
                  </a:moveTo>
                  <a:lnTo>
                    <a:pt x="1" y="3623"/>
                  </a:lnTo>
                  <a:lnTo>
                    <a:pt x="713" y="4906"/>
                  </a:lnTo>
                  <a:lnTo>
                    <a:pt x="7158" y="1284"/>
                  </a:lnTo>
                  <a:lnTo>
                    <a:pt x="64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60;p67">
              <a:extLst>
                <a:ext uri="{FF2B5EF4-FFF2-40B4-BE49-F238E27FC236}">
                  <a16:creationId xmlns:a16="http://schemas.microsoft.com/office/drawing/2014/main" id="{0C1A94CD-F6D7-CF26-A310-749FDE2FF9D0}"/>
                </a:ext>
              </a:extLst>
            </p:cNvPr>
            <p:cNvSpPr/>
            <p:nvPr/>
          </p:nvSpPr>
          <p:spPr>
            <a:xfrm>
              <a:off x="3814525" y="1004150"/>
              <a:ext cx="179150" cy="122600"/>
            </a:xfrm>
            <a:custGeom>
              <a:avLst/>
              <a:gdLst/>
              <a:ahLst/>
              <a:cxnLst/>
              <a:rect l="l" t="t" r="r" b="b"/>
              <a:pathLst>
                <a:path w="7166" h="4904" extrusionOk="0">
                  <a:moveTo>
                    <a:pt x="6445" y="1"/>
                  </a:moveTo>
                  <a:lnTo>
                    <a:pt x="0" y="3623"/>
                  </a:lnTo>
                  <a:lnTo>
                    <a:pt x="722" y="4904"/>
                  </a:lnTo>
                  <a:lnTo>
                    <a:pt x="731" y="4904"/>
                  </a:lnTo>
                  <a:lnTo>
                    <a:pt x="3942" y="3092"/>
                  </a:lnTo>
                  <a:lnTo>
                    <a:pt x="7166" y="1281"/>
                  </a:lnTo>
                  <a:lnTo>
                    <a:pt x="64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61;p67">
              <a:extLst>
                <a:ext uri="{FF2B5EF4-FFF2-40B4-BE49-F238E27FC236}">
                  <a16:creationId xmlns:a16="http://schemas.microsoft.com/office/drawing/2014/main" id="{F98AB189-738A-F262-6073-61093BD63F22}"/>
                </a:ext>
              </a:extLst>
            </p:cNvPr>
            <p:cNvSpPr/>
            <p:nvPr/>
          </p:nvSpPr>
          <p:spPr>
            <a:xfrm>
              <a:off x="3778525" y="940225"/>
              <a:ext cx="179075" cy="122425"/>
            </a:xfrm>
            <a:custGeom>
              <a:avLst/>
              <a:gdLst/>
              <a:ahLst/>
              <a:cxnLst/>
              <a:rect l="l" t="t" r="r" b="b"/>
              <a:pathLst>
                <a:path w="7163" h="4897" extrusionOk="0">
                  <a:moveTo>
                    <a:pt x="6442" y="0"/>
                  </a:moveTo>
                  <a:lnTo>
                    <a:pt x="0" y="3617"/>
                  </a:lnTo>
                  <a:lnTo>
                    <a:pt x="728" y="4897"/>
                  </a:lnTo>
                  <a:lnTo>
                    <a:pt x="7163" y="1274"/>
                  </a:lnTo>
                  <a:lnTo>
                    <a:pt x="64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62;p67">
              <a:extLst>
                <a:ext uri="{FF2B5EF4-FFF2-40B4-BE49-F238E27FC236}">
                  <a16:creationId xmlns:a16="http://schemas.microsoft.com/office/drawing/2014/main" id="{D9269054-DD6D-BC40-FA9A-474A59F2AD40}"/>
                </a:ext>
              </a:extLst>
            </p:cNvPr>
            <p:cNvSpPr/>
            <p:nvPr/>
          </p:nvSpPr>
          <p:spPr>
            <a:xfrm>
              <a:off x="4376825" y="2004725"/>
              <a:ext cx="162200" cy="141175"/>
            </a:xfrm>
            <a:custGeom>
              <a:avLst/>
              <a:gdLst/>
              <a:ahLst/>
              <a:cxnLst/>
              <a:rect l="l" t="t" r="r" b="b"/>
              <a:pathLst>
                <a:path w="6488" h="5647" extrusionOk="0">
                  <a:moveTo>
                    <a:pt x="6445" y="1"/>
                  </a:moveTo>
                  <a:lnTo>
                    <a:pt x="3230" y="1809"/>
                  </a:lnTo>
                  <a:lnTo>
                    <a:pt x="0" y="3620"/>
                  </a:lnTo>
                  <a:lnTo>
                    <a:pt x="3267" y="5647"/>
                  </a:lnTo>
                  <a:lnTo>
                    <a:pt x="6479" y="3841"/>
                  </a:lnTo>
                  <a:lnTo>
                    <a:pt x="6488" y="3841"/>
                  </a:lnTo>
                  <a:lnTo>
                    <a:pt x="6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063;p67">
              <a:extLst>
                <a:ext uri="{FF2B5EF4-FFF2-40B4-BE49-F238E27FC236}">
                  <a16:creationId xmlns:a16="http://schemas.microsoft.com/office/drawing/2014/main" id="{EA705786-D07C-338B-5BFB-76ABB12478D9}"/>
                </a:ext>
              </a:extLst>
            </p:cNvPr>
            <p:cNvSpPr/>
            <p:nvPr/>
          </p:nvSpPr>
          <p:spPr>
            <a:xfrm>
              <a:off x="3683100" y="770200"/>
              <a:ext cx="256475" cy="260450"/>
            </a:xfrm>
            <a:custGeom>
              <a:avLst/>
              <a:gdLst/>
              <a:ahLst/>
              <a:cxnLst/>
              <a:rect l="l" t="t" r="r" b="b"/>
              <a:pathLst>
                <a:path w="10259" h="10418" extrusionOk="0">
                  <a:moveTo>
                    <a:pt x="6436" y="1"/>
                  </a:moveTo>
                  <a:lnTo>
                    <a:pt x="1" y="3617"/>
                  </a:lnTo>
                  <a:lnTo>
                    <a:pt x="3817" y="10418"/>
                  </a:lnTo>
                  <a:lnTo>
                    <a:pt x="10259" y="6801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64;p67">
              <a:extLst>
                <a:ext uri="{FF2B5EF4-FFF2-40B4-BE49-F238E27FC236}">
                  <a16:creationId xmlns:a16="http://schemas.microsoft.com/office/drawing/2014/main" id="{D8CC3301-0BD5-7F03-D2CD-D965334EFDBF}"/>
                </a:ext>
              </a:extLst>
            </p:cNvPr>
            <p:cNvSpPr/>
            <p:nvPr/>
          </p:nvSpPr>
          <p:spPr>
            <a:xfrm>
              <a:off x="3913075" y="1036150"/>
              <a:ext cx="624875" cy="1013800"/>
            </a:xfrm>
            <a:custGeom>
              <a:avLst/>
              <a:gdLst/>
              <a:ahLst/>
              <a:cxnLst/>
              <a:rect l="l" t="t" r="r" b="b"/>
              <a:pathLst>
                <a:path w="24995" h="40552" extrusionOk="0">
                  <a:moveTo>
                    <a:pt x="3224" y="1"/>
                  </a:moveTo>
                  <a:lnTo>
                    <a:pt x="0" y="1812"/>
                  </a:lnTo>
                  <a:lnTo>
                    <a:pt x="172" y="2119"/>
                  </a:lnTo>
                  <a:lnTo>
                    <a:pt x="21780" y="40552"/>
                  </a:lnTo>
                  <a:lnTo>
                    <a:pt x="24995" y="38744"/>
                  </a:lnTo>
                  <a:lnTo>
                    <a:pt x="3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065;p67">
              <a:extLst>
                <a:ext uri="{FF2B5EF4-FFF2-40B4-BE49-F238E27FC236}">
                  <a16:creationId xmlns:a16="http://schemas.microsoft.com/office/drawing/2014/main" id="{03093914-1794-6000-5A43-13108D45E312}"/>
                </a:ext>
              </a:extLst>
            </p:cNvPr>
            <p:cNvSpPr/>
            <p:nvPr/>
          </p:nvSpPr>
          <p:spPr>
            <a:xfrm>
              <a:off x="3832775" y="1081450"/>
              <a:ext cx="624825" cy="1013800"/>
            </a:xfrm>
            <a:custGeom>
              <a:avLst/>
              <a:gdLst/>
              <a:ahLst/>
              <a:cxnLst/>
              <a:rect l="l" t="t" r="r" b="b"/>
              <a:pathLst>
                <a:path w="24993" h="40552" extrusionOk="0">
                  <a:moveTo>
                    <a:pt x="3212" y="0"/>
                  </a:moveTo>
                  <a:lnTo>
                    <a:pt x="1" y="1812"/>
                  </a:lnTo>
                  <a:lnTo>
                    <a:pt x="21762" y="40551"/>
                  </a:lnTo>
                  <a:lnTo>
                    <a:pt x="24992" y="38740"/>
                  </a:lnTo>
                  <a:lnTo>
                    <a:pt x="3384" y="307"/>
                  </a:lnTo>
                  <a:lnTo>
                    <a:pt x="32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66;p67">
              <a:extLst>
                <a:ext uri="{FF2B5EF4-FFF2-40B4-BE49-F238E27FC236}">
                  <a16:creationId xmlns:a16="http://schemas.microsoft.com/office/drawing/2014/main" id="{EBB59412-AE64-92C1-9DF9-2ACB06BAD934}"/>
                </a:ext>
              </a:extLst>
            </p:cNvPr>
            <p:cNvSpPr/>
            <p:nvPr/>
          </p:nvSpPr>
          <p:spPr>
            <a:xfrm>
              <a:off x="3672525" y="759775"/>
              <a:ext cx="875875" cy="1345900"/>
            </a:xfrm>
            <a:custGeom>
              <a:avLst/>
              <a:gdLst/>
              <a:ahLst/>
              <a:cxnLst/>
              <a:rect l="l" t="t" r="r" b="b"/>
              <a:pathLst>
                <a:path w="35035" h="53836" extrusionOk="0">
                  <a:moveTo>
                    <a:pt x="6973" y="0"/>
                  </a:moveTo>
                  <a:lnTo>
                    <a:pt x="0" y="3918"/>
                  </a:lnTo>
                  <a:lnTo>
                    <a:pt x="6135" y="14829"/>
                  </a:lnTo>
                  <a:lnTo>
                    <a:pt x="6672" y="14525"/>
                  </a:lnTo>
                  <a:lnTo>
                    <a:pt x="842" y="4154"/>
                  </a:lnTo>
                  <a:lnTo>
                    <a:pt x="6739" y="838"/>
                  </a:lnTo>
                  <a:lnTo>
                    <a:pt x="34199" y="49679"/>
                  </a:lnTo>
                  <a:lnTo>
                    <a:pt x="28292" y="53001"/>
                  </a:lnTo>
                  <a:lnTo>
                    <a:pt x="6675" y="14525"/>
                  </a:lnTo>
                  <a:lnTo>
                    <a:pt x="6141" y="14829"/>
                  </a:lnTo>
                  <a:lnTo>
                    <a:pt x="27905" y="53572"/>
                  </a:lnTo>
                  <a:lnTo>
                    <a:pt x="28056" y="53836"/>
                  </a:lnTo>
                  <a:lnTo>
                    <a:pt x="35034" y="49912"/>
                  </a:lnTo>
                  <a:lnTo>
                    <a:pt x="69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067;p67">
              <a:extLst>
                <a:ext uri="{FF2B5EF4-FFF2-40B4-BE49-F238E27FC236}">
                  <a16:creationId xmlns:a16="http://schemas.microsoft.com/office/drawing/2014/main" id="{90127D51-8AE9-16C7-DB41-489052579AD3}"/>
                </a:ext>
              </a:extLst>
            </p:cNvPr>
            <p:cNvSpPr/>
            <p:nvPr/>
          </p:nvSpPr>
          <p:spPr>
            <a:xfrm>
              <a:off x="4372825" y="2088700"/>
              <a:ext cx="174950" cy="121975"/>
            </a:xfrm>
            <a:custGeom>
              <a:avLst/>
              <a:gdLst/>
              <a:ahLst/>
              <a:cxnLst/>
              <a:rect l="l" t="t" r="r" b="b"/>
              <a:pathLst>
                <a:path w="6998" h="4879" extrusionOk="0">
                  <a:moveTo>
                    <a:pt x="323" y="0"/>
                  </a:moveTo>
                  <a:lnTo>
                    <a:pt x="1" y="522"/>
                  </a:lnTo>
                  <a:lnTo>
                    <a:pt x="6998" y="4879"/>
                  </a:lnTo>
                  <a:lnTo>
                    <a:pt x="6998" y="4879"/>
                  </a:lnTo>
                  <a:lnTo>
                    <a:pt x="6952" y="479"/>
                  </a:lnTo>
                  <a:lnTo>
                    <a:pt x="6332" y="489"/>
                  </a:lnTo>
                  <a:lnTo>
                    <a:pt x="6371" y="3761"/>
                  </a:lnTo>
                  <a:lnTo>
                    <a:pt x="6371" y="3761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068;p67">
              <a:extLst>
                <a:ext uri="{FF2B5EF4-FFF2-40B4-BE49-F238E27FC236}">
                  <a16:creationId xmlns:a16="http://schemas.microsoft.com/office/drawing/2014/main" id="{A1A39E7F-A0E6-32A6-554A-EF4A6A941D44}"/>
                </a:ext>
              </a:extLst>
            </p:cNvPr>
            <p:cNvSpPr/>
            <p:nvPr/>
          </p:nvSpPr>
          <p:spPr>
            <a:xfrm>
              <a:off x="4529250" y="2008025"/>
              <a:ext cx="16375" cy="96275"/>
            </a:xfrm>
            <a:custGeom>
              <a:avLst/>
              <a:gdLst/>
              <a:ahLst/>
              <a:cxnLst/>
              <a:rect l="l" t="t" r="r" b="b"/>
              <a:pathLst>
                <a:path w="655" h="3851" extrusionOk="0">
                  <a:moveTo>
                    <a:pt x="615" y="1"/>
                  </a:moveTo>
                  <a:lnTo>
                    <a:pt x="1" y="7"/>
                  </a:lnTo>
                  <a:lnTo>
                    <a:pt x="41" y="3851"/>
                  </a:lnTo>
                  <a:lnTo>
                    <a:pt x="655" y="3841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69;p67">
              <a:extLst>
                <a:ext uri="{FF2B5EF4-FFF2-40B4-BE49-F238E27FC236}">
                  <a16:creationId xmlns:a16="http://schemas.microsoft.com/office/drawing/2014/main" id="{228ED81F-6885-81AF-7FB5-5766CE7555CB}"/>
                </a:ext>
              </a:extLst>
            </p:cNvPr>
            <p:cNvSpPr/>
            <p:nvPr/>
          </p:nvSpPr>
          <p:spPr>
            <a:xfrm>
              <a:off x="3775900" y="935925"/>
              <a:ext cx="168675" cy="103800"/>
            </a:xfrm>
            <a:custGeom>
              <a:avLst/>
              <a:gdLst/>
              <a:ahLst/>
              <a:cxnLst/>
              <a:rect l="l" t="t" r="r" b="b"/>
              <a:pathLst>
                <a:path w="6747" h="4152" extrusionOk="0">
                  <a:moveTo>
                    <a:pt x="6445" y="0"/>
                  </a:moveTo>
                  <a:lnTo>
                    <a:pt x="1" y="3614"/>
                  </a:lnTo>
                  <a:lnTo>
                    <a:pt x="305" y="4151"/>
                  </a:lnTo>
                  <a:lnTo>
                    <a:pt x="6746" y="537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70;p67">
              <a:extLst>
                <a:ext uri="{FF2B5EF4-FFF2-40B4-BE49-F238E27FC236}">
                  <a16:creationId xmlns:a16="http://schemas.microsoft.com/office/drawing/2014/main" id="{45EB3E34-BB39-6AC2-4AAB-78CAB4B6011C}"/>
                </a:ext>
              </a:extLst>
            </p:cNvPr>
            <p:cNvSpPr/>
            <p:nvPr/>
          </p:nvSpPr>
          <p:spPr>
            <a:xfrm>
              <a:off x="3792950" y="965400"/>
              <a:ext cx="168425" cy="104950"/>
            </a:xfrm>
            <a:custGeom>
              <a:avLst/>
              <a:gdLst/>
              <a:ahLst/>
              <a:cxnLst/>
              <a:rect l="l" t="t" r="r" b="b"/>
              <a:pathLst>
                <a:path w="6737" h="4198" extrusionOk="0">
                  <a:moveTo>
                    <a:pt x="6436" y="0"/>
                  </a:moveTo>
                  <a:lnTo>
                    <a:pt x="0" y="3623"/>
                  </a:lnTo>
                  <a:lnTo>
                    <a:pt x="145" y="3887"/>
                  </a:lnTo>
                  <a:lnTo>
                    <a:pt x="151" y="4197"/>
                  </a:lnTo>
                  <a:lnTo>
                    <a:pt x="231" y="4197"/>
                  </a:lnTo>
                  <a:lnTo>
                    <a:pt x="6736" y="537"/>
                  </a:lnTo>
                  <a:lnTo>
                    <a:pt x="6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071;p67">
              <a:extLst>
                <a:ext uri="{FF2B5EF4-FFF2-40B4-BE49-F238E27FC236}">
                  <a16:creationId xmlns:a16="http://schemas.microsoft.com/office/drawing/2014/main" id="{A3B00DFE-EDE7-7A75-0CAD-0C4033F419FF}"/>
                </a:ext>
              </a:extLst>
            </p:cNvPr>
            <p:cNvSpPr/>
            <p:nvPr/>
          </p:nvSpPr>
          <p:spPr>
            <a:xfrm>
              <a:off x="3811975" y="999925"/>
              <a:ext cx="168675" cy="103950"/>
            </a:xfrm>
            <a:custGeom>
              <a:avLst/>
              <a:gdLst/>
              <a:ahLst/>
              <a:cxnLst/>
              <a:rect l="l" t="t" r="r" b="b"/>
              <a:pathLst>
                <a:path w="6747" h="4158" extrusionOk="0">
                  <a:moveTo>
                    <a:pt x="6445" y="1"/>
                  </a:moveTo>
                  <a:lnTo>
                    <a:pt x="1" y="3617"/>
                  </a:lnTo>
                  <a:lnTo>
                    <a:pt x="302" y="4158"/>
                  </a:lnTo>
                  <a:lnTo>
                    <a:pt x="6746" y="538"/>
                  </a:lnTo>
                  <a:lnTo>
                    <a:pt x="64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72;p67">
              <a:extLst>
                <a:ext uri="{FF2B5EF4-FFF2-40B4-BE49-F238E27FC236}">
                  <a16:creationId xmlns:a16="http://schemas.microsoft.com/office/drawing/2014/main" id="{2118EF2F-4F3A-C53F-E2DA-5E49A66F8B17}"/>
                </a:ext>
              </a:extLst>
            </p:cNvPr>
            <p:cNvSpPr/>
            <p:nvPr/>
          </p:nvSpPr>
          <p:spPr>
            <a:xfrm>
              <a:off x="3828950" y="1029475"/>
              <a:ext cx="168500" cy="104950"/>
            </a:xfrm>
            <a:custGeom>
              <a:avLst/>
              <a:gdLst/>
              <a:ahLst/>
              <a:cxnLst/>
              <a:rect l="l" t="t" r="r" b="b"/>
              <a:pathLst>
                <a:path w="6740" h="4198" extrusionOk="0">
                  <a:moveTo>
                    <a:pt x="6435" y="1"/>
                  </a:moveTo>
                  <a:lnTo>
                    <a:pt x="0" y="3624"/>
                  </a:lnTo>
                  <a:lnTo>
                    <a:pt x="148" y="3884"/>
                  </a:lnTo>
                  <a:lnTo>
                    <a:pt x="154" y="4198"/>
                  </a:lnTo>
                  <a:lnTo>
                    <a:pt x="234" y="4198"/>
                  </a:lnTo>
                  <a:lnTo>
                    <a:pt x="6739" y="538"/>
                  </a:lnTo>
                  <a:lnTo>
                    <a:pt x="6435" y="1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73;p67">
              <a:extLst>
                <a:ext uri="{FF2B5EF4-FFF2-40B4-BE49-F238E27FC236}">
                  <a16:creationId xmlns:a16="http://schemas.microsoft.com/office/drawing/2014/main" id="{546ABF0A-C7F2-6392-0C44-9A5E6AE79BC4}"/>
                </a:ext>
              </a:extLst>
            </p:cNvPr>
            <p:cNvSpPr/>
            <p:nvPr/>
          </p:nvSpPr>
          <p:spPr>
            <a:xfrm>
              <a:off x="3903117" y="1072725"/>
              <a:ext cx="561721" cy="984056"/>
            </a:xfrm>
            <a:custGeom>
              <a:avLst/>
              <a:gdLst/>
              <a:ahLst/>
              <a:cxnLst/>
              <a:rect l="l" t="t" r="r" b="b"/>
              <a:pathLst>
                <a:path w="22115" h="38750" extrusionOk="0">
                  <a:moveTo>
                    <a:pt x="538" y="0"/>
                  </a:moveTo>
                  <a:lnTo>
                    <a:pt x="0" y="301"/>
                  </a:lnTo>
                  <a:lnTo>
                    <a:pt x="21578" y="38749"/>
                  </a:lnTo>
                  <a:lnTo>
                    <a:pt x="22115" y="38448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074;p67">
              <a:extLst>
                <a:ext uri="{FF2B5EF4-FFF2-40B4-BE49-F238E27FC236}">
                  <a16:creationId xmlns:a16="http://schemas.microsoft.com/office/drawing/2014/main" id="{3CC1DC5F-65A1-092A-49E9-4B74583ED496}"/>
                </a:ext>
              </a:extLst>
            </p:cNvPr>
            <p:cNvSpPr/>
            <p:nvPr/>
          </p:nvSpPr>
          <p:spPr>
            <a:xfrm>
              <a:off x="4454650" y="2093075"/>
              <a:ext cx="88000" cy="59500"/>
            </a:xfrm>
            <a:custGeom>
              <a:avLst/>
              <a:gdLst/>
              <a:ahLst/>
              <a:cxnLst/>
              <a:rect l="l" t="t" r="r" b="b"/>
              <a:pathLst>
                <a:path w="3520" h="2380" extrusionOk="0">
                  <a:moveTo>
                    <a:pt x="3289" y="0"/>
                  </a:moveTo>
                  <a:lnTo>
                    <a:pt x="1" y="1843"/>
                  </a:lnTo>
                  <a:lnTo>
                    <a:pt x="305" y="2380"/>
                  </a:lnTo>
                  <a:lnTo>
                    <a:pt x="3519" y="578"/>
                  </a:lnTo>
                  <a:lnTo>
                    <a:pt x="3372" y="314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4075;p67">
            <a:extLst>
              <a:ext uri="{FF2B5EF4-FFF2-40B4-BE49-F238E27FC236}">
                <a16:creationId xmlns:a16="http://schemas.microsoft.com/office/drawing/2014/main" id="{9046A815-63ED-2CF9-F1B4-D3D94DDD3F14}"/>
              </a:ext>
            </a:extLst>
          </p:cNvPr>
          <p:cNvGrpSpPr/>
          <p:nvPr/>
        </p:nvGrpSpPr>
        <p:grpSpPr>
          <a:xfrm>
            <a:off x="6403104" y="548771"/>
            <a:ext cx="1004617" cy="927596"/>
            <a:chOff x="2588900" y="3515075"/>
            <a:chExt cx="1051625" cy="971000"/>
          </a:xfrm>
        </p:grpSpPr>
        <p:sp>
          <p:nvSpPr>
            <p:cNvPr id="25" name="Google Shape;4076;p67">
              <a:extLst>
                <a:ext uri="{FF2B5EF4-FFF2-40B4-BE49-F238E27FC236}">
                  <a16:creationId xmlns:a16="http://schemas.microsoft.com/office/drawing/2014/main" id="{E805B150-898D-8B72-6319-A3E72820B095}"/>
                </a:ext>
              </a:extLst>
            </p:cNvPr>
            <p:cNvSpPr/>
            <p:nvPr/>
          </p:nvSpPr>
          <p:spPr>
            <a:xfrm>
              <a:off x="2954400" y="3868325"/>
              <a:ext cx="309575" cy="279000"/>
            </a:xfrm>
            <a:custGeom>
              <a:avLst/>
              <a:gdLst/>
              <a:ahLst/>
              <a:cxnLst/>
              <a:rect l="l" t="t" r="r" b="b"/>
              <a:pathLst>
                <a:path w="12383" h="11160" extrusionOk="0">
                  <a:moveTo>
                    <a:pt x="6199" y="1"/>
                  </a:moveTo>
                  <a:cubicBezTo>
                    <a:pt x="5707" y="1"/>
                    <a:pt x="5207" y="66"/>
                    <a:pt x="4710" y="204"/>
                  </a:cubicBezTo>
                  <a:cubicBezTo>
                    <a:pt x="1741" y="1026"/>
                    <a:pt x="0" y="4097"/>
                    <a:pt x="820" y="7066"/>
                  </a:cubicBezTo>
                  <a:cubicBezTo>
                    <a:pt x="1503" y="9539"/>
                    <a:pt x="3750" y="11160"/>
                    <a:pt x="6198" y="11160"/>
                  </a:cubicBezTo>
                  <a:cubicBezTo>
                    <a:pt x="6688" y="11160"/>
                    <a:pt x="7187" y="11095"/>
                    <a:pt x="7682" y="10959"/>
                  </a:cubicBezTo>
                  <a:cubicBezTo>
                    <a:pt x="10648" y="10127"/>
                    <a:pt x="12383" y="7056"/>
                    <a:pt x="11566" y="4087"/>
                  </a:cubicBezTo>
                  <a:cubicBezTo>
                    <a:pt x="10886" y="1619"/>
                    <a:pt x="8643" y="1"/>
                    <a:pt x="6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077;p67">
              <a:extLst>
                <a:ext uri="{FF2B5EF4-FFF2-40B4-BE49-F238E27FC236}">
                  <a16:creationId xmlns:a16="http://schemas.microsoft.com/office/drawing/2014/main" id="{3BC043B7-2129-FF0D-1332-5E8BA8C4A0B4}"/>
                </a:ext>
              </a:extLst>
            </p:cNvPr>
            <p:cNvSpPr/>
            <p:nvPr/>
          </p:nvSpPr>
          <p:spPr>
            <a:xfrm>
              <a:off x="3421300" y="3827425"/>
              <a:ext cx="165975" cy="157200"/>
            </a:xfrm>
            <a:custGeom>
              <a:avLst/>
              <a:gdLst/>
              <a:ahLst/>
              <a:cxnLst/>
              <a:rect l="l" t="t" r="r" b="b"/>
              <a:pathLst>
                <a:path w="6639" h="6288" extrusionOk="0">
                  <a:moveTo>
                    <a:pt x="3363" y="1"/>
                  </a:moveTo>
                  <a:cubicBezTo>
                    <a:pt x="2269" y="1"/>
                    <a:pt x="1206" y="573"/>
                    <a:pt x="627" y="1594"/>
                  </a:cubicBezTo>
                  <a:cubicBezTo>
                    <a:pt x="0" y="2702"/>
                    <a:pt x="102" y="4075"/>
                    <a:pt x="885" y="5079"/>
                  </a:cubicBezTo>
                  <a:cubicBezTo>
                    <a:pt x="1491" y="5854"/>
                    <a:pt x="2412" y="6288"/>
                    <a:pt x="3365" y="6288"/>
                  </a:cubicBezTo>
                  <a:cubicBezTo>
                    <a:pt x="3643" y="6288"/>
                    <a:pt x="3924" y="6251"/>
                    <a:pt x="4201" y="6175"/>
                  </a:cubicBezTo>
                  <a:cubicBezTo>
                    <a:pt x="5426" y="5834"/>
                    <a:pt x="6325" y="4790"/>
                    <a:pt x="6482" y="3528"/>
                  </a:cubicBezTo>
                  <a:cubicBezTo>
                    <a:pt x="6638" y="2266"/>
                    <a:pt x="6018" y="1035"/>
                    <a:pt x="4910" y="409"/>
                  </a:cubicBezTo>
                  <a:cubicBezTo>
                    <a:pt x="4420" y="132"/>
                    <a:pt x="3888" y="1"/>
                    <a:pt x="3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078;p67">
              <a:extLst>
                <a:ext uri="{FF2B5EF4-FFF2-40B4-BE49-F238E27FC236}">
                  <a16:creationId xmlns:a16="http://schemas.microsoft.com/office/drawing/2014/main" id="{90AADDD1-5B82-AF75-50A2-FF651F07D581}"/>
                </a:ext>
              </a:extLst>
            </p:cNvPr>
            <p:cNvSpPr/>
            <p:nvPr/>
          </p:nvSpPr>
          <p:spPr>
            <a:xfrm>
              <a:off x="3144225" y="4321425"/>
              <a:ext cx="167275" cy="156975"/>
            </a:xfrm>
            <a:custGeom>
              <a:avLst/>
              <a:gdLst/>
              <a:ahLst/>
              <a:cxnLst/>
              <a:rect l="l" t="t" r="r" b="b"/>
              <a:pathLst>
                <a:path w="6691" h="6279" extrusionOk="0">
                  <a:moveTo>
                    <a:pt x="3241" y="1"/>
                  </a:moveTo>
                  <a:cubicBezTo>
                    <a:pt x="2961" y="1"/>
                    <a:pt x="2679" y="38"/>
                    <a:pt x="2404" y="114"/>
                  </a:cubicBezTo>
                  <a:cubicBezTo>
                    <a:pt x="961" y="513"/>
                    <a:pt x="0" y="1876"/>
                    <a:pt x="108" y="3368"/>
                  </a:cubicBezTo>
                  <a:cubicBezTo>
                    <a:pt x="218" y="4864"/>
                    <a:pt x="1366" y="6070"/>
                    <a:pt x="2852" y="6254"/>
                  </a:cubicBezTo>
                  <a:cubicBezTo>
                    <a:pt x="2983" y="6271"/>
                    <a:pt x="3112" y="6278"/>
                    <a:pt x="3241" y="6278"/>
                  </a:cubicBezTo>
                  <a:cubicBezTo>
                    <a:pt x="4578" y="6278"/>
                    <a:pt x="5789" y="5424"/>
                    <a:pt x="6220" y="4127"/>
                  </a:cubicBezTo>
                  <a:cubicBezTo>
                    <a:pt x="6690" y="2705"/>
                    <a:pt x="6091" y="1149"/>
                    <a:pt x="4787" y="409"/>
                  </a:cubicBezTo>
                  <a:cubicBezTo>
                    <a:pt x="4312" y="138"/>
                    <a:pt x="3779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079;p67">
              <a:extLst>
                <a:ext uri="{FF2B5EF4-FFF2-40B4-BE49-F238E27FC236}">
                  <a16:creationId xmlns:a16="http://schemas.microsoft.com/office/drawing/2014/main" id="{288BD1B9-40F8-DB2B-631C-1F888005C91A}"/>
                </a:ext>
              </a:extLst>
            </p:cNvPr>
            <p:cNvSpPr/>
            <p:nvPr/>
          </p:nvSpPr>
          <p:spPr>
            <a:xfrm>
              <a:off x="2629350" y="4031100"/>
              <a:ext cx="165725" cy="156950"/>
            </a:xfrm>
            <a:custGeom>
              <a:avLst/>
              <a:gdLst/>
              <a:ahLst/>
              <a:cxnLst/>
              <a:rect l="l" t="t" r="r" b="b"/>
              <a:pathLst>
                <a:path w="6629" h="6278" extrusionOk="0">
                  <a:moveTo>
                    <a:pt x="3362" y="0"/>
                  </a:moveTo>
                  <a:cubicBezTo>
                    <a:pt x="2267" y="0"/>
                    <a:pt x="1204" y="575"/>
                    <a:pt x="626" y="1595"/>
                  </a:cubicBezTo>
                  <a:cubicBezTo>
                    <a:pt x="0" y="2701"/>
                    <a:pt x="105" y="4073"/>
                    <a:pt x="887" y="5074"/>
                  </a:cubicBezTo>
                  <a:cubicBezTo>
                    <a:pt x="1493" y="5845"/>
                    <a:pt x="2410" y="6277"/>
                    <a:pt x="3362" y="6277"/>
                  </a:cubicBezTo>
                  <a:cubicBezTo>
                    <a:pt x="3641" y="6277"/>
                    <a:pt x="3922" y="6240"/>
                    <a:pt x="4200" y="6164"/>
                  </a:cubicBezTo>
                  <a:cubicBezTo>
                    <a:pt x="5422" y="5823"/>
                    <a:pt x="6322" y="4779"/>
                    <a:pt x="6475" y="3520"/>
                  </a:cubicBezTo>
                  <a:cubicBezTo>
                    <a:pt x="6629" y="2258"/>
                    <a:pt x="6009" y="1030"/>
                    <a:pt x="4903" y="407"/>
                  </a:cubicBezTo>
                  <a:cubicBezTo>
                    <a:pt x="4415" y="131"/>
                    <a:pt x="3885" y="0"/>
                    <a:pt x="3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080;p67">
              <a:extLst>
                <a:ext uri="{FF2B5EF4-FFF2-40B4-BE49-F238E27FC236}">
                  <a16:creationId xmlns:a16="http://schemas.microsoft.com/office/drawing/2014/main" id="{0D902829-C4B0-F0A2-44AE-7669404B3662}"/>
                </a:ext>
              </a:extLst>
            </p:cNvPr>
            <p:cNvSpPr/>
            <p:nvPr/>
          </p:nvSpPr>
          <p:spPr>
            <a:xfrm>
              <a:off x="2909350" y="3537175"/>
              <a:ext cx="165725" cy="157025"/>
            </a:xfrm>
            <a:custGeom>
              <a:avLst/>
              <a:gdLst/>
              <a:ahLst/>
              <a:cxnLst/>
              <a:rect l="l" t="t" r="r" b="b"/>
              <a:pathLst>
                <a:path w="6629" h="6281" extrusionOk="0">
                  <a:moveTo>
                    <a:pt x="3361" y="1"/>
                  </a:moveTo>
                  <a:cubicBezTo>
                    <a:pt x="2268" y="1"/>
                    <a:pt x="1205" y="574"/>
                    <a:pt x="627" y="1593"/>
                  </a:cubicBezTo>
                  <a:cubicBezTo>
                    <a:pt x="0" y="2695"/>
                    <a:pt x="102" y="4070"/>
                    <a:pt x="881" y="5071"/>
                  </a:cubicBezTo>
                  <a:cubicBezTo>
                    <a:pt x="1487" y="5846"/>
                    <a:pt x="2406" y="6280"/>
                    <a:pt x="3359" y="6280"/>
                  </a:cubicBezTo>
                  <a:cubicBezTo>
                    <a:pt x="3637" y="6280"/>
                    <a:pt x="3917" y="6243"/>
                    <a:pt x="4194" y="6167"/>
                  </a:cubicBezTo>
                  <a:cubicBezTo>
                    <a:pt x="5419" y="5829"/>
                    <a:pt x="6319" y="4786"/>
                    <a:pt x="6472" y="3527"/>
                  </a:cubicBezTo>
                  <a:cubicBezTo>
                    <a:pt x="6629" y="2265"/>
                    <a:pt x="6012" y="1037"/>
                    <a:pt x="4906" y="411"/>
                  </a:cubicBezTo>
                  <a:cubicBezTo>
                    <a:pt x="4418" y="133"/>
                    <a:pt x="3886" y="1"/>
                    <a:pt x="3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081;p67">
              <a:extLst>
                <a:ext uri="{FF2B5EF4-FFF2-40B4-BE49-F238E27FC236}">
                  <a16:creationId xmlns:a16="http://schemas.microsoft.com/office/drawing/2014/main" id="{8B2EB12A-5079-734C-74CC-4BB2A5C42970}"/>
                </a:ext>
              </a:extLst>
            </p:cNvPr>
            <p:cNvSpPr/>
            <p:nvPr/>
          </p:nvSpPr>
          <p:spPr>
            <a:xfrm>
              <a:off x="2604250" y="3698125"/>
              <a:ext cx="211700" cy="200350"/>
            </a:xfrm>
            <a:custGeom>
              <a:avLst/>
              <a:gdLst/>
              <a:ahLst/>
              <a:cxnLst/>
              <a:rect l="l" t="t" r="r" b="b"/>
              <a:pathLst>
                <a:path w="8468" h="8014" extrusionOk="0">
                  <a:moveTo>
                    <a:pt x="4176" y="0"/>
                  </a:moveTo>
                  <a:cubicBezTo>
                    <a:pt x="3825" y="0"/>
                    <a:pt x="3468" y="47"/>
                    <a:pt x="3113" y="144"/>
                  </a:cubicBezTo>
                  <a:cubicBezTo>
                    <a:pt x="1551" y="573"/>
                    <a:pt x="402" y="1900"/>
                    <a:pt x="200" y="3509"/>
                  </a:cubicBezTo>
                  <a:cubicBezTo>
                    <a:pt x="0" y="5117"/>
                    <a:pt x="786" y="6689"/>
                    <a:pt x="2195" y="7491"/>
                  </a:cubicBezTo>
                  <a:cubicBezTo>
                    <a:pt x="2812" y="7841"/>
                    <a:pt x="3494" y="8014"/>
                    <a:pt x="4173" y="8014"/>
                  </a:cubicBezTo>
                  <a:cubicBezTo>
                    <a:pt x="5047" y="8014"/>
                    <a:pt x="5918" y="7728"/>
                    <a:pt x="6638" y="7168"/>
                  </a:cubicBezTo>
                  <a:cubicBezTo>
                    <a:pt x="7915" y="6170"/>
                    <a:pt x="8468" y="4503"/>
                    <a:pt x="8038" y="2941"/>
                  </a:cubicBezTo>
                  <a:cubicBezTo>
                    <a:pt x="7547" y="1164"/>
                    <a:pt x="5935" y="0"/>
                    <a:pt x="4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082;p67">
              <a:extLst>
                <a:ext uri="{FF2B5EF4-FFF2-40B4-BE49-F238E27FC236}">
                  <a16:creationId xmlns:a16="http://schemas.microsoft.com/office/drawing/2014/main" id="{7903F952-6A57-2E27-C7AF-7353B0066CFE}"/>
                </a:ext>
              </a:extLst>
            </p:cNvPr>
            <p:cNvSpPr/>
            <p:nvPr/>
          </p:nvSpPr>
          <p:spPr>
            <a:xfrm>
              <a:off x="3409325" y="4096475"/>
              <a:ext cx="222625" cy="200475"/>
            </a:xfrm>
            <a:custGeom>
              <a:avLst/>
              <a:gdLst/>
              <a:ahLst/>
              <a:cxnLst/>
              <a:rect l="l" t="t" r="r" b="b"/>
              <a:pathLst>
                <a:path w="8905" h="8019" extrusionOk="0">
                  <a:moveTo>
                    <a:pt x="4449" y="1"/>
                  </a:moveTo>
                  <a:cubicBezTo>
                    <a:pt x="4098" y="1"/>
                    <a:pt x="3741" y="47"/>
                    <a:pt x="3387" y="144"/>
                  </a:cubicBezTo>
                  <a:cubicBezTo>
                    <a:pt x="1253" y="733"/>
                    <a:pt x="1" y="2944"/>
                    <a:pt x="590" y="5078"/>
                  </a:cubicBezTo>
                  <a:cubicBezTo>
                    <a:pt x="1081" y="6853"/>
                    <a:pt x="2691" y="8019"/>
                    <a:pt x="4448" y="8019"/>
                  </a:cubicBezTo>
                  <a:cubicBezTo>
                    <a:pt x="4802" y="8019"/>
                    <a:pt x="5162" y="7971"/>
                    <a:pt x="5521" y="7872"/>
                  </a:cubicBezTo>
                  <a:cubicBezTo>
                    <a:pt x="7655" y="7282"/>
                    <a:pt x="8904" y="5075"/>
                    <a:pt x="8315" y="2941"/>
                  </a:cubicBezTo>
                  <a:cubicBezTo>
                    <a:pt x="7826" y="1165"/>
                    <a:pt x="6208" y="1"/>
                    <a:pt x="4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4083;p67">
              <a:extLst>
                <a:ext uri="{FF2B5EF4-FFF2-40B4-BE49-F238E27FC236}">
                  <a16:creationId xmlns:a16="http://schemas.microsoft.com/office/drawing/2014/main" id="{D3CF452D-D058-2E3B-FB2D-BFFA5E3D400F}"/>
                </a:ext>
              </a:extLst>
            </p:cNvPr>
            <p:cNvSpPr/>
            <p:nvPr/>
          </p:nvSpPr>
          <p:spPr>
            <a:xfrm>
              <a:off x="2774800" y="4271825"/>
              <a:ext cx="221375" cy="198700"/>
            </a:xfrm>
            <a:custGeom>
              <a:avLst/>
              <a:gdLst/>
              <a:ahLst/>
              <a:cxnLst/>
              <a:rect l="l" t="t" r="r" b="b"/>
              <a:pathLst>
                <a:path w="8855" h="7948" extrusionOk="0">
                  <a:moveTo>
                    <a:pt x="4447" y="1"/>
                  </a:moveTo>
                  <a:cubicBezTo>
                    <a:pt x="4095" y="1"/>
                    <a:pt x="3737" y="47"/>
                    <a:pt x="3380" y="145"/>
                  </a:cubicBezTo>
                  <a:cubicBezTo>
                    <a:pt x="1247" y="735"/>
                    <a:pt x="0" y="2942"/>
                    <a:pt x="584" y="5079"/>
                  </a:cubicBezTo>
                  <a:cubicBezTo>
                    <a:pt x="1101" y="6818"/>
                    <a:pt x="2695" y="7948"/>
                    <a:pt x="4427" y="7948"/>
                  </a:cubicBezTo>
                  <a:cubicBezTo>
                    <a:pt x="4780" y="7948"/>
                    <a:pt x="5139" y="7901"/>
                    <a:pt x="5496" y="7802"/>
                  </a:cubicBezTo>
                  <a:cubicBezTo>
                    <a:pt x="7602" y="7219"/>
                    <a:pt x="8855" y="5058"/>
                    <a:pt x="8311" y="2942"/>
                  </a:cubicBezTo>
                  <a:cubicBezTo>
                    <a:pt x="7820" y="1165"/>
                    <a:pt x="6206" y="1"/>
                    <a:pt x="4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4084;p67">
              <a:extLst>
                <a:ext uri="{FF2B5EF4-FFF2-40B4-BE49-F238E27FC236}">
                  <a16:creationId xmlns:a16="http://schemas.microsoft.com/office/drawing/2014/main" id="{CF87C19A-B45F-D8AA-563F-D01C6283CBA6}"/>
                </a:ext>
              </a:extLst>
            </p:cNvPr>
            <p:cNvSpPr/>
            <p:nvPr/>
          </p:nvSpPr>
          <p:spPr>
            <a:xfrm>
              <a:off x="3240225" y="3522775"/>
              <a:ext cx="214575" cy="200425"/>
            </a:xfrm>
            <a:custGeom>
              <a:avLst/>
              <a:gdLst/>
              <a:ahLst/>
              <a:cxnLst/>
              <a:rect l="l" t="t" r="r" b="b"/>
              <a:pathLst>
                <a:path w="8583" h="8017" extrusionOk="0">
                  <a:moveTo>
                    <a:pt x="4125" y="1"/>
                  </a:moveTo>
                  <a:cubicBezTo>
                    <a:pt x="3216" y="1"/>
                    <a:pt x="2321" y="310"/>
                    <a:pt x="1597" y="901"/>
                  </a:cubicBezTo>
                  <a:cubicBezTo>
                    <a:pt x="550" y="1754"/>
                    <a:pt x="1" y="3080"/>
                    <a:pt x="142" y="4425"/>
                  </a:cubicBezTo>
                  <a:cubicBezTo>
                    <a:pt x="283" y="5770"/>
                    <a:pt x="1094" y="6955"/>
                    <a:pt x="2297" y="7572"/>
                  </a:cubicBezTo>
                  <a:cubicBezTo>
                    <a:pt x="2872" y="7866"/>
                    <a:pt x="3503" y="8017"/>
                    <a:pt x="4139" y="8017"/>
                  </a:cubicBezTo>
                  <a:cubicBezTo>
                    <a:pt x="4492" y="8017"/>
                    <a:pt x="4846" y="7970"/>
                    <a:pt x="5193" y="7876"/>
                  </a:cubicBezTo>
                  <a:cubicBezTo>
                    <a:pt x="7323" y="7280"/>
                    <a:pt x="8582" y="5070"/>
                    <a:pt x="7990" y="2939"/>
                  </a:cubicBezTo>
                  <a:cubicBezTo>
                    <a:pt x="7630" y="1634"/>
                    <a:pt x="6636" y="603"/>
                    <a:pt x="5346" y="191"/>
                  </a:cubicBezTo>
                  <a:cubicBezTo>
                    <a:pt x="4946" y="64"/>
                    <a:pt x="4534" y="1"/>
                    <a:pt x="4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4085;p67">
              <a:extLst>
                <a:ext uri="{FF2B5EF4-FFF2-40B4-BE49-F238E27FC236}">
                  <a16:creationId xmlns:a16="http://schemas.microsoft.com/office/drawing/2014/main" id="{1302DDA9-39CF-0354-ACF8-C715E0896FA4}"/>
                </a:ext>
              </a:extLst>
            </p:cNvPr>
            <p:cNvSpPr/>
            <p:nvPr/>
          </p:nvSpPr>
          <p:spPr>
            <a:xfrm>
              <a:off x="2953700" y="3860700"/>
              <a:ext cx="318875" cy="294350"/>
            </a:xfrm>
            <a:custGeom>
              <a:avLst/>
              <a:gdLst/>
              <a:ahLst/>
              <a:cxnLst/>
              <a:rect l="l" t="t" r="r" b="b"/>
              <a:pathLst>
                <a:path w="12755" h="11774" extrusionOk="0">
                  <a:moveTo>
                    <a:pt x="6221" y="616"/>
                  </a:moveTo>
                  <a:cubicBezTo>
                    <a:pt x="8533" y="616"/>
                    <a:pt x="10654" y="2148"/>
                    <a:pt x="11299" y="4478"/>
                  </a:cubicBezTo>
                  <a:cubicBezTo>
                    <a:pt x="11760" y="6142"/>
                    <a:pt x="11373" y="7929"/>
                    <a:pt x="10265" y="9253"/>
                  </a:cubicBezTo>
                  <a:cubicBezTo>
                    <a:pt x="9259" y="10456"/>
                    <a:pt x="7775" y="11144"/>
                    <a:pt x="6224" y="11144"/>
                  </a:cubicBezTo>
                  <a:cubicBezTo>
                    <a:pt x="6066" y="11144"/>
                    <a:pt x="5907" y="11137"/>
                    <a:pt x="5748" y="11122"/>
                  </a:cubicBezTo>
                  <a:cubicBezTo>
                    <a:pt x="4026" y="10966"/>
                    <a:pt x="2494" y="9974"/>
                    <a:pt x="1640" y="8473"/>
                  </a:cubicBezTo>
                  <a:cubicBezTo>
                    <a:pt x="790" y="6968"/>
                    <a:pt x="732" y="5142"/>
                    <a:pt x="1484" y="3588"/>
                  </a:cubicBezTo>
                  <a:cubicBezTo>
                    <a:pt x="2141" y="2222"/>
                    <a:pt x="3357" y="1209"/>
                    <a:pt x="4818" y="806"/>
                  </a:cubicBezTo>
                  <a:cubicBezTo>
                    <a:pt x="5275" y="681"/>
                    <a:pt x="5748" y="616"/>
                    <a:pt x="6221" y="616"/>
                  </a:cubicBezTo>
                  <a:close/>
                  <a:moveTo>
                    <a:pt x="6221" y="0"/>
                  </a:moveTo>
                  <a:cubicBezTo>
                    <a:pt x="5703" y="0"/>
                    <a:pt x="5176" y="69"/>
                    <a:pt x="4652" y="214"/>
                  </a:cubicBezTo>
                  <a:cubicBezTo>
                    <a:pt x="1818" y="1003"/>
                    <a:pt x="1" y="3760"/>
                    <a:pt x="394" y="6677"/>
                  </a:cubicBezTo>
                  <a:cubicBezTo>
                    <a:pt x="790" y="9590"/>
                    <a:pt x="3277" y="11767"/>
                    <a:pt x="6218" y="11773"/>
                  </a:cubicBezTo>
                  <a:cubicBezTo>
                    <a:pt x="6749" y="11773"/>
                    <a:pt x="7280" y="11703"/>
                    <a:pt x="7790" y="11558"/>
                  </a:cubicBezTo>
                  <a:cubicBezTo>
                    <a:pt x="10922" y="10686"/>
                    <a:pt x="12754" y="7444"/>
                    <a:pt x="11895" y="4313"/>
                  </a:cubicBezTo>
                  <a:cubicBezTo>
                    <a:pt x="11176" y="1712"/>
                    <a:pt x="8804" y="0"/>
                    <a:pt x="6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4086;p67">
              <a:extLst>
                <a:ext uri="{FF2B5EF4-FFF2-40B4-BE49-F238E27FC236}">
                  <a16:creationId xmlns:a16="http://schemas.microsoft.com/office/drawing/2014/main" id="{692F61FF-C05F-0FB8-B6B0-78DF155ABC1B}"/>
                </a:ext>
              </a:extLst>
            </p:cNvPr>
            <p:cNvSpPr/>
            <p:nvPr/>
          </p:nvSpPr>
          <p:spPr>
            <a:xfrm>
              <a:off x="2588900" y="3690175"/>
              <a:ext cx="240650" cy="216100"/>
            </a:xfrm>
            <a:custGeom>
              <a:avLst/>
              <a:gdLst/>
              <a:ahLst/>
              <a:cxnLst/>
              <a:rect l="l" t="t" r="r" b="b"/>
              <a:pathLst>
                <a:path w="9626" h="8644" extrusionOk="0">
                  <a:moveTo>
                    <a:pt x="4793" y="626"/>
                  </a:moveTo>
                  <a:cubicBezTo>
                    <a:pt x="6416" y="626"/>
                    <a:pt x="7907" y="1702"/>
                    <a:pt x="8357" y="3345"/>
                  </a:cubicBezTo>
                  <a:cubicBezTo>
                    <a:pt x="8901" y="5316"/>
                    <a:pt x="7743" y="7351"/>
                    <a:pt x="5775" y="7895"/>
                  </a:cubicBezTo>
                  <a:cubicBezTo>
                    <a:pt x="5450" y="7984"/>
                    <a:pt x="5123" y="8026"/>
                    <a:pt x="4800" y="8026"/>
                  </a:cubicBezTo>
                  <a:cubicBezTo>
                    <a:pt x="3179" y="8026"/>
                    <a:pt x="1681" y="6951"/>
                    <a:pt x="1225" y="5313"/>
                  </a:cubicBezTo>
                  <a:cubicBezTo>
                    <a:pt x="682" y="3348"/>
                    <a:pt x="1839" y="1306"/>
                    <a:pt x="3810" y="759"/>
                  </a:cubicBezTo>
                  <a:cubicBezTo>
                    <a:pt x="4138" y="669"/>
                    <a:pt x="4468" y="626"/>
                    <a:pt x="4793" y="626"/>
                  </a:cubicBezTo>
                  <a:close/>
                  <a:moveTo>
                    <a:pt x="4830" y="0"/>
                  </a:moveTo>
                  <a:cubicBezTo>
                    <a:pt x="4438" y="0"/>
                    <a:pt x="4040" y="54"/>
                    <a:pt x="3644" y="167"/>
                  </a:cubicBezTo>
                  <a:cubicBezTo>
                    <a:pt x="1348" y="802"/>
                    <a:pt x="0" y="3179"/>
                    <a:pt x="636" y="5478"/>
                  </a:cubicBezTo>
                  <a:cubicBezTo>
                    <a:pt x="1158" y="7345"/>
                    <a:pt x="2858" y="8641"/>
                    <a:pt x="4799" y="8644"/>
                  </a:cubicBezTo>
                  <a:cubicBezTo>
                    <a:pt x="5183" y="8644"/>
                    <a:pt x="5566" y="8591"/>
                    <a:pt x="5938" y="8490"/>
                  </a:cubicBezTo>
                  <a:cubicBezTo>
                    <a:pt x="8256" y="7870"/>
                    <a:pt x="9625" y="5481"/>
                    <a:pt x="8987" y="3170"/>
                  </a:cubicBezTo>
                  <a:cubicBezTo>
                    <a:pt x="8460" y="1254"/>
                    <a:pt x="6722" y="0"/>
                    <a:pt x="48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4087;p67">
              <a:extLst>
                <a:ext uri="{FF2B5EF4-FFF2-40B4-BE49-F238E27FC236}">
                  <a16:creationId xmlns:a16="http://schemas.microsoft.com/office/drawing/2014/main" id="{2AE40F41-57F4-5C28-426C-4EA382921D9A}"/>
                </a:ext>
              </a:extLst>
            </p:cNvPr>
            <p:cNvSpPr/>
            <p:nvPr/>
          </p:nvSpPr>
          <p:spPr>
            <a:xfrm>
              <a:off x="2766275" y="4264150"/>
              <a:ext cx="243025" cy="215875"/>
            </a:xfrm>
            <a:custGeom>
              <a:avLst/>
              <a:gdLst/>
              <a:ahLst/>
              <a:cxnLst/>
              <a:rect l="l" t="t" r="r" b="b"/>
              <a:pathLst>
                <a:path w="9721" h="8635" extrusionOk="0">
                  <a:moveTo>
                    <a:pt x="4783" y="617"/>
                  </a:moveTo>
                  <a:cubicBezTo>
                    <a:pt x="6407" y="617"/>
                    <a:pt x="7905" y="1692"/>
                    <a:pt x="8357" y="3329"/>
                  </a:cubicBezTo>
                  <a:cubicBezTo>
                    <a:pt x="8904" y="5294"/>
                    <a:pt x="7740" y="7348"/>
                    <a:pt x="5775" y="7885"/>
                  </a:cubicBezTo>
                  <a:cubicBezTo>
                    <a:pt x="5449" y="7974"/>
                    <a:pt x="5121" y="8017"/>
                    <a:pt x="4798" y="8017"/>
                  </a:cubicBezTo>
                  <a:cubicBezTo>
                    <a:pt x="3173" y="8017"/>
                    <a:pt x="1675" y="6942"/>
                    <a:pt x="1219" y="5303"/>
                  </a:cubicBezTo>
                  <a:cubicBezTo>
                    <a:pt x="682" y="3338"/>
                    <a:pt x="1836" y="1294"/>
                    <a:pt x="3801" y="750"/>
                  </a:cubicBezTo>
                  <a:cubicBezTo>
                    <a:pt x="4129" y="660"/>
                    <a:pt x="4459" y="617"/>
                    <a:pt x="4783" y="617"/>
                  </a:cubicBezTo>
                  <a:close/>
                  <a:moveTo>
                    <a:pt x="4784" y="1"/>
                  </a:moveTo>
                  <a:cubicBezTo>
                    <a:pt x="4405" y="1"/>
                    <a:pt x="4020" y="52"/>
                    <a:pt x="3639" y="158"/>
                  </a:cubicBezTo>
                  <a:cubicBezTo>
                    <a:pt x="1351" y="790"/>
                    <a:pt x="0" y="3173"/>
                    <a:pt x="630" y="5469"/>
                  </a:cubicBezTo>
                  <a:cubicBezTo>
                    <a:pt x="1149" y="7339"/>
                    <a:pt x="2853" y="8631"/>
                    <a:pt x="4796" y="8634"/>
                  </a:cubicBezTo>
                  <a:cubicBezTo>
                    <a:pt x="4798" y="8634"/>
                    <a:pt x="4799" y="8634"/>
                    <a:pt x="4801" y="8634"/>
                  </a:cubicBezTo>
                  <a:cubicBezTo>
                    <a:pt x="7654" y="8634"/>
                    <a:pt x="9720" y="5913"/>
                    <a:pt x="8953" y="3166"/>
                  </a:cubicBezTo>
                  <a:cubicBezTo>
                    <a:pt x="8421" y="1261"/>
                    <a:pt x="6674" y="1"/>
                    <a:pt x="4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4088;p67">
              <a:extLst>
                <a:ext uri="{FF2B5EF4-FFF2-40B4-BE49-F238E27FC236}">
                  <a16:creationId xmlns:a16="http://schemas.microsoft.com/office/drawing/2014/main" id="{22B47C0E-26B8-04A7-8EF7-5B3FE89E91B2}"/>
                </a:ext>
              </a:extLst>
            </p:cNvPr>
            <p:cNvSpPr/>
            <p:nvPr/>
          </p:nvSpPr>
          <p:spPr>
            <a:xfrm>
              <a:off x="3223575" y="3515075"/>
              <a:ext cx="239725" cy="215825"/>
            </a:xfrm>
            <a:custGeom>
              <a:avLst/>
              <a:gdLst/>
              <a:ahLst/>
              <a:cxnLst/>
              <a:rect l="l" t="t" r="r" b="b"/>
              <a:pathLst>
                <a:path w="9589" h="8633" extrusionOk="0">
                  <a:moveTo>
                    <a:pt x="4788" y="614"/>
                  </a:moveTo>
                  <a:cubicBezTo>
                    <a:pt x="6410" y="614"/>
                    <a:pt x="7903" y="1691"/>
                    <a:pt x="8358" y="3333"/>
                  </a:cubicBezTo>
                  <a:cubicBezTo>
                    <a:pt x="8748" y="4745"/>
                    <a:pt x="8266" y="6259"/>
                    <a:pt x="7130" y="7186"/>
                  </a:cubicBezTo>
                  <a:cubicBezTo>
                    <a:pt x="6456" y="7734"/>
                    <a:pt x="5630" y="8015"/>
                    <a:pt x="4797" y="8015"/>
                  </a:cubicBezTo>
                  <a:cubicBezTo>
                    <a:pt x="4221" y="8015"/>
                    <a:pt x="3641" y="7881"/>
                    <a:pt x="3108" y="7607"/>
                  </a:cubicBezTo>
                  <a:cubicBezTo>
                    <a:pt x="2187" y="7134"/>
                    <a:pt x="1502" y="6299"/>
                    <a:pt x="1223" y="5304"/>
                  </a:cubicBezTo>
                  <a:cubicBezTo>
                    <a:pt x="685" y="3336"/>
                    <a:pt x="1840" y="1295"/>
                    <a:pt x="3805" y="748"/>
                  </a:cubicBezTo>
                  <a:cubicBezTo>
                    <a:pt x="4133" y="657"/>
                    <a:pt x="4463" y="614"/>
                    <a:pt x="4788" y="614"/>
                  </a:cubicBezTo>
                  <a:close/>
                  <a:moveTo>
                    <a:pt x="4791" y="0"/>
                  </a:moveTo>
                  <a:cubicBezTo>
                    <a:pt x="4410" y="0"/>
                    <a:pt x="4023" y="51"/>
                    <a:pt x="3639" y="159"/>
                  </a:cubicBezTo>
                  <a:cubicBezTo>
                    <a:pt x="1348" y="794"/>
                    <a:pt x="1" y="3173"/>
                    <a:pt x="627" y="5470"/>
                  </a:cubicBezTo>
                  <a:cubicBezTo>
                    <a:pt x="955" y="6627"/>
                    <a:pt x="1751" y="7601"/>
                    <a:pt x="2822" y="8153"/>
                  </a:cubicBezTo>
                  <a:cubicBezTo>
                    <a:pt x="3433" y="8466"/>
                    <a:pt x="4109" y="8632"/>
                    <a:pt x="4796" y="8632"/>
                  </a:cubicBezTo>
                  <a:cubicBezTo>
                    <a:pt x="5183" y="8632"/>
                    <a:pt x="5567" y="8583"/>
                    <a:pt x="5941" y="8482"/>
                  </a:cubicBezTo>
                  <a:cubicBezTo>
                    <a:pt x="8238" y="7846"/>
                    <a:pt x="9589" y="5467"/>
                    <a:pt x="8950" y="3170"/>
                  </a:cubicBezTo>
                  <a:cubicBezTo>
                    <a:pt x="8421" y="1259"/>
                    <a:pt x="6682" y="0"/>
                    <a:pt x="4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4089;p67">
              <a:extLst>
                <a:ext uri="{FF2B5EF4-FFF2-40B4-BE49-F238E27FC236}">
                  <a16:creationId xmlns:a16="http://schemas.microsoft.com/office/drawing/2014/main" id="{9B6A3260-6B21-2A3B-3DA0-DCE2BE0118BE}"/>
                </a:ext>
              </a:extLst>
            </p:cNvPr>
            <p:cNvSpPr/>
            <p:nvPr/>
          </p:nvSpPr>
          <p:spPr>
            <a:xfrm>
              <a:off x="3410700" y="4088800"/>
              <a:ext cx="229825" cy="215825"/>
            </a:xfrm>
            <a:custGeom>
              <a:avLst/>
              <a:gdLst/>
              <a:ahLst/>
              <a:cxnLst/>
              <a:rect l="l" t="t" r="r" b="b"/>
              <a:pathLst>
                <a:path w="9193" h="8633" extrusionOk="0">
                  <a:moveTo>
                    <a:pt x="4385" y="617"/>
                  </a:moveTo>
                  <a:cubicBezTo>
                    <a:pt x="4388" y="617"/>
                    <a:pt x="4391" y="617"/>
                    <a:pt x="4394" y="617"/>
                  </a:cubicBezTo>
                  <a:cubicBezTo>
                    <a:pt x="4397" y="617"/>
                    <a:pt x="4400" y="617"/>
                    <a:pt x="4402" y="617"/>
                  </a:cubicBezTo>
                  <a:cubicBezTo>
                    <a:pt x="5805" y="617"/>
                    <a:pt x="7088" y="1411"/>
                    <a:pt x="7713" y="2668"/>
                  </a:cubicBezTo>
                  <a:cubicBezTo>
                    <a:pt x="8336" y="3929"/>
                    <a:pt x="8195" y="5434"/>
                    <a:pt x="7345" y="6554"/>
                  </a:cubicBezTo>
                  <a:cubicBezTo>
                    <a:pt x="6637" y="7484"/>
                    <a:pt x="5541" y="8014"/>
                    <a:pt x="4397" y="8014"/>
                  </a:cubicBezTo>
                  <a:cubicBezTo>
                    <a:pt x="4166" y="8014"/>
                    <a:pt x="3933" y="7993"/>
                    <a:pt x="3700" y="7948"/>
                  </a:cubicBezTo>
                  <a:cubicBezTo>
                    <a:pt x="2319" y="7681"/>
                    <a:pt x="1207" y="6656"/>
                    <a:pt x="833" y="5302"/>
                  </a:cubicBezTo>
                  <a:cubicBezTo>
                    <a:pt x="174" y="2947"/>
                    <a:pt x="1943" y="617"/>
                    <a:pt x="4385" y="617"/>
                  </a:cubicBezTo>
                  <a:close/>
                  <a:moveTo>
                    <a:pt x="4398" y="1"/>
                  </a:moveTo>
                  <a:cubicBezTo>
                    <a:pt x="2564" y="1"/>
                    <a:pt x="920" y="1163"/>
                    <a:pt x="320" y="2907"/>
                  </a:cubicBezTo>
                  <a:cubicBezTo>
                    <a:pt x="28" y="3730"/>
                    <a:pt x="1" y="4626"/>
                    <a:pt x="237" y="5468"/>
                  </a:cubicBezTo>
                  <a:cubicBezTo>
                    <a:pt x="756" y="7337"/>
                    <a:pt x="2460" y="8633"/>
                    <a:pt x="4403" y="8633"/>
                  </a:cubicBezTo>
                  <a:cubicBezTo>
                    <a:pt x="4790" y="8633"/>
                    <a:pt x="5174" y="8581"/>
                    <a:pt x="5549" y="8480"/>
                  </a:cubicBezTo>
                  <a:cubicBezTo>
                    <a:pt x="7842" y="7841"/>
                    <a:pt x="9193" y="5458"/>
                    <a:pt x="8554" y="3168"/>
                  </a:cubicBezTo>
                  <a:cubicBezTo>
                    <a:pt x="8051" y="1344"/>
                    <a:pt x="6421" y="61"/>
                    <a:pt x="4532" y="3"/>
                  </a:cubicBezTo>
                  <a:cubicBezTo>
                    <a:pt x="4488" y="1"/>
                    <a:pt x="4443" y="1"/>
                    <a:pt x="4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4090;p67">
              <a:extLst>
                <a:ext uri="{FF2B5EF4-FFF2-40B4-BE49-F238E27FC236}">
                  <a16:creationId xmlns:a16="http://schemas.microsoft.com/office/drawing/2014/main" id="{7879958A-0045-023C-9FCC-93815F023206}"/>
                </a:ext>
              </a:extLst>
            </p:cNvPr>
            <p:cNvSpPr/>
            <p:nvPr/>
          </p:nvSpPr>
          <p:spPr>
            <a:xfrm>
              <a:off x="3415150" y="3819750"/>
              <a:ext cx="183625" cy="172500"/>
            </a:xfrm>
            <a:custGeom>
              <a:avLst/>
              <a:gdLst/>
              <a:ahLst/>
              <a:cxnLst/>
              <a:rect l="l" t="t" r="r" b="b"/>
              <a:pathLst>
                <a:path w="7345" h="6900" extrusionOk="0">
                  <a:moveTo>
                    <a:pt x="3606" y="617"/>
                  </a:moveTo>
                  <a:cubicBezTo>
                    <a:pt x="4658" y="617"/>
                    <a:pt x="5652" y="1206"/>
                    <a:pt x="6141" y="2183"/>
                  </a:cubicBezTo>
                  <a:cubicBezTo>
                    <a:pt x="6749" y="3390"/>
                    <a:pt x="6418" y="4861"/>
                    <a:pt x="5349" y="5693"/>
                  </a:cubicBezTo>
                  <a:cubicBezTo>
                    <a:pt x="4836" y="6091"/>
                    <a:pt x="4220" y="6290"/>
                    <a:pt x="3606" y="6290"/>
                  </a:cubicBezTo>
                  <a:cubicBezTo>
                    <a:pt x="2943" y="6290"/>
                    <a:pt x="2282" y="6058"/>
                    <a:pt x="1751" y="5598"/>
                  </a:cubicBezTo>
                  <a:cubicBezTo>
                    <a:pt x="729" y="4713"/>
                    <a:pt x="474" y="3227"/>
                    <a:pt x="1143" y="2051"/>
                  </a:cubicBezTo>
                  <a:cubicBezTo>
                    <a:pt x="1511" y="1398"/>
                    <a:pt x="2129" y="919"/>
                    <a:pt x="2853" y="719"/>
                  </a:cubicBezTo>
                  <a:cubicBezTo>
                    <a:pt x="3103" y="650"/>
                    <a:pt x="3356" y="617"/>
                    <a:pt x="3606" y="617"/>
                  </a:cubicBezTo>
                  <a:close/>
                  <a:moveTo>
                    <a:pt x="3608" y="1"/>
                  </a:moveTo>
                  <a:cubicBezTo>
                    <a:pt x="2408" y="1"/>
                    <a:pt x="1241" y="630"/>
                    <a:pt x="609" y="1748"/>
                  </a:cubicBezTo>
                  <a:lnTo>
                    <a:pt x="606" y="1748"/>
                  </a:lnTo>
                  <a:cubicBezTo>
                    <a:pt x="1" y="2816"/>
                    <a:pt x="7" y="4121"/>
                    <a:pt x="624" y="5183"/>
                  </a:cubicBezTo>
                  <a:cubicBezTo>
                    <a:pt x="1241" y="6242"/>
                    <a:pt x="2371" y="6896"/>
                    <a:pt x="3599" y="6899"/>
                  </a:cubicBezTo>
                  <a:cubicBezTo>
                    <a:pt x="3604" y="6899"/>
                    <a:pt x="3608" y="6899"/>
                    <a:pt x="3613" y="6899"/>
                  </a:cubicBezTo>
                  <a:cubicBezTo>
                    <a:pt x="5176" y="6899"/>
                    <a:pt x="6542" y="5848"/>
                    <a:pt x="6943" y="4336"/>
                  </a:cubicBezTo>
                  <a:cubicBezTo>
                    <a:pt x="7345" y="2819"/>
                    <a:pt x="6672" y="1223"/>
                    <a:pt x="5306" y="452"/>
                  </a:cubicBezTo>
                  <a:cubicBezTo>
                    <a:pt x="4769" y="146"/>
                    <a:pt x="4185" y="1"/>
                    <a:pt x="3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4091;p67">
              <a:extLst>
                <a:ext uri="{FF2B5EF4-FFF2-40B4-BE49-F238E27FC236}">
                  <a16:creationId xmlns:a16="http://schemas.microsoft.com/office/drawing/2014/main" id="{2F765045-F1F1-43BE-4F41-2328234887B0}"/>
                </a:ext>
              </a:extLst>
            </p:cNvPr>
            <p:cNvSpPr/>
            <p:nvPr/>
          </p:nvSpPr>
          <p:spPr>
            <a:xfrm>
              <a:off x="2894925" y="3529500"/>
              <a:ext cx="196900" cy="172525"/>
            </a:xfrm>
            <a:custGeom>
              <a:avLst/>
              <a:gdLst/>
              <a:ahLst/>
              <a:cxnLst/>
              <a:rect l="l" t="t" r="r" b="b"/>
              <a:pathLst>
                <a:path w="7876" h="6901" extrusionOk="0">
                  <a:moveTo>
                    <a:pt x="3942" y="616"/>
                  </a:moveTo>
                  <a:cubicBezTo>
                    <a:pt x="5361" y="616"/>
                    <a:pt x="6561" y="1666"/>
                    <a:pt x="6751" y="3072"/>
                  </a:cubicBezTo>
                  <a:cubicBezTo>
                    <a:pt x="6939" y="4479"/>
                    <a:pt x="6058" y="5808"/>
                    <a:pt x="4688" y="6182"/>
                  </a:cubicBezTo>
                  <a:cubicBezTo>
                    <a:pt x="4439" y="6251"/>
                    <a:pt x="4186" y="6284"/>
                    <a:pt x="3935" y="6284"/>
                  </a:cubicBezTo>
                  <a:cubicBezTo>
                    <a:pt x="3075" y="6284"/>
                    <a:pt x="2245" y="5892"/>
                    <a:pt x="1701" y="5191"/>
                  </a:cubicBezTo>
                  <a:cubicBezTo>
                    <a:pt x="998" y="4288"/>
                    <a:pt x="906" y="3048"/>
                    <a:pt x="1474" y="2053"/>
                  </a:cubicBezTo>
                  <a:cubicBezTo>
                    <a:pt x="1977" y="1166"/>
                    <a:pt x="2920" y="616"/>
                    <a:pt x="3942" y="616"/>
                  </a:cubicBezTo>
                  <a:close/>
                  <a:moveTo>
                    <a:pt x="3943" y="1"/>
                  </a:moveTo>
                  <a:cubicBezTo>
                    <a:pt x="2740" y="1"/>
                    <a:pt x="1572" y="630"/>
                    <a:pt x="936" y="1749"/>
                  </a:cubicBezTo>
                  <a:cubicBezTo>
                    <a:pt x="0" y="3407"/>
                    <a:pt x="580" y="5510"/>
                    <a:pt x="2238" y="6450"/>
                  </a:cubicBezTo>
                  <a:cubicBezTo>
                    <a:pt x="2754" y="6744"/>
                    <a:pt x="3337" y="6898"/>
                    <a:pt x="3933" y="6901"/>
                  </a:cubicBezTo>
                  <a:cubicBezTo>
                    <a:pt x="5176" y="6898"/>
                    <a:pt x="6322" y="6229"/>
                    <a:pt x="6936" y="5151"/>
                  </a:cubicBezTo>
                  <a:cubicBezTo>
                    <a:pt x="7875" y="3499"/>
                    <a:pt x="7292" y="1390"/>
                    <a:pt x="5637" y="447"/>
                  </a:cubicBezTo>
                  <a:cubicBezTo>
                    <a:pt x="5101" y="144"/>
                    <a:pt x="4518" y="1"/>
                    <a:pt x="39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4092;p67">
              <a:extLst>
                <a:ext uri="{FF2B5EF4-FFF2-40B4-BE49-F238E27FC236}">
                  <a16:creationId xmlns:a16="http://schemas.microsoft.com/office/drawing/2014/main" id="{9996F8CB-B7AB-A73B-DAFB-3CE9DDECBC85}"/>
                </a:ext>
              </a:extLst>
            </p:cNvPr>
            <p:cNvSpPr/>
            <p:nvPr/>
          </p:nvSpPr>
          <p:spPr>
            <a:xfrm>
              <a:off x="3130325" y="4313500"/>
              <a:ext cx="183850" cy="172575"/>
            </a:xfrm>
            <a:custGeom>
              <a:avLst/>
              <a:gdLst/>
              <a:ahLst/>
              <a:cxnLst/>
              <a:rect l="l" t="t" r="r" b="b"/>
              <a:pathLst>
                <a:path w="7354" h="6903" extrusionOk="0">
                  <a:moveTo>
                    <a:pt x="3801" y="624"/>
                  </a:moveTo>
                  <a:cubicBezTo>
                    <a:pt x="4805" y="627"/>
                    <a:pt x="5732" y="1165"/>
                    <a:pt x="6239" y="2031"/>
                  </a:cubicBezTo>
                  <a:cubicBezTo>
                    <a:pt x="6746" y="2899"/>
                    <a:pt x="6752" y="3971"/>
                    <a:pt x="6260" y="4849"/>
                  </a:cubicBezTo>
                  <a:cubicBezTo>
                    <a:pt x="5740" y="5769"/>
                    <a:pt x="4782" y="6285"/>
                    <a:pt x="3795" y="6285"/>
                  </a:cubicBezTo>
                  <a:cubicBezTo>
                    <a:pt x="3320" y="6285"/>
                    <a:pt x="2838" y="6166"/>
                    <a:pt x="2395" y="5914"/>
                  </a:cubicBezTo>
                  <a:cubicBezTo>
                    <a:pt x="1035" y="5147"/>
                    <a:pt x="559" y="3418"/>
                    <a:pt x="1333" y="2061"/>
                  </a:cubicBezTo>
                  <a:cubicBezTo>
                    <a:pt x="1836" y="1174"/>
                    <a:pt x="2779" y="624"/>
                    <a:pt x="3801" y="624"/>
                  </a:cubicBezTo>
                  <a:close/>
                  <a:moveTo>
                    <a:pt x="3791" y="0"/>
                  </a:moveTo>
                  <a:cubicBezTo>
                    <a:pt x="2319" y="0"/>
                    <a:pt x="987" y="941"/>
                    <a:pt x="516" y="2368"/>
                  </a:cubicBezTo>
                  <a:cubicBezTo>
                    <a:pt x="0" y="3931"/>
                    <a:pt x="660" y="5641"/>
                    <a:pt x="2094" y="6452"/>
                  </a:cubicBezTo>
                  <a:cubicBezTo>
                    <a:pt x="2610" y="6743"/>
                    <a:pt x="3193" y="6900"/>
                    <a:pt x="3789" y="6903"/>
                  </a:cubicBezTo>
                  <a:cubicBezTo>
                    <a:pt x="4102" y="6900"/>
                    <a:pt x="4412" y="6860"/>
                    <a:pt x="4713" y="6774"/>
                  </a:cubicBezTo>
                  <a:cubicBezTo>
                    <a:pt x="6300" y="6335"/>
                    <a:pt x="7353" y="4837"/>
                    <a:pt x="7234" y="3194"/>
                  </a:cubicBezTo>
                  <a:cubicBezTo>
                    <a:pt x="7111" y="1555"/>
                    <a:pt x="5846" y="228"/>
                    <a:pt x="4213" y="26"/>
                  </a:cubicBezTo>
                  <a:cubicBezTo>
                    <a:pt x="4071" y="8"/>
                    <a:pt x="3931" y="0"/>
                    <a:pt x="3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4093;p67">
              <a:extLst>
                <a:ext uri="{FF2B5EF4-FFF2-40B4-BE49-F238E27FC236}">
                  <a16:creationId xmlns:a16="http://schemas.microsoft.com/office/drawing/2014/main" id="{F7DC37FA-610B-6141-36AD-137EBFF0C6F1}"/>
                </a:ext>
              </a:extLst>
            </p:cNvPr>
            <p:cNvSpPr/>
            <p:nvPr/>
          </p:nvSpPr>
          <p:spPr>
            <a:xfrm>
              <a:off x="2623200" y="4023475"/>
              <a:ext cx="183475" cy="172250"/>
            </a:xfrm>
            <a:custGeom>
              <a:avLst/>
              <a:gdLst/>
              <a:ahLst/>
              <a:cxnLst/>
              <a:rect l="l" t="t" r="r" b="b"/>
              <a:pathLst>
                <a:path w="7339" h="6890" extrusionOk="0">
                  <a:moveTo>
                    <a:pt x="3610" y="615"/>
                  </a:moveTo>
                  <a:cubicBezTo>
                    <a:pt x="4080" y="615"/>
                    <a:pt x="4557" y="733"/>
                    <a:pt x="4996" y="979"/>
                  </a:cubicBezTo>
                  <a:cubicBezTo>
                    <a:pt x="5994" y="1541"/>
                    <a:pt x="6555" y="2653"/>
                    <a:pt x="6414" y="3789"/>
                  </a:cubicBezTo>
                  <a:cubicBezTo>
                    <a:pt x="6276" y="4928"/>
                    <a:pt x="5465" y="5867"/>
                    <a:pt x="4360" y="6174"/>
                  </a:cubicBezTo>
                  <a:cubicBezTo>
                    <a:pt x="4110" y="6244"/>
                    <a:pt x="3856" y="6278"/>
                    <a:pt x="3604" y="6278"/>
                  </a:cubicBezTo>
                  <a:cubicBezTo>
                    <a:pt x="2747" y="6278"/>
                    <a:pt x="1919" y="5886"/>
                    <a:pt x="1373" y="5189"/>
                  </a:cubicBezTo>
                  <a:cubicBezTo>
                    <a:pt x="667" y="4286"/>
                    <a:pt x="575" y="3049"/>
                    <a:pt x="1140" y="2051"/>
                  </a:cubicBezTo>
                  <a:cubicBezTo>
                    <a:pt x="1664" y="1132"/>
                    <a:pt x="2623" y="615"/>
                    <a:pt x="3610" y="615"/>
                  </a:cubicBezTo>
                  <a:close/>
                  <a:moveTo>
                    <a:pt x="3612" y="1"/>
                  </a:moveTo>
                  <a:cubicBezTo>
                    <a:pt x="2409" y="1"/>
                    <a:pt x="1241" y="628"/>
                    <a:pt x="602" y="1747"/>
                  </a:cubicBezTo>
                  <a:cubicBezTo>
                    <a:pt x="1" y="2812"/>
                    <a:pt x="7" y="4117"/>
                    <a:pt x="624" y="5176"/>
                  </a:cubicBezTo>
                  <a:cubicBezTo>
                    <a:pt x="1241" y="6235"/>
                    <a:pt x="2371" y="6886"/>
                    <a:pt x="3596" y="6889"/>
                  </a:cubicBezTo>
                  <a:cubicBezTo>
                    <a:pt x="3598" y="6889"/>
                    <a:pt x="3600" y="6889"/>
                    <a:pt x="3603" y="6889"/>
                  </a:cubicBezTo>
                  <a:cubicBezTo>
                    <a:pt x="5169" y="6889"/>
                    <a:pt x="6538" y="5837"/>
                    <a:pt x="6936" y="4323"/>
                  </a:cubicBezTo>
                  <a:cubicBezTo>
                    <a:pt x="7338" y="2809"/>
                    <a:pt x="6666" y="1213"/>
                    <a:pt x="5300" y="442"/>
                  </a:cubicBezTo>
                  <a:cubicBezTo>
                    <a:pt x="4765" y="143"/>
                    <a:pt x="4184" y="1"/>
                    <a:pt x="36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4094;p67">
              <a:extLst>
                <a:ext uri="{FF2B5EF4-FFF2-40B4-BE49-F238E27FC236}">
                  <a16:creationId xmlns:a16="http://schemas.microsoft.com/office/drawing/2014/main" id="{31FB0514-F9AE-8E20-29B9-A9942CB9EBA5}"/>
                </a:ext>
              </a:extLst>
            </p:cNvPr>
            <p:cNvSpPr/>
            <p:nvPr/>
          </p:nvSpPr>
          <p:spPr>
            <a:xfrm>
              <a:off x="2793450" y="3841400"/>
              <a:ext cx="193525" cy="110325"/>
            </a:xfrm>
            <a:custGeom>
              <a:avLst/>
              <a:gdLst/>
              <a:ahLst/>
              <a:cxnLst/>
              <a:rect l="l" t="t" r="r" b="b"/>
              <a:pathLst>
                <a:path w="7741" h="4413" extrusionOk="0">
                  <a:moveTo>
                    <a:pt x="286" y="0"/>
                  </a:moveTo>
                  <a:lnTo>
                    <a:pt x="0" y="550"/>
                  </a:lnTo>
                  <a:lnTo>
                    <a:pt x="7455" y="4412"/>
                  </a:lnTo>
                  <a:lnTo>
                    <a:pt x="7740" y="3863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4095;p67">
              <a:extLst>
                <a:ext uri="{FF2B5EF4-FFF2-40B4-BE49-F238E27FC236}">
                  <a16:creationId xmlns:a16="http://schemas.microsoft.com/office/drawing/2014/main" id="{EB1B7CA1-A2ED-205D-7E39-1C5E70CF891B}"/>
                </a:ext>
              </a:extLst>
            </p:cNvPr>
            <p:cNvSpPr/>
            <p:nvPr/>
          </p:nvSpPr>
          <p:spPr>
            <a:xfrm>
              <a:off x="3183425" y="3706775"/>
              <a:ext cx="121550" cy="191225"/>
            </a:xfrm>
            <a:custGeom>
              <a:avLst/>
              <a:gdLst/>
              <a:ahLst/>
              <a:cxnLst/>
              <a:rect l="l" t="t" r="r" b="b"/>
              <a:pathLst>
                <a:path w="4862" h="7649" extrusionOk="0">
                  <a:moveTo>
                    <a:pt x="4339" y="0"/>
                  </a:moveTo>
                  <a:lnTo>
                    <a:pt x="1" y="7335"/>
                  </a:lnTo>
                  <a:lnTo>
                    <a:pt x="529" y="7648"/>
                  </a:lnTo>
                  <a:lnTo>
                    <a:pt x="4861" y="323"/>
                  </a:lnTo>
                  <a:lnTo>
                    <a:pt x="43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4096;p67">
              <a:extLst>
                <a:ext uri="{FF2B5EF4-FFF2-40B4-BE49-F238E27FC236}">
                  <a16:creationId xmlns:a16="http://schemas.microsoft.com/office/drawing/2014/main" id="{3F4BFC97-CEAE-1E73-B83E-453D659043DE}"/>
                </a:ext>
              </a:extLst>
            </p:cNvPr>
            <p:cNvSpPr/>
            <p:nvPr/>
          </p:nvSpPr>
          <p:spPr>
            <a:xfrm>
              <a:off x="2935600" y="4133225"/>
              <a:ext cx="115925" cy="154300"/>
            </a:xfrm>
            <a:custGeom>
              <a:avLst/>
              <a:gdLst/>
              <a:ahLst/>
              <a:cxnLst/>
              <a:rect l="l" t="t" r="r" b="b"/>
              <a:pathLst>
                <a:path w="4637" h="6172" extrusionOk="0">
                  <a:moveTo>
                    <a:pt x="4133" y="0"/>
                  </a:moveTo>
                  <a:lnTo>
                    <a:pt x="0" y="5815"/>
                  </a:lnTo>
                  <a:lnTo>
                    <a:pt x="504" y="6171"/>
                  </a:lnTo>
                  <a:lnTo>
                    <a:pt x="4636" y="356"/>
                  </a:lnTo>
                  <a:lnTo>
                    <a:pt x="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4097;p67">
              <a:extLst>
                <a:ext uri="{FF2B5EF4-FFF2-40B4-BE49-F238E27FC236}">
                  <a16:creationId xmlns:a16="http://schemas.microsoft.com/office/drawing/2014/main" id="{E5926231-E676-707D-D4E7-1CF65126C998}"/>
                </a:ext>
              </a:extLst>
            </p:cNvPr>
            <p:cNvSpPr/>
            <p:nvPr/>
          </p:nvSpPr>
          <p:spPr>
            <a:xfrm>
              <a:off x="3231400" y="4065675"/>
              <a:ext cx="198750" cy="107950"/>
            </a:xfrm>
            <a:custGeom>
              <a:avLst/>
              <a:gdLst/>
              <a:ahLst/>
              <a:cxnLst/>
              <a:rect l="l" t="t" r="r" b="b"/>
              <a:pathLst>
                <a:path w="7950" h="4318" extrusionOk="0">
                  <a:moveTo>
                    <a:pt x="271" y="0"/>
                  </a:moveTo>
                  <a:lnTo>
                    <a:pt x="1" y="553"/>
                  </a:lnTo>
                  <a:lnTo>
                    <a:pt x="7679" y="4317"/>
                  </a:lnTo>
                  <a:lnTo>
                    <a:pt x="7950" y="3761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4098;p67">
              <a:extLst>
                <a:ext uri="{FF2B5EF4-FFF2-40B4-BE49-F238E27FC236}">
                  <a16:creationId xmlns:a16="http://schemas.microsoft.com/office/drawing/2014/main" id="{682FF0B2-8298-AFFB-9188-DBD77CE5DD7D}"/>
                </a:ext>
              </a:extLst>
            </p:cNvPr>
            <p:cNvSpPr/>
            <p:nvPr/>
          </p:nvSpPr>
          <p:spPr>
            <a:xfrm>
              <a:off x="3006750" y="3689350"/>
              <a:ext cx="65650" cy="187925"/>
            </a:xfrm>
            <a:custGeom>
              <a:avLst/>
              <a:gdLst/>
              <a:ahLst/>
              <a:cxnLst/>
              <a:rect l="l" t="t" r="r" b="b"/>
              <a:pathLst>
                <a:path w="2626" h="7517" extrusionOk="0">
                  <a:moveTo>
                    <a:pt x="596" y="0"/>
                  </a:moveTo>
                  <a:lnTo>
                    <a:pt x="0" y="163"/>
                  </a:lnTo>
                  <a:lnTo>
                    <a:pt x="2036" y="7516"/>
                  </a:lnTo>
                  <a:lnTo>
                    <a:pt x="2625" y="7357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4099;p67">
              <a:extLst>
                <a:ext uri="{FF2B5EF4-FFF2-40B4-BE49-F238E27FC236}">
                  <a16:creationId xmlns:a16="http://schemas.microsoft.com/office/drawing/2014/main" id="{9672DA69-C028-6171-8086-F6D71418AB78}"/>
                </a:ext>
              </a:extLst>
            </p:cNvPr>
            <p:cNvSpPr/>
            <p:nvPr/>
          </p:nvSpPr>
          <p:spPr>
            <a:xfrm>
              <a:off x="3144525" y="4140500"/>
              <a:ext cx="65575" cy="188250"/>
            </a:xfrm>
            <a:custGeom>
              <a:avLst/>
              <a:gdLst/>
              <a:ahLst/>
              <a:cxnLst/>
              <a:rect l="l" t="t" r="r" b="b"/>
              <a:pathLst>
                <a:path w="2623" h="7530" extrusionOk="0">
                  <a:moveTo>
                    <a:pt x="596" y="1"/>
                  </a:moveTo>
                  <a:lnTo>
                    <a:pt x="0" y="167"/>
                  </a:lnTo>
                  <a:lnTo>
                    <a:pt x="2027" y="7529"/>
                  </a:lnTo>
                  <a:lnTo>
                    <a:pt x="2622" y="7363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4100;p67">
              <a:extLst>
                <a:ext uri="{FF2B5EF4-FFF2-40B4-BE49-F238E27FC236}">
                  <a16:creationId xmlns:a16="http://schemas.microsoft.com/office/drawing/2014/main" id="{D93A6792-67AF-FA35-A18F-19FC625E4E14}"/>
                </a:ext>
              </a:extLst>
            </p:cNvPr>
            <p:cNvSpPr/>
            <p:nvPr/>
          </p:nvSpPr>
          <p:spPr>
            <a:xfrm>
              <a:off x="3243225" y="3920000"/>
              <a:ext cx="188225" cy="65575"/>
            </a:xfrm>
            <a:custGeom>
              <a:avLst/>
              <a:gdLst/>
              <a:ahLst/>
              <a:cxnLst/>
              <a:rect l="l" t="t" r="r" b="b"/>
              <a:pathLst>
                <a:path w="7529" h="2623" extrusionOk="0">
                  <a:moveTo>
                    <a:pt x="7363" y="0"/>
                  </a:moveTo>
                  <a:lnTo>
                    <a:pt x="1" y="2027"/>
                  </a:lnTo>
                  <a:lnTo>
                    <a:pt x="163" y="2622"/>
                  </a:lnTo>
                  <a:lnTo>
                    <a:pt x="7529" y="593"/>
                  </a:lnTo>
                  <a:lnTo>
                    <a:pt x="73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4101;p67">
              <a:extLst>
                <a:ext uri="{FF2B5EF4-FFF2-40B4-BE49-F238E27FC236}">
                  <a16:creationId xmlns:a16="http://schemas.microsoft.com/office/drawing/2014/main" id="{C9645586-E798-46BC-9EA3-8E36B6601CB8}"/>
                </a:ext>
              </a:extLst>
            </p:cNvPr>
            <p:cNvSpPr/>
            <p:nvPr/>
          </p:nvSpPr>
          <p:spPr>
            <a:xfrm>
              <a:off x="2788450" y="4038050"/>
              <a:ext cx="188225" cy="65575"/>
            </a:xfrm>
            <a:custGeom>
              <a:avLst/>
              <a:gdLst/>
              <a:ahLst/>
              <a:cxnLst/>
              <a:rect l="l" t="t" r="r" b="b"/>
              <a:pathLst>
                <a:path w="7529" h="2623" extrusionOk="0">
                  <a:moveTo>
                    <a:pt x="7363" y="0"/>
                  </a:moveTo>
                  <a:lnTo>
                    <a:pt x="1" y="2027"/>
                  </a:lnTo>
                  <a:lnTo>
                    <a:pt x="163" y="2622"/>
                  </a:lnTo>
                  <a:lnTo>
                    <a:pt x="7529" y="593"/>
                  </a:lnTo>
                  <a:lnTo>
                    <a:pt x="73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9" name="Google Shape;4167;p67">
            <a:extLst>
              <a:ext uri="{FF2B5EF4-FFF2-40B4-BE49-F238E27FC236}">
                <a16:creationId xmlns:a16="http://schemas.microsoft.com/office/drawing/2014/main" id="{10B5BAD9-7E8D-C8A2-DD5A-613D453B35EC}"/>
              </a:ext>
            </a:extLst>
          </p:cNvPr>
          <p:cNvGrpSpPr/>
          <p:nvPr/>
        </p:nvGrpSpPr>
        <p:grpSpPr>
          <a:xfrm>
            <a:off x="351245" y="3475979"/>
            <a:ext cx="1166684" cy="1251443"/>
            <a:chOff x="238125" y="3643525"/>
            <a:chExt cx="1221275" cy="1310000"/>
          </a:xfrm>
        </p:grpSpPr>
        <p:sp>
          <p:nvSpPr>
            <p:cNvPr id="1540" name="Google Shape;4168;p67">
              <a:extLst>
                <a:ext uri="{FF2B5EF4-FFF2-40B4-BE49-F238E27FC236}">
                  <a16:creationId xmlns:a16="http://schemas.microsoft.com/office/drawing/2014/main" id="{92581632-FE33-E83D-BABF-6E4551BE9C49}"/>
                </a:ext>
              </a:extLst>
            </p:cNvPr>
            <p:cNvSpPr/>
            <p:nvPr/>
          </p:nvSpPr>
          <p:spPr>
            <a:xfrm>
              <a:off x="698100" y="3652350"/>
              <a:ext cx="301450" cy="348100"/>
            </a:xfrm>
            <a:custGeom>
              <a:avLst/>
              <a:gdLst/>
              <a:ahLst/>
              <a:cxnLst/>
              <a:rect l="l" t="t" r="r" b="b"/>
              <a:pathLst>
                <a:path w="12058" h="13924" extrusionOk="0">
                  <a:moveTo>
                    <a:pt x="6028" y="0"/>
                  </a:moveTo>
                  <a:lnTo>
                    <a:pt x="1" y="3482"/>
                  </a:lnTo>
                  <a:lnTo>
                    <a:pt x="1" y="10445"/>
                  </a:lnTo>
                  <a:lnTo>
                    <a:pt x="6028" y="13924"/>
                  </a:lnTo>
                  <a:lnTo>
                    <a:pt x="12057" y="10445"/>
                  </a:lnTo>
                  <a:lnTo>
                    <a:pt x="12057" y="3482"/>
                  </a:lnTo>
                  <a:lnTo>
                    <a:pt x="6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4169;p67">
              <a:extLst>
                <a:ext uri="{FF2B5EF4-FFF2-40B4-BE49-F238E27FC236}">
                  <a16:creationId xmlns:a16="http://schemas.microsoft.com/office/drawing/2014/main" id="{5629F4F2-61FE-7173-5A4F-19783257F19E}"/>
                </a:ext>
              </a:extLst>
            </p:cNvPr>
            <p:cNvSpPr/>
            <p:nvPr/>
          </p:nvSpPr>
          <p:spPr>
            <a:xfrm>
              <a:off x="690275" y="3643525"/>
              <a:ext cx="316950" cy="365925"/>
            </a:xfrm>
            <a:custGeom>
              <a:avLst/>
              <a:gdLst/>
              <a:ahLst/>
              <a:cxnLst/>
              <a:rect l="l" t="t" r="r" b="b"/>
              <a:pathLst>
                <a:path w="12678" h="14637" extrusionOk="0">
                  <a:moveTo>
                    <a:pt x="6341" y="713"/>
                  </a:moveTo>
                  <a:lnTo>
                    <a:pt x="12060" y="4016"/>
                  </a:lnTo>
                  <a:lnTo>
                    <a:pt x="12060" y="10620"/>
                  </a:lnTo>
                  <a:lnTo>
                    <a:pt x="6341" y="13924"/>
                  </a:lnTo>
                  <a:lnTo>
                    <a:pt x="621" y="10620"/>
                  </a:lnTo>
                  <a:lnTo>
                    <a:pt x="621" y="4016"/>
                  </a:lnTo>
                  <a:lnTo>
                    <a:pt x="6341" y="713"/>
                  </a:lnTo>
                  <a:close/>
                  <a:moveTo>
                    <a:pt x="6341" y="0"/>
                  </a:moveTo>
                  <a:lnTo>
                    <a:pt x="1" y="3660"/>
                  </a:lnTo>
                  <a:lnTo>
                    <a:pt x="1" y="10976"/>
                  </a:lnTo>
                  <a:lnTo>
                    <a:pt x="6341" y="14636"/>
                  </a:lnTo>
                  <a:lnTo>
                    <a:pt x="12677" y="10976"/>
                  </a:lnTo>
                  <a:lnTo>
                    <a:pt x="12677" y="3660"/>
                  </a:lnTo>
                  <a:lnTo>
                    <a:pt x="63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4170;p67">
              <a:extLst>
                <a:ext uri="{FF2B5EF4-FFF2-40B4-BE49-F238E27FC236}">
                  <a16:creationId xmlns:a16="http://schemas.microsoft.com/office/drawing/2014/main" id="{C6588144-3ED7-F31F-DB72-48543DE8B83D}"/>
                </a:ext>
              </a:extLst>
            </p:cNvPr>
            <p:cNvSpPr/>
            <p:nvPr/>
          </p:nvSpPr>
          <p:spPr>
            <a:xfrm>
              <a:off x="698100" y="4596425"/>
              <a:ext cx="301450" cy="348125"/>
            </a:xfrm>
            <a:custGeom>
              <a:avLst/>
              <a:gdLst/>
              <a:ahLst/>
              <a:cxnLst/>
              <a:rect l="l" t="t" r="r" b="b"/>
              <a:pathLst>
                <a:path w="12058" h="13925" extrusionOk="0">
                  <a:moveTo>
                    <a:pt x="6028" y="1"/>
                  </a:moveTo>
                  <a:lnTo>
                    <a:pt x="1" y="3483"/>
                  </a:lnTo>
                  <a:lnTo>
                    <a:pt x="1" y="10446"/>
                  </a:lnTo>
                  <a:lnTo>
                    <a:pt x="6028" y="13924"/>
                  </a:lnTo>
                  <a:lnTo>
                    <a:pt x="12057" y="10446"/>
                  </a:lnTo>
                  <a:lnTo>
                    <a:pt x="12057" y="3483"/>
                  </a:lnTo>
                  <a:lnTo>
                    <a:pt x="60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4171;p67">
              <a:extLst>
                <a:ext uri="{FF2B5EF4-FFF2-40B4-BE49-F238E27FC236}">
                  <a16:creationId xmlns:a16="http://schemas.microsoft.com/office/drawing/2014/main" id="{287E87D4-185C-13B9-27EE-1B25F10D9F8E}"/>
                </a:ext>
              </a:extLst>
            </p:cNvPr>
            <p:cNvSpPr/>
            <p:nvPr/>
          </p:nvSpPr>
          <p:spPr>
            <a:xfrm>
              <a:off x="690275" y="4587525"/>
              <a:ext cx="316950" cy="366000"/>
            </a:xfrm>
            <a:custGeom>
              <a:avLst/>
              <a:gdLst/>
              <a:ahLst/>
              <a:cxnLst/>
              <a:rect l="l" t="t" r="r" b="b"/>
              <a:pathLst>
                <a:path w="12678" h="14640" extrusionOk="0">
                  <a:moveTo>
                    <a:pt x="6341" y="710"/>
                  </a:moveTo>
                  <a:lnTo>
                    <a:pt x="12060" y="4017"/>
                  </a:lnTo>
                  <a:lnTo>
                    <a:pt x="12060" y="10624"/>
                  </a:lnTo>
                  <a:lnTo>
                    <a:pt x="6341" y="13924"/>
                  </a:lnTo>
                  <a:lnTo>
                    <a:pt x="621" y="10624"/>
                  </a:lnTo>
                  <a:lnTo>
                    <a:pt x="621" y="4017"/>
                  </a:lnTo>
                  <a:lnTo>
                    <a:pt x="6341" y="710"/>
                  </a:lnTo>
                  <a:close/>
                  <a:moveTo>
                    <a:pt x="6341" y="1"/>
                  </a:moveTo>
                  <a:lnTo>
                    <a:pt x="1" y="3664"/>
                  </a:lnTo>
                  <a:lnTo>
                    <a:pt x="1" y="10977"/>
                  </a:lnTo>
                  <a:lnTo>
                    <a:pt x="6341" y="14639"/>
                  </a:lnTo>
                  <a:lnTo>
                    <a:pt x="12677" y="10977"/>
                  </a:lnTo>
                  <a:lnTo>
                    <a:pt x="12677" y="3664"/>
                  </a:lnTo>
                  <a:lnTo>
                    <a:pt x="63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4172;p67">
              <a:extLst>
                <a:ext uri="{FF2B5EF4-FFF2-40B4-BE49-F238E27FC236}">
                  <a16:creationId xmlns:a16="http://schemas.microsoft.com/office/drawing/2014/main" id="{50BBC548-634B-5C1B-BE20-4448AB561656}"/>
                </a:ext>
              </a:extLst>
            </p:cNvPr>
            <p:cNvSpPr/>
            <p:nvPr/>
          </p:nvSpPr>
          <p:spPr>
            <a:xfrm>
              <a:off x="698100" y="4174200"/>
              <a:ext cx="301450" cy="348125"/>
            </a:xfrm>
            <a:custGeom>
              <a:avLst/>
              <a:gdLst/>
              <a:ahLst/>
              <a:cxnLst/>
              <a:rect l="l" t="t" r="r" b="b"/>
              <a:pathLst>
                <a:path w="12058" h="13925" extrusionOk="0">
                  <a:moveTo>
                    <a:pt x="6028" y="1"/>
                  </a:moveTo>
                  <a:lnTo>
                    <a:pt x="1" y="3482"/>
                  </a:lnTo>
                  <a:lnTo>
                    <a:pt x="1" y="10442"/>
                  </a:lnTo>
                  <a:lnTo>
                    <a:pt x="6028" y="13924"/>
                  </a:lnTo>
                  <a:lnTo>
                    <a:pt x="12057" y="10442"/>
                  </a:lnTo>
                  <a:lnTo>
                    <a:pt x="12057" y="3482"/>
                  </a:lnTo>
                  <a:lnTo>
                    <a:pt x="60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4173;p67">
              <a:extLst>
                <a:ext uri="{FF2B5EF4-FFF2-40B4-BE49-F238E27FC236}">
                  <a16:creationId xmlns:a16="http://schemas.microsoft.com/office/drawing/2014/main" id="{B3634E83-4F2F-C8EE-915A-416E955BBAFF}"/>
                </a:ext>
              </a:extLst>
            </p:cNvPr>
            <p:cNvSpPr/>
            <p:nvPr/>
          </p:nvSpPr>
          <p:spPr>
            <a:xfrm>
              <a:off x="690275" y="4165300"/>
              <a:ext cx="316950" cy="365925"/>
            </a:xfrm>
            <a:custGeom>
              <a:avLst/>
              <a:gdLst/>
              <a:ahLst/>
              <a:cxnLst/>
              <a:rect l="l" t="t" r="r" b="b"/>
              <a:pathLst>
                <a:path w="12678" h="14637" extrusionOk="0">
                  <a:moveTo>
                    <a:pt x="6341" y="713"/>
                  </a:moveTo>
                  <a:lnTo>
                    <a:pt x="12060" y="4013"/>
                  </a:lnTo>
                  <a:lnTo>
                    <a:pt x="12060" y="10623"/>
                  </a:lnTo>
                  <a:lnTo>
                    <a:pt x="6341" y="13927"/>
                  </a:lnTo>
                  <a:lnTo>
                    <a:pt x="621" y="10623"/>
                  </a:lnTo>
                  <a:lnTo>
                    <a:pt x="621" y="4013"/>
                  </a:lnTo>
                  <a:lnTo>
                    <a:pt x="6341" y="713"/>
                  </a:lnTo>
                  <a:close/>
                  <a:moveTo>
                    <a:pt x="6341" y="1"/>
                  </a:moveTo>
                  <a:lnTo>
                    <a:pt x="1" y="3660"/>
                  </a:lnTo>
                  <a:lnTo>
                    <a:pt x="1" y="10977"/>
                  </a:lnTo>
                  <a:lnTo>
                    <a:pt x="6341" y="14636"/>
                  </a:lnTo>
                  <a:lnTo>
                    <a:pt x="12677" y="10977"/>
                  </a:lnTo>
                  <a:lnTo>
                    <a:pt x="12677" y="3660"/>
                  </a:lnTo>
                  <a:lnTo>
                    <a:pt x="63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4174;p67">
              <a:extLst>
                <a:ext uri="{FF2B5EF4-FFF2-40B4-BE49-F238E27FC236}">
                  <a16:creationId xmlns:a16="http://schemas.microsoft.com/office/drawing/2014/main" id="{4B408FB7-5E63-EF0C-BC83-05EC0BF5ABFE}"/>
                </a:ext>
              </a:extLst>
            </p:cNvPr>
            <p:cNvSpPr/>
            <p:nvPr/>
          </p:nvSpPr>
          <p:spPr>
            <a:xfrm>
              <a:off x="396525" y="4174200"/>
              <a:ext cx="301600" cy="348125"/>
            </a:xfrm>
            <a:custGeom>
              <a:avLst/>
              <a:gdLst/>
              <a:ahLst/>
              <a:cxnLst/>
              <a:rect l="l" t="t" r="r" b="b"/>
              <a:pathLst>
                <a:path w="12064" h="13925" extrusionOk="0">
                  <a:moveTo>
                    <a:pt x="6031" y="1"/>
                  </a:moveTo>
                  <a:lnTo>
                    <a:pt x="1" y="3482"/>
                  </a:lnTo>
                  <a:lnTo>
                    <a:pt x="1" y="10442"/>
                  </a:lnTo>
                  <a:lnTo>
                    <a:pt x="6031" y="13924"/>
                  </a:lnTo>
                  <a:lnTo>
                    <a:pt x="12064" y="10442"/>
                  </a:lnTo>
                  <a:lnTo>
                    <a:pt x="12064" y="3482"/>
                  </a:lnTo>
                  <a:lnTo>
                    <a:pt x="6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4175;p67">
              <a:extLst>
                <a:ext uri="{FF2B5EF4-FFF2-40B4-BE49-F238E27FC236}">
                  <a16:creationId xmlns:a16="http://schemas.microsoft.com/office/drawing/2014/main" id="{43FBAB42-1720-EED7-DF24-54CE5DCCE776}"/>
                </a:ext>
              </a:extLst>
            </p:cNvPr>
            <p:cNvSpPr/>
            <p:nvPr/>
          </p:nvSpPr>
          <p:spPr>
            <a:xfrm>
              <a:off x="388850" y="4165300"/>
              <a:ext cx="316950" cy="365925"/>
            </a:xfrm>
            <a:custGeom>
              <a:avLst/>
              <a:gdLst/>
              <a:ahLst/>
              <a:cxnLst/>
              <a:rect l="l" t="t" r="r" b="b"/>
              <a:pathLst>
                <a:path w="12678" h="14637" extrusionOk="0">
                  <a:moveTo>
                    <a:pt x="6335" y="713"/>
                  </a:moveTo>
                  <a:lnTo>
                    <a:pt x="12058" y="4013"/>
                  </a:lnTo>
                  <a:lnTo>
                    <a:pt x="12058" y="10623"/>
                  </a:lnTo>
                  <a:lnTo>
                    <a:pt x="6338" y="13927"/>
                  </a:lnTo>
                  <a:lnTo>
                    <a:pt x="618" y="10623"/>
                  </a:lnTo>
                  <a:lnTo>
                    <a:pt x="618" y="4013"/>
                  </a:lnTo>
                  <a:lnTo>
                    <a:pt x="6335" y="713"/>
                  </a:lnTo>
                  <a:close/>
                  <a:moveTo>
                    <a:pt x="6338" y="1"/>
                  </a:moveTo>
                  <a:lnTo>
                    <a:pt x="1" y="3660"/>
                  </a:lnTo>
                  <a:lnTo>
                    <a:pt x="1" y="10977"/>
                  </a:lnTo>
                  <a:lnTo>
                    <a:pt x="6338" y="14636"/>
                  </a:lnTo>
                  <a:lnTo>
                    <a:pt x="12678" y="10977"/>
                  </a:lnTo>
                  <a:lnTo>
                    <a:pt x="12678" y="3660"/>
                  </a:lnTo>
                  <a:lnTo>
                    <a:pt x="63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4176;p67">
              <a:extLst>
                <a:ext uri="{FF2B5EF4-FFF2-40B4-BE49-F238E27FC236}">
                  <a16:creationId xmlns:a16="http://schemas.microsoft.com/office/drawing/2014/main" id="{E7FFCAB7-05B9-572D-81D3-C5061EA04779}"/>
                </a:ext>
              </a:extLst>
            </p:cNvPr>
            <p:cNvSpPr/>
            <p:nvPr/>
          </p:nvSpPr>
          <p:spPr>
            <a:xfrm>
              <a:off x="999525" y="4174200"/>
              <a:ext cx="301525" cy="348125"/>
            </a:xfrm>
            <a:custGeom>
              <a:avLst/>
              <a:gdLst/>
              <a:ahLst/>
              <a:cxnLst/>
              <a:rect l="l" t="t" r="r" b="b"/>
              <a:pathLst>
                <a:path w="12061" h="13925" extrusionOk="0">
                  <a:moveTo>
                    <a:pt x="6030" y="1"/>
                  </a:moveTo>
                  <a:lnTo>
                    <a:pt x="0" y="3482"/>
                  </a:lnTo>
                  <a:lnTo>
                    <a:pt x="0" y="10442"/>
                  </a:lnTo>
                  <a:lnTo>
                    <a:pt x="6030" y="13924"/>
                  </a:lnTo>
                  <a:lnTo>
                    <a:pt x="12060" y="10442"/>
                  </a:lnTo>
                  <a:lnTo>
                    <a:pt x="12060" y="3482"/>
                  </a:lnTo>
                  <a:lnTo>
                    <a:pt x="6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4177;p67">
              <a:extLst>
                <a:ext uri="{FF2B5EF4-FFF2-40B4-BE49-F238E27FC236}">
                  <a16:creationId xmlns:a16="http://schemas.microsoft.com/office/drawing/2014/main" id="{A593B8CF-F0A2-22FB-EB85-363DEEBE44E0}"/>
                </a:ext>
              </a:extLst>
            </p:cNvPr>
            <p:cNvSpPr/>
            <p:nvPr/>
          </p:nvSpPr>
          <p:spPr>
            <a:xfrm>
              <a:off x="991775" y="4165300"/>
              <a:ext cx="316950" cy="365925"/>
            </a:xfrm>
            <a:custGeom>
              <a:avLst/>
              <a:gdLst/>
              <a:ahLst/>
              <a:cxnLst/>
              <a:rect l="l" t="t" r="r" b="b"/>
              <a:pathLst>
                <a:path w="12678" h="14637" extrusionOk="0">
                  <a:moveTo>
                    <a:pt x="6340" y="713"/>
                  </a:moveTo>
                  <a:lnTo>
                    <a:pt x="12063" y="4013"/>
                  </a:lnTo>
                  <a:lnTo>
                    <a:pt x="12063" y="10623"/>
                  </a:lnTo>
                  <a:lnTo>
                    <a:pt x="6340" y="13927"/>
                  </a:lnTo>
                  <a:lnTo>
                    <a:pt x="617" y="10623"/>
                  </a:lnTo>
                  <a:lnTo>
                    <a:pt x="617" y="4013"/>
                  </a:lnTo>
                  <a:lnTo>
                    <a:pt x="6340" y="713"/>
                  </a:lnTo>
                  <a:close/>
                  <a:moveTo>
                    <a:pt x="6340" y="1"/>
                  </a:moveTo>
                  <a:lnTo>
                    <a:pt x="0" y="3660"/>
                  </a:lnTo>
                  <a:lnTo>
                    <a:pt x="0" y="10977"/>
                  </a:lnTo>
                  <a:lnTo>
                    <a:pt x="6340" y="14636"/>
                  </a:lnTo>
                  <a:lnTo>
                    <a:pt x="12677" y="10977"/>
                  </a:lnTo>
                  <a:lnTo>
                    <a:pt x="12677" y="3660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4178;p67">
              <a:extLst>
                <a:ext uri="{FF2B5EF4-FFF2-40B4-BE49-F238E27FC236}">
                  <a16:creationId xmlns:a16="http://schemas.microsoft.com/office/drawing/2014/main" id="{9CE6C390-2285-D3F7-B5D6-3DE52CDCE393}"/>
                </a:ext>
              </a:extLst>
            </p:cNvPr>
            <p:cNvSpPr/>
            <p:nvPr/>
          </p:nvSpPr>
          <p:spPr>
            <a:xfrm>
              <a:off x="547275" y="3911700"/>
              <a:ext cx="301525" cy="348125"/>
            </a:xfrm>
            <a:custGeom>
              <a:avLst/>
              <a:gdLst/>
              <a:ahLst/>
              <a:cxnLst/>
              <a:rect l="l" t="t" r="r" b="b"/>
              <a:pathLst>
                <a:path w="12061" h="13925" extrusionOk="0">
                  <a:moveTo>
                    <a:pt x="6034" y="1"/>
                  </a:moveTo>
                  <a:lnTo>
                    <a:pt x="1" y="3482"/>
                  </a:lnTo>
                  <a:lnTo>
                    <a:pt x="1" y="10442"/>
                  </a:lnTo>
                  <a:lnTo>
                    <a:pt x="6034" y="13924"/>
                  </a:lnTo>
                  <a:lnTo>
                    <a:pt x="12061" y="10442"/>
                  </a:lnTo>
                  <a:lnTo>
                    <a:pt x="12061" y="3482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4179;p67">
              <a:extLst>
                <a:ext uri="{FF2B5EF4-FFF2-40B4-BE49-F238E27FC236}">
                  <a16:creationId xmlns:a16="http://schemas.microsoft.com/office/drawing/2014/main" id="{7170F266-2176-8F95-BC81-5CC0711888A5}"/>
                </a:ext>
              </a:extLst>
            </p:cNvPr>
            <p:cNvSpPr/>
            <p:nvPr/>
          </p:nvSpPr>
          <p:spPr>
            <a:xfrm>
              <a:off x="539600" y="3902800"/>
              <a:ext cx="316875" cy="365925"/>
            </a:xfrm>
            <a:custGeom>
              <a:avLst/>
              <a:gdLst/>
              <a:ahLst/>
              <a:cxnLst/>
              <a:rect l="l" t="t" r="r" b="b"/>
              <a:pathLst>
                <a:path w="12675" h="14637" extrusionOk="0">
                  <a:moveTo>
                    <a:pt x="6335" y="713"/>
                  </a:moveTo>
                  <a:lnTo>
                    <a:pt x="12057" y="4013"/>
                  </a:lnTo>
                  <a:lnTo>
                    <a:pt x="12057" y="10623"/>
                  </a:lnTo>
                  <a:lnTo>
                    <a:pt x="6335" y="13927"/>
                  </a:lnTo>
                  <a:lnTo>
                    <a:pt x="618" y="10623"/>
                  </a:lnTo>
                  <a:lnTo>
                    <a:pt x="618" y="4013"/>
                  </a:lnTo>
                  <a:lnTo>
                    <a:pt x="6335" y="713"/>
                  </a:lnTo>
                  <a:close/>
                  <a:moveTo>
                    <a:pt x="6335" y="1"/>
                  </a:moveTo>
                  <a:lnTo>
                    <a:pt x="1" y="3660"/>
                  </a:lnTo>
                  <a:lnTo>
                    <a:pt x="1" y="10980"/>
                  </a:lnTo>
                  <a:lnTo>
                    <a:pt x="6335" y="14636"/>
                  </a:lnTo>
                  <a:lnTo>
                    <a:pt x="12675" y="10980"/>
                  </a:lnTo>
                  <a:lnTo>
                    <a:pt x="12675" y="3660"/>
                  </a:lnTo>
                  <a:lnTo>
                    <a:pt x="63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4180;p67">
              <a:extLst>
                <a:ext uri="{FF2B5EF4-FFF2-40B4-BE49-F238E27FC236}">
                  <a16:creationId xmlns:a16="http://schemas.microsoft.com/office/drawing/2014/main" id="{3693B5DF-D515-8C6C-31B6-76619EEE4BE2}"/>
                </a:ext>
              </a:extLst>
            </p:cNvPr>
            <p:cNvSpPr/>
            <p:nvPr/>
          </p:nvSpPr>
          <p:spPr>
            <a:xfrm>
              <a:off x="245800" y="3911700"/>
              <a:ext cx="301500" cy="348125"/>
            </a:xfrm>
            <a:custGeom>
              <a:avLst/>
              <a:gdLst/>
              <a:ahLst/>
              <a:cxnLst/>
              <a:rect l="l" t="t" r="r" b="b"/>
              <a:pathLst>
                <a:path w="12060" h="13925" extrusionOk="0">
                  <a:moveTo>
                    <a:pt x="6030" y="1"/>
                  </a:moveTo>
                  <a:lnTo>
                    <a:pt x="0" y="3482"/>
                  </a:lnTo>
                  <a:lnTo>
                    <a:pt x="0" y="10442"/>
                  </a:lnTo>
                  <a:lnTo>
                    <a:pt x="6030" y="13924"/>
                  </a:lnTo>
                  <a:lnTo>
                    <a:pt x="12060" y="10442"/>
                  </a:lnTo>
                  <a:lnTo>
                    <a:pt x="12060" y="3482"/>
                  </a:lnTo>
                  <a:lnTo>
                    <a:pt x="6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4181;p67">
              <a:extLst>
                <a:ext uri="{FF2B5EF4-FFF2-40B4-BE49-F238E27FC236}">
                  <a16:creationId xmlns:a16="http://schemas.microsoft.com/office/drawing/2014/main" id="{E085F314-7608-61A6-BDA8-5E7EFFE297A6}"/>
                </a:ext>
              </a:extLst>
            </p:cNvPr>
            <p:cNvSpPr/>
            <p:nvPr/>
          </p:nvSpPr>
          <p:spPr>
            <a:xfrm>
              <a:off x="238125" y="3902800"/>
              <a:ext cx="316925" cy="365925"/>
            </a:xfrm>
            <a:custGeom>
              <a:avLst/>
              <a:gdLst/>
              <a:ahLst/>
              <a:cxnLst/>
              <a:rect l="l" t="t" r="r" b="b"/>
              <a:pathLst>
                <a:path w="12677" h="14637" extrusionOk="0">
                  <a:moveTo>
                    <a:pt x="6337" y="713"/>
                  </a:moveTo>
                  <a:lnTo>
                    <a:pt x="12060" y="4013"/>
                  </a:lnTo>
                  <a:lnTo>
                    <a:pt x="12060" y="10623"/>
                  </a:lnTo>
                  <a:lnTo>
                    <a:pt x="6337" y="13927"/>
                  </a:lnTo>
                  <a:lnTo>
                    <a:pt x="614" y="10623"/>
                  </a:lnTo>
                  <a:lnTo>
                    <a:pt x="614" y="4013"/>
                  </a:lnTo>
                  <a:lnTo>
                    <a:pt x="6337" y="713"/>
                  </a:lnTo>
                  <a:close/>
                  <a:moveTo>
                    <a:pt x="6337" y="1"/>
                  </a:moveTo>
                  <a:lnTo>
                    <a:pt x="0" y="3660"/>
                  </a:lnTo>
                  <a:lnTo>
                    <a:pt x="0" y="10980"/>
                  </a:lnTo>
                  <a:lnTo>
                    <a:pt x="6337" y="14636"/>
                  </a:lnTo>
                  <a:lnTo>
                    <a:pt x="12677" y="10980"/>
                  </a:lnTo>
                  <a:lnTo>
                    <a:pt x="12677" y="3660"/>
                  </a:lnTo>
                  <a:lnTo>
                    <a:pt x="63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4182;p67">
              <a:extLst>
                <a:ext uri="{FF2B5EF4-FFF2-40B4-BE49-F238E27FC236}">
                  <a16:creationId xmlns:a16="http://schemas.microsoft.com/office/drawing/2014/main" id="{2AF5E4F2-370D-90B6-CECF-D6FCCBA1370E}"/>
                </a:ext>
              </a:extLst>
            </p:cNvPr>
            <p:cNvSpPr/>
            <p:nvPr/>
          </p:nvSpPr>
          <p:spPr>
            <a:xfrm>
              <a:off x="848775" y="3911700"/>
              <a:ext cx="301525" cy="348125"/>
            </a:xfrm>
            <a:custGeom>
              <a:avLst/>
              <a:gdLst/>
              <a:ahLst/>
              <a:cxnLst/>
              <a:rect l="l" t="t" r="r" b="b"/>
              <a:pathLst>
                <a:path w="12061" h="13925" extrusionOk="0">
                  <a:moveTo>
                    <a:pt x="6030" y="1"/>
                  </a:moveTo>
                  <a:lnTo>
                    <a:pt x="1" y="3482"/>
                  </a:lnTo>
                  <a:lnTo>
                    <a:pt x="1" y="10442"/>
                  </a:lnTo>
                  <a:lnTo>
                    <a:pt x="6030" y="13924"/>
                  </a:lnTo>
                  <a:lnTo>
                    <a:pt x="12060" y="10442"/>
                  </a:lnTo>
                  <a:lnTo>
                    <a:pt x="12060" y="3482"/>
                  </a:lnTo>
                  <a:lnTo>
                    <a:pt x="60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4183;p67">
              <a:extLst>
                <a:ext uri="{FF2B5EF4-FFF2-40B4-BE49-F238E27FC236}">
                  <a16:creationId xmlns:a16="http://schemas.microsoft.com/office/drawing/2014/main" id="{22761884-C34A-0774-5300-7D090E06778C}"/>
                </a:ext>
              </a:extLst>
            </p:cNvPr>
            <p:cNvSpPr/>
            <p:nvPr/>
          </p:nvSpPr>
          <p:spPr>
            <a:xfrm>
              <a:off x="841025" y="3902800"/>
              <a:ext cx="316950" cy="365925"/>
            </a:xfrm>
            <a:custGeom>
              <a:avLst/>
              <a:gdLst/>
              <a:ahLst/>
              <a:cxnLst/>
              <a:rect l="l" t="t" r="r" b="b"/>
              <a:pathLst>
                <a:path w="12678" h="14637" extrusionOk="0">
                  <a:moveTo>
                    <a:pt x="6340" y="713"/>
                  </a:moveTo>
                  <a:lnTo>
                    <a:pt x="12063" y="4013"/>
                  </a:lnTo>
                  <a:lnTo>
                    <a:pt x="12063" y="10623"/>
                  </a:lnTo>
                  <a:lnTo>
                    <a:pt x="6340" y="13927"/>
                  </a:lnTo>
                  <a:lnTo>
                    <a:pt x="618" y="10623"/>
                  </a:lnTo>
                  <a:lnTo>
                    <a:pt x="618" y="4013"/>
                  </a:lnTo>
                  <a:lnTo>
                    <a:pt x="6340" y="713"/>
                  </a:lnTo>
                  <a:close/>
                  <a:moveTo>
                    <a:pt x="6340" y="1"/>
                  </a:moveTo>
                  <a:lnTo>
                    <a:pt x="0" y="3660"/>
                  </a:lnTo>
                  <a:lnTo>
                    <a:pt x="0" y="10980"/>
                  </a:lnTo>
                  <a:lnTo>
                    <a:pt x="6340" y="14636"/>
                  </a:lnTo>
                  <a:lnTo>
                    <a:pt x="12677" y="10980"/>
                  </a:lnTo>
                  <a:lnTo>
                    <a:pt x="12677" y="3660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4184;p67">
              <a:extLst>
                <a:ext uri="{FF2B5EF4-FFF2-40B4-BE49-F238E27FC236}">
                  <a16:creationId xmlns:a16="http://schemas.microsoft.com/office/drawing/2014/main" id="{54931340-71BA-91FF-C896-F8B172AFB6E2}"/>
                </a:ext>
              </a:extLst>
            </p:cNvPr>
            <p:cNvSpPr/>
            <p:nvPr/>
          </p:nvSpPr>
          <p:spPr>
            <a:xfrm>
              <a:off x="1150275" y="3911700"/>
              <a:ext cx="301425" cy="348125"/>
            </a:xfrm>
            <a:custGeom>
              <a:avLst/>
              <a:gdLst/>
              <a:ahLst/>
              <a:cxnLst/>
              <a:rect l="l" t="t" r="r" b="b"/>
              <a:pathLst>
                <a:path w="12057" h="13925" extrusionOk="0">
                  <a:moveTo>
                    <a:pt x="6030" y="1"/>
                  </a:moveTo>
                  <a:lnTo>
                    <a:pt x="0" y="3482"/>
                  </a:lnTo>
                  <a:lnTo>
                    <a:pt x="0" y="10442"/>
                  </a:lnTo>
                  <a:lnTo>
                    <a:pt x="6030" y="13924"/>
                  </a:lnTo>
                  <a:lnTo>
                    <a:pt x="12057" y="10442"/>
                  </a:lnTo>
                  <a:lnTo>
                    <a:pt x="12057" y="3482"/>
                  </a:lnTo>
                  <a:lnTo>
                    <a:pt x="6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4185;p67">
              <a:extLst>
                <a:ext uri="{FF2B5EF4-FFF2-40B4-BE49-F238E27FC236}">
                  <a16:creationId xmlns:a16="http://schemas.microsoft.com/office/drawing/2014/main" id="{433F43FF-B37F-1CA5-7F22-9065DB14AE1E}"/>
                </a:ext>
              </a:extLst>
            </p:cNvPr>
            <p:cNvSpPr/>
            <p:nvPr/>
          </p:nvSpPr>
          <p:spPr>
            <a:xfrm>
              <a:off x="1142600" y="3902800"/>
              <a:ext cx="316800" cy="365925"/>
            </a:xfrm>
            <a:custGeom>
              <a:avLst/>
              <a:gdLst/>
              <a:ahLst/>
              <a:cxnLst/>
              <a:rect l="l" t="t" r="r" b="b"/>
              <a:pathLst>
                <a:path w="12672" h="14637" extrusionOk="0">
                  <a:moveTo>
                    <a:pt x="6337" y="713"/>
                  </a:moveTo>
                  <a:lnTo>
                    <a:pt x="12057" y="4013"/>
                  </a:lnTo>
                  <a:lnTo>
                    <a:pt x="12057" y="10623"/>
                  </a:lnTo>
                  <a:lnTo>
                    <a:pt x="6337" y="13927"/>
                  </a:lnTo>
                  <a:lnTo>
                    <a:pt x="614" y="10623"/>
                  </a:lnTo>
                  <a:lnTo>
                    <a:pt x="614" y="4013"/>
                  </a:lnTo>
                  <a:lnTo>
                    <a:pt x="6337" y="713"/>
                  </a:lnTo>
                  <a:close/>
                  <a:moveTo>
                    <a:pt x="6337" y="1"/>
                  </a:moveTo>
                  <a:lnTo>
                    <a:pt x="0" y="3660"/>
                  </a:lnTo>
                  <a:lnTo>
                    <a:pt x="0" y="10980"/>
                  </a:lnTo>
                  <a:lnTo>
                    <a:pt x="6337" y="14636"/>
                  </a:lnTo>
                  <a:lnTo>
                    <a:pt x="12671" y="10980"/>
                  </a:lnTo>
                  <a:lnTo>
                    <a:pt x="12671" y="3660"/>
                  </a:lnTo>
                  <a:lnTo>
                    <a:pt x="63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5" name="Google Shape;4186;p67">
            <a:extLst>
              <a:ext uri="{FF2B5EF4-FFF2-40B4-BE49-F238E27FC236}">
                <a16:creationId xmlns:a16="http://schemas.microsoft.com/office/drawing/2014/main" id="{0FE2CCE9-E3DA-42C0-F79C-FC618268C3ED}"/>
              </a:ext>
            </a:extLst>
          </p:cNvPr>
          <p:cNvGrpSpPr/>
          <p:nvPr/>
        </p:nvGrpSpPr>
        <p:grpSpPr>
          <a:xfrm>
            <a:off x="5403661" y="1799048"/>
            <a:ext cx="151208" cy="151143"/>
            <a:chOff x="4917425" y="1708800"/>
            <a:chExt cx="176500" cy="176425"/>
          </a:xfrm>
        </p:grpSpPr>
        <p:sp>
          <p:nvSpPr>
            <p:cNvPr id="1636" name="Google Shape;4187;p67">
              <a:extLst>
                <a:ext uri="{FF2B5EF4-FFF2-40B4-BE49-F238E27FC236}">
                  <a16:creationId xmlns:a16="http://schemas.microsoft.com/office/drawing/2014/main" id="{CB2BAFBF-B8E0-5741-22A5-CD2C319B0B26}"/>
                </a:ext>
              </a:extLst>
            </p:cNvPr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4188;p67">
              <a:extLst>
                <a:ext uri="{FF2B5EF4-FFF2-40B4-BE49-F238E27FC236}">
                  <a16:creationId xmlns:a16="http://schemas.microsoft.com/office/drawing/2014/main" id="{CA4112C9-820C-3F0A-37E0-955EFE0C96F2}"/>
                </a:ext>
              </a:extLst>
            </p:cNvPr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8" name="Google Shape;4189;p67">
            <a:extLst>
              <a:ext uri="{FF2B5EF4-FFF2-40B4-BE49-F238E27FC236}">
                <a16:creationId xmlns:a16="http://schemas.microsoft.com/office/drawing/2014/main" id="{BE09DAF8-9DE1-AE83-B2F0-570966E93B86}"/>
              </a:ext>
            </a:extLst>
          </p:cNvPr>
          <p:cNvGrpSpPr/>
          <p:nvPr/>
        </p:nvGrpSpPr>
        <p:grpSpPr>
          <a:xfrm>
            <a:off x="4212186" y="3309578"/>
            <a:ext cx="135487" cy="135551"/>
            <a:chOff x="3440975" y="957025"/>
            <a:chExt cx="158150" cy="158225"/>
          </a:xfrm>
        </p:grpSpPr>
        <p:sp>
          <p:nvSpPr>
            <p:cNvPr id="1639" name="Google Shape;4190;p67">
              <a:extLst>
                <a:ext uri="{FF2B5EF4-FFF2-40B4-BE49-F238E27FC236}">
                  <a16:creationId xmlns:a16="http://schemas.microsoft.com/office/drawing/2014/main" id="{0A298754-63A3-CD78-73D6-5007B3C7D5B1}"/>
                </a:ext>
              </a:extLst>
            </p:cNvPr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4191;p67">
              <a:extLst>
                <a:ext uri="{FF2B5EF4-FFF2-40B4-BE49-F238E27FC236}">
                  <a16:creationId xmlns:a16="http://schemas.microsoft.com/office/drawing/2014/main" id="{092B154E-B533-AC8F-5DBF-DCD89797290B}"/>
                </a:ext>
              </a:extLst>
            </p:cNvPr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1" name="Google Shape;4192;p67">
            <a:extLst>
              <a:ext uri="{FF2B5EF4-FFF2-40B4-BE49-F238E27FC236}">
                <a16:creationId xmlns:a16="http://schemas.microsoft.com/office/drawing/2014/main" id="{E4870FB4-AF8B-B705-E0B0-098F5470CF57}"/>
              </a:ext>
            </a:extLst>
          </p:cNvPr>
          <p:cNvGrpSpPr/>
          <p:nvPr/>
        </p:nvGrpSpPr>
        <p:grpSpPr>
          <a:xfrm>
            <a:off x="2806911" y="1568053"/>
            <a:ext cx="135487" cy="135551"/>
            <a:chOff x="3440975" y="957025"/>
            <a:chExt cx="158150" cy="158225"/>
          </a:xfrm>
        </p:grpSpPr>
        <p:sp>
          <p:nvSpPr>
            <p:cNvPr id="1642" name="Google Shape;4193;p67">
              <a:extLst>
                <a:ext uri="{FF2B5EF4-FFF2-40B4-BE49-F238E27FC236}">
                  <a16:creationId xmlns:a16="http://schemas.microsoft.com/office/drawing/2014/main" id="{09D5E3C0-7EAF-A71E-FFBF-898B4DA0F230}"/>
                </a:ext>
              </a:extLst>
            </p:cNvPr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4194;p67">
              <a:extLst>
                <a:ext uri="{FF2B5EF4-FFF2-40B4-BE49-F238E27FC236}">
                  <a16:creationId xmlns:a16="http://schemas.microsoft.com/office/drawing/2014/main" id="{23C6EE28-B817-F186-5238-C0372D3746F4}"/>
                </a:ext>
              </a:extLst>
            </p:cNvPr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4201;p67">
            <a:extLst>
              <a:ext uri="{FF2B5EF4-FFF2-40B4-BE49-F238E27FC236}">
                <a16:creationId xmlns:a16="http://schemas.microsoft.com/office/drawing/2014/main" id="{EC60F388-F879-6258-3F39-ACDCAB0B66F6}"/>
              </a:ext>
            </a:extLst>
          </p:cNvPr>
          <p:cNvGrpSpPr/>
          <p:nvPr/>
        </p:nvGrpSpPr>
        <p:grpSpPr>
          <a:xfrm flipH="1">
            <a:off x="6658677" y="3346883"/>
            <a:ext cx="843100" cy="1027760"/>
            <a:chOff x="4773425" y="3688175"/>
            <a:chExt cx="882550" cy="1075850"/>
          </a:xfrm>
        </p:grpSpPr>
        <p:sp>
          <p:nvSpPr>
            <p:cNvPr id="1645" name="Google Shape;4202;p67">
              <a:extLst>
                <a:ext uri="{FF2B5EF4-FFF2-40B4-BE49-F238E27FC236}">
                  <a16:creationId xmlns:a16="http://schemas.microsoft.com/office/drawing/2014/main" id="{B0B23C61-FBF6-48B7-6C40-32142E5C19E2}"/>
                </a:ext>
              </a:extLst>
            </p:cNvPr>
            <p:cNvSpPr/>
            <p:nvPr/>
          </p:nvSpPr>
          <p:spPr>
            <a:xfrm>
              <a:off x="4904125" y="3695875"/>
              <a:ext cx="127525" cy="122600"/>
            </a:xfrm>
            <a:custGeom>
              <a:avLst/>
              <a:gdLst/>
              <a:ahLst/>
              <a:cxnLst/>
              <a:rect l="l" t="t" r="r" b="b"/>
              <a:pathLst>
                <a:path w="5101" h="4904" extrusionOk="0">
                  <a:moveTo>
                    <a:pt x="2643" y="0"/>
                  </a:moveTo>
                  <a:cubicBezTo>
                    <a:pt x="1654" y="0"/>
                    <a:pt x="761" y="595"/>
                    <a:pt x="381" y="1511"/>
                  </a:cubicBezTo>
                  <a:cubicBezTo>
                    <a:pt x="1" y="2426"/>
                    <a:pt x="210" y="3482"/>
                    <a:pt x="910" y="4185"/>
                  </a:cubicBezTo>
                  <a:cubicBezTo>
                    <a:pt x="1380" y="4653"/>
                    <a:pt x="2007" y="4903"/>
                    <a:pt x="2646" y="4903"/>
                  </a:cubicBezTo>
                  <a:cubicBezTo>
                    <a:pt x="2961" y="4903"/>
                    <a:pt x="3280" y="4842"/>
                    <a:pt x="3584" y="4716"/>
                  </a:cubicBezTo>
                  <a:cubicBezTo>
                    <a:pt x="4502" y="4338"/>
                    <a:pt x="5097" y="3442"/>
                    <a:pt x="5097" y="2450"/>
                  </a:cubicBezTo>
                  <a:cubicBezTo>
                    <a:pt x="5100" y="1098"/>
                    <a:pt x="4007" y="0"/>
                    <a:pt x="2656" y="0"/>
                  </a:cubicBezTo>
                  <a:cubicBezTo>
                    <a:pt x="2654" y="0"/>
                    <a:pt x="2652" y="0"/>
                    <a:pt x="2650" y="0"/>
                  </a:cubicBezTo>
                  <a:cubicBezTo>
                    <a:pt x="2648" y="0"/>
                    <a:pt x="2645" y="0"/>
                    <a:pt x="2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4203;p67">
              <a:extLst>
                <a:ext uri="{FF2B5EF4-FFF2-40B4-BE49-F238E27FC236}">
                  <a16:creationId xmlns:a16="http://schemas.microsoft.com/office/drawing/2014/main" id="{9915F8A8-4E06-B43D-8BB7-5441699A91FA}"/>
                </a:ext>
              </a:extLst>
            </p:cNvPr>
            <p:cNvSpPr/>
            <p:nvPr/>
          </p:nvSpPr>
          <p:spPr>
            <a:xfrm>
              <a:off x="4895925" y="3688175"/>
              <a:ext cx="143475" cy="137975"/>
            </a:xfrm>
            <a:custGeom>
              <a:avLst/>
              <a:gdLst/>
              <a:ahLst/>
              <a:cxnLst/>
              <a:rect l="l" t="t" r="r" b="b"/>
              <a:pathLst>
                <a:path w="5739" h="5519" extrusionOk="0">
                  <a:moveTo>
                    <a:pt x="2978" y="618"/>
                  </a:moveTo>
                  <a:cubicBezTo>
                    <a:pt x="4160" y="618"/>
                    <a:pt x="5118" y="1576"/>
                    <a:pt x="5118" y="2758"/>
                  </a:cubicBezTo>
                  <a:cubicBezTo>
                    <a:pt x="5118" y="3624"/>
                    <a:pt x="4596" y="4407"/>
                    <a:pt x="3798" y="4739"/>
                  </a:cubicBezTo>
                  <a:cubicBezTo>
                    <a:pt x="3533" y="4848"/>
                    <a:pt x="3255" y="4901"/>
                    <a:pt x="2980" y="4901"/>
                  </a:cubicBezTo>
                  <a:cubicBezTo>
                    <a:pt x="2422" y="4901"/>
                    <a:pt x="1874" y="4683"/>
                    <a:pt x="1465" y="4272"/>
                  </a:cubicBezTo>
                  <a:cubicBezTo>
                    <a:pt x="851" y="3661"/>
                    <a:pt x="666" y="2740"/>
                    <a:pt x="998" y="1939"/>
                  </a:cubicBezTo>
                  <a:cubicBezTo>
                    <a:pt x="1330" y="1140"/>
                    <a:pt x="2113" y="618"/>
                    <a:pt x="2978" y="618"/>
                  </a:cubicBezTo>
                  <a:close/>
                  <a:moveTo>
                    <a:pt x="2979" y="0"/>
                  </a:moveTo>
                  <a:cubicBezTo>
                    <a:pt x="2260" y="0"/>
                    <a:pt x="1554" y="281"/>
                    <a:pt x="1026" y="809"/>
                  </a:cubicBezTo>
                  <a:cubicBezTo>
                    <a:pt x="237" y="1598"/>
                    <a:pt x="0" y="2783"/>
                    <a:pt x="427" y="3814"/>
                  </a:cubicBezTo>
                  <a:cubicBezTo>
                    <a:pt x="857" y="4846"/>
                    <a:pt x="1861" y="5518"/>
                    <a:pt x="2978" y="5518"/>
                  </a:cubicBezTo>
                  <a:cubicBezTo>
                    <a:pt x="4501" y="5515"/>
                    <a:pt x="5735" y="4281"/>
                    <a:pt x="5738" y="2758"/>
                  </a:cubicBezTo>
                  <a:cubicBezTo>
                    <a:pt x="5738" y="1644"/>
                    <a:pt x="5066" y="637"/>
                    <a:pt x="4034" y="210"/>
                  </a:cubicBezTo>
                  <a:cubicBezTo>
                    <a:pt x="3693" y="69"/>
                    <a:pt x="3335" y="0"/>
                    <a:pt x="29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4204;p67">
              <a:extLst>
                <a:ext uri="{FF2B5EF4-FFF2-40B4-BE49-F238E27FC236}">
                  <a16:creationId xmlns:a16="http://schemas.microsoft.com/office/drawing/2014/main" id="{BF9DB9EA-E5B5-5C02-D4D1-AC352A044BCC}"/>
                </a:ext>
              </a:extLst>
            </p:cNvPr>
            <p:cNvSpPr/>
            <p:nvPr/>
          </p:nvSpPr>
          <p:spPr>
            <a:xfrm>
              <a:off x="4904125" y="4093525"/>
              <a:ext cx="127525" cy="122625"/>
            </a:xfrm>
            <a:custGeom>
              <a:avLst/>
              <a:gdLst/>
              <a:ahLst/>
              <a:cxnLst/>
              <a:rect l="l" t="t" r="r" b="b"/>
              <a:pathLst>
                <a:path w="5101" h="4905" extrusionOk="0">
                  <a:moveTo>
                    <a:pt x="2643" y="1"/>
                  </a:moveTo>
                  <a:cubicBezTo>
                    <a:pt x="1651" y="1"/>
                    <a:pt x="761" y="599"/>
                    <a:pt x="381" y="1512"/>
                  </a:cubicBezTo>
                  <a:cubicBezTo>
                    <a:pt x="1" y="2429"/>
                    <a:pt x="210" y="3486"/>
                    <a:pt x="913" y="4186"/>
                  </a:cubicBezTo>
                  <a:cubicBezTo>
                    <a:pt x="1380" y="4655"/>
                    <a:pt x="2007" y="4905"/>
                    <a:pt x="2645" y="4905"/>
                  </a:cubicBezTo>
                  <a:cubicBezTo>
                    <a:pt x="2962" y="4905"/>
                    <a:pt x="3282" y="4843"/>
                    <a:pt x="3587" y="4717"/>
                  </a:cubicBezTo>
                  <a:cubicBezTo>
                    <a:pt x="4502" y="4336"/>
                    <a:pt x="5100" y="3443"/>
                    <a:pt x="5097" y="2448"/>
                  </a:cubicBezTo>
                  <a:cubicBezTo>
                    <a:pt x="5097" y="1097"/>
                    <a:pt x="4001" y="1"/>
                    <a:pt x="2650" y="1"/>
                  </a:cubicBezTo>
                  <a:cubicBezTo>
                    <a:pt x="2648" y="1"/>
                    <a:pt x="2645" y="1"/>
                    <a:pt x="2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4205;p67">
              <a:extLst>
                <a:ext uri="{FF2B5EF4-FFF2-40B4-BE49-F238E27FC236}">
                  <a16:creationId xmlns:a16="http://schemas.microsoft.com/office/drawing/2014/main" id="{D9910B7C-E163-8974-E9AA-1C29113A3427}"/>
                </a:ext>
              </a:extLst>
            </p:cNvPr>
            <p:cNvSpPr/>
            <p:nvPr/>
          </p:nvSpPr>
          <p:spPr>
            <a:xfrm>
              <a:off x="4895925" y="4085750"/>
              <a:ext cx="143475" cy="138000"/>
            </a:xfrm>
            <a:custGeom>
              <a:avLst/>
              <a:gdLst/>
              <a:ahLst/>
              <a:cxnLst/>
              <a:rect l="l" t="t" r="r" b="b"/>
              <a:pathLst>
                <a:path w="5739" h="5520" extrusionOk="0">
                  <a:moveTo>
                    <a:pt x="2978" y="619"/>
                  </a:moveTo>
                  <a:cubicBezTo>
                    <a:pt x="4160" y="619"/>
                    <a:pt x="5118" y="1577"/>
                    <a:pt x="5118" y="2759"/>
                  </a:cubicBezTo>
                  <a:cubicBezTo>
                    <a:pt x="5118" y="3625"/>
                    <a:pt x="4596" y="4408"/>
                    <a:pt x="3798" y="4739"/>
                  </a:cubicBezTo>
                  <a:cubicBezTo>
                    <a:pt x="3533" y="4849"/>
                    <a:pt x="3255" y="4902"/>
                    <a:pt x="2980" y="4902"/>
                  </a:cubicBezTo>
                  <a:cubicBezTo>
                    <a:pt x="2422" y="4902"/>
                    <a:pt x="1874" y="4684"/>
                    <a:pt x="1465" y="4273"/>
                  </a:cubicBezTo>
                  <a:cubicBezTo>
                    <a:pt x="851" y="3662"/>
                    <a:pt x="666" y="2740"/>
                    <a:pt x="998" y="1939"/>
                  </a:cubicBezTo>
                  <a:cubicBezTo>
                    <a:pt x="1330" y="1141"/>
                    <a:pt x="2113" y="619"/>
                    <a:pt x="2978" y="619"/>
                  </a:cubicBezTo>
                  <a:close/>
                  <a:moveTo>
                    <a:pt x="2979" y="1"/>
                  </a:moveTo>
                  <a:cubicBezTo>
                    <a:pt x="2260" y="1"/>
                    <a:pt x="1554" y="281"/>
                    <a:pt x="1026" y="809"/>
                  </a:cubicBezTo>
                  <a:cubicBezTo>
                    <a:pt x="237" y="1598"/>
                    <a:pt x="0" y="2783"/>
                    <a:pt x="427" y="3815"/>
                  </a:cubicBezTo>
                  <a:cubicBezTo>
                    <a:pt x="857" y="4847"/>
                    <a:pt x="1861" y="5519"/>
                    <a:pt x="2978" y="5519"/>
                  </a:cubicBezTo>
                  <a:cubicBezTo>
                    <a:pt x="4501" y="5516"/>
                    <a:pt x="5735" y="4282"/>
                    <a:pt x="5738" y="2759"/>
                  </a:cubicBezTo>
                  <a:cubicBezTo>
                    <a:pt x="5738" y="1644"/>
                    <a:pt x="5066" y="637"/>
                    <a:pt x="4034" y="211"/>
                  </a:cubicBezTo>
                  <a:cubicBezTo>
                    <a:pt x="3693" y="69"/>
                    <a:pt x="3335" y="1"/>
                    <a:pt x="29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4206;p67">
              <a:extLst>
                <a:ext uri="{FF2B5EF4-FFF2-40B4-BE49-F238E27FC236}">
                  <a16:creationId xmlns:a16="http://schemas.microsoft.com/office/drawing/2014/main" id="{30EC1986-0E16-8F6F-D898-8EB09C376AE5}"/>
                </a:ext>
              </a:extLst>
            </p:cNvPr>
            <p:cNvSpPr/>
            <p:nvPr/>
          </p:nvSpPr>
          <p:spPr>
            <a:xfrm>
              <a:off x="4786550" y="4633825"/>
              <a:ext cx="122600" cy="122600"/>
            </a:xfrm>
            <a:custGeom>
              <a:avLst/>
              <a:gdLst/>
              <a:ahLst/>
              <a:cxnLst/>
              <a:rect l="l" t="t" r="r" b="b"/>
              <a:pathLst>
                <a:path w="4904" h="4904" extrusionOk="0">
                  <a:moveTo>
                    <a:pt x="2453" y="0"/>
                  </a:moveTo>
                  <a:cubicBezTo>
                    <a:pt x="1096" y="0"/>
                    <a:pt x="0" y="1096"/>
                    <a:pt x="0" y="2450"/>
                  </a:cubicBezTo>
                  <a:cubicBezTo>
                    <a:pt x="0" y="3804"/>
                    <a:pt x="1096" y="4903"/>
                    <a:pt x="2453" y="4903"/>
                  </a:cubicBezTo>
                  <a:cubicBezTo>
                    <a:pt x="3807" y="4903"/>
                    <a:pt x="4903" y="3804"/>
                    <a:pt x="4903" y="2450"/>
                  </a:cubicBezTo>
                  <a:cubicBezTo>
                    <a:pt x="4903" y="1096"/>
                    <a:pt x="3807" y="0"/>
                    <a:pt x="2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4207;p67">
              <a:extLst>
                <a:ext uri="{FF2B5EF4-FFF2-40B4-BE49-F238E27FC236}">
                  <a16:creationId xmlns:a16="http://schemas.microsoft.com/office/drawing/2014/main" id="{1B1E30BE-E9A2-F174-FC8C-5C99EA6A2694}"/>
                </a:ext>
              </a:extLst>
            </p:cNvPr>
            <p:cNvSpPr/>
            <p:nvPr/>
          </p:nvSpPr>
          <p:spPr>
            <a:xfrm>
              <a:off x="4773425" y="4626025"/>
              <a:ext cx="143475" cy="138000"/>
            </a:xfrm>
            <a:custGeom>
              <a:avLst/>
              <a:gdLst/>
              <a:ahLst/>
              <a:cxnLst/>
              <a:rect l="l" t="t" r="r" b="b"/>
              <a:pathLst>
                <a:path w="5739" h="5520" extrusionOk="0">
                  <a:moveTo>
                    <a:pt x="2971" y="619"/>
                  </a:moveTo>
                  <a:cubicBezTo>
                    <a:pt x="2973" y="619"/>
                    <a:pt x="2976" y="619"/>
                    <a:pt x="2978" y="619"/>
                  </a:cubicBezTo>
                  <a:cubicBezTo>
                    <a:pt x="4160" y="619"/>
                    <a:pt x="5118" y="1580"/>
                    <a:pt x="5118" y="2762"/>
                  </a:cubicBezTo>
                  <a:cubicBezTo>
                    <a:pt x="5118" y="3631"/>
                    <a:pt x="4596" y="4414"/>
                    <a:pt x="3792" y="4745"/>
                  </a:cubicBezTo>
                  <a:cubicBezTo>
                    <a:pt x="3527" y="4855"/>
                    <a:pt x="3249" y="4908"/>
                    <a:pt x="2973" y="4908"/>
                  </a:cubicBezTo>
                  <a:cubicBezTo>
                    <a:pt x="2414" y="4908"/>
                    <a:pt x="1865" y="4690"/>
                    <a:pt x="1455" y="4279"/>
                  </a:cubicBezTo>
                  <a:cubicBezTo>
                    <a:pt x="841" y="3665"/>
                    <a:pt x="660" y="2741"/>
                    <a:pt x="992" y="1939"/>
                  </a:cubicBezTo>
                  <a:cubicBezTo>
                    <a:pt x="1326" y="1140"/>
                    <a:pt x="2105" y="619"/>
                    <a:pt x="2971" y="619"/>
                  </a:cubicBezTo>
                  <a:close/>
                  <a:moveTo>
                    <a:pt x="2978" y="0"/>
                  </a:moveTo>
                  <a:cubicBezTo>
                    <a:pt x="2261" y="0"/>
                    <a:pt x="1555" y="279"/>
                    <a:pt x="1026" y="806"/>
                  </a:cubicBezTo>
                  <a:cubicBezTo>
                    <a:pt x="237" y="1595"/>
                    <a:pt x="0" y="2784"/>
                    <a:pt x="427" y="3815"/>
                  </a:cubicBezTo>
                  <a:cubicBezTo>
                    <a:pt x="854" y="4847"/>
                    <a:pt x="1861" y="5519"/>
                    <a:pt x="2978" y="5519"/>
                  </a:cubicBezTo>
                  <a:cubicBezTo>
                    <a:pt x="4498" y="5516"/>
                    <a:pt x="5732" y="4285"/>
                    <a:pt x="5735" y="2762"/>
                  </a:cubicBezTo>
                  <a:cubicBezTo>
                    <a:pt x="5738" y="1648"/>
                    <a:pt x="5066" y="641"/>
                    <a:pt x="4034" y="211"/>
                  </a:cubicBezTo>
                  <a:cubicBezTo>
                    <a:pt x="3693" y="69"/>
                    <a:pt x="3334" y="0"/>
                    <a:pt x="29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4208;p67">
              <a:extLst>
                <a:ext uri="{FF2B5EF4-FFF2-40B4-BE49-F238E27FC236}">
                  <a16:creationId xmlns:a16="http://schemas.microsoft.com/office/drawing/2014/main" id="{401A8911-B0A8-E23E-69AD-0CE88A17EA27}"/>
                </a:ext>
              </a:extLst>
            </p:cNvPr>
            <p:cNvSpPr/>
            <p:nvPr/>
          </p:nvSpPr>
          <p:spPr>
            <a:xfrm>
              <a:off x="5266100" y="4633825"/>
              <a:ext cx="122700" cy="122600"/>
            </a:xfrm>
            <a:custGeom>
              <a:avLst/>
              <a:gdLst/>
              <a:ahLst/>
              <a:cxnLst/>
              <a:rect l="l" t="t" r="r" b="b"/>
              <a:pathLst>
                <a:path w="4908" h="4904" extrusionOk="0">
                  <a:moveTo>
                    <a:pt x="2454" y="0"/>
                  </a:moveTo>
                  <a:cubicBezTo>
                    <a:pt x="1100" y="0"/>
                    <a:pt x="1" y="1096"/>
                    <a:pt x="1" y="2450"/>
                  </a:cubicBezTo>
                  <a:cubicBezTo>
                    <a:pt x="1" y="3804"/>
                    <a:pt x="1100" y="4903"/>
                    <a:pt x="2454" y="4903"/>
                  </a:cubicBezTo>
                  <a:cubicBezTo>
                    <a:pt x="3808" y="4903"/>
                    <a:pt x="4907" y="3804"/>
                    <a:pt x="4907" y="2450"/>
                  </a:cubicBezTo>
                  <a:cubicBezTo>
                    <a:pt x="4907" y="1096"/>
                    <a:pt x="3808" y="0"/>
                    <a:pt x="2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4209;p67">
              <a:extLst>
                <a:ext uri="{FF2B5EF4-FFF2-40B4-BE49-F238E27FC236}">
                  <a16:creationId xmlns:a16="http://schemas.microsoft.com/office/drawing/2014/main" id="{164E43D9-63DC-AA19-7EAE-D9A83CFDE6F4}"/>
                </a:ext>
              </a:extLst>
            </p:cNvPr>
            <p:cNvSpPr/>
            <p:nvPr/>
          </p:nvSpPr>
          <p:spPr>
            <a:xfrm>
              <a:off x="5253050" y="4626025"/>
              <a:ext cx="143500" cy="138000"/>
            </a:xfrm>
            <a:custGeom>
              <a:avLst/>
              <a:gdLst/>
              <a:ahLst/>
              <a:cxnLst/>
              <a:rect l="l" t="t" r="r" b="b"/>
              <a:pathLst>
                <a:path w="5740" h="5520" extrusionOk="0">
                  <a:moveTo>
                    <a:pt x="2976" y="619"/>
                  </a:moveTo>
                  <a:cubicBezTo>
                    <a:pt x="4161" y="619"/>
                    <a:pt x="5122" y="1577"/>
                    <a:pt x="5122" y="2762"/>
                  </a:cubicBezTo>
                  <a:cubicBezTo>
                    <a:pt x="5122" y="3631"/>
                    <a:pt x="4600" y="4414"/>
                    <a:pt x="3799" y="4745"/>
                  </a:cubicBezTo>
                  <a:cubicBezTo>
                    <a:pt x="3534" y="4855"/>
                    <a:pt x="3256" y="4908"/>
                    <a:pt x="2980" y="4908"/>
                  </a:cubicBezTo>
                  <a:cubicBezTo>
                    <a:pt x="2420" y="4908"/>
                    <a:pt x="1870" y="4690"/>
                    <a:pt x="1459" y="4279"/>
                  </a:cubicBezTo>
                  <a:cubicBezTo>
                    <a:pt x="845" y="3665"/>
                    <a:pt x="664" y="2744"/>
                    <a:pt x="996" y="1942"/>
                  </a:cubicBezTo>
                  <a:cubicBezTo>
                    <a:pt x="1327" y="1141"/>
                    <a:pt x="2110" y="619"/>
                    <a:pt x="2976" y="619"/>
                  </a:cubicBezTo>
                  <a:close/>
                  <a:moveTo>
                    <a:pt x="2977" y="0"/>
                  </a:moveTo>
                  <a:cubicBezTo>
                    <a:pt x="2260" y="0"/>
                    <a:pt x="1556" y="279"/>
                    <a:pt x="1026" y="806"/>
                  </a:cubicBezTo>
                  <a:cubicBezTo>
                    <a:pt x="237" y="1595"/>
                    <a:pt x="1" y="2784"/>
                    <a:pt x="428" y="3815"/>
                  </a:cubicBezTo>
                  <a:cubicBezTo>
                    <a:pt x="854" y="4847"/>
                    <a:pt x="1861" y="5519"/>
                    <a:pt x="2976" y="5519"/>
                  </a:cubicBezTo>
                  <a:cubicBezTo>
                    <a:pt x="4499" y="5516"/>
                    <a:pt x="5733" y="4285"/>
                    <a:pt x="5736" y="2762"/>
                  </a:cubicBezTo>
                  <a:cubicBezTo>
                    <a:pt x="5739" y="1648"/>
                    <a:pt x="5067" y="641"/>
                    <a:pt x="4035" y="211"/>
                  </a:cubicBezTo>
                  <a:cubicBezTo>
                    <a:pt x="3693" y="69"/>
                    <a:pt x="3333" y="0"/>
                    <a:pt x="29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4210;p67">
              <a:extLst>
                <a:ext uri="{FF2B5EF4-FFF2-40B4-BE49-F238E27FC236}">
                  <a16:creationId xmlns:a16="http://schemas.microsoft.com/office/drawing/2014/main" id="{9298DE39-1300-B35D-5866-713AC659CCE3}"/>
                </a:ext>
              </a:extLst>
            </p:cNvPr>
            <p:cNvSpPr/>
            <p:nvPr/>
          </p:nvSpPr>
          <p:spPr>
            <a:xfrm>
              <a:off x="5520775" y="4327800"/>
              <a:ext cx="127525" cy="122675"/>
            </a:xfrm>
            <a:custGeom>
              <a:avLst/>
              <a:gdLst/>
              <a:ahLst/>
              <a:cxnLst/>
              <a:rect l="l" t="t" r="r" b="b"/>
              <a:pathLst>
                <a:path w="5101" h="4907" extrusionOk="0">
                  <a:moveTo>
                    <a:pt x="2650" y="0"/>
                  </a:moveTo>
                  <a:cubicBezTo>
                    <a:pt x="1656" y="0"/>
                    <a:pt x="762" y="596"/>
                    <a:pt x="381" y="1511"/>
                  </a:cubicBezTo>
                  <a:cubicBezTo>
                    <a:pt x="1" y="2429"/>
                    <a:pt x="210" y="3485"/>
                    <a:pt x="910" y="4185"/>
                  </a:cubicBezTo>
                  <a:cubicBezTo>
                    <a:pt x="1378" y="4656"/>
                    <a:pt x="2006" y="4906"/>
                    <a:pt x="2646" y="4906"/>
                  </a:cubicBezTo>
                  <a:cubicBezTo>
                    <a:pt x="2962" y="4906"/>
                    <a:pt x="3280" y="4845"/>
                    <a:pt x="3584" y="4719"/>
                  </a:cubicBezTo>
                  <a:cubicBezTo>
                    <a:pt x="4499" y="4341"/>
                    <a:pt x="5097" y="3445"/>
                    <a:pt x="5097" y="2453"/>
                  </a:cubicBezTo>
                  <a:cubicBezTo>
                    <a:pt x="5100" y="1099"/>
                    <a:pt x="4001" y="0"/>
                    <a:pt x="2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4211;p67">
              <a:extLst>
                <a:ext uri="{FF2B5EF4-FFF2-40B4-BE49-F238E27FC236}">
                  <a16:creationId xmlns:a16="http://schemas.microsoft.com/office/drawing/2014/main" id="{319F4FFC-2B4F-9B71-0C56-9C27D6B16819}"/>
                </a:ext>
              </a:extLst>
            </p:cNvPr>
            <p:cNvSpPr/>
            <p:nvPr/>
          </p:nvSpPr>
          <p:spPr>
            <a:xfrm>
              <a:off x="5512575" y="4320150"/>
              <a:ext cx="143400" cy="138000"/>
            </a:xfrm>
            <a:custGeom>
              <a:avLst/>
              <a:gdLst/>
              <a:ahLst/>
              <a:cxnLst/>
              <a:rect l="l" t="t" r="r" b="b"/>
              <a:pathLst>
                <a:path w="5736" h="5520" extrusionOk="0">
                  <a:moveTo>
                    <a:pt x="2971" y="619"/>
                  </a:moveTo>
                  <a:cubicBezTo>
                    <a:pt x="2973" y="619"/>
                    <a:pt x="2976" y="619"/>
                    <a:pt x="2978" y="619"/>
                  </a:cubicBezTo>
                  <a:cubicBezTo>
                    <a:pt x="4157" y="619"/>
                    <a:pt x="5115" y="1577"/>
                    <a:pt x="5118" y="2759"/>
                  </a:cubicBezTo>
                  <a:cubicBezTo>
                    <a:pt x="5118" y="3625"/>
                    <a:pt x="4596" y="4405"/>
                    <a:pt x="3795" y="4737"/>
                  </a:cubicBezTo>
                  <a:cubicBezTo>
                    <a:pt x="3530" y="4847"/>
                    <a:pt x="3252" y="4900"/>
                    <a:pt x="2975" y="4900"/>
                  </a:cubicBezTo>
                  <a:cubicBezTo>
                    <a:pt x="2419" y="4900"/>
                    <a:pt x="1872" y="4683"/>
                    <a:pt x="1462" y="4273"/>
                  </a:cubicBezTo>
                  <a:cubicBezTo>
                    <a:pt x="851" y="3662"/>
                    <a:pt x="667" y="2741"/>
                    <a:pt x="998" y="1940"/>
                  </a:cubicBezTo>
                  <a:cubicBezTo>
                    <a:pt x="1329" y="1141"/>
                    <a:pt x="2105" y="619"/>
                    <a:pt x="2971" y="619"/>
                  </a:cubicBezTo>
                  <a:close/>
                  <a:moveTo>
                    <a:pt x="2976" y="1"/>
                  </a:moveTo>
                  <a:cubicBezTo>
                    <a:pt x="2259" y="1"/>
                    <a:pt x="1553" y="280"/>
                    <a:pt x="1026" y="810"/>
                  </a:cubicBezTo>
                  <a:cubicBezTo>
                    <a:pt x="237" y="1599"/>
                    <a:pt x="0" y="2784"/>
                    <a:pt x="427" y="3815"/>
                  </a:cubicBezTo>
                  <a:cubicBezTo>
                    <a:pt x="854" y="4847"/>
                    <a:pt x="1861" y="5519"/>
                    <a:pt x="2978" y="5519"/>
                  </a:cubicBezTo>
                  <a:cubicBezTo>
                    <a:pt x="4501" y="5516"/>
                    <a:pt x="5735" y="4282"/>
                    <a:pt x="5735" y="2759"/>
                  </a:cubicBezTo>
                  <a:cubicBezTo>
                    <a:pt x="5735" y="1642"/>
                    <a:pt x="5063" y="638"/>
                    <a:pt x="4031" y="211"/>
                  </a:cubicBezTo>
                  <a:cubicBezTo>
                    <a:pt x="3690" y="69"/>
                    <a:pt x="3332" y="1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4212;p67">
              <a:extLst>
                <a:ext uri="{FF2B5EF4-FFF2-40B4-BE49-F238E27FC236}">
                  <a16:creationId xmlns:a16="http://schemas.microsoft.com/office/drawing/2014/main" id="{5B0AA127-0201-BD9A-174E-443C3E8A1162}"/>
                </a:ext>
              </a:extLst>
            </p:cNvPr>
            <p:cNvSpPr/>
            <p:nvPr/>
          </p:nvSpPr>
          <p:spPr>
            <a:xfrm>
              <a:off x="4962700" y="3818375"/>
              <a:ext cx="15375" cy="275100"/>
            </a:xfrm>
            <a:custGeom>
              <a:avLst/>
              <a:gdLst/>
              <a:ahLst/>
              <a:cxnLst/>
              <a:rect l="l" t="t" r="r" b="b"/>
              <a:pathLst>
                <a:path w="615" h="11004" extrusionOk="0">
                  <a:moveTo>
                    <a:pt x="0" y="0"/>
                  </a:moveTo>
                  <a:lnTo>
                    <a:pt x="0" y="11004"/>
                  </a:lnTo>
                  <a:lnTo>
                    <a:pt x="614" y="11004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4213;p67">
              <a:extLst>
                <a:ext uri="{FF2B5EF4-FFF2-40B4-BE49-F238E27FC236}">
                  <a16:creationId xmlns:a16="http://schemas.microsoft.com/office/drawing/2014/main" id="{A48796B9-C847-7187-B370-6A240255766C}"/>
                </a:ext>
              </a:extLst>
            </p:cNvPr>
            <p:cNvSpPr/>
            <p:nvPr/>
          </p:nvSpPr>
          <p:spPr>
            <a:xfrm>
              <a:off x="4855150" y="4208750"/>
              <a:ext cx="104125" cy="425700"/>
            </a:xfrm>
            <a:custGeom>
              <a:avLst/>
              <a:gdLst/>
              <a:ahLst/>
              <a:cxnLst/>
              <a:rect l="l" t="t" r="r" b="b"/>
              <a:pathLst>
                <a:path w="4165" h="17028" extrusionOk="0">
                  <a:moveTo>
                    <a:pt x="3559" y="0"/>
                  </a:moveTo>
                  <a:lnTo>
                    <a:pt x="1" y="16899"/>
                  </a:lnTo>
                  <a:lnTo>
                    <a:pt x="603" y="17028"/>
                  </a:lnTo>
                  <a:lnTo>
                    <a:pt x="4164" y="129"/>
                  </a:lnTo>
                  <a:lnTo>
                    <a:pt x="35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4214;p67">
              <a:extLst>
                <a:ext uri="{FF2B5EF4-FFF2-40B4-BE49-F238E27FC236}">
                  <a16:creationId xmlns:a16="http://schemas.microsoft.com/office/drawing/2014/main" id="{2D9A0778-E39C-D51C-A293-EFC3DFD267D8}"/>
                </a:ext>
              </a:extLst>
            </p:cNvPr>
            <p:cNvSpPr/>
            <p:nvPr/>
          </p:nvSpPr>
          <p:spPr>
            <a:xfrm>
              <a:off x="5002000" y="4203375"/>
              <a:ext cx="294675" cy="452100"/>
            </a:xfrm>
            <a:custGeom>
              <a:avLst/>
              <a:gdLst/>
              <a:ahLst/>
              <a:cxnLst/>
              <a:rect l="l" t="t" r="r" b="b"/>
              <a:pathLst>
                <a:path w="11787" h="18084" extrusionOk="0">
                  <a:moveTo>
                    <a:pt x="519" y="0"/>
                  </a:moveTo>
                  <a:lnTo>
                    <a:pt x="0" y="329"/>
                  </a:lnTo>
                  <a:lnTo>
                    <a:pt x="11268" y="18084"/>
                  </a:lnTo>
                  <a:lnTo>
                    <a:pt x="11787" y="1775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4215;p67">
              <a:extLst>
                <a:ext uri="{FF2B5EF4-FFF2-40B4-BE49-F238E27FC236}">
                  <a16:creationId xmlns:a16="http://schemas.microsoft.com/office/drawing/2014/main" id="{8CD20992-B62A-A3E6-DEA8-848458BA6248}"/>
                </a:ext>
              </a:extLst>
            </p:cNvPr>
            <p:cNvSpPr/>
            <p:nvPr/>
          </p:nvSpPr>
          <p:spPr>
            <a:xfrm>
              <a:off x="5359525" y="4437175"/>
              <a:ext cx="196750" cy="218925"/>
            </a:xfrm>
            <a:custGeom>
              <a:avLst/>
              <a:gdLst/>
              <a:ahLst/>
              <a:cxnLst/>
              <a:rect l="l" t="t" r="r" b="b"/>
              <a:pathLst>
                <a:path w="7870" h="8757" extrusionOk="0">
                  <a:moveTo>
                    <a:pt x="7409" y="0"/>
                  </a:moveTo>
                  <a:lnTo>
                    <a:pt x="0" y="8345"/>
                  </a:lnTo>
                  <a:lnTo>
                    <a:pt x="458" y="8756"/>
                  </a:lnTo>
                  <a:lnTo>
                    <a:pt x="7869" y="409"/>
                  </a:lnTo>
                  <a:lnTo>
                    <a:pt x="74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9" name="Google Shape;4216;p67">
            <a:extLst>
              <a:ext uri="{FF2B5EF4-FFF2-40B4-BE49-F238E27FC236}">
                <a16:creationId xmlns:a16="http://schemas.microsoft.com/office/drawing/2014/main" id="{7DAA92EC-F60F-C89E-3315-59BBC24A8566}"/>
              </a:ext>
            </a:extLst>
          </p:cNvPr>
          <p:cNvGrpSpPr/>
          <p:nvPr/>
        </p:nvGrpSpPr>
        <p:grpSpPr>
          <a:xfrm>
            <a:off x="1344936" y="2352303"/>
            <a:ext cx="135487" cy="135551"/>
            <a:chOff x="3440975" y="957025"/>
            <a:chExt cx="158150" cy="158225"/>
          </a:xfrm>
        </p:grpSpPr>
        <p:sp>
          <p:nvSpPr>
            <p:cNvPr id="1660" name="Google Shape;4217;p67">
              <a:extLst>
                <a:ext uri="{FF2B5EF4-FFF2-40B4-BE49-F238E27FC236}">
                  <a16:creationId xmlns:a16="http://schemas.microsoft.com/office/drawing/2014/main" id="{35AC3762-7CBE-FFBC-569B-D3D9C76823D3}"/>
                </a:ext>
              </a:extLst>
            </p:cNvPr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4218;p67">
              <a:extLst>
                <a:ext uri="{FF2B5EF4-FFF2-40B4-BE49-F238E27FC236}">
                  <a16:creationId xmlns:a16="http://schemas.microsoft.com/office/drawing/2014/main" id="{D97F3EB7-213C-D833-ACE7-CC41F1E4B9AA}"/>
                </a:ext>
              </a:extLst>
            </p:cNvPr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57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36887" y="1034414"/>
            <a:ext cx="219304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0" cap="none" spc="0" normalizeH="0" baseline="0" noProof="0" dirty="0">
                <a:ln w="6600">
                  <a:solidFill>
                    <a:srgbClr val="FFEBA5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Ong</a:t>
            </a:r>
            <a:endParaRPr kumimoji="0" lang="en-US" sz="4950" b="0" i="0" u="none" strike="noStrike" kern="0" cap="none" spc="0" normalizeH="0" baseline="0" noProof="0" dirty="0">
              <a:ln>
                <a:noFill/>
              </a:ln>
              <a:solidFill>
                <a:srgbClr val="FFE8D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0" cap="none" spc="0" normalizeH="0" baseline="0" noProof="0" dirty="0">
                <a:ln w="6600">
                  <a:solidFill>
                    <a:srgbClr val="FFEBA5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non</a:t>
            </a:r>
            <a:endParaRPr kumimoji="0" lang="en-US" sz="4950" b="0" i="0" u="none" strike="noStrike" kern="0" cap="none" spc="0" normalizeH="0" baseline="0" noProof="0" dirty="0">
              <a:ln>
                <a:noFill/>
              </a:ln>
              <a:solidFill>
                <a:srgbClr val="FFE8D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61" y="19202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0" cap="none" spc="0" normalizeH="0" baseline="0" noProof="0" dirty="0" err="1">
                <a:ln w="6600">
                  <a:solidFill>
                    <a:srgbClr val="FFEBA5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việc</a:t>
            </a:r>
            <a:endParaRPr kumimoji="0" lang="en-US" sz="4950" b="1" i="0" u="none" strike="noStrike" kern="0" cap="none" spc="0" normalizeH="0" baseline="0" noProof="0" dirty="0">
              <a:ln w="6600">
                <a:solidFill>
                  <a:srgbClr val="FFEBA5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0" cap="none" spc="0" normalizeH="0" baseline="0" noProof="0" dirty="0" err="1">
                <a:ln w="6600">
                  <a:solidFill>
                    <a:srgbClr val="FFEBA5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học</a:t>
            </a:r>
            <a:endParaRPr kumimoji="0" lang="en-US" sz="4950" b="0" i="0" u="none" strike="noStrike" kern="0" cap="none" spc="0" normalizeH="0" baseline="0" noProof="0" dirty="0">
              <a:ln>
                <a:noFill/>
              </a:ln>
              <a:solidFill>
                <a:srgbClr val="FFE8D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2577467"/>
            <a:ext cx="1987529" cy="19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6" y="-223928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60612" y="363109"/>
            <a:ext cx="6961268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1: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Dãy kim loại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được sắp xếp theo chiều hoạt động hóa học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giảm dần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473" y="4293048"/>
            <a:ext cx="2353373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Na , Mg , Zn  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Al , Zn , Na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214915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Mg , Al , Na 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59569" y="4293047"/>
            <a:ext cx="218700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s-A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Pb , Al , Mg                         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showWhenStopped="0">
                <p:cTn id="8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90517" y="363109"/>
            <a:ext cx="61103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2: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 dãy các kim loại sau: Au, K, Mg, Ag, Fe, Cu. Có bao nhiêu kim loại đứng sau H trong dãy hoạt động hóa học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67687" y="363109"/>
            <a:ext cx="6474777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3: 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Dãy kim loại tác dụng được với dung dịch Cu(NO</a:t>
            </a:r>
            <a:r>
              <a:rPr kumimoji="0" lang="vi-VN" sz="27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</a:t>
            </a:r>
            <a:r>
              <a:rPr kumimoji="0" lang="vi-VN" sz="27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tạo thành Cu kim loại: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6153" y="4293048"/>
            <a:ext cx="2140693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Zn, Pb, Au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Al, Zn, Fe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184280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Mg, Fe, Ag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72521" y="4293048"/>
            <a:ext cx="2228030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Na, Mg, Al                           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6" y="-223928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60612" y="363109"/>
            <a:ext cx="6741139" cy="174643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4: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 lá Cu vào dung dịch silver nitrate (AgNO</a:t>
            </a:r>
            <a:r>
              <a:rPr kumimoji="0" lang="vi-VN" sz="2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), sau một thời gian lấy lá Cu ra cân lại khối lượng lá Cu thay đổi như thế nào?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9" y="173054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473" y="4293048"/>
            <a:ext cx="2353373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Tăng so với ban đầu.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	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Giảm so với ban đầu.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140693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Không thay đổi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59569" y="429304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Lá Cu tan hết.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showWhenStopped="0">
                <p:cTn id="8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96037" y="363109"/>
            <a:ext cx="630483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5: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Dãy kim loại tác dụng được với dung dịch copper nitrate (Cu(NO</a:t>
            </a:r>
            <a:r>
              <a:rPr kumimoji="0" lang="vi-VN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</a:t>
            </a:r>
            <a:r>
              <a:rPr kumimoji="0" lang="vi-VN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tạo thành Cu kim loại?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42309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Zn, Pb, 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376846" y="4293048"/>
            <a:ext cx="2140693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Mg, Fe, Ag.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Na, Mg, Al.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Al, Zn, Fe.	</a:t>
            </a:r>
          </a:p>
        </p:txBody>
      </p:sp>
      <p:pic>
        <p:nvPicPr>
          <p:cNvPr id="13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2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90517" y="363109"/>
            <a:ext cx="61103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6: 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 5,4 gam nhôm vào dung dịch HCl dư  thể tích khí 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hoát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ra 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(ở đkc) 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là</a:t>
            </a: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2,479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lít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4,958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lít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7,437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lít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2,395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lít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6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05245" y="363109"/>
            <a:ext cx="6847610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7: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 10 gam hỗn hợp gồm Al và Cu vào dung dịch HCl dư thấy thoát ra 7,437 lít khí hydrogen (ở đkc)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hần trăm của nhôm trong hỗn hợp là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81 %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27 %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40 %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54 %</a:t>
            </a:r>
          </a:p>
        </p:txBody>
      </p:sp>
      <p:pic>
        <p:nvPicPr>
          <p:cNvPr id="13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39444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67687" y="363109"/>
            <a:ext cx="6233189" cy="193328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8: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 3,79 g hỗn hợp hai kim loại là Zn và Al tác dụng với dung dịch sulfuric acid (H</a:t>
            </a:r>
            <a:r>
              <a:rPr kumimoji="0" lang="vi-V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SO</a:t>
            </a:r>
            <a:r>
              <a:rPr kumimoji="0" lang="vi-V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loãng dư, thu được 1,9832 lít khí (điều kiện chuẩn). Tính khối lượng từng kim loại trong hỗn hợp.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072"/>
            <a:ext cx="1200530" cy="1205865"/>
          </a:xfrm>
          <a:prstGeom prst="rect">
            <a:avLst/>
          </a:prstGeom>
        </p:spPr>
      </p:pic>
      <p:pic>
        <p:nvPicPr>
          <p:cNvPr id="13" name="- Karaoke HD - Chị Ong Nâu Và Em Bé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6405" y="1919197"/>
            <a:ext cx="607595" cy="565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00529" y="2337414"/>
                <a:ext cx="7251103" cy="2642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270510" algn="l"/>
                  </a:tabLst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Lời giải: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270510" algn="l"/>
                  </a:tabLst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PTHH: 	Zn + H</a:t>
                </a:r>
                <a:r>
                  <a:rPr kumimoji="0" lang="vi-VN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SO</a:t>
                </a:r>
                <a:r>
                  <a:rPr kumimoji="0" lang="vi-VN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4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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ZnSO</a:t>
                </a:r>
                <a:r>
                  <a:rPr kumimoji="0" lang="vi-VN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4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    + H</a:t>
                </a:r>
                <a:r>
                  <a:rPr kumimoji="0" lang="vi-VN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   (1)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21590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270510" algn="l"/>
                  </a:tabLst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2Al + 3H</a:t>
                </a:r>
                <a:r>
                  <a:rPr kumimoji="0" lang="vi-VN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SO</a:t>
                </a:r>
                <a:r>
                  <a:rPr kumimoji="0" lang="vi-VN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4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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Al</a:t>
                </a:r>
                <a:r>
                  <a:rPr kumimoji="0" lang="vi-VN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(SO</a:t>
                </a:r>
                <a:r>
                  <a:rPr kumimoji="0" lang="vi-VN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4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)</a:t>
                </a:r>
                <a:r>
                  <a:rPr kumimoji="0" lang="vi-VN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3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+ 3H</a:t>
                </a:r>
                <a:r>
                  <a:rPr kumimoji="0" lang="vi-VN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 (2)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270510" algn="l"/>
                  </a:tabLst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Số mol khí H</a:t>
                </a:r>
                <a:r>
                  <a:rPr kumimoji="0" lang="vi-VN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thu được: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21590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270510" algn="l"/>
                  </a:tabLst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vi-VN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vi-VN" sz="24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H</m:t>
                            </m:r>
                          </m:e>
                          <m:sub>
                            <m:r>
                              <a:rPr kumimoji="0" lang="vi-VN" sz="24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vi-VN" sz="24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V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US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vi-VN" sz="24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  <a:sym typeface="Arial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kumimoji="0" lang="vi-VN" sz="24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  <a:sym typeface="Arial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kumimoji="0" lang="vi-VN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24</m:t>
                        </m:r>
                        <m:r>
                          <a:rPr kumimoji="0" lang="vi-VN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,</m:t>
                        </m:r>
                        <m:r>
                          <a:rPr kumimoji="0" lang="vi-VN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79</m:t>
                        </m:r>
                      </m:den>
                    </m:f>
                  </m:oMath>
                </a14:m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vi-VN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  <m:r>
                          <a:rPr kumimoji="0" lang="vi-VN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,</m:t>
                        </m:r>
                        <m:r>
                          <a:rPr kumimoji="0" lang="vi-VN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9832</m:t>
                        </m:r>
                      </m:num>
                      <m:den>
                        <m:r>
                          <a:rPr kumimoji="0" lang="vi-VN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24</m:t>
                        </m:r>
                        <m:r>
                          <a:rPr kumimoji="0" lang="vi-VN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,</m:t>
                        </m:r>
                        <m:r>
                          <a:rPr kumimoji="0" lang="vi-VN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79</m:t>
                        </m:r>
                      </m:den>
                    </m:f>
                  </m:oMath>
                </a14:m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= 0,08 mol.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529" y="2337414"/>
                <a:ext cx="7251103" cy="2642968"/>
              </a:xfrm>
              <a:prstGeom prst="rect">
                <a:avLst/>
              </a:prstGeom>
              <a:blipFill>
                <a:blip r:embed="rId9"/>
                <a:stretch>
                  <a:fillRect l="-1346" t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850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0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2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>
            <a:extLst>
              <a:ext uri="{FF2B5EF4-FFF2-40B4-BE49-F238E27FC236}">
                <a16:creationId xmlns:a16="http://schemas.microsoft.com/office/drawing/2014/main" id="{7C73CFE0-0B7E-D62B-5A81-6FD1E9B72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Mỗi tổ cử 1 bạn  lên xếp thuyền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làm thí nghiệm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thuyền vào chậu nước, lấy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ống hút nhỏ nước lên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sát hiện tượng.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dirty="0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dirty="0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dirty="0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dự đoán xem đó là kim loại gì? Cho biết mức độ hoạt động hóa học của kim loại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Google Shape;565;p36"/>
          <p:cNvGrpSpPr/>
          <p:nvPr/>
        </p:nvGrpSpPr>
        <p:grpSpPr>
          <a:xfrm>
            <a:off x="113083" y="3340335"/>
            <a:ext cx="1025303" cy="1519273"/>
            <a:chOff x="1788775" y="1631100"/>
            <a:chExt cx="546100" cy="809200"/>
          </a:xfrm>
        </p:grpSpPr>
        <p:sp>
          <p:nvSpPr>
            <p:cNvPr id="566" name="Google Shape;566;p36"/>
            <p:cNvSpPr/>
            <p:nvPr/>
          </p:nvSpPr>
          <p:spPr>
            <a:xfrm>
              <a:off x="1993675" y="1634200"/>
              <a:ext cx="133550" cy="61375"/>
            </a:xfrm>
            <a:custGeom>
              <a:avLst/>
              <a:gdLst/>
              <a:ahLst/>
              <a:cxnLst/>
              <a:rect l="l" t="t" r="r" b="b"/>
              <a:pathLst>
                <a:path w="5342" h="2455" extrusionOk="0">
                  <a:moveTo>
                    <a:pt x="0" y="1"/>
                  </a:moveTo>
                  <a:lnTo>
                    <a:pt x="0" y="2454"/>
                  </a:lnTo>
                  <a:lnTo>
                    <a:pt x="5342" y="2454"/>
                  </a:lnTo>
                  <a:lnTo>
                    <a:pt x="5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2100750" y="2342650"/>
              <a:ext cx="27650" cy="26575"/>
            </a:xfrm>
            <a:custGeom>
              <a:avLst/>
              <a:gdLst/>
              <a:ahLst/>
              <a:cxnLst/>
              <a:rect l="l" t="t" r="r" b="b"/>
              <a:pathLst>
                <a:path w="1106" h="1063" extrusionOk="0">
                  <a:moveTo>
                    <a:pt x="533" y="0"/>
                  </a:moveTo>
                  <a:cubicBezTo>
                    <a:pt x="531" y="0"/>
                    <a:pt x="530" y="0"/>
                    <a:pt x="529" y="0"/>
                  </a:cubicBezTo>
                  <a:cubicBezTo>
                    <a:pt x="239" y="2"/>
                    <a:pt x="2" y="238"/>
                    <a:pt x="2" y="530"/>
                  </a:cubicBezTo>
                  <a:cubicBezTo>
                    <a:pt x="1" y="745"/>
                    <a:pt x="131" y="939"/>
                    <a:pt x="329" y="1022"/>
                  </a:cubicBezTo>
                  <a:cubicBezTo>
                    <a:pt x="395" y="1049"/>
                    <a:pt x="463" y="1062"/>
                    <a:pt x="532" y="1062"/>
                  </a:cubicBezTo>
                  <a:cubicBezTo>
                    <a:pt x="670" y="1062"/>
                    <a:pt x="807" y="1008"/>
                    <a:pt x="909" y="905"/>
                  </a:cubicBezTo>
                  <a:cubicBezTo>
                    <a:pt x="1060" y="753"/>
                    <a:pt x="1106" y="524"/>
                    <a:pt x="1022" y="326"/>
                  </a:cubicBezTo>
                  <a:cubicBezTo>
                    <a:pt x="940" y="128"/>
                    <a:pt x="747" y="0"/>
                    <a:pt x="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2137500" y="2281375"/>
              <a:ext cx="27525" cy="26500"/>
            </a:xfrm>
            <a:custGeom>
              <a:avLst/>
              <a:gdLst/>
              <a:ahLst/>
              <a:cxnLst/>
              <a:rect l="l" t="t" r="r" b="b"/>
              <a:pathLst>
                <a:path w="1101" h="1060" extrusionOk="0">
                  <a:moveTo>
                    <a:pt x="530" y="1"/>
                  </a:moveTo>
                  <a:cubicBezTo>
                    <a:pt x="237" y="2"/>
                    <a:pt x="0" y="240"/>
                    <a:pt x="0" y="532"/>
                  </a:cubicBezTo>
                  <a:cubicBezTo>
                    <a:pt x="2" y="747"/>
                    <a:pt x="130" y="938"/>
                    <a:pt x="329" y="1020"/>
                  </a:cubicBezTo>
                  <a:cubicBezTo>
                    <a:pt x="394" y="1046"/>
                    <a:pt x="462" y="1059"/>
                    <a:pt x="529" y="1059"/>
                  </a:cubicBezTo>
                  <a:cubicBezTo>
                    <a:pt x="667" y="1059"/>
                    <a:pt x="803" y="1005"/>
                    <a:pt x="905" y="904"/>
                  </a:cubicBezTo>
                  <a:cubicBezTo>
                    <a:pt x="1056" y="752"/>
                    <a:pt x="1101" y="525"/>
                    <a:pt x="1019" y="328"/>
                  </a:cubicBezTo>
                  <a:cubicBezTo>
                    <a:pt x="936" y="129"/>
                    <a:pt x="743" y="1"/>
                    <a:pt x="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1952275" y="2222750"/>
              <a:ext cx="43850" cy="18825"/>
            </a:xfrm>
            <a:custGeom>
              <a:avLst/>
              <a:gdLst/>
              <a:ahLst/>
              <a:cxnLst/>
              <a:rect l="l" t="t" r="r" b="b"/>
              <a:pathLst>
                <a:path w="1754" h="753" extrusionOk="0">
                  <a:moveTo>
                    <a:pt x="1754" y="0"/>
                  </a:moveTo>
                  <a:cubicBezTo>
                    <a:pt x="802" y="82"/>
                    <a:pt x="151" y="208"/>
                    <a:pt x="23" y="351"/>
                  </a:cubicBezTo>
                  <a:cubicBezTo>
                    <a:pt x="8" y="364"/>
                    <a:pt x="1" y="383"/>
                    <a:pt x="1" y="402"/>
                  </a:cubicBezTo>
                  <a:cubicBezTo>
                    <a:pt x="1" y="539"/>
                    <a:pt x="472" y="660"/>
                    <a:pt x="1236" y="752"/>
                  </a:cubicBezTo>
                  <a:cubicBezTo>
                    <a:pt x="1408" y="502"/>
                    <a:pt x="1579" y="250"/>
                    <a:pt x="1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1983150" y="2220225"/>
              <a:ext cx="188200" cy="25050"/>
            </a:xfrm>
            <a:custGeom>
              <a:avLst/>
              <a:gdLst/>
              <a:ahLst/>
              <a:cxnLst/>
              <a:rect l="l" t="t" r="r" b="b"/>
              <a:pathLst>
                <a:path w="7528" h="1002" extrusionOk="0">
                  <a:moveTo>
                    <a:pt x="3146" y="1"/>
                  </a:moveTo>
                  <a:cubicBezTo>
                    <a:pt x="2164" y="1"/>
                    <a:pt x="1253" y="39"/>
                    <a:pt x="519" y="101"/>
                  </a:cubicBezTo>
                  <a:cubicBezTo>
                    <a:pt x="344" y="351"/>
                    <a:pt x="173" y="603"/>
                    <a:pt x="1" y="853"/>
                  </a:cubicBezTo>
                  <a:cubicBezTo>
                    <a:pt x="799" y="946"/>
                    <a:pt x="1911" y="1002"/>
                    <a:pt x="3146" y="1002"/>
                  </a:cubicBezTo>
                  <a:cubicBezTo>
                    <a:pt x="5567" y="1002"/>
                    <a:pt x="7527" y="780"/>
                    <a:pt x="7527" y="503"/>
                  </a:cubicBezTo>
                  <a:cubicBezTo>
                    <a:pt x="7526" y="484"/>
                    <a:pt x="7519" y="465"/>
                    <a:pt x="7506" y="452"/>
                  </a:cubicBezTo>
                  <a:cubicBezTo>
                    <a:pt x="7279" y="199"/>
                    <a:pt x="5415" y="1"/>
                    <a:pt x="3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1823600" y="2230675"/>
              <a:ext cx="475600" cy="181475"/>
            </a:xfrm>
            <a:custGeom>
              <a:avLst/>
              <a:gdLst/>
              <a:ahLst/>
              <a:cxnLst/>
              <a:rect l="l" t="t" r="r" b="b"/>
              <a:pathLst>
                <a:path w="19024" h="7259" extrusionOk="0">
                  <a:moveTo>
                    <a:pt x="13082" y="2024"/>
                  </a:moveTo>
                  <a:cubicBezTo>
                    <a:pt x="13357" y="2024"/>
                    <a:pt x="13619" y="2238"/>
                    <a:pt x="13618" y="2560"/>
                  </a:cubicBezTo>
                  <a:cubicBezTo>
                    <a:pt x="13615" y="2852"/>
                    <a:pt x="13378" y="3087"/>
                    <a:pt x="13086" y="3087"/>
                  </a:cubicBezTo>
                  <a:cubicBezTo>
                    <a:pt x="12612" y="3087"/>
                    <a:pt x="12375" y="2513"/>
                    <a:pt x="12711" y="2179"/>
                  </a:cubicBezTo>
                  <a:cubicBezTo>
                    <a:pt x="12819" y="2072"/>
                    <a:pt x="12952" y="2024"/>
                    <a:pt x="13082" y="2024"/>
                  </a:cubicBezTo>
                  <a:close/>
                  <a:moveTo>
                    <a:pt x="11611" y="4480"/>
                  </a:moveTo>
                  <a:cubicBezTo>
                    <a:pt x="11883" y="4480"/>
                    <a:pt x="12144" y="4691"/>
                    <a:pt x="12145" y="5009"/>
                  </a:cubicBezTo>
                  <a:cubicBezTo>
                    <a:pt x="12145" y="5301"/>
                    <a:pt x="11908" y="5539"/>
                    <a:pt x="11615" y="5539"/>
                  </a:cubicBezTo>
                  <a:cubicBezTo>
                    <a:pt x="11145" y="5539"/>
                    <a:pt x="10909" y="4970"/>
                    <a:pt x="11240" y="4637"/>
                  </a:cubicBezTo>
                  <a:cubicBezTo>
                    <a:pt x="11348" y="4529"/>
                    <a:pt x="11481" y="4480"/>
                    <a:pt x="11611" y="4480"/>
                  </a:cubicBezTo>
                  <a:close/>
                  <a:moveTo>
                    <a:pt x="5130" y="0"/>
                  </a:moveTo>
                  <a:lnTo>
                    <a:pt x="191" y="6369"/>
                  </a:lnTo>
                  <a:cubicBezTo>
                    <a:pt x="0" y="6616"/>
                    <a:pt x="85" y="6858"/>
                    <a:pt x="132" y="6952"/>
                  </a:cubicBezTo>
                  <a:cubicBezTo>
                    <a:pt x="219" y="7138"/>
                    <a:pt x="408" y="7258"/>
                    <a:pt x="614" y="7258"/>
                  </a:cubicBezTo>
                  <a:cubicBezTo>
                    <a:pt x="618" y="7258"/>
                    <a:pt x="621" y="7258"/>
                    <a:pt x="625" y="7258"/>
                  </a:cubicBezTo>
                  <a:lnTo>
                    <a:pt x="18434" y="7258"/>
                  </a:lnTo>
                  <a:cubicBezTo>
                    <a:pt x="18743" y="7258"/>
                    <a:pt x="18881" y="7042"/>
                    <a:pt x="18926" y="6952"/>
                  </a:cubicBezTo>
                  <a:cubicBezTo>
                    <a:pt x="19024" y="6763"/>
                    <a:pt x="19002" y="6534"/>
                    <a:pt x="18867" y="6369"/>
                  </a:cubicBezTo>
                  <a:lnTo>
                    <a:pt x="13928" y="0"/>
                  </a:lnTo>
                  <a:lnTo>
                    <a:pt x="13888" y="34"/>
                  </a:lnTo>
                  <a:cubicBezTo>
                    <a:pt x="13901" y="47"/>
                    <a:pt x="13908" y="66"/>
                    <a:pt x="13909" y="85"/>
                  </a:cubicBezTo>
                  <a:cubicBezTo>
                    <a:pt x="13909" y="362"/>
                    <a:pt x="11949" y="584"/>
                    <a:pt x="9528" y="584"/>
                  </a:cubicBezTo>
                  <a:cubicBezTo>
                    <a:pt x="8293" y="584"/>
                    <a:pt x="7181" y="528"/>
                    <a:pt x="6383" y="435"/>
                  </a:cubicBezTo>
                  <a:cubicBezTo>
                    <a:pt x="5619" y="343"/>
                    <a:pt x="5148" y="222"/>
                    <a:pt x="5148" y="85"/>
                  </a:cubicBezTo>
                  <a:cubicBezTo>
                    <a:pt x="5148" y="66"/>
                    <a:pt x="5155" y="47"/>
                    <a:pt x="5170" y="34"/>
                  </a:cubicBezTo>
                  <a:lnTo>
                    <a:pt x="5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1972800" y="1695550"/>
              <a:ext cx="179400" cy="34450"/>
            </a:xfrm>
            <a:custGeom>
              <a:avLst/>
              <a:gdLst/>
              <a:ahLst/>
              <a:cxnLst/>
              <a:rect l="l" t="t" r="r" b="b"/>
              <a:pathLst>
                <a:path w="7176" h="1378" extrusionOk="0">
                  <a:moveTo>
                    <a:pt x="689" y="0"/>
                  </a:moveTo>
                  <a:cubicBezTo>
                    <a:pt x="308" y="0"/>
                    <a:pt x="2" y="308"/>
                    <a:pt x="2" y="687"/>
                  </a:cubicBezTo>
                  <a:cubicBezTo>
                    <a:pt x="0" y="1068"/>
                    <a:pt x="308" y="1376"/>
                    <a:pt x="689" y="1378"/>
                  </a:cubicBezTo>
                  <a:lnTo>
                    <a:pt x="6432" y="1378"/>
                  </a:lnTo>
                  <a:cubicBezTo>
                    <a:pt x="6615" y="1376"/>
                    <a:pt x="6790" y="1305"/>
                    <a:pt x="6920" y="1176"/>
                  </a:cubicBezTo>
                  <a:cubicBezTo>
                    <a:pt x="7115" y="979"/>
                    <a:pt x="7175" y="683"/>
                    <a:pt x="7069" y="426"/>
                  </a:cubicBezTo>
                  <a:cubicBezTo>
                    <a:pt x="6962" y="168"/>
                    <a:pt x="6711" y="0"/>
                    <a:pt x="6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1951850" y="1729975"/>
              <a:ext cx="219975" cy="501550"/>
            </a:xfrm>
            <a:custGeom>
              <a:avLst/>
              <a:gdLst/>
              <a:ahLst/>
              <a:cxnLst/>
              <a:rect l="l" t="t" r="r" b="b"/>
              <a:pathLst>
                <a:path w="8799" h="20062" extrusionOk="0">
                  <a:moveTo>
                    <a:pt x="2841" y="1"/>
                  </a:moveTo>
                  <a:lnTo>
                    <a:pt x="2841" y="15492"/>
                  </a:lnTo>
                  <a:cubicBezTo>
                    <a:pt x="2839" y="16057"/>
                    <a:pt x="2651" y="16607"/>
                    <a:pt x="2306" y="17055"/>
                  </a:cubicBezTo>
                  <a:lnTo>
                    <a:pt x="0" y="20028"/>
                  </a:lnTo>
                  <a:lnTo>
                    <a:pt x="40" y="20062"/>
                  </a:lnTo>
                  <a:cubicBezTo>
                    <a:pt x="168" y="19919"/>
                    <a:pt x="819" y="19793"/>
                    <a:pt x="1771" y="19711"/>
                  </a:cubicBezTo>
                  <a:cubicBezTo>
                    <a:pt x="2505" y="19649"/>
                    <a:pt x="3416" y="19611"/>
                    <a:pt x="4398" y="19611"/>
                  </a:cubicBezTo>
                  <a:cubicBezTo>
                    <a:pt x="6667" y="19611"/>
                    <a:pt x="8531" y="19809"/>
                    <a:pt x="8758" y="20062"/>
                  </a:cubicBezTo>
                  <a:lnTo>
                    <a:pt x="8798" y="20028"/>
                  </a:lnTo>
                  <a:lnTo>
                    <a:pt x="6491" y="17055"/>
                  </a:lnTo>
                  <a:cubicBezTo>
                    <a:pt x="6145" y="16607"/>
                    <a:pt x="5957" y="16057"/>
                    <a:pt x="5955" y="15492"/>
                  </a:cubicBezTo>
                  <a:lnTo>
                    <a:pt x="59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1788775" y="1729975"/>
              <a:ext cx="546100" cy="707200"/>
            </a:xfrm>
            <a:custGeom>
              <a:avLst/>
              <a:gdLst/>
              <a:ahLst/>
              <a:cxnLst/>
              <a:rect l="l" t="t" r="r" b="b"/>
              <a:pathLst>
                <a:path w="21844" h="28288" extrusionOk="0">
                  <a:moveTo>
                    <a:pt x="8364" y="1"/>
                  </a:moveTo>
                  <a:lnTo>
                    <a:pt x="8364" y="15492"/>
                  </a:lnTo>
                  <a:cubicBezTo>
                    <a:pt x="8362" y="15835"/>
                    <a:pt x="8247" y="16169"/>
                    <a:pt x="8037" y="16442"/>
                  </a:cubicBezTo>
                  <a:lnTo>
                    <a:pt x="792" y="25784"/>
                  </a:lnTo>
                  <a:cubicBezTo>
                    <a:pt x="1" y="26802"/>
                    <a:pt x="726" y="28287"/>
                    <a:pt x="2018" y="28287"/>
                  </a:cubicBezTo>
                  <a:lnTo>
                    <a:pt x="19827" y="28287"/>
                  </a:lnTo>
                  <a:cubicBezTo>
                    <a:pt x="21114" y="28287"/>
                    <a:pt x="21844" y="26803"/>
                    <a:pt x="21053" y="25784"/>
                  </a:cubicBezTo>
                  <a:lnTo>
                    <a:pt x="13806" y="16442"/>
                  </a:lnTo>
                  <a:cubicBezTo>
                    <a:pt x="13595" y="16169"/>
                    <a:pt x="13479" y="15835"/>
                    <a:pt x="13479" y="15492"/>
                  </a:cubicBezTo>
                  <a:lnTo>
                    <a:pt x="13479" y="1"/>
                  </a:lnTo>
                  <a:lnTo>
                    <a:pt x="12478" y="1"/>
                  </a:lnTo>
                  <a:lnTo>
                    <a:pt x="12478" y="15492"/>
                  </a:lnTo>
                  <a:cubicBezTo>
                    <a:pt x="12480" y="16057"/>
                    <a:pt x="12668" y="16607"/>
                    <a:pt x="13014" y="17055"/>
                  </a:cubicBezTo>
                  <a:lnTo>
                    <a:pt x="15321" y="20028"/>
                  </a:lnTo>
                  <a:lnTo>
                    <a:pt x="20260" y="26397"/>
                  </a:lnTo>
                  <a:cubicBezTo>
                    <a:pt x="20395" y="26562"/>
                    <a:pt x="20417" y="26791"/>
                    <a:pt x="20319" y="26980"/>
                  </a:cubicBezTo>
                  <a:cubicBezTo>
                    <a:pt x="20274" y="27070"/>
                    <a:pt x="20136" y="27286"/>
                    <a:pt x="19827" y="27286"/>
                  </a:cubicBezTo>
                  <a:lnTo>
                    <a:pt x="2018" y="27286"/>
                  </a:lnTo>
                  <a:cubicBezTo>
                    <a:pt x="2014" y="27286"/>
                    <a:pt x="2011" y="27286"/>
                    <a:pt x="2007" y="27286"/>
                  </a:cubicBezTo>
                  <a:cubicBezTo>
                    <a:pt x="1801" y="27286"/>
                    <a:pt x="1612" y="27166"/>
                    <a:pt x="1525" y="26980"/>
                  </a:cubicBezTo>
                  <a:cubicBezTo>
                    <a:pt x="1478" y="26886"/>
                    <a:pt x="1393" y="26644"/>
                    <a:pt x="1584" y="26397"/>
                  </a:cubicBezTo>
                  <a:lnTo>
                    <a:pt x="6523" y="20028"/>
                  </a:lnTo>
                  <a:lnTo>
                    <a:pt x="8829" y="17055"/>
                  </a:lnTo>
                  <a:cubicBezTo>
                    <a:pt x="9174" y="16607"/>
                    <a:pt x="9362" y="16057"/>
                    <a:pt x="9364" y="15492"/>
                  </a:cubicBezTo>
                  <a:lnTo>
                    <a:pt x="93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1794500" y="1729975"/>
              <a:ext cx="534575" cy="710325"/>
            </a:xfrm>
            <a:custGeom>
              <a:avLst/>
              <a:gdLst/>
              <a:ahLst/>
              <a:cxnLst/>
              <a:rect l="l" t="t" r="r" b="b"/>
              <a:pathLst>
                <a:path w="21383" h="28413" extrusionOk="0">
                  <a:moveTo>
                    <a:pt x="8009" y="1"/>
                  </a:moveTo>
                  <a:lnTo>
                    <a:pt x="8009" y="15492"/>
                  </a:lnTo>
                  <a:cubicBezTo>
                    <a:pt x="8008" y="15807"/>
                    <a:pt x="7903" y="16115"/>
                    <a:pt x="7710" y="16365"/>
                  </a:cubicBezTo>
                  <a:lnTo>
                    <a:pt x="465" y="25708"/>
                  </a:lnTo>
                  <a:cubicBezTo>
                    <a:pt x="71" y="26213"/>
                    <a:pt x="1" y="26899"/>
                    <a:pt x="283" y="27474"/>
                  </a:cubicBezTo>
                  <a:cubicBezTo>
                    <a:pt x="564" y="28050"/>
                    <a:pt x="1148" y="28413"/>
                    <a:pt x="1789" y="28413"/>
                  </a:cubicBezTo>
                  <a:lnTo>
                    <a:pt x="19598" y="28413"/>
                  </a:lnTo>
                  <a:cubicBezTo>
                    <a:pt x="20237" y="28411"/>
                    <a:pt x="20821" y="28048"/>
                    <a:pt x="21101" y="27473"/>
                  </a:cubicBezTo>
                  <a:cubicBezTo>
                    <a:pt x="21383" y="26898"/>
                    <a:pt x="21313" y="26213"/>
                    <a:pt x="20922" y="25708"/>
                  </a:cubicBezTo>
                  <a:lnTo>
                    <a:pt x="13675" y="16365"/>
                  </a:lnTo>
                  <a:cubicBezTo>
                    <a:pt x="13481" y="16115"/>
                    <a:pt x="13376" y="15807"/>
                    <a:pt x="13376" y="15492"/>
                  </a:cubicBezTo>
                  <a:lnTo>
                    <a:pt x="13376" y="1"/>
                  </a:lnTo>
                  <a:lnTo>
                    <a:pt x="13126" y="1"/>
                  </a:lnTo>
                  <a:lnTo>
                    <a:pt x="13126" y="15492"/>
                  </a:lnTo>
                  <a:cubicBezTo>
                    <a:pt x="13126" y="15863"/>
                    <a:pt x="13250" y="16223"/>
                    <a:pt x="13477" y="16518"/>
                  </a:cubicBezTo>
                  <a:lnTo>
                    <a:pt x="20725" y="25862"/>
                  </a:lnTo>
                  <a:cubicBezTo>
                    <a:pt x="21066" y="26301"/>
                    <a:pt x="21122" y="26863"/>
                    <a:pt x="20878" y="27362"/>
                  </a:cubicBezTo>
                  <a:cubicBezTo>
                    <a:pt x="20642" y="27853"/>
                    <a:pt x="20145" y="28163"/>
                    <a:pt x="19600" y="28163"/>
                  </a:cubicBezTo>
                  <a:cubicBezTo>
                    <a:pt x="19599" y="28163"/>
                    <a:pt x="19598" y="28163"/>
                    <a:pt x="19596" y="28163"/>
                  </a:cubicBezTo>
                  <a:lnTo>
                    <a:pt x="1789" y="28163"/>
                  </a:lnTo>
                  <a:cubicBezTo>
                    <a:pt x="1233" y="28163"/>
                    <a:pt x="756" y="27863"/>
                    <a:pt x="509" y="27362"/>
                  </a:cubicBezTo>
                  <a:cubicBezTo>
                    <a:pt x="262" y="26863"/>
                    <a:pt x="321" y="26301"/>
                    <a:pt x="662" y="25862"/>
                  </a:cubicBezTo>
                  <a:lnTo>
                    <a:pt x="7907" y="16518"/>
                  </a:lnTo>
                  <a:cubicBezTo>
                    <a:pt x="8135" y="16225"/>
                    <a:pt x="8257" y="15863"/>
                    <a:pt x="8259" y="15492"/>
                  </a:cubicBezTo>
                  <a:lnTo>
                    <a:pt x="8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1820050" y="1729975"/>
              <a:ext cx="483825" cy="685300"/>
            </a:xfrm>
            <a:custGeom>
              <a:avLst/>
              <a:gdLst/>
              <a:ahLst/>
              <a:cxnLst/>
              <a:rect l="l" t="t" r="r" b="b"/>
              <a:pathLst>
                <a:path w="19353" h="27412" extrusionOk="0">
                  <a:moveTo>
                    <a:pt x="7989" y="1"/>
                  </a:moveTo>
                  <a:lnTo>
                    <a:pt x="7989" y="15492"/>
                  </a:lnTo>
                  <a:cubicBezTo>
                    <a:pt x="7987" y="16029"/>
                    <a:pt x="7808" y="16552"/>
                    <a:pt x="7479" y="16978"/>
                  </a:cubicBezTo>
                  <a:lnTo>
                    <a:pt x="233" y="26321"/>
                  </a:lnTo>
                  <a:cubicBezTo>
                    <a:pt x="1" y="26622"/>
                    <a:pt x="116" y="26946"/>
                    <a:pt x="160" y="27034"/>
                  </a:cubicBezTo>
                  <a:cubicBezTo>
                    <a:pt x="204" y="27121"/>
                    <a:pt x="376" y="27412"/>
                    <a:pt x="767" y="27412"/>
                  </a:cubicBezTo>
                  <a:lnTo>
                    <a:pt x="18576" y="27412"/>
                  </a:lnTo>
                  <a:cubicBezTo>
                    <a:pt x="18954" y="27412"/>
                    <a:pt x="19133" y="27126"/>
                    <a:pt x="19179" y="27037"/>
                  </a:cubicBezTo>
                  <a:cubicBezTo>
                    <a:pt x="19225" y="26946"/>
                    <a:pt x="19352" y="26635"/>
                    <a:pt x="19110" y="26321"/>
                  </a:cubicBezTo>
                  <a:lnTo>
                    <a:pt x="11862" y="16978"/>
                  </a:lnTo>
                  <a:cubicBezTo>
                    <a:pt x="11532" y="16552"/>
                    <a:pt x="11353" y="16029"/>
                    <a:pt x="11353" y="15492"/>
                  </a:cubicBezTo>
                  <a:lnTo>
                    <a:pt x="11353" y="1"/>
                  </a:lnTo>
                  <a:lnTo>
                    <a:pt x="11103" y="1"/>
                  </a:lnTo>
                  <a:lnTo>
                    <a:pt x="11103" y="15492"/>
                  </a:lnTo>
                  <a:cubicBezTo>
                    <a:pt x="11103" y="16085"/>
                    <a:pt x="11300" y="16662"/>
                    <a:pt x="11665" y="17131"/>
                  </a:cubicBezTo>
                  <a:lnTo>
                    <a:pt x="18912" y="26475"/>
                  </a:lnTo>
                  <a:cubicBezTo>
                    <a:pt x="19060" y="26667"/>
                    <a:pt x="18993" y="26851"/>
                    <a:pt x="18955" y="26923"/>
                  </a:cubicBezTo>
                  <a:cubicBezTo>
                    <a:pt x="18890" y="27068"/>
                    <a:pt x="18745" y="27162"/>
                    <a:pt x="18587" y="27162"/>
                  </a:cubicBezTo>
                  <a:cubicBezTo>
                    <a:pt x="18583" y="27162"/>
                    <a:pt x="18580" y="27162"/>
                    <a:pt x="18576" y="27162"/>
                  </a:cubicBezTo>
                  <a:lnTo>
                    <a:pt x="767" y="27162"/>
                  </a:lnTo>
                  <a:cubicBezTo>
                    <a:pt x="764" y="27162"/>
                    <a:pt x="762" y="27162"/>
                    <a:pt x="759" y="27162"/>
                  </a:cubicBezTo>
                  <a:cubicBezTo>
                    <a:pt x="599" y="27162"/>
                    <a:pt x="452" y="27069"/>
                    <a:pt x="385" y="26923"/>
                  </a:cubicBezTo>
                  <a:cubicBezTo>
                    <a:pt x="342" y="26834"/>
                    <a:pt x="290" y="26657"/>
                    <a:pt x="431" y="26475"/>
                  </a:cubicBezTo>
                  <a:lnTo>
                    <a:pt x="7676" y="17131"/>
                  </a:lnTo>
                  <a:cubicBezTo>
                    <a:pt x="8040" y="16662"/>
                    <a:pt x="8238" y="16085"/>
                    <a:pt x="8238" y="15492"/>
                  </a:cubicBezTo>
                  <a:lnTo>
                    <a:pt x="82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6"/>
            <p:cNvSpPr/>
            <p:nvPr/>
          </p:nvSpPr>
          <p:spPr>
            <a:xfrm>
              <a:off x="1949150" y="2217125"/>
              <a:ext cx="225325" cy="31325"/>
            </a:xfrm>
            <a:custGeom>
              <a:avLst/>
              <a:gdLst/>
              <a:ahLst/>
              <a:cxnLst/>
              <a:rect l="l" t="t" r="r" b="b"/>
              <a:pathLst>
                <a:path w="9013" h="1253" extrusionOk="0">
                  <a:moveTo>
                    <a:pt x="4506" y="250"/>
                  </a:moveTo>
                  <a:cubicBezTo>
                    <a:pt x="6897" y="250"/>
                    <a:pt x="8423" y="460"/>
                    <a:pt x="8728" y="627"/>
                  </a:cubicBezTo>
                  <a:cubicBezTo>
                    <a:pt x="8429" y="795"/>
                    <a:pt x="6907" y="1000"/>
                    <a:pt x="4506" y="1000"/>
                  </a:cubicBezTo>
                  <a:cubicBezTo>
                    <a:pt x="3316" y="1000"/>
                    <a:pt x="2206" y="948"/>
                    <a:pt x="1375" y="853"/>
                  </a:cubicBezTo>
                  <a:cubicBezTo>
                    <a:pt x="648" y="767"/>
                    <a:pt x="383" y="673"/>
                    <a:pt x="291" y="627"/>
                  </a:cubicBezTo>
                  <a:cubicBezTo>
                    <a:pt x="434" y="554"/>
                    <a:pt x="883" y="437"/>
                    <a:pt x="1890" y="351"/>
                  </a:cubicBezTo>
                  <a:cubicBezTo>
                    <a:pt x="2657" y="285"/>
                    <a:pt x="3560" y="250"/>
                    <a:pt x="4506" y="250"/>
                  </a:cubicBezTo>
                  <a:close/>
                  <a:moveTo>
                    <a:pt x="4506" y="1"/>
                  </a:moveTo>
                  <a:cubicBezTo>
                    <a:pt x="3554" y="1"/>
                    <a:pt x="2642" y="36"/>
                    <a:pt x="1870" y="101"/>
                  </a:cubicBezTo>
                  <a:cubicBezTo>
                    <a:pt x="816" y="192"/>
                    <a:pt x="206" y="323"/>
                    <a:pt x="59" y="488"/>
                  </a:cubicBezTo>
                  <a:cubicBezTo>
                    <a:pt x="21" y="525"/>
                    <a:pt x="0" y="574"/>
                    <a:pt x="0" y="627"/>
                  </a:cubicBezTo>
                  <a:cubicBezTo>
                    <a:pt x="0" y="780"/>
                    <a:pt x="104" y="955"/>
                    <a:pt x="1346" y="1101"/>
                  </a:cubicBezTo>
                  <a:cubicBezTo>
                    <a:pt x="2185" y="1197"/>
                    <a:pt x="3308" y="1253"/>
                    <a:pt x="4506" y="1253"/>
                  </a:cubicBezTo>
                  <a:cubicBezTo>
                    <a:pt x="5258" y="1253"/>
                    <a:pt x="9013" y="1221"/>
                    <a:pt x="9013" y="627"/>
                  </a:cubicBezTo>
                  <a:cubicBezTo>
                    <a:pt x="9013" y="576"/>
                    <a:pt x="8992" y="526"/>
                    <a:pt x="8956" y="490"/>
                  </a:cubicBezTo>
                  <a:cubicBezTo>
                    <a:pt x="8647" y="154"/>
                    <a:pt x="6435" y="1"/>
                    <a:pt x="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6"/>
            <p:cNvSpPr/>
            <p:nvPr/>
          </p:nvSpPr>
          <p:spPr>
            <a:xfrm>
              <a:off x="1969650" y="1692400"/>
              <a:ext cx="184300" cy="40700"/>
            </a:xfrm>
            <a:custGeom>
              <a:avLst/>
              <a:gdLst/>
              <a:ahLst/>
              <a:cxnLst/>
              <a:rect l="l" t="t" r="r" b="b"/>
              <a:pathLst>
                <a:path w="7372" h="1628" extrusionOk="0">
                  <a:moveTo>
                    <a:pt x="815" y="1"/>
                  </a:moveTo>
                  <a:cubicBezTo>
                    <a:pt x="366" y="1"/>
                    <a:pt x="1" y="364"/>
                    <a:pt x="1" y="813"/>
                  </a:cubicBezTo>
                  <a:cubicBezTo>
                    <a:pt x="1" y="1263"/>
                    <a:pt x="366" y="1628"/>
                    <a:pt x="815" y="1628"/>
                  </a:cubicBezTo>
                  <a:lnTo>
                    <a:pt x="6558" y="1628"/>
                  </a:lnTo>
                  <a:cubicBezTo>
                    <a:pt x="7008" y="1628"/>
                    <a:pt x="7371" y="1263"/>
                    <a:pt x="7371" y="813"/>
                  </a:cubicBezTo>
                  <a:cubicBezTo>
                    <a:pt x="7371" y="364"/>
                    <a:pt x="7008" y="1"/>
                    <a:pt x="6558" y="1"/>
                  </a:cubicBezTo>
                  <a:lnTo>
                    <a:pt x="6303" y="1"/>
                  </a:lnTo>
                  <a:lnTo>
                    <a:pt x="6303" y="252"/>
                  </a:lnTo>
                  <a:lnTo>
                    <a:pt x="6558" y="252"/>
                  </a:lnTo>
                  <a:cubicBezTo>
                    <a:pt x="6856" y="269"/>
                    <a:pt x="7090" y="516"/>
                    <a:pt x="7090" y="815"/>
                  </a:cubicBezTo>
                  <a:cubicBezTo>
                    <a:pt x="7090" y="1114"/>
                    <a:pt x="6856" y="1361"/>
                    <a:pt x="6558" y="1377"/>
                  </a:cubicBezTo>
                  <a:lnTo>
                    <a:pt x="815" y="1377"/>
                  </a:lnTo>
                  <a:cubicBezTo>
                    <a:pt x="804" y="1377"/>
                    <a:pt x="793" y="1378"/>
                    <a:pt x="781" y="1378"/>
                  </a:cubicBezTo>
                  <a:cubicBezTo>
                    <a:pt x="472" y="1378"/>
                    <a:pt x="220" y="1128"/>
                    <a:pt x="220" y="815"/>
                  </a:cubicBezTo>
                  <a:cubicBezTo>
                    <a:pt x="220" y="501"/>
                    <a:pt x="474" y="251"/>
                    <a:pt x="784" y="251"/>
                  </a:cubicBezTo>
                  <a:cubicBezTo>
                    <a:pt x="794" y="251"/>
                    <a:pt x="805" y="251"/>
                    <a:pt x="815" y="252"/>
                  </a:cubicBezTo>
                  <a:lnTo>
                    <a:pt x="961" y="252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6"/>
            <p:cNvSpPr/>
            <p:nvPr/>
          </p:nvSpPr>
          <p:spPr>
            <a:xfrm>
              <a:off x="1990525" y="1631100"/>
              <a:ext cx="139800" cy="67600"/>
            </a:xfrm>
            <a:custGeom>
              <a:avLst/>
              <a:gdLst/>
              <a:ahLst/>
              <a:cxnLst/>
              <a:rect l="l" t="t" r="r" b="b"/>
              <a:pathLst>
                <a:path w="5592" h="2704" extrusionOk="0">
                  <a:moveTo>
                    <a:pt x="5342" y="250"/>
                  </a:moveTo>
                  <a:lnTo>
                    <a:pt x="5342" y="2453"/>
                  </a:lnTo>
                  <a:lnTo>
                    <a:pt x="250" y="2453"/>
                  </a:lnTo>
                  <a:lnTo>
                    <a:pt x="250" y="250"/>
                  </a:lnTo>
                  <a:close/>
                  <a:moveTo>
                    <a:pt x="1" y="1"/>
                  </a:moveTo>
                  <a:lnTo>
                    <a:pt x="1" y="2704"/>
                  </a:lnTo>
                  <a:lnTo>
                    <a:pt x="5592" y="270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6"/>
            <p:cNvSpPr/>
            <p:nvPr/>
          </p:nvSpPr>
          <p:spPr>
            <a:xfrm>
              <a:off x="1904950" y="2172975"/>
              <a:ext cx="128400" cy="184625"/>
            </a:xfrm>
            <a:custGeom>
              <a:avLst/>
              <a:gdLst/>
              <a:ahLst/>
              <a:cxnLst/>
              <a:rect l="l" t="t" r="r" b="b"/>
              <a:pathLst>
                <a:path w="5136" h="7385" extrusionOk="0">
                  <a:moveTo>
                    <a:pt x="4937" y="1"/>
                  </a:moveTo>
                  <a:cubicBezTo>
                    <a:pt x="4736" y="268"/>
                    <a:pt x="4536" y="538"/>
                    <a:pt x="4339" y="808"/>
                  </a:cubicBezTo>
                  <a:lnTo>
                    <a:pt x="4541" y="955"/>
                  </a:lnTo>
                  <a:cubicBezTo>
                    <a:pt x="4739" y="685"/>
                    <a:pt x="4936" y="418"/>
                    <a:pt x="5136" y="151"/>
                  </a:cubicBezTo>
                  <a:lnTo>
                    <a:pt x="4937" y="1"/>
                  </a:lnTo>
                  <a:close/>
                  <a:moveTo>
                    <a:pt x="2618" y="3274"/>
                  </a:moveTo>
                  <a:lnTo>
                    <a:pt x="2199" y="3897"/>
                  </a:lnTo>
                  <a:lnTo>
                    <a:pt x="2406" y="4036"/>
                  </a:lnTo>
                  <a:lnTo>
                    <a:pt x="2825" y="3414"/>
                  </a:lnTo>
                  <a:lnTo>
                    <a:pt x="2618" y="3274"/>
                  </a:lnTo>
                  <a:close/>
                  <a:moveTo>
                    <a:pt x="1646" y="4734"/>
                  </a:moveTo>
                  <a:cubicBezTo>
                    <a:pt x="1271" y="5303"/>
                    <a:pt x="896" y="5875"/>
                    <a:pt x="521" y="6450"/>
                  </a:cubicBezTo>
                  <a:lnTo>
                    <a:pt x="1" y="7247"/>
                  </a:lnTo>
                  <a:lnTo>
                    <a:pt x="210" y="7384"/>
                  </a:lnTo>
                  <a:lnTo>
                    <a:pt x="731" y="6589"/>
                  </a:lnTo>
                  <a:cubicBezTo>
                    <a:pt x="1106" y="6012"/>
                    <a:pt x="1481" y="5439"/>
                    <a:pt x="1855" y="4870"/>
                  </a:cubicBezTo>
                  <a:lnTo>
                    <a:pt x="1646" y="47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6"/>
            <p:cNvSpPr/>
            <p:nvPr/>
          </p:nvSpPr>
          <p:spPr>
            <a:xfrm>
              <a:off x="2133075" y="2278250"/>
              <a:ext cx="34075" cy="32775"/>
            </a:xfrm>
            <a:custGeom>
              <a:avLst/>
              <a:gdLst/>
              <a:ahLst/>
              <a:cxnLst/>
              <a:rect l="l" t="t" r="r" b="b"/>
              <a:pathLst>
                <a:path w="1363" h="1311" extrusionOk="0">
                  <a:moveTo>
                    <a:pt x="707" y="250"/>
                  </a:moveTo>
                  <a:cubicBezTo>
                    <a:pt x="931" y="250"/>
                    <a:pt x="1113" y="432"/>
                    <a:pt x="1112" y="657"/>
                  </a:cubicBezTo>
                  <a:cubicBezTo>
                    <a:pt x="1111" y="901"/>
                    <a:pt x="911" y="1062"/>
                    <a:pt x="703" y="1062"/>
                  </a:cubicBezTo>
                  <a:cubicBezTo>
                    <a:pt x="604" y="1062"/>
                    <a:pt x="502" y="1024"/>
                    <a:pt x="420" y="942"/>
                  </a:cubicBezTo>
                  <a:cubicBezTo>
                    <a:pt x="166" y="686"/>
                    <a:pt x="347" y="250"/>
                    <a:pt x="707" y="250"/>
                  </a:cubicBezTo>
                  <a:close/>
                  <a:moveTo>
                    <a:pt x="706" y="1"/>
                  </a:moveTo>
                  <a:cubicBezTo>
                    <a:pt x="536" y="1"/>
                    <a:pt x="369" y="67"/>
                    <a:pt x="245" y="191"/>
                  </a:cubicBezTo>
                  <a:cubicBezTo>
                    <a:pt x="56" y="378"/>
                    <a:pt x="1" y="660"/>
                    <a:pt x="102" y="905"/>
                  </a:cubicBezTo>
                  <a:cubicBezTo>
                    <a:pt x="202" y="1150"/>
                    <a:pt x="442" y="1309"/>
                    <a:pt x="707" y="1311"/>
                  </a:cubicBezTo>
                  <a:cubicBezTo>
                    <a:pt x="1068" y="1311"/>
                    <a:pt x="1363" y="1019"/>
                    <a:pt x="1363" y="657"/>
                  </a:cubicBezTo>
                  <a:cubicBezTo>
                    <a:pt x="1363" y="391"/>
                    <a:pt x="1203" y="152"/>
                    <a:pt x="958" y="51"/>
                  </a:cubicBezTo>
                  <a:cubicBezTo>
                    <a:pt x="877" y="17"/>
                    <a:pt x="791" y="1"/>
                    <a:pt x="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2096275" y="2339500"/>
              <a:ext cx="34050" cy="32750"/>
            </a:xfrm>
            <a:custGeom>
              <a:avLst/>
              <a:gdLst/>
              <a:ahLst/>
              <a:cxnLst/>
              <a:rect l="l" t="t" r="r" b="b"/>
              <a:pathLst>
                <a:path w="1362" h="1310" extrusionOk="0">
                  <a:moveTo>
                    <a:pt x="706" y="252"/>
                  </a:moveTo>
                  <a:cubicBezTo>
                    <a:pt x="707" y="252"/>
                    <a:pt x="707" y="252"/>
                    <a:pt x="708" y="252"/>
                  </a:cubicBezTo>
                  <a:cubicBezTo>
                    <a:pt x="931" y="252"/>
                    <a:pt x="1112" y="433"/>
                    <a:pt x="1112" y="656"/>
                  </a:cubicBezTo>
                  <a:cubicBezTo>
                    <a:pt x="1113" y="900"/>
                    <a:pt x="913" y="1063"/>
                    <a:pt x="704" y="1063"/>
                  </a:cubicBezTo>
                  <a:cubicBezTo>
                    <a:pt x="604" y="1063"/>
                    <a:pt x="503" y="1026"/>
                    <a:pt x="421" y="944"/>
                  </a:cubicBezTo>
                  <a:cubicBezTo>
                    <a:pt x="166" y="689"/>
                    <a:pt x="345" y="252"/>
                    <a:pt x="706" y="252"/>
                  </a:cubicBezTo>
                  <a:close/>
                  <a:moveTo>
                    <a:pt x="707" y="0"/>
                  </a:moveTo>
                  <a:cubicBezTo>
                    <a:pt x="536" y="0"/>
                    <a:pt x="368" y="67"/>
                    <a:pt x="242" y="193"/>
                  </a:cubicBezTo>
                  <a:cubicBezTo>
                    <a:pt x="56" y="380"/>
                    <a:pt x="0" y="662"/>
                    <a:pt x="102" y="907"/>
                  </a:cubicBezTo>
                  <a:cubicBezTo>
                    <a:pt x="204" y="1151"/>
                    <a:pt x="442" y="1310"/>
                    <a:pt x="704" y="1310"/>
                  </a:cubicBezTo>
                  <a:cubicBezTo>
                    <a:pt x="706" y="1310"/>
                    <a:pt x="707" y="1310"/>
                    <a:pt x="708" y="1310"/>
                  </a:cubicBezTo>
                  <a:cubicBezTo>
                    <a:pt x="1070" y="1310"/>
                    <a:pt x="1362" y="1017"/>
                    <a:pt x="1362" y="656"/>
                  </a:cubicBezTo>
                  <a:cubicBezTo>
                    <a:pt x="1362" y="390"/>
                    <a:pt x="1201" y="151"/>
                    <a:pt x="956" y="50"/>
                  </a:cubicBezTo>
                  <a:cubicBezTo>
                    <a:pt x="876" y="17"/>
                    <a:pt x="791" y="0"/>
                    <a:pt x="7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" name="Google Shape;586;p36"/>
          <p:cNvGrpSpPr/>
          <p:nvPr/>
        </p:nvGrpSpPr>
        <p:grpSpPr>
          <a:xfrm>
            <a:off x="713231" y="3199586"/>
            <a:ext cx="135542" cy="135478"/>
            <a:chOff x="3258519" y="1733474"/>
            <a:chExt cx="146263" cy="146194"/>
          </a:xfrm>
        </p:grpSpPr>
        <p:sp>
          <p:nvSpPr>
            <p:cNvPr id="587" name="Google Shape;587;p36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36"/>
          <p:cNvGrpSpPr/>
          <p:nvPr/>
        </p:nvGrpSpPr>
        <p:grpSpPr>
          <a:xfrm>
            <a:off x="8198594" y="3983918"/>
            <a:ext cx="232185" cy="232108"/>
            <a:chOff x="2909075" y="5346425"/>
            <a:chExt cx="129200" cy="129150"/>
          </a:xfrm>
        </p:grpSpPr>
        <p:sp>
          <p:nvSpPr>
            <p:cNvPr id="590" name="Google Shape;590;p36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6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6"/>
          <p:cNvGrpSpPr/>
          <p:nvPr/>
        </p:nvGrpSpPr>
        <p:grpSpPr>
          <a:xfrm>
            <a:off x="664906" y="925218"/>
            <a:ext cx="232185" cy="232108"/>
            <a:chOff x="2909075" y="5346425"/>
            <a:chExt cx="129200" cy="129150"/>
          </a:xfrm>
        </p:grpSpPr>
        <p:sp>
          <p:nvSpPr>
            <p:cNvPr id="593" name="Google Shape;593;p36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p36"/>
          <p:cNvGrpSpPr/>
          <p:nvPr/>
        </p:nvGrpSpPr>
        <p:grpSpPr>
          <a:xfrm>
            <a:off x="7915318" y="4347886"/>
            <a:ext cx="135542" cy="135478"/>
            <a:chOff x="3258519" y="1733474"/>
            <a:chExt cx="146263" cy="146194"/>
          </a:xfrm>
        </p:grpSpPr>
        <p:sp>
          <p:nvSpPr>
            <p:cNvPr id="596" name="Google Shape;596;p36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36"/>
          <p:cNvGrpSpPr/>
          <p:nvPr/>
        </p:nvGrpSpPr>
        <p:grpSpPr>
          <a:xfrm rot="-1799874">
            <a:off x="7815693" y="578321"/>
            <a:ext cx="334780" cy="1036123"/>
            <a:chOff x="2432050" y="2327550"/>
            <a:chExt cx="390800" cy="1209500"/>
          </a:xfrm>
        </p:grpSpPr>
        <p:sp>
          <p:nvSpPr>
            <p:cNvPr id="599" name="Google Shape;599;p36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6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6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6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6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6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6"/>
          <p:cNvGrpSpPr/>
          <p:nvPr/>
        </p:nvGrpSpPr>
        <p:grpSpPr>
          <a:xfrm>
            <a:off x="8198593" y="715798"/>
            <a:ext cx="135542" cy="135478"/>
            <a:chOff x="3258519" y="1733474"/>
            <a:chExt cx="146263" cy="146194"/>
          </a:xfrm>
        </p:grpSpPr>
        <p:sp>
          <p:nvSpPr>
            <p:cNvPr id="621" name="Google Shape;621;p36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" name="Google Shape;623;p36"/>
          <p:cNvGrpSpPr/>
          <p:nvPr/>
        </p:nvGrpSpPr>
        <p:grpSpPr>
          <a:xfrm>
            <a:off x="1037143" y="619136"/>
            <a:ext cx="135542" cy="135478"/>
            <a:chOff x="3258519" y="1733474"/>
            <a:chExt cx="146263" cy="146194"/>
          </a:xfrm>
        </p:grpSpPr>
        <p:sp>
          <p:nvSpPr>
            <p:cNvPr id="624" name="Google Shape;624;p36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3">
            <a:extLst>
              <a:ext uri="{FF2B5EF4-FFF2-40B4-BE49-F238E27FC236}">
                <a16:creationId xmlns:a16="http://schemas.microsoft.com/office/drawing/2014/main" id="{D6256BA3-5314-7795-8A1A-2EA5DA17F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628" y="3127217"/>
            <a:ext cx="772358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Khối lượng Zn: m</a:t>
            </a:r>
            <a:r>
              <a:rPr kumimoji="0" lang="vi-VN" altLang="en-US" sz="2800" b="0" i="0" u="none" strike="noStrike" kern="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Zn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= n.M = 0,05 . 65 = 3,25 (g)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Khối lượng Al: m</a:t>
            </a:r>
            <a:r>
              <a:rPr kumimoji="0" lang="vi-VN" altLang="en-US" sz="2800" b="0" i="0" u="none" strike="noStrike" kern="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Al</a:t>
            </a: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= n.M = 0,02 . 27 = 0,54 (g)</a:t>
            </a:r>
            <a:endParaRPr kumimoji="0" lang="vi-V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6CEAA0-222F-B9E6-44EC-2BCEA3424D24}"/>
              </a:ext>
            </a:extLst>
          </p:cNvPr>
          <p:cNvGrpSpPr/>
          <p:nvPr/>
        </p:nvGrpSpPr>
        <p:grpSpPr>
          <a:xfrm>
            <a:off x="442281" y="1245207"/>
            <a:ext cx="8120116" cy="2053324"/>
            <a:chOff x="442281" y="1245207"/>
            <a:chExt cx="8120116" cy="20533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65E0C3-0584-5F7E-F027-0849884A0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5197" y="2344424"/>
              <a:ext cx="69472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</a:tabLst>
                <a:defRPr/>
              </a:pPr>
              <a:r>
                <a:rPr kumimoji="0" lang="vi-V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	</a:t>
              </a: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   </a:t>
              </a:r>
              <a:r>
                <a:rPr kumimoji="0" lang="vi-V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a + 32</a:t>
              </a:r>
              <a:r>
                <a:rPr kumimoji="0" lang="vi-V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b = 0,08	</a:t>
              </a:r>
              <a:r>
                <a:rPr lang="en-US" altLang="en-US" sz="2800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kumimoji="0" lang="vi-V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a = 0,05 = n</a:t>
              </a:r>
              <a:r>
                <a:rPr kumimoji="0" lang="vi-VN" altLang="en-US" sz="2800" b="0" i="0" u="none" strike="noStrike" kern="0" cap="none" spc="0" normalizeH="0" baseline="-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Zn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</a:tabLst>
                <a:defRPr/>
              </a:pP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4BB80821-C840-0189-2F5C-66171AD86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81" y="1245207"/>
              <a:ext cx="7882286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98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</a:tabLst>
                <a:defRPr/>
              </a:pPr>
              <a:r>
                <a:rPr kumimoji="0" lang="vi-V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Từ (1) và (2) ta có: 	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</a:tabLst>
                <a:defRPr/>
              </a:pP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			</a:t>
              </a:r>
              <a:r>
                <a:rPr kumimoji="0" lang="vi-V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65a + 27b = 3,79		b = 0,02 = n</a:t>
              </a:r>
              <a:r>
                <a:rPr kumimoji="0" lang="vi-VN" altLang="en-US" sz="2800" b="0" i="0" u="none" strike="noStrike" kern="0" cap="none" spc="0" normalizeH="0" baseline="-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Al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179B37D5-BFF9-D594-CA80-8D235C352A32}"/>
                </a:ext>
              </a:extLst>
            </p:cNvPr>
            <p:cNvSpPr/>
            <p:nvPr/>
          </p:nvSpPr>
          <p:spPr>
            <a:xfrm>
              <a:off x="1990165" y="1877545"/>
              <a:ext cx="258183" cy="784872"/>
            </a:xfrm>
            <a:prstGeom prst="leftBrac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34B75C0E-5C7B-C292-D097-5FF80600FFA8}"/>
                </a:ext>
              </a:extLst>
            </p:cNvPr>
            <p:cNvSpPr/>
            <p:nvPr/>
          </p:nvSpPr>
          <p:spPr>
            <a:xfrm>
              <a:off x="5660315" y="1914169"/>
              <a:ext cx="258183" cy="784872"/>
            </a:xfrm>
            <a:prstGeom prst="leftBrac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ight Arrow 8">
              <a:extLst>
                <a:ext uri="{FF2B5EF4-FFF2-40B4-BE49-F238E27FC236}">
                  <a16:creationId xmlns:a16="http://schemas.microsoft.com/office/drawing/2014/main" id="{25FC2915-E39B-20C5-3461-C62B961DB289}"/>
                </a:ext>
              </a:extLst>
            </p:cNvPr>
            <p:cNvSpPr/>
            <p:nvPr/>
          </p:nvSpPr>
          <p:spPr>
            <a:xfrm>
              <a:off x="5020711" y="2173110"/>
              <a:ext cx="526148" cy="30350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E8D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>
            <a:extLst>
              <a:ext uri="{FF2B5EF4-FFF2-40B4-BE49-F238E27FC236}">
                <a16:creationId xmlns:a16="http://schemas.microsoft.com/office/drawing/2014/main" id="{8907D561-CBF2-EF23-25DC-F5FB95D8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2">
            <a:extLst>
              <a:ext uri="{FF2B5EF4-FFF2-40B4-BE49-F238E27FC236}">
                <a16:creationId xmlns:a16="http://schemas.microsoft.com/office/drawing/2014/main" id="{A7B6B903-C147-6CE7-F87A-FC499E84E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972" y="1195388"/>
            <a:ext cx="103584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575" b="1">
              <a:latin typeface="Times New Roman" panose="02020603050405020304" pitchFamily="18" charset="0"/>
            </a:endParaRPr>
          </a:p>
        </p:txBody>
      </p:sp>
      <p:sp>
        <p:nvSpPr>
          <p:cNvPr id="34820" name="Text Box 3">
            <a:extLst>
              <a:ext uri="{FF2B5EF4-FFF2-40B4-BE49-F238E27FC236}">
                <a16:creationId xmlns:a16="http://schemas.microsoft.com/office/drawing/2014/main" id="{09430BDE-3BD5-264C-2837-FAA1D21B1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8" y="1414463"/>
            <a:ext cx="2903359" cy="95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25" b="1" i="1" u="sng">
                <a:solidFill>
                  <a:srgbClr val="336699"/>
                </a:solidFill>
                <a:latin typeface="Times New Roman" panose="02020603050405020304" pitchFamily="18" charset="0"/>
              </a:rPr>
              <a:t>Hướng dẫn về nhà: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b="1" i="1">
                <a:solidFill>
                  <a:srgbClr val="800000"/>
                </a:solidFill>
                <a:latin typeface="Times New Roman" panose="02020603050405020304" pitchFamily="18" charset="0"/>
              </a:rPr>
              <a:t> Học bài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b="1" i="1">
                <a:solidFill>
                  <a:srgbClr val="800000"/>
                </a:solidFill>
                <a:latin typeface="Times New Roman" panose="02020603050405020304" pitchFamily="18" charset="0"/>
              </a:rPr>
              <a:t> Làm bài tập 19.1 đến 19.15</a:t>
            </a:r>
          </a:p>
        </p:txBody>
      </p:sp>
      <p:pic>
        <p:nvPicPr>
          <p:cNvPr id="34821" name="Picture 4" descr="Bellcoll">
            <a:extLst>
              <a:ext uri="{FF2B5EF4-FFF2-40B4-BE49-F238E27FC236}">
                <a16:creationId xmlns:a16="http://schemas.microsoft.com/office/drawing/2014/main" id="{49837ABA-AF56-801F-6088-2F690EA0E7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8904">
            <a:off x="2000250" y="771525"/>
            <a:ext cx="635794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 descr="Bellcoll">
            <a:extLst>
              <a:ext uri="{FF2B5EF4-FFF2-40B4-BE49-F238E27FC236}">
                <a16:creationId xmlns:a16="http://schemas.microsoft.com/office/drawing/2014/main" id="{FC4CD9B8-B796-41DC-1E09-EB6F982E27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7863">
            <a:off x="6286500" y="814388"/>
            <a:ext cx="635794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12ffg">
            <a:extLst>
              <a:ext uri="{FF2B5EF4-FFF2-40B4-BE49-F238E27FC236}">
                <a16:creationId xmlns:a16="http://schemas.microsoft.com/office/drawing/2014/main" id="{610C713B-16BC-C79D-E63A-9E2B36E87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7" y="3128962"/>
            <a:ext cx="347186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AutoShape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9E6A612-4705-E76F-8A57-87B68DB5E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286250"/>
            <a:ext cx="514350" cy="214313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25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THANKS!!</a:t>
            </a:r>
            <a:endParaRPr dirty="0"/>
          </a:p>
        </p:txBody>
      </p:sp>
      <p:cxnSp>
        <p:nvCxnSpPr>
          <p:cNvPr id="2608" name="Google Shape;2608;p56"/>
          <p:cNvCxnSpPr/>
          <p:nvPr/>
        </p:nvCxnSpPr>
        <p:spPr>
          <a:xfrm rot="10800000">
            <a:off x="1994400" y="3738800"/>
            <a:ext cx="5155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609" name="Google Shape;2609;p56"/>
          <p:cNvGrpSpPr/>
          <p:nvPr/>
        </p:nvGrpSpPr>
        <p:grpSpPr>
          <a:xfrm>
            <a:off x="7474490" y="836715"/>
            <a:ext cx="864365" cy="901199"/>
            <a:chOff x="4734775" y="4648700"/>
            <a:chExt cx="539150" cy="562125"/>
          </a:xfrm>
        </p:grpSpPr>
        <p:sp>
          <p:nvSpPr>
            <p:cNvPr id="2610" name="Google Shape;2610;p56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6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6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6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6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6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6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6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6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6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6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6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6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3" name="Google Shape;2623;p56"/>
          <p:cNvGrpSpPr/>
          <p:nvPr/>
        </p:nvGrpSpPr>
        <p:grpSpPr>
          <a:xfrm>
            <a:off x="8314681" y="1835168"/>
            <a:ext cx="232185" cy="232108"/>
            <a:chOff x="2909075" y="5346425"/>
            <a:chExt cx="129200" cy="129150"/>
          </a:xfrm>
        </p:grpSpPr>
        <p:sp>
          <p:nvSpPr>
            <p:cNvPr id="2624" name="Google Shape;2624;p56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6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6" name="Google Shape;2626;p56"/>
          <p:cNvGrpSpPr/>
          <p:nvPr/>
        </p:nvGrpSpPr>
        <p:grpSpPr>
          <a:xfrm>
            <a:off x="8256086" y="642815"/>
            <a:ext cx="135487" cy="135551"/>
            <a:chOff x="3440975" y="957025"/>
            <a:chExt cx="158150" cy="158225"/>
          </a:xfrm>
        </p:grpSpPr>
        <p:sp>
          <p:nvSpPr>
            <p:cNvPr id="2627" name="Google Shape;2627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9" name="Google Shape;2629;p56"/>
          <p:cNvGrpSpPr/>
          <p:nvPr/>
        </p:nvGrpSpPr>
        <p:grpSpPr>
          <a:xfrm>
            <a:off x="7217673" y="635036"/>
            <a:ext cx="151208" cy="151143"/>
            <a:chOff x="4917425" y="1708800"/>
            <a:chExt cx="176500" cy="176425"/>
          </a:xfrm>
        </p:grpSpPr>
        <p:sp>
          <p:nvSpPr>
            <p:cNvPr id="2630" name="Google Shape;2630;p56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6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2" name="Google Shape;2632;p56"/>
          <p:cNvGrpSpPr/>
          <p:nvPr/>
        </p:nvGrpSpPr>
        <p:grpSpPr>
          <a:xfrm>
            <a:off x="7519736" y="2067265"/>
            <a:ext cx="135487" cy="135551"/>
            <a:chOff x="3440975" y="957025"/>
            <a:chExt cx="158150" cy="158225"/>
          </a:xfrm>
        </p:grpSpPr>
        <p:sp>
          <p:nvSpPr>
            <p:cNvPr id="2633" name="Google Shape;2633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5" name="Google Shape;2635;p56"/>
          <p:cNvGrpSpPr/>
          <p:nvPr/>
        </p:nvGrpSpPr>
        <p:grpSpPr>
          <a:xfrm>
            <a:off x="805140" y="3413315"/>
            <a:ext cx="864365" cy="901199"/>
            <a:chOff x="4734775" y="4648700"/>
            <a:chExt cx="539150" cy="562125"/>
          </a:xfrm>
        </p:grpSpPr>
        <p:sp>
          <p:nvSpPr>
            <p:cNvPr id="2636" name="Google Shape;2636;p56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6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6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6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6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6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6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56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6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6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6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6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6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9" name="Google Shape;2649;p56"/>
          <p:cNvGrpSpPr/>
          <p:nvPr/>
        </p:nvGrpSpPr>
        <p:grpSpPr>
          <a:xfrm>
            <a:off x="645486" y="4363715"/>
            <a:ext cx="135487" cy="135551"/>
            <a:chOff x="3440975" y="957025"/>
            <a:chExt cx="158150" cy="158225"/>
          </a:xfrm>
        </p:grpSpPr>
        <p:sp>
          <p:nvSpPr>
            <p:cNvPr id="2650" name="Google Shape;2650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2" name="Google Shape;2652;p56"/>
          <p:cNvGrpSpPr/>
          <p:nvPr/>
        </p:nvGrpSpPr>
        <p:grpSpPr>
          <a:xfrm>
            <a:off x="1906906" y="4267168"/>
            <a:ext cx="232185" cy="232108"/>
            <a:chOff x="2909075" y="5346425"/>
            <a:chExt cx="129200" cy="129150"/>
          </a:xfrm>
        </p:grpSpPr>
        <p:sp>
          <p:nvSpPr>
            <p:cNvPr id="2653" name="Google Shape;2653;p56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6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5" name="Google Shape;2655;p56"/>
          <p:cNvGrpSpPr/>
          <p:nvPr/>
        </p:nvGrpSpPr>
        <p:grpSpPr>
          <a:xfrm>
            <a:off x="851448" y="2992186"/>
            <a:ext cx="151208" cy="151143"/>
            <a:chOff x="4917425" y="1708800"/>
            <a:chExt cx="176500" cy="176425"/>
          </a:xfrm>
        </p:grpSpPr>
        <p:sp>
          <p:nvSpPr>
            <p:cNvPr id="2656" name="Google Shape;2656;p56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6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8" name="Google Shape;2658;p56"/>
          <p:cNvGrpSpPr/>
          <p:nvPr/>
        </p:nvGrpSpPr>
        <p:grpSpPr>
          <a:xfrm>
            <a:off x="1732511" y="3143315"/>
            <a:ext cx="135487" cy="135551"/>
            <a:chOff x="3440975" y="957025"/>
            <a:chExt cx="158150" cy="158225"/>
          </a:xfrm>
        </p:grpSpPr>
        <p:sp>
          <p:nvSpPr>
            <p:cNvPr id="2659" name="Google Shape;2659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56"/>
          <p:cNvGrpSpPr/>
          <p:nvPr/>
        </p:nvGrpSpPr>
        <p:grpSpPr>
          <a:xfrm rot="1799874">
            <a:off x="7892108" y="3635995"/>
            <a:ext cx="330561" cy="1036123"/>
            <a:chOff x="4795075" y="2327550"/>
            <a:chExt cx="385875" cy="1209500"/>
          </a:xfrm>
        </p:grpSpPr>
        <p:sp>
          <p:nvSpPr>
            <p:cNvPr id="2662" name="Google Shape;2662;p56"/>
            <p:cNvSpPr/>
            <p:nvPr/>
          </p:nvSpPr>
          <p:spPr>
            <a:xfrm>
              <a:off x="4805850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2006" y="0"/>
                  </a:moveTo>
                  <a:cubicBezTo>
                    <a:pt x="885" y="45"/>
                    <a:pt x="0" y="969"/>
                    <a:pt x="3" y="2090"/>
                  </a:cubicBezTo>
                  <a:cubicBezTo>
                    <a:pt x="5" y="3212"/>
                    <a:pt x="894" y="4131"/>
                    <a:pt x="2016" y="4171"/>
                  </a:cubicBezTo>
                  <a:lnTo>
                    <a:pt x="4962" y="4175"/>
                  </a:lnTo>
                  <a:lnTo>
                    <a:pt x="9597" y="4175"/>
                  </a:lnTo>
                  <a:lnTo>
                    <a:pt x="12546" y="4185"/>
                  </a:lnTo>
                  <a:lnTo>
                    <a:pt x="12553" y="4185"/>
                  </a:lnTo>
                  <a:cubicBezTo>
                    <a:pt x="13675" y="4143"/>
                    <a:pt x="14561" y="3221"/>
                    <a:pt x="14561" y="2099"/>
                  </a:cubicBezTo>
                  <a:cubicBezTo>
                    <a:pt x="14561" y="978"/>
                    <a:pt x="13675" y="56"/>
                    <a:pt x="12553" y="17"/>
                  </a:cubicBezTo>
                  <a:lnTo>
                    <a:pt x="20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6"/>
            <p:cNvSpPr/>
            <p:nvPr/>
          </p:nvSpPr>
          <p:spPr>
            <a:xfrm>
              <a:off x="4929350" y="2441050"/>
              <a:ext cx="116500" cy="379800"/>
            </a:xfrm>
            <a:custGeom>
              <a:avLst/>
              <a:gdLst/>
              <a:ahLst/>
              <a:cxnLst/>
              <a:rect l="l" t="t" r="r" b="b"/>
              <a:pathLst>
                <a:path w="4660" h="15192" extrusionOk="0">
                  <a:moveTo>
                    <a:pt x="22" y="0"/>
                  </a:moveTo>
                  <a:lnTo>
                    <a:pt x="1" y="15183"/>
                  </a:lnTo>
                  <a:lnTo>
                    <a:pt x="4637" y="15192"/>
                  </a:lnTo>
                  <a:lnTo>
                    <a:pt x="4637" y="13484"/>
                  </a:lnTo>
                  <a:lnTo>
                    <a:pt x="4644" y="9258"/>
                  </a:lnTo>
                  <a:lnTo>
                    <a:pt x="4651" y="5022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6"/>
            <p:cNvSpPr/>
            <p:nvPr/>
          </p:nvSpPr>
          <p:spPr>
            <a:xfrm>
              <a:off x="4928425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38" y="1"/>
                  </a:moveTo>
                  <a:lnTo>
                    <a:pt x="1" y="22832"/>
                  </a:lnTo>
                  <a:cubicBezTo>
                    <a:pt x="1" y="24110"/>
                    <a:pt x="1039" y="25155"/>
                    <a:pt x="2316" y="25155"/>
                  </a:cubicBezTo>
                  <a:cubicBezTo>
                    <a:pt x="3596" y="25155"/>
                    <a:pt x="4636" y="24119"/>
                    <a:pt x="4639" y="22839"/>
                  </a:cubicBezTo>
                  <a:lnTo>
                    <a:pt x="4657" y="6766"/>
                  </a:lnTo>
                  <a:lnTo>
                    <a:pt x="4667" y="2535"/>
                  </a:lnTo>
                  <a:lnTo>
                    <a:pt x="4674" y="1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6"/>
            <p:cNvSpPr/>
            <p:nvPr/>
          </p:nvSpPr>
          <p:spPr>
            <a:xfrm>
              <a:off x="5045600" y="2441050"/>
              <a:ext cx="78500" cy="125750"/>
            </a:xfrm>
            <a:custGeom>
              <a:avLst/>
              <a:gdLst/>
              <a:ahLst/>
              <a:cxnLst/>
              <a:rect l="l" t="t" r="r" b="b"/>
              <a:pathLst>
                <a:path w="3140" h="5030" extrusionOk="0">
                  <a:moveTo>
                    <a:pt x="10" y="0"/>
                  </a:moveTo>
                  <a:lnTo>
                    <a:pt x="1" y="5022"/>
                  </a:lnTo>
                  <a:lnTo>
                    <a:pt x="3133" y="5029"/>
                  </a:lnTo>
                  <a:lnTo>
                    <a:pt x="3140" y="10"/>
                  </a:lnTo>
                  <a:lnTo>
                    <a:pt x="2956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6"/>
            <p:cNvSpPr/>
            <p:nvPr/>
          </p:nvSpPr>
          <p:spPr>
            <a:xfrm>
              <a:off x="5045250" y="2672475"/>
              <a:ext cx="78450" cy="105800"/>
            </a:xfrm>
            <a:custGeom>
              <a:avLst/>
              <a:gdLst/>
              <a:ahLst/>
              <a:cxnLst/>
              <a:rect l="l" t="t" r="r" b="b"/>
              <a:pathLst>
                <a:path w="3138" h="4232" extrusionOk="0">
                  <a:moveTo>
                    <a:pt x="8" y="1"/>
                  </a:moveTo>
                  <a:lnTo>
                    <a:pt x="1" y="4227"/>
                  </a:lnTo>
                  <a:lnTo>
                    <a:pt x="3133" y="4231"/>
                  </a:lnTo>
                  <a:lnTo>
                    <a:pt x="3138" y="1846"/>
                  </a:lnTo>
                  <a:lnTo>
                    <a:pt x="3138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6"/>
            <p:cNvSpPr/>
            <p:nvPr/>
          </p:nvSpPr>
          <p:spPr>
            <a:xfrm>
              <a:off x="5045475" y="2566650"/>
              <a:ext cx="78450" cy="105975"/>
            </a:xfrm>
            <a:custGeom>
              <a:avLst/>
              <a:gdLst/>
              <a:ahLst/>
              <a:cxnLst/>
              <a:rect l="l" t="t" r="r" b="b"/>
              <a:pathLst>
                <a:path w="3138" h="4239" extrusionOk="0">
                  <a:moveTo>
                    <a:pt x="8" y="1"/>
                  </a:moveTo>
                  <a:lnTo>
                    <a:pt x="1" y="4234"/>
                  </a:lnTo>
                  <a:lnTo>
                    <a:pt x="3131" y="4238"/>
                  </a:lnTo>
                  <a:lnTo>
                    <a:pt x="3138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6"/>
            <p:cNvSpPr/>
            <p:nvPr/>
          </p:nvSpPr>
          <p:spPr>
            <a:xfrm>
              <a:off x="5045075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8" y="1"/>
                  </a:moveTo>
                  <a:lnTo>
                    <a:pt x="8" y="1709"/>
                  </a:lnTo>
                  <a:lnTo>
                    <a:pt x="1" y="4234"/>
                  </a:lnTo>
                  <a:lnTo>
                    <a:pt x="3140" y="4239"/>
                  </a:lnTo>
                  <a:lnTo>
                    <a:pt x="3140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6"/>
            <p:cNvSpPr/>
            <p:nvPr/>
          </p:nvSpPr>
          <p:spPr>
            <a:xfrm>
              <a:off x="5044900" y="2884075"/>
              <a:ext cx="78675" cy="105975"/>
            </a:xfrm>
            <a:custGeom>
              <a:avLst/>
              <a:gdLst/>
              <a:ahLst/>
              <a:cxnLst/>
              <a:rect l="l" t="t" r="r" b="b"/>
              <a:pathLst>
                <a:path w="3147" h="4239" extrusionOk="0">
                  <a:moveTo>
                    <a:pt x="8" y="1"/>
                  </a:moveTo>
                  <a:lnTo>
                    <a:pt x="1" y="4234"/>
                  </a:lnTo>
                  <a:lnTo>
                    <a:pt x="3140" y="4238"/>
                  </a:lnTo>
                  <a:lnTo>
                    <a:pt x="3147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6"/>
            <p:cNvSpPr/>
            <p:nvPr/>
          </p:nvSpPr>
          <p:spPr>
            <a:xfrm>
              <a:off x="48501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61" y="1"/>
                  </a:moveTo>
                  <a:lnTo>
                    <a:pt x="47" y="11085"/>
                  </a:lnTo>
                  <a:lnTo>
                    <a:pt x="17" y="29981"/>
                  </a:lnTo>
                  <a:lnTo>
                    <a:pt x="3" y="38019"/>
                  </a:lnTo>
                  <a:cubicBezTo>
                    <a:pt x="0" y="41031"/>
                    <a:pt x="2437" y="43472"/>
                    <a:pt x="5448" y="43479"/>
                  </a:cubicBezTo>
                  <a:cubicBezTo>
                    <a:pt x="8457" y="43479"/>
                    <a:pt x="10901" y="41042"/>
                    <a:pt x="10901" y="38033"/>
                  </a:cubicBezTo>
                  <a:lnTo>
                    <a:pt x="10915" y="29998"/>
                  </a:lnTo>
                  <a:lnTo>
                    <a:pt x="10929" y="21962"/>
                  </a:lnTo>
                  <a:lnTo>
                    <a:pt x="7789" y="21953"/>
                  </a:lnTo>
                  <a:lnTo>
                    <a:pt x="7771" y="38026"/>
                  </a:lnTo>
                  <a:cubicBezTo>
                    <a:pt x="7768" y="39306"/>
                    <a:pt x="6728" y="40342"/>
                    <a:pt x="5448" y="40342"/>
                  </a:cubicBezTo>
                  <a:cubicBezTo>
                    <a:pt x="4171" y="40342"/>
                    <a:pt x="3133" y="39297"/>
                    <a:pt x="3133" y="38019"/>
                  </a:cubicBezTo>
                  <a:lnTo>
                    <a:pt x="3170" y="15188"/>
                  </a:lnTo>
                  <a:lnTo>
                    <a:pt x="3191" y="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6"/>
            <p:cNvSpPr/>
            <p:nvPr/>
          </p:nvSpPr>
          <p:spPr>
            <a:xfrm>
              <a:off x="4841050" y="2431725"/>
              <a:ext cx="292200" cy="1105325"/>
            </a:xfrm>
            <a:custGeom>
              <a:avLst/>
              <a:gdLst/>
              <a:ahLst/>
              <a:cxnLst/>
              <a:rect l="l" t="t" r="r" b="b"/>
              <a:pathLst>
                <a:path w="11688" h="44213" extrusionOk="0">
                  <a:moveTo>
                    <a:pt x="61" y="1"/>
                  </a:moveTo>
                  <a:lnTo>
                    <a:pt x="0" y="38387"/>
                  </a:lnTo>
                  <a:cubicBezTo>
                    <a:pt x="0" y="41594"/>
                    <a:pt x="2607" y="44205"/>
                    <a:pt x="5811" y="44212"/>
                  </a:cubicBezTo>
                  <a:cubicBezTo>
                    <a:pt x="9018" y="44212"/>
                    <a:pt x="11629" y="41606"/>
                    <a:pt x="11629" y="38399"/>
                  </a:cubicBezTo>
                  <a:lnTo>
                    <a:pt x="11687" y="13"/>
                  </a:lnTo>
                  <a:lnTo>
                    <a:pt x="11147" y="13"/>
                  </a:lnTo>
                  <a:lnTo>
                    <a:pt x="11147" y="380"/>
                  </a:lnTo>
                  <a:lnTo>
                    <a:pt x="10956" y="380"/>
                  </a:lnTo>
                  <a:lnTo>
                    <a:pt x="10898" y="38401"/>
                  </a:lnTo>
                  <a:cubicBezTo>
                    <a:pt x="10898" y="41200"/>
                    <a:pt x="8618" y="43481"/>
                    <a:pt x="5820" y="43481"/>
                  </a:cubicBezTo>
                  <a:cubicBezTo>
                    <a:pt x="5817" y="43481"/>
                    <a:pt x="5814" y="43481"/>
                    <a:pt x="5811" y="43481"/>
                  </a:cubicBezTo>
                  <a:cubicBezTo>
                    <a:pt x="3009" y="43474"/>
                    <a:pt x="729" y="41191"/>
                    <a:pt x="729" y="38387"/>
                  </a:cubicBezTo>
                  <a:lnTo>
                    <a:pt x="787" y="369"/>
                  </a:lnTo>
                  <a:lnTo>
                    <a:pt x="608" y="369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6"/>
            <p:cNvSpPr/>
            <p:nvPr/>
          </p:nvSpPr>
          <p:spPr>
            <a:xfrm>
              <a:off x="49193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790" y="1"/>
                  </a:moveTo>
                  <a:lnTo>
                    <a:pt x="59" y="5"/>
                  </a:lnTo>
                  <a:lnTo>
                    <a:pt x="1" y="38019"/>
                  </a:lnTo>
                  <a:cubicBezTo>
                    <a:pt x="1" y="39499"/>
                    <a:pt x="1201" y="40705"/>
                    <a:pt x="2677" y="40705"/>
                  </a:cubicBezTo>
                  <a:lnTo>
                    <a:pt x="2691" y="40705"/>
                  </a:lnTo>
                  <a:cubicBezTo>
                    <a:pt x="4169" y="40702"/>
                    <a:pt x="5365" y="39504"/>
                    <a:pt x="5365" y="38029"/>
                  </a:cubicBezTo>
                  <a:lnTo>
                    <a:pt x="5423" y="5"/>
                  </a:lnTo>
                  <a:lnTo>
                    <a:pt x="4692" y="5"/>
                  </a:lnTo>
                  <a:lnTo>
                    <a:pt x="4634" y="38029"/>
                  </a:lnTo>
                  <a:cubicBezTo>
                    <a:pt x="4634" y="39101"/>
                    <a:pt x="3764" y="39972"/>
                    <a:pt x="2691" y="39974"/>
                  </a:cubicBezTo>
                  <a:lnTo>
                    <a:pt x="2679" y="39974"/>
                  </a:lnTo>
                  <a:cubicBezTo>
                    <a:pt x="1602" y="39972"/>
                    <a:pt x="729" y="39097"/>
                    <a:pt x="731" y="38019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6"/>
            <p:cNvSpPr/>
            <p:nvPr/>
          </p:nvSpPr>
          <p:spPr>
            <a:xfrm>
              <a:off x="4795075" y="2327550"/>
              <a:ext cx="385875" cy="122825"/>
            </a:xfrm>
            <a:custGeom>
              <a:avLst/>
              <a:gdLst/>
              <a:ahLst/>
              <a:cxnLst/>
              <a:rect l="l" t="t" r="r" b="b"/>
              <a:pathLst>
                <a:path w="15435" h="4913" extrusionOk="0">
                  <a:moveTo>
                    <a:pt x="2447" y="731"/>
                  </a:moveTo>
                  <a:cubicBezTo>
                    <a:pt x="2448" y="731"/>
                    <a:pt x="2450" y="731"/>
                    <a:pt x="2451" y="731"/>
                  </a:cubicBezTo>
                  <a:lnTo>
                    <a:pt x="12986" y="745"/>
                  </a:lnTo>
                  <a:cubicBezTo>
                    <a:pt x="13933" y="745"/>
                    <a:pt x="14704" y="1515"/>
                    <a:pt x="14706" y="2464"/>
                  </a:cubicBezTo>
                  <a:cubicBezTo>
                    <a:pt x="14704" y="2921"/>
                    <a:pt x="14520" y="3358"/>
                    <a:pt x="14196" y="3682"/>
                  </a:cubicBezTo>
                  <a:cubicBezTo>
                    <a:pt x="13873" y="4003"/>
                    <a:pt x="13438" y="4182"/>
                    <a:pt x="12986" y="4182"/>
                  </a:cubicBezTo>
                  <a:lnTo>
                    <a:pt x="12986" y="4550"/>
                  </a:lnTo>
                  <a:lnTo>
                    <a:pt x="12979" y="4182"/>
                  </a:lnTo>
                  <a:lnTo>
                    <a:pt x="2447" y="4168"/>
                  </a:lnTo>
                  <a:cubicBezTo>
                    <a:pt x="1497" y="4166"/>
                    <a:pt x="729" y="3395"/>
                    <a:pt x="729" y="2446"/>
                  </a:cubicBezTo>
                  <a:cubicBezTo>
                    <a:pt x="732" y="1498"/>
                    <a:pt x="1500" y="731"/>
                    <a:pt x="2447" y="731"/>
                  </a:cubicBezTo>
                  <a:close/>
                  <a:moveTo>
                    <a:pt x="2437" y="0"/>
                  </a:moveTo>
                  <a:cubicBezTo>
                    <a:pt x="1092" y="0"/>
                    <a:pt x="1" y="1094"/>
                    <a:pt x="1" y="2446"/>
                  </a:cubicBezTo>
                  <a:cubicBezTo>
                    <a:pt x="1" y="3798"/>
                    <a:pt x="1097" y="4899"/>
                    <a:pt x="2444" y="4899"/>
                  </a:cubicBezTo>
                  <a:lnTo>
                    <a:pt x="12986" y="4913"/>
                  </a:lnTo>
                  <a:cubicBezTo>
                    <a:pt x="14338" y="4913"/>
                    <a:pt x="15434" y="3817"/>
                    <a:pt x="15434" y="2464"/>
                  </a:cubicBezTo>
                  <a:cubicBezTo>
                    <a:pt x="15434" y="1110"/>
                    <a:pt x="14338" y="14"/>
                    <a:pt x="12986" y="14"/>
                  </a:cubicBezTo>
                  <a:lnTo>
                    <a:pt x="24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6"/>
            <p:cNvSpPr/>
            <p:nvPr/>
          </p:nvSpPr>
          <p:spPr>
            <a:xfrm>
              <a:off x="501220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1" y="1"/>
                  </a:moveTo>
                  <a:lnTo>
                    <a:pt x="1" y="732"/>
                  </a:lnTo>
                  <a:lnTo>
                    <a:pt x="4467" y="739"/>
                  </a:lnTo>
                  <a:lnTo>
                    <a:pt x="4469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6"/>
            <p:cNvSpPr/>
            <p:nvPr/>
          </p:nvSpPr>
          <p:spPr>
            <a:xfrm>
              <a:off x="5012100" y="2663275"/>
              <a:ext cx="111600" cy="18550"/>
            </a:xfrm>
            <a:custGeom>
              <a:avLst/>
              <a:gdLst/>
              <a:ahLst/>
              <a:cxnLst/>
              <a:rect l="l" t="t" r="r" b="b"/>
              <a:pathLst>
                <a:path w="4464" h="742" extrusionOk="0">
                  <a:moveTo>
                    <a:pt x="0" y="1"/>
                  </a:moveTo>
                  <a:lnTo>
                    <a:pt x="0" y="732"/>
                  </a:lnTo>
                  <a:lnTo>
                    <a:pt x="4464" y="741"/>
                  </a:lnTo>
                  <a:lnTo>
                    <a:pt x="4464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6"/>
            <p:cNvSpPr/>
            <p:nvPr/>
          </p:nvSpPr>
          <p:spPr>
            <a:xfrm>
              <a:off x="5012100" y="2768950"/>
              <a:ext cx="111600" cy="18450"/>
            </a:xfrm>
            <a:custGeom>
              <a:avLst/>
              <a:gdLst/>
              <a:ahLst/>
              <a:cxnLst/>
              <a:rect l="l" t="t" r="r" b="b"/>
              <a:pathLst>
                <a:path w="4464" h="738" extrusionOk="0">
                  <a:moveTo>
                    <a:pt x="0" y="0"/>
                  </a:moveTo>
                  <a:lnTo>
                    <a:pt x="0" y="731"/>
                  </a:lnTo>
                  <a:lnTo>
                    <a:pt x="4464" y="738"/>
                  </a:lnTo>
                  <a:lnTo>
                    <a:pt x="445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6"/>
            <p:cNvSpPr/>
            <p:nvPr/>
          </p:nvSpPr>
          <p:spPr>
            <a:xfrm>
              <a:off x="501185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1" y="0"/>
                  </a:moveTo>
                  <a:lnTo>
                    <a:pt x="1" y="731"/>
                  </a:lnTo>
                  <a:lnTo>
                    <a:pt x="4467" y="740"/>
                  </a:lnTo>
                  <a:lnTo>
                    <a:pt x="446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6"/>
            <p:cNvSpPr/>
            <p:nvPr/>
          </p:nvSpPr>
          <p:spPr>
            <a:xfrm>
              <a:off x="50116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1" y="1"/>
                  </a:moveTo>
                  <a:lnTo>
                    <a:pt x="1" y="731"/>
                  </a:lnTo>
                  <a:lnTo>
                    <a:pt x="4467" y="736"/>
                  </a:lnTo>
                  <a:lnTo>
                    <a:pt x="4469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6"/>
            <p:cNvSpPr/>
            <p:nvPr/>
          </p:nvSpPr>
          <p:spPr>
            <a:xfrm>
              <a:off x="4929875" y="2812000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3" y="0"/>
                  </a:moveTo>
                  <a:lnTo>
                    <a:pt x="1" y="731"/>
                  </a:lnTo>
                  <a:lnTo>
                    <a:pt x="4636" y="738"/>
                  </a:lnTo>
                  <a:lnTo>
                    <a:pt x="4636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0" name="Google Shape;2680;p56"/>
          <p:cNvGrpSpPr/>
          <p:nvPr/>
        </p:nvGrpSpPr>
        <p:grpSpPr>
          <a:xfrm>
            <a:off x="7655231" y="3622743"/>
            <a:ext cx="232185" cy="232108"/>
            <a:chOff x="2909075" y="5346425"/>
            <a:chExt cx="129200" cy="129150"/>
          </a:xfrm>
        </p:grpSpPr>
        <p:sp>
          <p:nvSpPr>
            <p:cNvPr id="2681" name="Google Shape;2681;p56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6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3" name="Google Shape;2683;p56"/>
          <p:cNvGrpSpPr/>
          <p:nvPr/>
        </p:nvGrpSpPr>
        <p:grpSpPr>
          <a:xfrm>
            <a:off x="8363036" y="4315440"/>
            <a:ext cx="135487" cy="135551"/>
            <a:chOff x="3440975" y="957025"/>
            <a:chExt cx="158150" cy="158225"/>
          </a:xfrm>
        </p:grpSpPr>
        <p:sp>
          <p:nvSpPr>
            <p:cNvPr id="2684" name="Google Shape;2684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6" name="Google Shape;2686;p56"/>
          <p:cNvGrpSpPr/>
          <p:nvPr/>
        </p:nvGrpSpPr>
        <p:grpSpPr>
          <a:xfrm rot="899821">
            <a:off x="783168" y="489493"/>
            <a:ext cx="781768" cy="1167166"/>
            <a:chOff x="259075" y="949825"/>
            <a:chExt cx="958300" cy="1430725"/>
          </a:xfrm>
        </p:grpSpPr>
        <p:sp>
          <p:nvSpPr>
            <p:cNvPr id="2687" name="Google Shape;2687;p56"/>
            <p:cNvSpPr/>
            <p:nvPr/>
          </p:nvSpPr>
          <p:spPr>
            <a:xfrm>
              <a:off x="793900" y="957525"/>
              <a:ext cx="415800" cy="179950"/>
            </a:xfrm>
            <a:custGeom>
              <a:avLst/>
              <a:gdLst/>
              <a:ahLst/>
              <a:cxnLst/>
              <a:rect l="l" t="t" r="r" b="b"/>
              <a:pathLst>
                <a:path w="16632" h="7198" extrusionOk="0">
                  <a:moveTo>
                    <a:pt x="2146" y="0"/>
                  </a:moveTo>
                  <a:cubicBezTo>
                    <a:pt x="1172" y="0"/>
                    <a:pt x="290" y="667"/>
                    <a:pt x="59" y="1657"/>
                  </a:cubicBezTo>
                  <a:cubicBezTo>
                    <a:pt x="22" y="1819"/>
                    <a:pt x="0" y="1985"/>
                    <a:pt x="0" y="2154"/>
                  </a:cubicBezTo>
                  <a:cubicBezTo>
                    <a:pt x="3" y="3081"/>
                    <a:pt x="596" y="3904"/>
                    <a:pt x="1474" y="4199"/>
                  </a:cubicBezTo>
                  <a:lnTo>
                    <a:pt x="1658" y="4248"/>
                  </a:lnTo>
                  <a:lnTo>
                    <a:pt x="3909" y="4770"/>
                  </a:lnTo>
                  <a:lnTo>
                    <a:pt x="7823" y="5694"/>
                  </a:lnTo>
                  <a:lnTo>
                    <a:pt x="11741" y="6612"/>
                  </a:lnTo>
                  <a:lnTo>
                    <a:pt x="14053" y="7152"/>
                  </a:lnTo>
                  <a:cubicBezTo>
                    <a:pt x="14199" y="7183"/>
                    <a:pt x="14345" y="7198"/>
                    <a:pt x="14489" y="7198"/>
                  </a:cubicBezTo>
                  <a:cubicBezTo>
                    <a:pt x="15462" y="7198"/>
                    <a:pt x="16340" y="6527"/>
                    <a:pt x="16570" y="5541"/>
                  </a:cubicBezTo>
                  <a:cubicBezTo>
                    <a:pt x="16610" y="5378"/>
                    <a:pt x="16632" y="5212"/>
                    <a:pt x="16632" y="5043"/>
                  </a:cubicBezTo>
                  <a:cubicBezTo>
                    <a:pt x="16626" y="4045"/>
                    <a:pt x="15938" y="3183"/>
                    <a:pt x="14968" y="2955"/>
                  </a:cubicBezTo>
                  <a:lnTo>
                    <a:pt x="2638" y="57"/>
                  </a:lnTo>
                  <a:cubicBezTo>
                    <a:pt x="2473" y="19"/>
                    <a:pt x="2308" y="0"/>
                    <a:pt x="2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6"/>
            <p:cNvSpPr/>
            <p:nvPr/>
          </p:nvSpPr>
          <p:spPr>
            <a:xfrm>
              <a:off x="705250" y="1998825"/>
              <a:ext cx="110325" cy="100425"/>
            </a:xfrm>
            <a:custGeom>
              <a:avLst/>
              <a:gdLst/>
              <a:ahLst/>
              <a:cxnLst/>
              <a:rect l="l" t="t" r="r" b="b"/>
              <a:pathLst>
                <a:path w="4413" h="4017" extrusionOk="0">
                  <a:moveTo>
                    <a:pt x="2216" y="1"/>
                  </a:moveTo>
                  <a:cubicBezTo>
                    <a:pt x="1302" y="1"/>
                    <a:pt x="469" y="627"/>
                    <a:pt x="255" y="1551"/>
                  </a:cubicBezTo>
                  <a:cubicBezTo>
                    <a:pt x="0" y="2628"/>
                    <a:pt x="670" y="3709"/>
                    <a:pt x="1750" y="3964"/>
                  </a:cubicBezTo>
                  <a:cubicBezTo>
                    <a:pt x="1903" y="4000"/>
                    <a:pt x="2056" y="4017"/>
                    <a:pt x="2207" y="4017"/>
                  </a:cubicBezTo>
                  <a:cubicBezTo>
                    <a:pt x="3116" y="4017"/>
                    <a:pt x="3943" y="3393"/>
                    <a:pt x="4167" y="2466"/>
                  </a:cubicBezTo>
                  <a:cubicBezTo>
                    <a:pt x="4412" y="1388"/>
                    <a:pt x="3746" y="310"/>
                    <a:pt x="2668" y="52"/>
                  </a:cubicBezTo>
                  <a:cubicBezTo>
                    <a:pt x="2517" y="17"/>
                    <a:pt x="2365" y="1"/>
                    <a:pt x="2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6"/>
            <p:cNvSpPr/>
            <p:nvPr/>
          </p:nvSpPr>
          <p:spPr>
            <a:xfrm>
              <a:off x="862050" y="1932500"/>
              <a:ext cx="106250" cy="100400"/>
            </a:xfrm>
            <a:custGeom>
              <a:avLst/>
              <a:gdLst/>
              <a:ahLst/>
              <a:cxnLst/>
              <a:rect l="l" t="t" r="r" b="b"/>
              <a:pathLst>
                <a:path w="4250" h="4016" extrusionOk="0">
                  <a:moveTo>
                    <a:pt x="2144" y="1"/>
                  </a:moveTo>
                  <a:cubicBezTo>
                    <a:pt x="1230" y="1"/>
                    <a:pt x="404" y="625"/>
                    <a:pt x="185" y="1551"/>
                  </a:cubicBezTo>
                  <a:cubicBezTo>
                    <a:pt x="1" y="2340"/>
                    <a:pt x="308" y="3163"/>
                    <a:pt x="968" y="3639"/>
                  </a:cubicBezTo>
                  <a:cubicBezTo>
                    <a:pt x="1317" y="3889"/>
                    <a:pt x="1727" y="4015"/>
                    <a:pt x="2138" y="4015"/>
                  </a:cubicBezTo>
                  <a:cubicBezTo>
                    <a:pt x="2504" y="4015"/>
                    <a:pt x="2871" y="3915"/>
                    <a:pt x="3197" y="3712"/>
                  </a:cubicBezTo>
                  <a:cubicBezTo>
                    <a:pt x="3884" y="3286"/>
                    <a:pt x="4250" y="2484"/>
                    <a:pt x="4121" y="1683"/>
                  </a:cubicBezTo>
                  <a:cubicBezTo>
                    <a:pt x="3989" y="882"/>
                    <a:pt x="3387" y="240"/>
                    <a:pt x="2598" y="53"/>
                  </a:cubicBezTo>
                  <a:cubicBezTo>
                    <a:pt x="2446" y="18"/>
                    <a:pt x="2293" y="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6"/>
            <p:cNvSpPr/>
            <p:nvPr/>
          </p:nvSpPr>
          <p:spPr>
            <a:xfrm>
              <a:off x="355175" y="1733775"/>
              <a:ext cx="750150" cy="562125"/>
            </a:xfrm>
            <a:custGeom>
              <a:avLst/>
              <a:gdLst/>
              <a:ahLst/>
              <a:cxnLst/>
              <a:rect l="l" t="t" r="r" b="b"/>
              <a:pathLst>
                <a:path w="30006" h="22485" extrusionOk="0">
                  <a:moveTo>
                    <a:pt x="22416" y="7952"/>
                  </a:moveTo>
                  <a:cubicBezTo>
                    <a:pt x="22828" y="7952"/>
                    <a:pt x="23238" y="8079"/>
                    <a:pt x="23585" y="8330"/>
                  </a:cubicBezTo>
                  <a:cubicBezTo>
                    <a:pt x="24245" y="8803"/>
                    <a:pt x="24556" y="9626"/>
                    <a:pt x="24371" y="10415"/>
                  </a:cubicBezTo>
                  <a:cubicBezTo>
                    <a:pt x="24156" y="11343"/>
                    <a:pt x="23330" y="11967"/>
                    <a:pt x="22418" y="11967"/>
                  </a:cubicBezTo>
                  <a:cubicBezTo>
                    <a:pt x="22265" y="11967"/>
                    <a:pt x="22110" y="11950"/>
                    <a:pt x="21955" y="11913"/>
                  </a:cubicBezTo>
                  <a:cubicBezTo>
                    <a:pt x="21166" y="11726"/>
                    <a:pt x="20564" y="11084"/>
                    <a:pt x="20435" y="10283"/>
                  </a:cubicBezTo>
                  <a:cubicBezTo>
                    <a:pt x="20303" y="9482"/>
                    <a:pt x="20669" y="8680"/>
                    <a:pt x="21356" y="8254"/>
                  </a:cubicBezTo>
                  <a:cubicBezTo>
                    <a:pt x="21682" y="8052"/>
                    <a:pt x="22050" y="7952"/>
                    <a:pt x="22416" y="7952"/>
                  </a:cubicBezTo>
                  <a:close/>
                  <a:moveTo>
                    <a:pt x="16219" y="10603"/>
                  </a:moveTo>
                  <a:cubicBezTo>
                    <a:pt x="16368" y="10603"/>
                    <a:pt x="16520" y="10619"/>
                    <a:pt x="16671" y="10654"/>
                  </a:cubicBezTo>
                  <a:cubicBezTo>
                    <a:pt x="17749" y="10912"/>
                    <a:pt x="18415" y="11990"/>
                    <a:pt x="18170" y="13068"/>
                  </a:cubicBezTo>
                  <a:cubicBezTo>
                    <a:pt x="17946" y="13995"/>
                    <a:pt x="17119" y="14619"/>
                    <a:pt x="16210" y="14619"/>
                  </a:cubicBezTo>
                  <a:cubicBezTo>
                    <a:pt x="16059" y="14619"/>
                    <a:pt x="15906" y="14602"/>
                    <a:pt x="15753" y="14566"/>
                  </a:cubicBezTo>
                  <a:cubicBezTo>
                    <a:pt x="14673" y="14311"/>
                    <a:pt x="14003" y="13230"/>
                    <a:pt x="14258" y="12153"/>
                  </a:cubicBezTo>
                  <a:cubicBezTo>
                    <a:pt x="14472" y="11229"/>
                    <a:pt x="15305" y="10603"/>
                    <a:pt x="16219" y="10603"/>
                  </a:cubicBezTo>
                  <a:close/>
                  <a:moveTo>
                    <a:pt x="12029" y="1"/>
                  </a:moveTo>
                  <a:lnTo>
                    <a:pt x="65" y="15201"/>
                  </a:lnTo>
                  <a:cubicBezTo>
                    <a:pt x="12" y="15257"/>
                    <a:pt x="0" y="15336"/>
                    <a:pt x="34" y="15407"/>
                  </a:cubicBezTo>
                  <a:cubicBezTo>
                    <a:pt x="52" y="15475"/>
                    <a:pt x="111" y="15527"/>
                    <a:pt x="181" y="15539"/>
                  </a:cubicBezTo>
                  <a:lnTo>
                    <a:pt x="29726" y="22475"/>
                  </a:lnTo>
                  <a:cubicBezTo>
                    <a:pt x="29745" y="22481"/>
                    <a:pt x="29766" y="22485"/>
                    <a:pt x="29786" y="22485"/>
                  </a:cubicBezTo>
                  <a:cubicBezTo>
                    <a:pt x="29838" y="22485"/>
                    <a:pt x="29889" y="22462"/>
                    <a:pt x="29922" y="22422"/>
                  </a:cubicBezTo>
                  <a:cubicBezTo>
                    <a:pt x="29981" y="22373"/>
                    <a:pt x="30005" y="22294"/>
                    <a:pt x="29984" y="22223"/>
                  </a:cubicBezTo>
                  <a:lnTo>
                    <a:pt x="26038" y="3298"/>
                  </a:lnTo>
                  <a:lnTo>
                    <a:pt x="120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6"/>
            <p:cNvSpPr/>
            <p:nvPr/>
          </p:nvSpPr>
          <p:spPr>
            <a:xfrm>
              <a:off x="259075" y="1059175"/>
              <a:ext cx="932100" cy="1313750"/>
            </a:xfrm>
            <a:custGeom>
              <a:avLst/>
              <a:gdLst/>
              <a:ahLst/>
              <a:cxnLst/>
              <a:rect l="l" t="t" r="r" b="b"/>
              <a:pathLst>
                <a:path w="37284" h="52550" extrusionOk="0">
                  <a:moveTo>
                    <a:pt x="22299" y="1"/>
                  </a:moveTo>
                  <a:lnTo>
                    <a:pt x="17841" y="19002"/>
                  </a:lnTo>
                  <a:cubicBezTo>
                    <a:pt x="17731" y="19469"/>
                    <a:pt x="17522" y="19905"/>
                    <a:pt x="17227" y="20286"/>
                  </a:cubicBezTo>
                  <a:lnTo>
                    <a:pt x="1489" y="40282"/>
                  </a:lnTo>
                  <a:cubicBezTo>
                    <a:pt x="0" y="42176"/>
                    <a:pt x="986" y="44970"/>
                    <a:pt x="3322" y="45526"/>
                  </a:cubicBezTo>
                  <a:lnTo>
                    <a:pt x="19358" y="49287"/>
                  </a:lnTo>
                  <a:lnTo>
                    <a:pt x="18038" y="48970"/>
                  </a:lnTo>
                  <a:lnTo>
                    <a:pt x="18038" y="48970"/>
                  </a:lnTo>
                  <a:lnTo>
                    <a:pt x="32870" y="52461"/>
                  </a:lnTo>
                  <a:cubicBezTo>
                    <a:pt x="33127" y="52521"/>
                    <a:pt x="33382" y="52550"/>
                    <a:pt x="33631" y="52550"/>
                  </a:cubicBezTo>
                  <a:cubicBezTo>
                    <a:pt x="35649" y="52550"/>
                    <a:pt x="37283" y="50677"/>
                    <a:pt x="36849" y="48581"/>
                  </a:cubicBezTo>
                  <a:lnTo>
                    <a:pt x="31657" y="23672"/>
                  </a:lnTo>
                  <a:cubicBezTo>
                    <a:pt x="31559" y="23202"/>
                    <a:pt x="31562" y="22717"/>
                    <a:pt x="31669" y="22251"/>
                  </a:cubicBezTo>
                  <a:lnTo>
                    <a:pt x="36136" y="3249"/>
                  </a:lnTo>
                  <a:lnTo>
                    <a:pt x="35446" y="3086"/>
                  </a:lnTo>
                  <a:cubicBezTo>
                    <a:pt x="35424" y="3080"/>
                    <a:pt x="35403" y="3077"/>
                    <a:pt x="35384" y="3077"/>
                  </a:cubicBezTo>
                  <a:lnTo>
                    <a:pt x="33134" y="2546"/>
                  </a:lnTo>
                  <a:lnTo>
                    <a:pt x="28676" y="21547"/>
                  </a:lnTo>
                  <a:cubicBezTo>
                    <a:pt x="28461" y="22450"/>
                    <a:pt x="28446" y="23390"/>
                    <a:pt x="28636" y="24298"/>
                  </a:cubicBezTo>
                  <a:lnTo>
                    <a:pt x="29882" y="30282"/>
                  </a:lnTo>
                  <a:lnTo>
                    <a:pt x="33828" y="49207"/>
                  </a:lnTo>
                  <a:cubicBezTo>
                    <a:pt x="33849" y="49278"/>
                    <a:pt x="33825" y="49357"/>
                    <a:pt x="33766" y="49406"/>
                  </a:cubicBezTo>
                  <a:cubicBezTo>
                    <a:pt x="33733" y="49446"/>
                    <a:pt x="33682" y="49469"/>
                    <a:pt x="33630" y="49469"/>
                  </a:cubicBezTo>
                  <a:cubicBezTo>
                    <a:pt x="33610" y="49469"/>
                    <a:pt x="33589" y="49465"/>
                    <a:pt x="33570" y="49459"/>
                  </a:cubicBezTo>
                  <a:lnTo>
                    <a:pt x="4025" y="42523"/>
                  </a:lnTo>
                  <a:cubicBezTo>
                    <a:pt x="3955" y="42511"/>
                    <a:pt x="3896" y="42459"/>
                    <a:pt x="3878" y="42391"/>
                  </a:cubicBezTo>
                  <a:cubicBezTo>
                    <a:pt x="3844" y="42320"/>
                    <a:pt x="3856" y="42241"/>
                    <a:pt x="3909" y="42185"/>
                  </a:cubicBezTo>
                  <a:lnTo>
                    <a:pt x="15873" y="26985"/>
                  </a:lnTo>
                  <a:lnTo>
                    <a:pt x="19643" y="22189"/>
                  </a:lnTo>
                  <a:cubicBezTo>
                    <a:pt x="20214" y="21455"/>
                    <a:pt x="20623" y="20608"/>
                    <a:pt x="20841" y="19705"/>
                  </a:cubicBezTo>
                  <a:lnTo>
                    <a:pt x="25302" y="713"/>
                  </a:lnTo>
                  <a:lnTo>
                    <a:pt x="23051" y="182"/>
                  </a:lnTo>
                  <a:lnTo>
                    <a:pt x="22867" y="133"/>
                  </a:lnTo>
                  <a:lnTo>
                    <a:pt x="222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6"/>
            <p:cNvSpPr/>
            <p:nvPr/>
          </p:nvSpPr>
          <p:spPr>
            <a:xfrm>
              <a:off x="655900" y="1077000"/>
              <a:ext cx="431525" cy="739250"/>
            </a:xfrm>
            <a:custGeom>
              <a:avLst/>
              <a:gdLst/>
              <a:ahLst/>
              <a:cxnLst/>
              <a:rect l="l" t="t" r="r" b="b"/>
              <a:pathLst>
                <a:path w="17261" h="29570" extrusionOk="0">
                  <a:moveTo>
                    <a:pt x="9429" y="0"/>
                  </a:moveTo>
                  <a:lnTo>
                    <a:pt x="4968" y="18992"/>
                  </a:lnTo>
                  <a:cubicBezTo>
                    <a:pt x="4750" y="19895"/>
                    <a:pt x="4341" y="20742"/>
                    <a:pt x="3770" y="21476"/>
                  </a:cubicBezTo>
                  <a:lnTo>
                    <a:pt x="0" y="26272"/>
                  </a:lnTo>
                  <a:lnTo>
                    <a:pt x="14009" y="29569"/>
                  </a:lnTo>
                  <a:lnTo>
                    <a:pt x="12763" y="23585"/>
                  </a:lnTo>
                  <a:cubicBezTo>
                    <a:pt x="12573" y="22677"/>
                    <a:pt x="12588" y="21737"/>
                    <a:pt x="12803" y="20834"/>
                  </a:cubicBezTo>
                  <a:lnTo>
                    <a:pt x="17261" y="1833"/>
                  </a:lnTo>
                  <a:lnTo>
                    <a:pt x="13343" y="915"/>
                  </a:lnTo>
                  <a:lnTo>
                    <a:pt x="9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6"/>
            <p:cNvSpPr/>
            <p:nvPr/>
          </p:nvSpPr>
          <p:spPr>
            <a:xfrm>
              <a:off x="833500" y="1056125"/>
              <a:ext cx="59750" cy="28025"/>
            </a:xfrm>
            <a:custGeom>
              <a:avLst/>
              <a:gdLst/>
              <a:ahLst/>
              <a:cxnLst/>
              <a:rect l="l" t="t" r="r" b="b"/>
              <a:pathLst>
                <a:path w="2390" h="1121" extrusionOk="0">
                  <a:moveTo>
                    <a:pt x="142" y="0"/>
                  </a:moveTo>
                  <a:lnTo>
                    <a:pt x="1" y="599"/>
                  </a:lnTo>
                  <a:lnTo>
                    <a:pt x="2251" y="1121"/>
                  </a:lnTo>
                  <a:lnTo>
                    <a:pt x="2389" y="52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6"/>
            <p:cNvSpPr/>
            <p:nvPr/>
          </p:nvSpPr>
          <p:spPr>
            <a:xfrm>
              <a:off x="265975" y="1049975"/>
              <a:ext cx="933450" cy="1330575"/>
            </a:xfrm>
            <a:custGeom>
              <a:avLst/>
              <a:gdLst/>
              <a:ahLst/>
              <a:cxnLst/>
              <a:rect l="l" t="t" r="r" b="b"/>
              <a:pathLst>
                <a:path w="37338" h="53223" extrusionOk="0">
                  <a:moveTo>
                    <a:pt x="21793" y="0"/>
                  </a:moveTo>
                  <a:lnTo>
                    <a:pt x="17264" y="19303"/>
                  </a:lnTo>
                  <a:cubicBezTo>
                    <a:pt x="17166" y="19723"/>
                    <a:pt x="16976" y="20119"/>
                    <a:pt x="16709" y="20460"/>
                  </a:cubicBezTo>
                  <a:lnTo>
                    <a:pt x="971" y="40456"/>
                  </a:lnTo>
                  <a:cubicBezTo>
                    <a:pt x="212" y="41424"/>
                    <a:pt x="0" y="42710"/>
                    <a:pt x="406" y="43870"/>
                  </a:cubicBezTo>
                  <a:cubicBezTo>
                    <a:pt x="811" y="45031"/>
                    <a:pt x="1781" y="45903"/>
                    <a:pt x="2976" y="46188"/>
                  </a:cubicBezTo>
                  <a:lnTo>
                    <a:pt x="19011" y="49949"/>
                  </a:lnTo>
                  <a:lnTo>
                    <a:pt x="32523" y="53127"/>
                  </a:lnTo>
                  <a:cubicBezTo>
                    <a:pt x="32793" y="53192"/>
                    <a:pt x="33073" y="53222"/>
                    <a:pt x="33349" y="53222"/>
                  </a:cubicBezTo>
                  <a:cubicBezTo>
                    <a:pt x="35633" y="53216"/>
                    <a:pt x="37337" y="51119"/>
                    <a:pt x="36874" y="48884"/>
                  </a:cubicBezTo>
                  <a:lnTo>
                    <a:pt x="31679" y="23976"/>
                  </a:lnTo>
                  <a:cubicBezTo>
                    <a:pt x="31593" y="23549"/>
                    <a:pt x="31596" y="23110"/>
                    <a:pt x="31691" y="22686"/>
                  </a:cubicBezTo>
                  <a:lnTo>
                    <a:pt x="36229" y="3387"/>
                  </a:lnTo>
                  <a:lnTo>
                    <a:pt x="32928" y="2616"/>
                  </a:lnTo>
                  <a:lnTo>
                    <a:pt x="32790" y="3215"/>
                  </a:lnTo>
                  <a:lnTo>
                    <a:pt x="35486" y="3847"/>
                  </a:lnTo>
                  <a:lnTo>
                    <a:pt x="31092" y="22551"/>
                  </a:lnTo>
                  <a:cubicBezTo>
                    <a:pt x="30979" y="23064"/>
                    <a:pt x="30973" y="23592"/>
                    <a:pt x="31077" y="24108"/>
                  </a:cubicBezTo>
                  <a:lnTo>
                    <a:pt x="36269" y="49013"/>
                  </a:lnTo>
                  <a:cubicBezTo>
                    <a:pt x="36665" y="50917"/>
                    <a:pt x="35184" y="52612"/>
                    <a:pt x="33354" y="52612"/>
                  </a:cubicBezTo>
                  <a:cubicBezTo>
                    <a:pt x="33128" y="52612"/>
                    <a:pt x="32896" y="52586"/>
                    <a:pt x="32661" y="52532"/>
                  </a:cubicBezTo>
                  <a:lnTo>
                    <a:pt x="17832" y="49044"/>
                  </a:lnTo>
                  <a:lnTo>
                    <a:pt x="3120" y="45593"/>
                  </a:lnTo>
                  <a:cubicBezTo>
                    <a:pt x="2125" y="45360"/>
                    <a:pt x="1321" y="44638"/>
                    <a:pt x="983" y="43674"/>
                  </a:cubicBezTo>
                  <a:cubicBezTo>
                    <a:pt x="645" y="42713"/>
                    <a:pt x="823" y="41645"/>
                    <a:pt x="1453" y="40843"/>
                  </a:cubicBezTo>
                  <a:lnTo>
                    <a:pt x="17194" y="20841"/>
                  </a:lnTo>
                  <a:cubicBezTo>
                    <a:pt x="17516" y="20426"/>
                    <a:pt x="17743" y="19951"/>
                    <a:pt x="17863" y="19441"/>
                  </a:cubicBezTo>
                  <a:lnTo>
                    <a:pt x="22253" y="737"/>
                  </a:lnTo>
                  <a:lnTo>
                    <a:pt x="22524" y="799"/>
                  </a:lnTo>
                  <a:lnTo>
                    <a:pt x="22662" y="200"/>
                  </a:lnTo>
                  <a:lnTo>
                    <a:pt x="2179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6"/>
            <p:cNvSpPr/>
            <p:nvPr/>
          </p:nvSpPr>
          <p:spPr>
            <a:xfrm>
              <a:off x="347025" y="1067175"/>
              <a:ext cx="766125" cy="1236450"/>
            </a:xfrm>
            <a:custGeom>
              <a:avLst/>
              <a:gdLst/>
              <a:ahLst/>
              <a:cxnLst/>
              <a:rect l="l" t="t" r="r" b="b"/>
              <a:pathLst>
                <a:path w="30645" h="49458" extrusionOk="0">
                  <a:moveTo>
                    <a:pt x="21474" y="0"/>
                  </a:moveTo>
                  <a:lnTo>
                    <a:pt x="21474" y="353"/>
                  </a:lnTo>
                  <a:lnTo>
                    <a:pt x="17025" y="19312"/>
                  </a:lnTo>
                  <a:cubicBezTo>
                    <a:pt x="16816" y="20171"/>
                    <a:pt x="16426" y="20979"/>
                    <a:pt x="15886" y="21676"/>
                  </a:cubicBezTo>
                  <a:lnTo>
                    <a:pt x="151" y="41672"/>
                  </a:lnTo>
                  <a:cubicBezTo>
                    <a:pt x="31" y="41807"/>
                    <a:pt x="1" y="41997"/>
                    <a:pt x="68" y="42166"/>
                  </a:cubicBezTo>
                  <a:cubicBezTo>
                    <a:pt x="123" y="42335"/>
                    <a:pt x="237" y="42443"/>
                    <a:pt x="437" y="42504"/>
                  </a:cubicBezTo>
                  <a:lnTo>
                    <a:pt x="29969" y="49433"/>
                  </a:lnTo>
                  <a:cubicBezTo>
                    <a:pt x="30015" y="49449"/>
                    <a:pt x="30064" y="49458"/>
                    <a:pt x="30116" y="49458"/>
                  </a:cubicBezTo>
                  <a:cubicBezTo>
                    <a:pt x="30245" y="49455"/>
                    <a:pt x="30371" y="49403"/>
                    <a:pt x="30460" y="49308"/>
                  </a:cubicBezTo>
                  <a:cubicBezTo>
                    <a:pt x="30595" y="49185"/>
                    <a:pt x="30644" y="49031"/>
                    <a:pt x="30614" y="48825"/>
                  </a:cubicBezTo>
                  <a:lnTo>
                    <a:pt x="25422" y="23917"/>
                  </a:lnTo>
                  <a:cubicBezTo>
                    <a:pt x="25241" y="23051"/>
                    <a:pt x="25253" y="22158"/>
                    <a:pt x="25456" y="21295"/>
                  </a:cubicBezTo>
                  <a:lnTo>
                    <a:pt x="29917" y="2297"/>
                  </a:lnTo>
                  <a:lnTo>
                    <a:pt x="29318" y="2152"/>
                  </a:lnTo>
                  <a:lnTo>
                    <a:pt x="24857" y="21154"/>
                  </a:lnTo>
                  <a:cubicBezTo>
                    <a:pt x="24630" y="22102"/>
                    <a:pt x="24618" y="23088"/>
                    <a:pt x="24820" y="24043"/>
                  </a:cubicBezTo>
                  <a:lnTo>
                    <a:pt x="29981" y="48804"/>
                  </a:lnTo>
                  <a:lnTo>
                    <a:pt x="29981" y="48804"/>
                  </a:lnTo>
                  <a:lnTo>
                    <a:pt x="725" y="41939"/>
                  </a:lnTo>
                  <a:lnTo>
                    <a:pt x="16371" y="22056"/>
                  </a:lnTo>
                  <a:cubicBezTo>
                    <a:pt x="16967" y="21286"/>
                    <a:pt x="17393" y="20399"/>
                    <a:pt x="17624" y="19453"/>
                  </a:cubicBezTo>
                  <a:lnTo>
                    <a:pt x="22014" y="755"/>
                  </a:lnTo>
                  <a:lnTo>
                    <a:pt x="25628" y="1609"/>
                  </a:lnTo>
                  <a:lnTo>
                    <a:pt x="25772" y="1010"/>
                  </a:lnTo>
                  <a:lnTo>
                    <a:pt x="21851" y="86"/>
                  </a:lnTo>
                  <a:lnTo>
                    <a:pt x="21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6"/>
            <p:cNvSpPr/>
            <p:nvPr/>
          </p:nvSpPr>
          <p:spPr>
            <a:xfrm>
              <a:off x="786225" y="949825"/>
              <a:ext cx="431150" cy="195350"/>
            </a:xfrm>
            <a:custGeom>
              <a:avLst/>
              <a:gdLst/>
              <a:ahLst/>
              <a:cxnLst/>
              <a:rect l="l" t="t" r="r" b="b"/>
              <a:pathLst>
                <a:path w="17246" h="7814" extrusionOk="0">
                  <a:moveTo>
                    <a:pt x="2450" y="614"/>
                  </a:moveTo>
                  <a:cubicBezTo>
                    <a:pt x="2592" y="617"/>
                    <a:pt x="2736" y="632"/>
                    <a:pt x="2877" y="666"/>
                  </a:cubicBezTo>
                  <a:lnTo>
                    <a:pt x="15207" y="3561"/>
                  </a:lnTo>
                  <a:cubicBezTo>
                    <a:pt x="16039" y="3755"/>
                    <a:pt x="16632" y="4495"/>
                    <a:pt x="16632" y="5351"/>
                  </a:cubicBezTo>
                  <a:cubicBezTo>
                    <a:pt x="16632" y="5495"/>
                    <a:pt x="16613" y="5637"/>
                    <a:pt x="16576" y="5778"/>
                  </a:cubicBezTo>
                  <a:cubicBezTo>
                    <a:pt x="16378" y="6632"/>
                    <a:pt x="15629" y="7205"/>
                    <a:pt x="14811" y="7205"/>
                  </a:cubicBezTo>
                  <a:cubicBezTo>
                    <a:pt x="14694" y="7205"/>
                    <a:pt x="14576" y="7193"/>
                    <a:pt x="14458" y="7169"/>
                  </a:cubicBezTo>
                  <a:lnTo>
                    <a:pt x="14366" y="7150"/>
                  </a:lnTo>
                  <a:lnTo>
                    <a:pt x="2036" y="4252"/>
                  </a:lnTo>
                  <a:lnTo>
                    <a:pt x="2027" y="4252"/>
                  </a:lnTo>
                  <a:lnTo>
                    <a:pt x="1879" y="4215"/>
                  </a:lnTo>
                  <a:cubicBezTo>
                    <a:pt x="1124" y="3963"/>
                    <a:pt x="614" y="3257"/>
                    <a:pt x="614" y="2462"/>
                  </a:cubicBezTo>
                  <a:cubicBezTo>
                    <a:pt x="617" y="2318"/>
                    <a:pt x="633" y="2177"/>
                    <a:pt x="667" y="2038"/>
                  </a:cubicBezTo>
                  <a:cubicBezTo>
                    <a:pt x="860" y="1209"/>
                    <a:pt x="1597" y="623"/>
                    <a:pt x="2450" y="614"/>
                  </a:cubicBezTo>
                  <a:close/>
                  <a:moveTo>
                    <a:pt x="2446" y="1"/>
                  </a:moveTo>
                  <a:cubicBezTo>
                    <a:pt x="1333" y="1"/>
                    <a:pt x="325" y="767"/>
                    <a:pt x="62" y="1900"/>
                  </a:cubicBezTo>
                  <a:cubicBezTo>
                    <a:pt x="22" y="2084"/>
                    <a:pt x="0" y="2272"/>
                    <a:pt x="0" y="2462"/>
                  </a:cubicBezTo>
                  <a:cubicBezTo>
                    <a:pt x="0" y="3524"/>
                    <a:pt x="682" y="4470"/>
                    <a:pt x="1695" y="4802"/>
                  </a:cubicBezTo>
                  <a:lnTo>
                    <a:pt x="1901" y="4857"/>
                  </a:lnTo>
                  <a:lnTo>
                    <a:pt x="14200" y="7740"/>
                  </a:lnTo>
                  <a:lnTo>
                    <a:pt x="14298" y="7764"/>
                  </a:lnTo>
                  <a:cubicBezTo>
                    <a:pt x="14461" y="7798"/>
                    <a:pt x="14630" y="7813"/>
                    <a:pt x="14799" y="7813"/>
                  </a:cubicBezTo>
                  <a:cubicBezTo>
                    <a:pt x="15935" y="7813"/>
                    <a:pt x="16920" y="7031"/>
                    <a:pt x="17175" y="5925"/>
                  </a:cubicBezTo>
                  <a:cubicBezTo>
                    <a:pt x="17221" y="5738"/>
                    <a:pt x="17246" y="5545"/>
                    <a:pt x="17243" y="5351"/>
                  </a:cubicBezTo>
                  <a:cubicBezTo>
                    <a:pt x="17246" y="4209"/>
                    <a:pt x="16457" y="3214"/>
                    <a:pt x="15345" y="2959"/>
                  </a:cubicBezTo>
                  <a:lnTo>
                    <a:pt x="3012" y="67"/>
                  </a:lnTo>
                  <a:cubicBezTo>
                    <a:pt x="2823" y="22"/>
                    <a:pt x="2633" y="1"/>
                    <a:pt x="24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6"/>
            <p:cNvSpPr/>
            <p:nvPr/>
          </p:nvSpPr>
          <p:spPr>
            <a:xfrm>
              <a:off x="653825" y="1725650"/>
              <a:ext cx="353850" cy="97275"/>
            </a:xfrm>
            <a:custGeom>
              <a:avLst/>
              <a:gdLst/>
              <a:ahLst/>
              <a:cxnLst/>
              <a:rect l="l" t="t" r="r" b="b"/>
              <a:pathLst>
                <a:path w="14154" h="3891" extrusionOk="0">
                  <a:moveTo>
                    <a:pt x="141" y="0"/>
                  </a:moveTo>
                  <a:lnTo>
                    <a:pt x="0" y="602"/>
                  </a:lnTo>
                  <a:lnTo>
                    <a:pt x="14013" y="3890"/>
                  </a:lnTo>
                  <a:lnTo>
                    <a:pt x="14154" y="3289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6"/>
            <p:cNvSpPr/>
            <p:nvPr/>
          </p:nvSpPr>
          <p:spPr>
            <a:xfrm>
              <a:off x="853550" y="1924700"/>
              <a:ext cx="125575" cy="115975"/>
            </a:xfrm>
            <a:custGeom>
              <a:avLst/>
              <a:gdLst/>
              <a:ahLst/>
              <a:cxnLst/>
              <a:rect l="l" t="t" r="r" b="b"/>
              <a:pathLst>
                <a:path w="5023" h="4639" extrusionOk="0">
                  <a:moveTo>
                    <a:pt x="2478" y="620"/>
                  </a:moveTo>
                  <a:cubicBezTo>
                    <a:pt x="2610" y="620"/>
                    <a:pt x="2739" y="635"/>
                    <a:pt x="2864" y="666"/>
                  </a:cubicBezTo>
                  <a:cubicBezTo>
                    <a:pt x="3534" y="822"/>
                    <a:pt x="4043" y="1366"/>
                    <a:pt x="4157" y="2044"/>
                  </a:cubicBezTo>
                  <a:cubicBezTo>
                    <a:pt x="4267" y="2723"/>
                    <a:pt x="3960" y="3401"/>
                    <a:pt x="3374" y="3767"/>
                  </a:cubicBezTo>
                  <a:cubicBezTo>
                    <a:pt x="3100" y="3937"/>
                    <a:pt x="2790" y="4021"/>
                    <a:pt x="2480" y="4021"/>
                  </a:cubicBezTo>
                  <a:cubicBezTo>
                    <a:pt x="2131" y="4021"/>
                    <a:pt x="1782" y="3914"/>
                    <a:pt x="1486" y="3702"/>
                  </a:cubicBezTo>
                  <a:cubicBezTo>
                    <a:pt x="927" y="3300"/>
                    <a:pt x="666" y="2600"/>
                    <a:pt x="823" y="1931"/>
                  </a:cubicBezTo>
                  <a:cubicBezTo>
                    <a:pt x="1007" y="1166"/>
                    <a:pt x="1689" y="623"/>
                    <a:pt x="2478" y="620"/>
                  </a:cubicBezTo>
                  <a:close/>
                  <a:moveTo>
                    <a:pt x="2458" y="1"/>
                  </a:moveTo>
                  <a:cubicBezTo>
                    <a:pt x="1312" y="1"/>
                    <a:pt x="297" y="858"/>
                    <a:pt x="160" y="2053"/>
                  </a:cubicBezTo>
                  <a:cubicBezTo>
                    <a:pt x="0" y="3430"/>
                    <a:pt x="1076" y="4639"/>
                    <a:pt x="2462" y="4639"/>
                  </a:cubicBezTo>
                  <a:cubicBezTo>
                    <a:pt x="2467" y="4639"/>
                    <a:pt x="2472" y="4638"/>
                    <a:pt x="2478" y="4638"/>
                  </a:cubicBezTo>
                  <a:cubicBezTo>
                    <a:pt x="3552" y="4635"/>
                    <a:pt x="4489" y="3895"/>
                    <a:pt x="4734" y="2849"/>
                  </a:cubicBezTo>
                  <a:cubicBezTo>
                    <a:pt x="5023" y="1605"/>
                    <a:pt x="4252" y="356"/>
                    <a:pt x="3009" y="67"/>
                  </a:cubicBezTo>
                  <a:cubicBezTo>
                    <a:pt x="2824" y="22"/>
                    <a:pt x="2640" y="1"/>
                    <a:pt x="2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6"/>
            <p:cNvSpPr/>
            <p:nvPr/>
          </p:nvSpPr>
          <p:spPr>
            <a:xfrm>
              <a:off x="699475" y="1991100"/>
              <a:ext cx="122775" cy="115825"/>
            </a:xfrm>
            <a:custGeom>
              <a:avLst/>
              <a:gdLst/>
              <a:ahLst/>
              <a:cxnLst/>
              <a:rect l="l" t="t" r="r" b="b"/>
              <a:pathLst>
                <a:path w="4911" h="4633" extrusionOk="0">
                  <a:moveTo>
                    <a:pt x="2423" y="619"/>
                  </a:moveTo>
                  <a:cubicBezTo>
                    <a:pt x="2428" y="619"/>
                    <a:pt x="2433" y="619"/>
                    <a:pt x="2439" y="619"/>
                  </a:cubicBezTo>
                  <a:cubicBezTo>
                    <a:pt x="2571" y="619"/>
                    <a:pt x="2700" y="635"/>
                    <a:pt x="2826" y="665"/>
                  </a:cubicBezTo>
                  <a:cubicBezTo>
                    <a:pt x="3268" y="764"/>
                    <a:pt x="3648" y="1040"/>
                    <a:pt x="3882" y="1424"/>
                  </a:cubicBezTo>
                  <a:cubicBezTo>
                    <a:pt x="4121" y="1807"/>
                    <a:pt x="4198" y="2268"/>
                    <a:pt x="4097" y="2707"/>
                  </a:cubicBezTo>
                  <a:cubicBezTo>
                    <a:pt x="3907" y="3486"/>
                    <a:pt x="3207" y="4017"/>
                    <a:pt x="2439" y="4017"/>
                  </a:cubicBezTo>
                  <a:cubicBezTo>
                    <a:pt x="2311" y="4017"/>
                    <a:pt x="2181" y="4003"/>
                    <a:pt x="2052" y="3972"/>
                  </a:cubicBezTo>
                  <a:cubicBezTo>
                    <a:pt x="1383" y="3815"/>
                    <a:pt x="876" y="3269"/>
                    <a:pt x="765" y="2593"/>
                  </a:cubicBezTo>
                  <a:cubicBezTo>
                    <a:pt x="655" y="1915"/>
                    <a:pt x="962" y="1239"/>
                    <a:pt x="1545" y="877"/>
                  </a:cubicBezTo>
                  <a:cubicBezTo>
                    <a:pt x="1808" y="708"/>
                    <a:pt x="2112" y="619"/>
                    <a:pt x="2423" y="619"/>
                  </a:cubicBezTo>
                  <a:close/>
                  <a:moveTo>
                    <a:pt x="2441" y="1"/>
                  </a:moveTo>
                  <a:cubicBezTo>
                    <a:pt x="2018" y="1"/>
                    <a:pt x="1593" y="116"/>
                    <a:pt x="1217" y="349"/>
                  </a:cubicBezTo>
                  <a:cubicBezTo>
                    <a:pt x="422" y="843"/>
                    <a:pt x="1" y="1768"/>
                    <a:pt x="151" y="2692"/>
                  </a:cubicBezTo>
                  <a:cubicBezTo>
                    <a:pt x="302" y="3619"/>
                    <a:pt x="996" y="4362"/>
                    <a:pt x="1908" y="4577"/>
                  </a:cubicBezTo>
                  <a:cubicBezTo>
                    <a:pt x="2083" y="4614"/>
                    <a:pt x="2258" y="4632"/>
                    <a:pt x="2436" y="4632"/>
                  </a:cubicBezTo>
                  <a:cubicBezTo>
                    <a:pt x="3510" y="4629"/>
                    <a:pt x="4444" y="3892"/>
                    <a:pt x="4695" y="2848"/>
                  </a:cubicBezTo>
                  <a:cubicBezTo>
                    <a:pt x="4910" y="1936"/>
                    <a:pt x="4554" y="985"/>
                    <a:pt x="3793" y="435"/>
                  </a:cubicBezTo>
                  <a:cubicBezTo>
                    <a:pt x="3390" y="146"/>
                    <a:pt x="2916" y="1"/>
                    <a:pt x="2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56"/>
          <p:cNvGrpSpPr/>
          <p:nvPr/>
        </p:nvGrpSpPr>
        <p:grpSpPr>
          <a:xfrm>
            <a:off x="713223" y="642815"/>
            <a:ext cx="135487" cy="135551"/>
            <a:chOff x="3440975" y="957025"/>
            <a:chExt cx="158150" cy="158225"/>
          </a:xfrm>
        </p:grpSpPr>
        <p:sp>
          <p:nvSpPr>
            <p:cNvPr id="2701" name="Google Shape;2701;p56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6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3" name="Google Shape;2703;p56"/>
          <p:cNvGrpSpPr/>
          <p:nvPr/>
        </p:nvGrpSpPr>
        <p:grpSpPr>
          <a:xfrm>
            <a:off x="1668923" y="1341086"/>
            <a:ext cx="151208" cy="151143"/>
            <a:chOff x="4917425" y="1708800"/>
            <a:chExt cx="176500" cy="176425"/>
          </a:xfrm>
        </p:grpSpPr>
        <p:sp>
          <p:nvSpPr>
            <p:cNvPr id="2704" name="Google Shape;2704;p56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6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>
          <a:extLst>
            <a:ext uri="{FF2B5EF4-FFF2-40B4-BE49-F238E27FC236}">
              <a16:creationId xmlns:a16="http://schemas.microsoft.com/office/drawing/2014/main" id="{898D58FB-E5B4-F969-6ECF-178D98A9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67BBCD7-76D9-1A5C-EF7B-6B58AA1B5BB8}"/>
              </a:ext>
            </a:extLst>
          </p:cNvPr>
          <p:cNvSpPr/>
          <p:nvPr/>
        </p:nvSpPr>
        <p:spPr>
          <a:xfrm>
            <a:off x="465221" y="545432"/>
            <a:ext cx="8494296" cy="4435642"/>
          </a:xfrm>
          <a:prstGeom prst="roundRect">
            <a:avLst>
              <a:gd name="adj" fmla="val 13424"/>
            </a:avLst>
          </a:prstGeom>
          <a:noFill/>
          <a:ln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869E208-7F0D-388B-8448-E604CFB8A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2" y="0"/>
            <a:ext cx="1163053" cy="1163053"/>
          </a:xfrm>
          <a:prstGeom prst="rect">
            <a:avLst/>
          </a:prstGeom>
        </p:spPr>
      </p:pic>
      <p:sp>
        <p:nvSpPr>
          <p:cNvPr id="29" name="Google Shape;928;p37">
            <a:extLst>
              <a:ext uri="{FF2B5EF4-FFF2-40B4-BE49-F238E27FC236}">
                <a16:creationId xmlns:a16="http://schemas.microsoft.com/office/drawing/2014/main" id="{F95FB73D-A702-B208-0A5B-AE10EAE2C406}"/>
              </a:ext>
            </a:extLst>
          </p:cNvPr>
          <p:cNvSpPr txBox="1">
            <a:spLocks/>
          </p:cNvSpPr>
          <p:nvPr/>
        </p:nvSpPr>
        <p:spPr>
          <a:xfrm>
            <a:off x="1347536" y="222987"/>
            <a:ext cx="2523424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3500"/>
              <a:buFont typeface="Mina"/>
              <a:buNone/>
              <a:defRPr sz="4000" b="1">
                <a:solidFill>
                  <a:schemeClr val="dk1"/>
                </a:solidFill>
                <a:latin typeface="Fira Sans Condensed Black" panose="020F0502020204030204" pitchFamily="34" charset="0"/>
                <a:ea typeface="Mina"/>
                <a:cs typeface="Mina"/>
                <a:sym typeface="Mina"/>
              </a:defRPr>
            </a:lvl1pPr>
            <a:lvl2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2pPr>
            <a:lvl3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3pPr>
            <a:lvl4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4pPr>
            <a:lvl5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5pPr>
            <a:lvl6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6pPr>
            <a:lvl7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7pPr>
            <a:lvl8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8pPr>
            <a:lvl9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500"/>
              <a:buFont typeface="Min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Fira Sans Condensed Black" panose="020F0502020204030204" pitchFamily="34" charset="0"/>
                <a:cs typeface="Mina"/>
                <a:sym typeface="Mina"/>
              </a:rPr>
              <a:t>MẬT THƯ 1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6E1112D2-A0BC-DDE2-9FF1-C2163BABA456}"/>
              </a:ext>
            </a:extLst>
          </p:cNvPr>
          <p:cNvSpPr txBox="1"/>
          <p:nvPr/>
        </p:nvSpPr>
        <p:spPr>
          <a:xfrm>
            <a:off x="650387" y="951952"/>
            <a:ext cx="828753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219170">
              <a:lnSpc>
                <a:spcPct val="150000"/>
              </a:lnSpc>
              <a:defRPr sz="1800" b="1">
                <a:solidFill>
                  <a:srgbClr val="EFEFEF">
                    <a:lumMod val="10000"/>
                  </a:srgbClr>
                </a:solidFill>
                <a:ea typeface="+mn-ea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Dự đoán hiện tượng xảy ra và viết phương trình hoá học của </a:t>
            </a:r>
            <a:r>
              <a:rPr lang="en-US" dirty="0" err="1"/>
              <a:t>thí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vi-VN" dirty="0"/>
              <a:t>Rót dung dịch H</a:t>
            </a:r>
            <a:r>
              <a:rPr lang="en-US" baseline="-25000" dirty="0"/>
              <a:t>2</a:t>
            </a:r>
            <a:r>
              <a:rPr lang="vi-VN" dirty="0"/>
              <a:t>SO</a:t>
            </a:r>
            <a:r>
              <a:rPr lang="vi-VN" baseline="-25000" dirty="0"/>
              <a:t>4</a:t>
            </a:r>
            <a:r>
              <a:rPr lang="vi-VN" dirty="0"/>
              <a:t> loãng vào 3 ống nghiêm, mỗi ống khoảng 3 mL. </a:t>
            </a:r>
            <a:endParaRPr lang="en-US" dirty="0"/>
          </a:p>
          <a:p>
            <a:r>
              <a:rPr lang="en-US" dirty="0"/>
              <a:t>- </a:t>
            </a:r>
            <a:r>
              <a:rPr lang="vi-VN" dirty="0"/>
              <a:t>Lần lượt cho Mg, Ag, Zn</a:t>
            </a:r>
            <a:r>
              <a:rPr lang="en-US" dirty="0"/>
              <a:t> </a:t>
            </a:r>
            <a:r>
              <a:rPr lang="vi-VN" dirty="0"/>
              <a:t>vào mỗi ống nghiệm </a:t>
            </a:r>
            <a:r>
              <a:rPr lang="en-US" dirty="0" err="1"/>
              <a:t>trên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147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C4399-2AC8-675A-C308-A96C36AC2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3E6EA2B-92CA-8A4B-7802-111D60A17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74667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29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C1538C-60F2-C934-0201-2843FC4A6477}"/>
              </a:ext>
            </a:extLst>
          </p:cNvPr>
          <p:cNvSpPr/>
          <p:nvPr/>
        </p:nvSpPr>
        <p:spPr>
          <a:xfrm>
            <a:off x="465221" y="545432"/>
            <a:ext cx="8494296" cy="4435642"/>
          </a:xfrm>
          <a:prstGeom prst="roundRect">
            <a:avLst>
              <a:gd name="adj" fmla="val 13424"/>
            </a:avLst>
          </a:prstGeom>
          <a:noFill/>
          <a:ln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951F72-DFF2-F9A4-150D-E371DAA2A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2" y="0"/>
            <a:ext cx="1163053" cy="1163053"/>
          </a:xfrm>
          <a:prstGeom prst="rect">
            <a:avLst/>
          </a:prstGeom>
        </p:spPr>
      </p:pic>
      <p:sp>
        <p:nvSpPr>
          <p:cNvPr id="29" name="Google Shape;928;p37">
            <a:extLst>
              <a:ext uri="{FF2B5EF4-FFF2-40B4-BE49-F238E27FC236}">
                <a16:creationId xmlns:a16="http://schemas.microsoft.com/office/drawing/2014/main" id="{3EA7F04F-7341-35E2-0CFE-9154FF238B5B}"/>
              </a:ext>
            </a:extLst>
          </p:cNvPr>
          <p:cNvSpPr txBox="1">
            <a:spLocks/>
          </p:cNvSpPr>
          <p:nvPr/>
        </p:nvSpPr>
        <p:spPr>
          <a:xfrm>
            <a:off x="1347536" y="222987"/>
            <a:ext cx="2523424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3500"/>
              <a:buFont typeface="Mina"/>
              <a:buNone/>
              <a:defRPr sz="4000" b="1">
                <a:solidFill>
                  <a:schemeClr val="dk1"/>
                </a:solidFill>
                <a:latin typeface="Fira Sans Condensed Black" panose="020F0502020204030204" pitchFamily="34" charset="0"/>
                <a:ea typeface="Mina"/>
                <a:cs typeface="Mina"/>
                <a:sym typeface="Mina"/>
              </a:defRPr>
            </a:lvl1pPr>
            <a:lvl2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2pPr>
            <a:lvl3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3pPr>
            <a:lvl4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4pPr>
            <a:lvl5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5pPr>
            <a:lvl6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6pPr>
            <a:lvl7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7pPr>
            <a:lvl8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8pPr>
            <a:lvl9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500"/>
              <a:buFont typeface="Min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Fira Sans Condensed Black" panose="020F0502020204030204" pitchFamily="34" charset="0"/>
                <a:cs typeface="Mina"/>
                <a:sym typeface="Mina"/>
              </a:rPr>
              <a:t>MẬT THƯ 1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B6C05854-DCFA-1503-E33D-4B4362AD0CD2}"/>
              </a:ext>
            </a:extLst>
          </p:cNvPr>
          <p:cNvSpPr txBox="1"/>
          <p:nvPr/>
        </p:nvSpPr>
        <p:spPr>
          <a:xfrm>
            <a:off x="650387" y="951952"/>
            <a:ext cx="828753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219170">
              <a:lnSpc>
                <a:spcPct val="150000"/>
              </a:lnSpc>
              <a:defRPr sz="1800" b="1">
                <a:solidFill>
                  <a:srgbClr val="EFEFEF">
                    <a:lumMod val="10000"/>
                  </a:srgbClr>
                </a:solidFill>
                <a:ea typeface="+mn-ea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Dự đoán hiện tượng xảy ra và viết phương trình hoá học của </a:t>
            </a:r>
            <a:r>
              <a:rPr lang="en-US" dirty="0" err="1"/>
              <a:t>thí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vi-VN" dirty="0"/>
              <a:t>Rót dung dịch H</a:t>
            </a:r>
            <a:r>
              <a:rPr lang="en-US" baseline="-25000" dirty="0"/>
              <a:t>2</a:t>
            </a:r>
            <a:r>
              <a:rPr lang="vi-VN" dirty="0"/>
              <a:t>SO</a:t>
            </a:r>
            <a:r>
              <a:rPr lang="vi-VN" baseline="-25000" dirty="0"/>
              <a:t>4</a:t>
            </a:r>
            <a:r>
              <a:rPr lang="vi-VN" dirty="0"/>
              <a:t> loãng vào 3 ống nghiêm, mỗi ống khoảng 3 mL. </a:t>
            </a:r>
            <a:endParaRPr lang="en-US" dirty="0"/>
          </a:p>
          <a:p>
            <a:r>
              <a:rPr lang="en-US" dirty="0"/>
              <a:t>- </a:t>
            </a:r>
            <a:r>
              <a:rPr lang="vi-VN" dirty="0"/>
              <a:t>Lần lượt cho Mg, Ag, Zn</a:t>
            </a:r>
            <a:r>
              <a:rPr lang="en-US" dirty="0"/>
              <a:t> </a:t>
            </a:r>
            <a:r>
              <a:rPr lang="vi-VN" dirty="0"/>
              <a:t>vào mỗi ống nghiệm </a:t>
            </a:r>
            <a:r>
              <a:rPr lang="en-US" dirty="0" err="1"/>
              <a:t>trên</a:t>
            </a:r>
            <a:r>
              <a:rPr lang="en-US" dirty="0"/>
              <a:t>.</a:t>
            </a:r>
          </a:p>
        </p:txBody>
      </p:sp>
      <p:sp>
        <p:nvSpPr>
          <p:cNvPr id="2" name="Google Shape;928;p37">
            <a:extLst>
              <a:ext uri="{FF2B5EF4-FFF2-40B4-BE49-F238E27FC236}">
                <a16:creationId xmlns:a16="http://schemas.microsoft.com/office/drawing/2014/main" id="{0BA83A17-3FA5-088E-0A63-64E3F076370E}"/>
              </a:ext>
            </a:extLst>
          </p:cNvPr>
          <p:cNvSpPr txBox="1">
            <a:spLocks/>
          </p:cNvSpPr>
          <p:nvPr/>
        </p:nvSpPr>
        <p:spPr>
          <a:xfrm>
            <a:off x="3900036" y="2324635"/>
            <a:ext cx="1624666" cy="494230"/>
          </a:xfrm>
          <a:prstGeom prst="rect">
            <a:avLst/>
          </a:prstGeom>
          <a:solidFill>
            <a:srgbClr val="BAE8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3500"/>
              <a:buFont typeface="Mina"/>
              <a:buNone/>
              <a:defRPr sz="4000" b="1">
                <a:solidFill>
                  <a:schemeClr val="dk1"/>
                </a:solidFill>
                <a:latin typeface="Fira Sans Condensed Black" panose="020F0502020204030204" pitchFamily="34" charset="0"/>
                <a:ea typeface="Mina"/>
                <a:cs typeface="Mina"/>
                <a:sym typeface="Mina"/>
              </a:defRPr>
            </a:lvl1pPr>
            <a:lvl2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2pPr>
            <a:lvl3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3pPr>
            <a:lvl4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4pPr>
            <a:lvl5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5pPr>
            <a:lvl6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6pPr>
            <a:lvl7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7pPr>
            <a:lvl8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8pPr>
            <a:lvl9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500"/>
              <a:buFont typeface="Mina"/>
              <a:buNone/>
              <a:tabLst/>
              <a:defRPr/>
            </a:pPr>
            <a:r>
              <a:rPr lang="en-US" sz="2800" b="0" dirty="0">
                <a:solidFill>
                  <a:srgbClr val="CE572D"/>
                </a:solidFill>
                <a:latin typeface="Grandstander Black"/>
                <a:ea typeface="Grandstander Black"/>
                <a:cs typeface="Grandstander Black"/>
              </a:rPr>
              <a:t>LỜI GIẢI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8334B-37FE-EE4A-F7B6-47985F98C1F8}"/>
              </a:ext>
            </a:extLst>
          </p:cNvPr>
          <p:cNvSpPr txBox="1"/>
          <p:nvPr/>
        </p:nvSpPr>
        <p:spPr>
          <a:xfrm>
            <a:off x="698173" y="2875181"/>
            <a:ext cx="8028392" cy="204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120000"/>
              </a:lnSpc>
              <a:buClr>
                <a:srgbClr val="073533"/>
              </a:buClr>
              <a:buSzPts val="1500"/>
              <a:buFont typeface="DM Sans"/>
              <a:buNone/>
              <a:tabLst/>
              <a:defRPr kumimoji="0" sz="2000" kern="0" spc="0" normalizeH="0" baseline="0">
                <a:ln>
                  <a:noFill/>
                </a:ln>
                <a:solidFill>
                  <a:srgbClr val="073533"/>
                </a:solidFill>
                <a:effectLst/>
                <a:uLnTx/>
                <a:uFillTx/>
                <a:latin typeface="Arial" panose="020B0604020202020204" pitchFamily="34" charset="0"/>
                <a:ea typeface="DM Sans"/>
                <a:cs typeface="Arial" panose="020B0604020202020204" pitchFamily="34" charset="0"/>
              </a:defRPr>
            </a:lvl1pPr>
            <a:lvl2pPr marL="9144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2pPr>
            <a:lvl3pPr marL="13716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3pPr>
            <a:lvl4pPr marL="18288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4pPr>
            <a:lvl5pPr marL="22860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5pPr>
            <a:lvl6pPr marL="27432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6pPr>
            <a:lvl7pPr marL="32004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7pPr>
            <a:lvl8pPr marL="36576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8pPr>
            <a:lvl9pPr marL="41148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vi-VN" dirty="0"/>
              <a:t>- Ống nghiệm chứa Mg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vi-VN" dirty="0"/>
              <a:t>Zn có sủi bọt khí, kim loại tan dần.</a:t>
            </a:r>
          </a:p>
          <a:p>
            <a:r>
              <a:rPr lang="vi-VN" dirty="0"/>
              <a:t>- Ống nghiệm chứa Ag không có hiện tượng</a:t>
            </a:r>
            <a:r>
              <a:rPr lang="en-US" dirty="0"/>
              <a:t>.</a:t>
            </a:r>
          </a:p>
          <a:p>
            <a:r>
              <a:rPr lang="vi-VN" dirty="0"/>
              <a:t>Phương trình hoá học:</a:t>
            </a:r>
          </a:p>
          <a:p>
            <a:r>
              <a:rPr lang="vi-VN" dirty="0"/>
              <a:t>Mg + H</a:t>
            </a:r>
            <a:r>
              <a:rPr lang="vi-VN" baseline="-25000" dirty="0"/>
              <a:t>2</a:t>
            </a:r>
            <a:r>
              <a:rPr lang="vi-VN" dirty="0"/>
              <a:t>SO</a:t>
            </a:r>
            <a:r>
              <a:rPr lang="vi-VN" baseline="-25000" dirty="0"/>
              <a:t>4 loãng</a:t>
            </a:r>
            <a:r>
              <a:rPr lang="vi-VN" dirty="0"/>
              <a:t> → MgSO</a:t>
            </a:r>
            <a:r>
              <a:rPr lang="vi-VN" baseline="-25000" dirty="0"/>
              <a:t>4</a:t>
            </a:r>
            <a:r>
              <a:rPr lang="vi-VN" dirty="0"/>
              <a:t> + H</a:t>
            </a:r>
            <a:r>
              <a:rPr lang="vi-VN" baseline="-25000" dirty="0"/>
              <a:t>2</a:t>
            </a:r>
            <a:endParaRPr lang="vi-VN" dirty="0"/>
          </a:p>
          <a:p>
            <a:r>
              <a:rPr lang="vi-VN" dirty="0"/>
              <a:t>Zn + H</a:t>
            </a:r>
            <a:r>
              <a:rPr lang="vi-VN" baseline="-25000" dirty="0"/>
              <a:t>2</a:t>
            </a:r>
            <a:r>
              <a:rPr lang="vi-VN" dirty="0"/>
              <a:t>SO</a:t>
            </a:r>
            <a:r>
              <a:rPr lang="vi-VN" baseline="-25000" dirty="0"/>
              <a:t>4 loãng</a:t>
            </a:r>
            <a:r>
              <a:rPr lang="vi-VN" dirty="0"/>
              <a:t> → ZnSO</a:t>
            </a:r>
            <a:r>
              <a:rPr lang="vi-VN" baseline="-25000" dirty="0"/>
              <a:t>4</a:t>
            </a:r>
            <a:r>
              <a:rPr lang="vi-VN" dirty="0"/>
              <a:t> + H</a:t>
            </a:r>
            <a:r>
              <a:rPr lang="vi-VN" baseline="-25000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817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C1538C-60F2-C934-0201-2843FC4A6477}"/>
              </a:ext>
            </a:extLst>
          </p:cNvPr>
          <p:cNvSpPr/>
          <p:nvPr/>
        </p:nvSpPr>
        <p:spPr>
          <a:xfrm>
            <a:off x="465221" y="545432"/>
            <a:ext cx="8494296" cy="4435642"/>
          </a:xfrm>
          <a:prstGeom prst="roundRect">
            <a:avLst>
              <a:gd name="adj" fmla="val 13424"/>
            </a:avLst>
          </a:prstGeom>
          <a:noFill/>
          <a:ln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951F72-DFF2-F9A4-150D-E371DAA2A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2" y="0"/>
            <a:ext cx="1163053" cy="1163053"/>
          </a:xfrm>
          <a:prstGeom prst="rect">
            <a:avLst/>
          </a:prstGeom>
        </p:spPr>
      </p:pic>
      <p:sp>
        <p:nvSpPr>
          <p:cNvPr id="29" name="Google Shape;928;p37">
            <a:extLst>
              <a:ext uri="{FF2B5EF4-FFF2-40B4-BE49-F238E27FC236}">
                <a16:creationId xmlns:a16="http://schemas.microsoft.com/office/drawing/2014/main" id="{3EA7F04F-7341-35E2-0CFE-9154FF238B5B}"/>
              </a:ext>
            </a:extLst>
          </p:cNvPr>
          <p:cNvSpPr txBox="1">
            <a:spLocks/>
          </p:cNvSpPr>
          <p:nvPr/>
        </p:nvSpPr>
        <p:spPr>
          <a:xfrm>
            <a:off x="1347536" y="222987"/>
            <a:ext cx="2523424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3500"/>
              <a:buFont typeface="Mina"/>
              <a:buNone/>
              <a:defRPr sz="4000" b="1">
                <a:solidFill>
                  <a:schemeClr val="dk1"/>
                </a:solidFill>
                <a:latin typeface="Fira Sans Condensed Black" panose="020F0502020204030204" pitchFamily="34" charset="0"/>
                <a:ea typeface="Mina"/>
                <a:cs typeface="Mina"/>
                <a:sym typeface="Mina"/>
              </a:defRPr>
            </a:lvl1pPr>
            <a:lvl2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2pPr>
            <a:lvl3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3pPr>
            <a:lvl4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4pPr>
            <a:lvl5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5pPr>
            <a:lvl6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6pPr>
            <a:lvl7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7pPr>
            <a:lvl8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8pPr>
            <a:lvl9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500"/>
              <a:buFont typeface="Min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Fira Sans Condensed Black" panose="020F0502020204030204" pitchFamily="34" charset="0"/>
                <a:cs typeface="Mina"/>
                <a:sym typeface="Mina"/>
              </a:rPr>
              <a:t>MẬT THƯ 2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B6C05854-DCFA-1503-E33D-4B4362AD0CD2}"/>
              </a:ext>
            </a:extLst>
          </p:cNvPr>
          <p:cNvSpPr txBox="1"/>
          <p:nvPr/>
        </p:nvSpPr>
        <p:spPr>
          <a:xfrm>
            <a:off x="671983" y="1049481"/>
            <a:ext cx="828753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1219170">
              <a:lnSpc>
                <a:spcPct val="150000"/>
              </a:lnSpc>
              <a:defRPr sz="1800" b="1">
                <a:solidFill>
                  <a:srgbClr val="EFEFEF">
                    <a:lumMod val="10000"/>
                  </a:srgbClr>
                </a:solidFill>
                <a:ea typeface="+mn-ea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Dự đoán hiện tượng xảy ra và viết phương trình hoá học của </a:t>
            </a:r>
            <a:r>
              <a:rPr lang="en-US" dirty="0" err="1"/>
              <a:t>thí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:</a:t>
            </a:r>
          </a:p>
          <a:p>
            <a:r>
              <a:rPr lang="en-US" dirty="0"/>
              <a:t>Cho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kẽm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ống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dung </a:t>
            </a:r>
            <a:r>
              <a:rPr lang="en-US" dirty="0" err="1"/>
              <a:t>dịch</a:t>
            </a:r>
            <a:r>
              <a:rPr lang="en-US" dirty="0"/>
              <a:t> AgNO</a:t>
            </a:r>
            <a:r>
              <a:rPr lang="en-US" baseline="-25000" dirty="0"/>
              <a:t>3</a:t>
            </a:r>
            <a:r>
              <a:rPr lang="en-US" dirty="0"/>
              <a:t>.</a:t>
            </a:r>
          </a:p>
        </p:txBody>
      </p:sp>
      <p:sp>
        <p:nvSpPr>
          <p:cNvPr id="2" name="Google Shape;928;p37">
            <a:extLst>
              <a:ext uri="{FF2B5EF4-FFF2-40B4-BE49-F238E27FC236}">
                <a16:creationId xmlns:a16="http://schemas.microsoft.com/office/drawing/2014/main" id="{0BA83A17-3FA5-088E-0A63-64E3F076370E}"/>
              </a:ext>
            </a:extLst>
          </p:cNvPr>
          <p:cNvSpPr txBox="1">
            <a:spLocks/>
          </p:cNvSpPr>
          <p:nvPr/>
        </p:nvSpPr>
        <p:spPr>
          <a:xfrm>
            <a:off x="3900036" y="2324635"/>
            <a:ext cx="1624666" cy="494230"/>
          </a:xfrm>
          <a:prstGeom prst="rect">
            <a:avLst/>
          </a:prstGeom>
          <a:solidFill>
            <a:srgbClr val="BAE8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3500"/>
              <a:buFont typeface="Mina"/>
              <a:buNone/>
              <a:defRPr sz="4000" b="1">
                <a:solidFill>
                  <a:schemeClr val="dk1"/>
                </a:solidFill>
                <a:latin typeface="Fira Sans Condensed Black" panose="020F0502020204030204" pitchFamily="34" charset="0"/>
                <a:ea typeface="Mina"/>
                <a:cs typeface="Mina"/>
                <a:sym typeface="Mina"/>
              </a:defRPr>
            </a:lvl1pPr>
            <a:lvl2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2pPr>
            <a:lvl3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3pPr>
            <a:lvl4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4pPr>
            <a:lvl5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5pPr>
            <a:lvl6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6pPr>
            <a:lvl7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7pPr>
            <a:lvl8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8pPr>
            <a:lvl9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500"/>
              <a:buFont typeface="Mina"/>
              <a:buNone/>
              <a:tabLst/>
              <a:defRPr/>
            </a:pPr>
            <a:r>
              <a:rPr lang="en-US" sz="2800" b="0" dirty="0">
                <a:solidFill>
                  <a:srgbClr val="CE572D"/>
                </a:solidFill>
                <a:latin typeface="Grandstander Black"/>
                <a:ea typeface="Grandstander Black"/>
                <a:cs typeface="Grandstander Black"/>
              </a:rPr>
              <a:t>LỜI GIẢI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8334B-37FE-EE4A-F7B6-47985F98C1F8}"/>
              </a:ext>
            </a:extLst>
          </p:cNvPr>
          <p:cNvSpPr txBox="1"/>
          <p:nvPr/>
        </p:nvSpPr>
        <p:spPr>
          <a:xfrm>
            <a:off x="698173" y="2818865"/>
            <a:ext cx="8028392" cy="181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120000"/>
              </a:lnSpc>
              <a:buClr>
                <a:srgbClr val="073533"/>
              </a:buClr>
              <a:buSzPts val="1500"/>
              <a:buFont typeface="DM Sans"/>
              <a:buNone/>
              <a:tabLst/>
              <a:defRPr kumimoji="0" sz="2000" kern="0" spc="0" normalizeH="0" baseline="0">
                <a:ln>
                  <a:noFill/>
                </a:ln>
                <a:solidFill>
                  <a:srgbClr val="073533"/>
                </a:solidFill>
                <a:effectLst/>
                <a:uLnTx/>
                <a:uFillTx/>
                <a:latin typeface="Arial" panose="020B0604020202020204" pitchFamily="34" charset="0"/>
                <a:ea typeface="DM Sans"/>
                <a:cs typeface="Arial" panose="020B0604020202020204" pitchFamily="34" charset="0"/>
              </a:defRPr>
            </a:lvl1pPr>
            <a:lvl2pPr marL="9144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2pPr>
            <a:lvl3pPr marL="13716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3pPr>
            <a:lvl4pPr marL="18288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4pPr>
            <a:lvl5pPr marL="22860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5pPr>
            <a:lvl6pPr marL="27432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6pPr>
            <a:lvl7pPr marL="32004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7pPr>
            <a:lvl8pPr marL="36576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8pPr>
            <a:lvl9pPr marL="41148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/>
              <a:t>- Hiện tượng: Viên kẽm tan dần, có lớp kim loại trắng sáng bám ngoài viên kẽm.</a:t>
            </a:r>
          </a:p>
          <a:p>
            <a:pPr>
              <a:lnSpc>
                <a:spcPct val="150000"/>
              </a:lnSpc>
            </a:pPr>
            <a:r>
              <a:rPr lang="vi-VN" dirty="0"/>
              <a:t>- Phương trình hoá học:</a:t>
            </a:r>
          </a:p>
          <a:p>
            <a:pPr>
              <a:lnSpc>
                <a:spcPct val="150000"/>
              </a:lnSpc>
            </a:pPr>
            <a:r>
              <a:rPr lang="vi-VN" dirty="0"/>
              <a:t>Zn + 2AgNO</a:t>
            </a:r>
            <a:r>
              <a:rPr lang="vi-VN" baseline="-25000" dirty="0"/>
              <a:t>3</a:t>
            </a:r>
            <a:r>
              <a:rPr lang="vi-VN" dirty="0"/>
              <a:t> → Zn(NO</a:t>
            </a:r>
            <a:r>
              <a:rPr lang="vi-VN" baseline="-25000" dirty="0"/>
              <a:t>3</a:t>
            </a:r>
            <a:r>
              <a:rPr lang="vi-VN" dirty="0"/>
              <a:t>)</a:t>
            </a:r>
            <a:r>
              <a:rPr lang="vi-VN" baseline="-25000" dirty="0"/>
              <a:t>2</a:t>
            </a:r>
            <a:r>
              <a:rPr lang="vi-VN" dirty="0"/>
              <a:t> + 2Ag</a:t>
            </a:r>
          </a:p>
        </p:txBody>
      </p:sp>
    </p:spTree>
    <p:extLst>
      <p:ext uri="{BB962C8B-B14F-4D97-AF65-F5344CB8AC3E}">
        <p14:creationId xmlns:p14="http://schemas.microsoft.com/office/powerpoint/2010/main" val="184558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C1538C-60F2-C934-0201-2843FC4A6477}"/>
              </a:ext>
            </a:extLst>
          </p:cNvPr>
          <p:cNvSpPr/>
          <p:nvPr/>
        </p:nvSpPr>
        <p:spPr>
          <a:xfrm>
            <a:off x="465221" y="545432"/>
            <a:ext cx="8494296" cy="4435642"/>
          </a:xfrm>
          <a:prstGeom prst="roundRect">
            <a:avLst>
              <a:gd name="adj" fmla="val 13424"/>
            </a:avLst>
          </a:prstGeom>
          <a:noFill/>
          <a:ln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951F72-DFF2-F9A4-150D-E371DAA2A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2" y="0"/>
            <a:ext cx="1163053" cy="1163053"/>
          </a:xfrm>
          <a:prstGeom prst="rect">
            <a:avLst/>
          </a:prstGeom>
        </p:spPr>
      </p:pic>
      <p:sp>
        <p:nvSpPr>
          <p:cNvPr id="29" name="Google Shape;928;p37">
            <a:extLst>
              <a:ext uri="{FF2B5EF4-FFF2-40B4-BE49-F238E27FC236}">
                <a16:creationId xmlns:a16="http://schemas.microsoft.com/office/drawing/2014/main" id="{3EA7F04F-7341-35E2-0CFE-9154FF238B5B}"/>
              </a:ext>
            </a:extLst>
          </p:cNvPr>
          <p:cNvSpPr txBox="1">
            <a:spLocks/>
          </p:cNvSpPr>
          <p:nvPr/>
        </p:nvSpPr>
        <p:spPr>
          <a:xfrm>
            <a:off x="1347536" y="222987"/>
            <a:ext cx="2523424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3500"/>
              <a:buFont typeface="Mina"/>
              <a:buNone/>
              <a:defRPr sz="4000" b="1">
                <a:solidFill>
                  <a:schemeClr val="dk1"/>
                </a:solidFill>
                <a:latin typeface="Fira Sans Condensed Black" panose="020F0502020204030204" pitchFamily="34" charset="0"/>
                <a:ea typeface="Mina"/>
                <a:cs typeface="Mina"/>
                <a:sym typeface="Mina"/>
              </a:defRPr>
            </a:lvl1pPr>
            <a:lvl2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2pPr>
            <a:lvl3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3pPr>
            <a:lvl4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4pPr>
            <a:lvl5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5pPr>
            <a:lvl6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6pPr>
            <a:lvl7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7pPr>
            <a:lvl8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8pPr>
            <a:lvl9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500"/>
              <a:buFont typeface="Min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Fira Sans Condensed Black" panose="020F0502020204030204" pitchFamily="34" charset="0"/>
                <a:cs typeface="Mina"/>
                <a:sym typeface="Mina"/>
              </a:rPr>
              <a:t>MẬT THƯ 3</a:t>
            </a: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B6C05854-DCFA-1503-E33D-4B4362AD0CD2}"/>
              </a:ext>
            </a:extLst>
          </p:cNvPr>
          <p:cNvSpPr txBox="1"/>
          <p:nvPr/>
        </p:nvSpPr>
        <p:spPr>
          <a:xfrm>
            <a:off x="671983" y="952521"/>
            <a:ext cx="8287534" cy="1291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1219170">
              <a:lnSpc>
                <a:spcPct val="150000"/>
              </a:lnSpc>
              <a:defRPr sz="1800" b="1">
                <a:solidFill>
                  <a:srgbClr val="EFEFEF">
                    <a:lumMod val="10000"/>
                  </a:srgbClr>
                </a:solidFill>
                <a:ea typeface="+mn-ea"/>
                <a:cs typeface="#9Slide03 Arima Madurai Black" panose="00000A00000000000000" pitchFamily="2" charset="0"/>
              </a:defRPr>
            </a:lvl1pPr>
          </a:lstStyle>
          <a:p>
            <a:r>
              <a:rPr lang="vi-VN" dirty="0"/>
              <a:t>Dự đoán hiện tượng xảy ra và viết phương trình hoá học của </a:t>
            </a:r>
            <a:r>
              <a:rPr lang="en-US" dirty="0" err="1"/>
              <a:t>thí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:</a:t>
            </a:r>
          </a:p>
          <a:p>
            <a:r>
              <a:rPr lang="vi-VN" dirty="0"/>
              <a:t>Rót vào ba cốc thuỷ tinh loại 100 mL, mỗi cốc 25 mL nước cất. Cho vào mỗi cốc một mẩu kim loại trong số ba kim loại sau: Cu, Fe, Ca.</a:t>
            </a:r>
            <a:endParaRPr lang="en-US" dirty="0"/>
          </a:p>
        </p:txBody>
      </p:sp>
      <p:sp>
        <p:nvSpPr>
          <p:cNvPr id="2" name="Google Shape;928;p37">
            <a:extLst>
              <a:ext uri="{FF2B5EF4-FFF2-40B4-BE49-F238E27FC236}">
                <a16:creationId xmlns:a16="http://schemas.microsoft.com/office/drawing/2014/main" id="{0BA83A17-3FA5-088E-0A63-64E3F076370E}"/>
              </a:ext>
            </a:extLst>
          </p:cNvPr>
          <p:cNvSpPr txBox="1">
            <a:spLocks/>
          </p:cNvSpPr>
          <p:nvPr/>
        </p:nvSpPr>
        <p:spPr>
          <a:xfrm>
            <a:off x="3900036" y="2295359"/>
            <a:ext cx="1624666" cy="494230"/>
          </a:xfrm>
          <a:prstGeom prst="rect">
            <a:avLst/>
          </a:prstGeom>
          <a:solidFill>
            <a:srgbClr val="BAE8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3500"/>
              <a:buFont typeface="Mina"/>
              <a:buNone/>
              <a:defRPr sz="4000" b="1">
                <a:solidFill>
                  <a:schemeClr val="dk1"/>
                </a:solidFill>
                <a:latin typeface="Fira Sans Condensed Black" panose="020F0502020204030204" pitchFamily="34" charset="0"/>
                <a:ea typeface="Mina"/>
                <a:cs typeface="Mina"/>
                <a:sym typeface="Mina"/>
              </a:defRPr>
            </a:lvl1pPr>
            <a:lvl2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2pPr>
            <a:lvl3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3pPr>
            <a:lvl4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4pPr>
            <a:lvl5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5pPr>
            <a:lvl6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6pPr>
            <a:lvl7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7pPr>
            <a:lvl8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8pPr>
            <a:lvl9pPr>
              <a:buClr>
                <a:schemeClr val="dk1"/>
              </a:buClr>
              <a:buSzPts val="3500"/>
              <a:buFont typeface="Mina"/>
              <a:buNone/>
              <a:defRPr sz="3500" b="1">
                <a:solidFill>
                  <a:schemeClr val="dk1"/>
                </a:solidFill>
                <a:latin typeface="Mina"/>
                <a:ea typeface="Mina"/>
                <a:cs typeface="Mina"/>
                <a:sym typeface="Mina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500"/>
              <a:buFont typeface="Mina"/>
              <a:buNone/>
              <a:tabLst/>
              <a:defRPr/>
            </a:pPr>
            <a:r>
              <a:rPr lang="en-US" sz="2800" b="0" dirty="0">
                <a:solidFill>
                  <a:srgbClr val="CE572D"/>
                </a:solidFill>
                <a:latin typeface="Grandstander Black"/>
                <a:ea typeface="Grandstander Black"/>
                <a:cs typeface="Grandstander Black"/>
              </a:rPr>
              <a:t>LỜI GIẢI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8334B-37FE-EE4A-F7B6-47985F98C1F8}"/>
              </a:ext>
            </a:extLst>
          </p:cNvPr>
          <p:cNvSpPr txBox="1"/>
          <p:nvPr/>
        </p:nvSpPr>
        <p:spPr>
          <a:xfrm>
            <a:off x="671983" y="2682892"/>
            <a:ext cx="8028392" cy="241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120000"/>
              </a:lnSpc>
              <a:buClr>
                <a:srgbClr val="073533"/>
              </a:buClr>
              <a:buSzPts val="1500"/>
              <a:buFont typeface="DM Sans"/>
              <a:buNone/>
              <a:tabLst/>
              <a:defRPr kumimoji="0" sz="2000" kern="0" spc="0" normalizeH="0" baseline="0">
                <a:ln>
                  <a:noFill/>
                </a:ln>
                <a:solidFill>
                  <a:srgbClr val="073533"/>
                </a:solidFill>
                <a:effectLst/>
                <a:uLnTx/>
                <a:uFillTx/>
                <a:latin typeface="Arial" panose="020B0604020202020204" pitchFamily="34" charset="0"/>
                <a:ea typeface="DM Sans"/>
                <a:cs typeface="Arial" panose="020B0604020202020204" pitchFamily="34" charset="0"/>
              </a:defRPr>
            </a:lvl1pPr>
            <a:lvl2pPr marL="9144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2pPr>
            <a:lvl3pPr marL="13716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3pPr>
            <a:lvl4pPr marL="18288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4pPr>
            <a:lvl5pPr marL="22860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5pPr>
            <a:lvl6pPr marL="27432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6pPr>
            <a:lvl7pPr marL="32004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7pPr>
            <a:lvl8pPr marL="36576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8pPr>
            <a:lvl9pPr marL="4114800" indent="-323850" algn="ctr">
              <a:buClr>
                <a:schemeClr val="accent6"/>
              </a:buClr>
              <a:buSzPts val="1500"/>
              <a:buFont typeface="DM Sans"/>
              <a:buNone/>
              <a:defRPr sz="1500">
                <a:solidFill>
                  <a:schemeClr val="accent6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vi-VN" dirty="0"/>
              <a:t>- Hiện tượng: </a:t>
            </a:r>
            <a:endParaRPr lang="en-US" dirty="0"/>
          </a:p>
          <a:p>
            <a:r>
              <a:rPr lang="vi-VN" dirty="0"/>
              <a:t>+ Chỉ có cốc cho Ca có phản ứng hoá học xảy ra. Ca tan dần, có khí thoát ra.</a:t>
            </a:r>
          </a:p>
          <a:p>
            <a:r>
              <a:rPr lang="vi-VN" dirty="0"/>
              <a:t>+ Hai cốc còn lại không có hiện tượng gì xuất hiện.</a:t>
            </a:r>
          </a:p>
          <a:p>
            <a:r>
              <a:rPr lang="vi-VN" dirty="0"/>
              <a:t>- Phương trình hoá học:</a:t>
            </a:r>
          </a:p>
          <a:p>
            <a:r>
              <a:rPr lang="vi-VN" dirty="0"/>
              <a:t>Ca + 2H</a:t>
            </a:r>
            <a:r>
              <a:rPr lang="vi-VN" baseline="-25000" dirty="0"/>
              <a:t>2</a:t>
            </a:r>
            <a:r>
              <a:rPr lang="vi-VN" dirty="0"/>
              <a:t>O → Ca(OH)</a:t>
            </a:r>
            <a:r>
              <a:rPr lang="vi-VN" baseline="-25000" dirty="0"/>
              <a:t>2</a:t>
            </a:r>
            <a:r>
              <a:rPr lang="vi-VN" dirty="0"/>
              <a:t> + H</a:t>
            </a:r>
            <a:r>
              <a:rPr lang="vi-VN" baseline="-25000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8447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3358555" y="1056750"/>
            <a:ext cx="5072248" cy="22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/>
                </a:solidFill>
              </a:rPr>
              <a:t>BÀI 19:</a:t>
            </a:r>
            <a:r>
              <a:rPr lang="en" sz="5400" dirty="0"/>
              <a:t> </a:t>
            </a:r>
            <a:br>
              <a:rPr lang="en" sz="5400" dirty="0"/>
            </a:br>
            <a:r>
              <a:rPr lang="en" sz="5400" dirty="0">
                <a:solidFill>
                  <a:schemeClr val="accent3"/>
                </a:solidFill>
              </a:rPr>
              <a:t>DÃY HOẠT ĐỘNG HÓA HỌC của kim loại</a:t>
            </a:r>
            <a:br>
              <a:rPr lang="en" sz="5400" dirty="0">
                <a:solidFill>
                  <a:schemeClr val="accent3"/>
                </a:solidFill>
              </a:rPr>
            </a:br>
            <a:r>
              <a:rPr lang="en" sz="5400" dirty="0">
                <a:solidFill>
                  <a:schemeClr val="accent3"/>
                </a:solidFill>
              </a:rPr>
              <a:t>( tiết 18)</a:t>
            </a:r>
            <a:endParaRPr sz="5400" dirty="0"/>
          </a:p>
        </p:txBody>
      </p:sp>
      <p:cxnSp>
        <p:nvCxnSpPr>
          <p:cNvPr id="192" name="Google Shape;192;p31"/>
          <p:cNvCxnSpPr/>
          <p:nvPr/>
        </p:nvCxnSpPr>
        <p:spPr>
          <a:xfrm rot="10800000">
            <a:off x="4046075" y="3752159"/>
            <a:ext cx="43998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93" name="Google Shape;193;p31"/>
          <p:cNvGrpSpPr/>
          <p:nvPr/>
        </p:nvGrpSpPr>
        <p:grpSpPr>
          <a:xfrm>
            <a:off x="1377094" y="1705474"/>
            <a:ext cx="1469498" cy="2510881"/>
            <a:chOff x="2951300" y="1323675"/>
            <a:chExt cx="1715300" cy="2930875"/>
          </a:xfrm>
        </p:grpSpPr>
        <p:sp>
          <p:nvSpPr>
            <p:cNvPr id="194" name="Google Shape;194;p31"/>
            <p:cNvSpPr/>
            <p:nvPr/>
          </p:nvSpPr>
          <p:spPr>
            <a:xfrm>
              <a:off x="3476350" y="1332925"/>
              <a:ext cx="665125" cy="147625"/>
            </a:xfrm>
            <a:custGeom>
              <a:avLst/>
              <a:gdLst/>
              <a:ahLst/>
              <a:cxnLst/>
              <a:rect l="l" t="t" r="r" b="b"/>
              <a:pathLst>
                <a:path w="26605" h="5905" extrusionOk="0">
                  <a:moveTo>
                    <a:pt x="2956" y="0"/>
                  </a:moveTo>
                  <a:cubicBezTo>
                    <a:pt x="1329" y="0"/>
                    <a:pt x="10" y="1319"/>
                    <a:pt x="5" y="2946"/>
                  </a:cubicBezTo>
                  <a:cubicBezTo>
                    <a:pt x="1" y="4579"/>
                    <a:pt x="1322" y="5904"/>
                    <a:pt x="2956" y="5904"/>
                  </a:cubicBezTo>
                  <a:cubicBezTo>
                    <a:pt x="2958" y="5904"/>
                    <a:pt x="2959" y="5904"/>
                    <a:pt x="2961" y="5904"/>
                  </a:cubicBezTo>
                  <a:lnTo>
                    <a:pt x="23654" y="5904"/>
                  </a:lnTo>
                  <a:cubicBezTo>
                    <a:pt x="23656" y="5904"/>
                    <a:pt x="23659" y="5904"/>
                    <a:pt x="23662" y="5904"/>
                  </a:cubicBezTo>
                  <a:cubicBezTo>
                    <a:pt x="24441" y="5904"/>
                    <a:pt x="25189" y="5593"/>
                    <a:pt x="25743" y="5043"/>
                  </a:cubicBezTo>
                  <a:cubicBezTo>
                    <a:pt x="26295" y="4485"/>
                    <a:pt x="26604" y="3731"/>
                    <a:pt x="26604" y="2946"/>
                  </a:cubicBezTo>
                  <a:cubicBezTo>
                    <a:pt x="26602" y="1319"/>
                    <a:pt x="25285" y="0"/>
                    <a:pt x="23658" y="0"/>
                  </a:cubicBezTo>
                  <a:cubicBezTo>
                    <a:pt x="23656" y="0"/>
                    <a:pt x="23655" y="0"/>
                    <a:pt x="23654" y="0"/>
                  </a:cubicBezTo>
                  <a:lnTo>
                    <a:pt x="2961" y="0"/>
                  </a:lnTo>
                  <a:cubicBezTo>
                    <a:pt x="2959" y="0"/>
                    <a:pt x="2958" y="0"/>
                    <a:pt x="2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1"/>
            <p:cNvSpPr/>
            <p:nvPr/>
          </p:nvSpPr>
          <p:spPr>
            <a:xfrm>
              <a:off x="3220600" y="1480525"/>
              <a:ext cx="1176675" cy="1438125"/>
            </a:xfrm>
            <a:custGeom>
              <a:avLst/>
              <a:gdLst/>
              <a:ahLst/>
              <a:cxnLst/>
              <a:rect l="l" t="t" r="r" b="b"/>
              <a:pathLst>
                <a:path w="47067" h="57525" extrusionOk="0">
                  <a:moveTo>
                    <a:pt x="17235" y="0"/>
                  </a:moveTo>
                  <a:lnTo>
                    <a:pt x="17235" y="46904"/>
                  </a:lnTo>
                  <a:lnTo>
                    <a:pt x="14659" y="47693"/>
                  </a:lnTo>
                  <a:cubicBezTo>
                    <a:pt x="8725" y="49501"/>
                    <a:pt x="3689" y="52985"/>
                    <a:pt x="0" y="57525"/>
                  </a:cubicBezTo>
                  <a:lnTo>
                    <a:pt x="47067" y="57525"/>
                  </a:lnTo>
                  <a:cubicBezTo>
                    <a:pt x="43381" y="52985"/>
                    <a:pt x="38352" y="49501"/>
                    <a:pt x="32417" y="47693"/>
                  </a:cubicBezTo>
                  <a:lnTo>
                    <a:pt x="29832" y="46904"/>
                  </a:lnTo>
                  <a:lnTo>
                    <a:pt x="29832" y="35859"/>
                  </a:lnTo>
                  <a:lnTo>
                    <a:pt x="298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1"/>
            <p:cNvSpPr/>
            <p:nvPr/>
          </p:nvSpPr>
          <p:spPr>
            <a:xfrm>
              <a:off x="2960425" y="1480525"/>
              <a:ext cx="1697100" cy="2764900"/>
            </a:xfrm>
            <a:custGeom>
              <a:avLst/>
              <a:gdLst/>
              <a:ahLst/>
              <a:cxnLst/>
              <a:rect l="l" t="t" r="r" b="b"/>
              <a:pathLst>
                <a:path w="67884" h="110596" extrusionOk="0">
                  <a:moveTo>
                    <a:pt x="23993" y="0"/>
                  </a:moveTo>
                  <a:lnTo>
                    <a:pt x="23993" y="44202"/>
                  </a:lnTo>
                  <a:cubicBezTo>
                    <a:pt x="10103" y="48451"/>
                    <a:pt x="0" y="61369"/>
                    <a:pt x="0" y="76654"/>
                  </a:cubicBezTo>
                  <a:cubicBezTo>
                    <a:pt x="0" y="95399"/>
                    <a:pt x="15197" y="110595"/>
                    <a:pt x="33942" y="110595"/>
                  </a:cubicBezTo>
                  <a:cubicBezTo>
                    <a:pt x="52687" y="110595"/>
                    <a:pt x="67883" y="95399"/>
                    <a:pt x="67883" y="76654"/>
                  </a:cubicBezTo>
                  <a:cubicBezTo>
                    <a:pt x="67883" y="61369"/>
                    <a:pt x="57779" y="48451"/>
                    <a:pt x="43890" y="44202"/>
                  </a:cubicBezTo>
                  <a:lnTo>
                    <a:pt x="43890" y="0"/>
                  </a:lnTo>
                  <a:lnTo>
                    <a:pt x="40239" y="0"/>
                  </a:lnTo>
                  <a:lnTo>
                    <a:pt x="40239" y="46904"/>
                  </a:lnTo>
                  <a:lnTo>
                    <a:pt x="42824" y="47693"/>
                  </a:lnTo>
                  <a:cubicBezTo>
                    <a:pt x="48759" y="49501"/>
                    <a:pt x="53788" y="52985"/>
                    <a:pt x="57474" y="57525"/>
                  </a:cubicBezTo>
                  <a:cubicBezTo>
                    <a:pt x="61758" y="62777"/>
                    <a:pt x="64232" y="69465"/>
                    <a:pt x="64232" y="76654"/>
                  </a:cubicBezTo>
                  <a:cubicBezTo>
                    <a:pt x="64232" y="93363"/>
                    <a:pt x="50641" y="106944"/>
                    <a:pt x="33942" y="106944"/>
                  </a:cubicBezTo>
                  <a:cubicBezTo>
                    <a:pt x="17240" y="106944"/>
                    <a:pt x="3649" y="93363"/>
                    <a:pt x="3649" y="76654"/>
                  </a:cubicBezTo>
                  <a:cubicBezTo>
                    <a:pt x="3649" y="69465"/>
                    <a:pt x="6123" y="62777"/>
                    <a:pt x="10407" y="57525"/>
                  </a:cubicBezTo>
                  <a:cubicBezTo>
                    <a:pt x="14096" y="52985"/>
                    <a:pt x="19132" y="49501"/>
                    <a:pt x="25066" y="47693"/>
                  </a:cubicBezTo>
                  <a:lnTo>
                    <a:pt x="27642" y="46904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1"/>
            <p:cNvSpPr/>
            <p:nvPr/>
          </p:nvSpPr>
          <p:spPr>
            <a:xfrm>
              <a:off x="3051650" y="2918625"/>
              <a:ext cx="1514575" cy="1235525"/>
            </a:xfrm>
            <a:custGeom>
              <a:avLst/>
              <a:gdLst/>
              <a:ahLst/>
              <a:cxnLst/>
              <a:rect l="l" t="t" r="r" b="b"/>
              <a:pathLst>
                <a:path w="60583" h="49421" extrusionOk="0">
                  <a:moveTo>
                    <a:pt x="6758" y="1"/>
                  </a:moveTo>
                  <a:cubicBezTo>
                    <a:pt x="2474" y="5253"/>
                    <a:pt x="0" y="11941"/>
                    <a:pt x="0" y="19130"/>
                  </a:cubicBezTo>
                  <a:cubicBezTo>
                    <a:pt x="0" y="35839"/>
                    <a:pt x="13591" y="49420"/>
                    <a:pt x="30293" y="49420"/>
                  </a:cubicBezTo>
                  <a:cubicBezTo>
                    <a:pt x="46992" y="49420"/>
                    <a:pt x="60583" y="35839"/>
                    <a:pt x="60583" y="19130"/>
                  </a:cubicBezTo>
                  <a:cubicBezTo>
                    <a:pt x="60583" y="11941"/>
                    <a:pt x="58109" y="5253"/>
                    <a:pt x="5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1"/>
            <p:cNvSpPr/>
            <p:nvPr/>
          </p:nvSpPr>
          <p:spPr>
            <a:xfrm>
              <a:off x="2951300" y="1480525"/>
              <a:ext cx="1715300" cy="2774025"/>
            </a:xfrm>
            <a:custGeom>
              <a:avLst/>
              <a:gdLst/>
              <a:ahLst/>
              <a:cxnLst/>
              <a:rect l="l" t="t" r="r" b="b"/>
              <a:pathLst>
                <a:path w="68612" h="110961" extrusionOk="0">
                  <a:moveTo>
                    <a:pt x="23993" y="0"/>
                  </a:moveTo>
                  <a:lnTo>
                    <a:pt x="23993" y="43934"/>
                  </a:lnTo>
                  <a:cubicBezTo>
                    <a:pt x="9630" y="48447"/>
                    <a:pt x="0" y="61562"/>
                    <a:pt x="0" y="76654"/>
                  </a:cubicBezTo>
                  <a:cubicBezTo>
                    <a:pt x="0" y="95569"/>
                    <a:pt x="15389" y="110961"/>
                    <a:pt x="34307" y="110961"/>
                  </a:cubicBezTo>
                  <a:cubicBezTo>
                    <a:pt x="53222" y="110961"/>
                    <a:pt x="68611" y="95571"/>
                    <a:pt x="68611" y="76654"/>
                  </a:cubicBezTo>
                  <a:cubicBezTo>
                    <a:pt x="68611" y="61562"/>
                    <a:pt x="58981" y="48447"/>
                    <a:pt x="44618" y="43934"/>
                  </a:cubicBezTo>
                  <a:lnTo>
                    <a:pt x="44618" y="0"/>
                  </a:lnTo>
                  <a:lnTo>
                    <a:pt x="43890" y="0"/>
                  </a:lnTo>
                  <a:lnTo>
                    <a:pt x="43890" y="44472"/>
                  </a:lnTo>
                  <a:lnTo>
                    <a:pt x="44146" y="44551"/>
                  </a:lnTo>
                  <a:cubicBezTo>
                    <a:pt x="58341" y="48893"/>
                    <a:pt x="67880" y="61795"/>
                    <a:pt x="67880" y="76654"/>
                  </a:cubicBezTo>
                  <a:cubicBezTo>
                    <a:pt x="67880" y="95169"/>
                    <a:pt x="52819" y="110232"/>
                    <a:pt x="34307" y="110232"/>
                  </a:cubicBezTo>
                  <a:cubicBezTo>
                    <a:pt x="15794" y="110232"/>
                    <a:pt x="731" y="95169"/>
                    <a:pt x="731" y="76654"/>
                  </a:cubicBezTo>
                  <a:cubicBezTo>
                    <a:pt x="731" y="61795"/>
                    <a:pt x="10270" y="48893"/>
                    <a:pt x="24465" y="44551"/>
                  </a:cubicBezTo>
                  <a:lnTo>
                    <a:pt x="24721" y="44472"/>
                  </a:lnTo>
                  <a:lnTo>
                    <a:pt x="247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1"/>
            <p:cNvSpPr/>
            <p:nvPr/>
          </p:nvSpPr>
          <p:spPr>
            <a:xfrm>
              <a:off x="3042525" y="1480525"/>
              <a:ext cx="1532850" cy="2682800"/>
            </a:xfrm>
            <a:custGeom>
              <a:avLst/>
              <a:gdLst/>
              <a:ahLst/>
              <a:cxnLst/>
              <a:rect l="l" t="t" r="r" b="b"/>
              <a:pathLst>
                <a:path w="61314" h="107312" extrusionOk="0">
                  <a:moveTo>
                    <a:pt x="23993" y="0"/>
                  </a:moveTo>
                  <a:lnTo>
                    <a:pt x="23993" y="46634"/>
                  </a:lnTo>
                  <a:lnTo>
                    <a:pt x="21675" y="47344"/>
                  </a:lnTo>
                  <a:cubicBezTo>
                    <a:pt x="15801" y="49135"/>
                    <a:pt x="10672" y="52573"/>
                    <a:pt x="6842" y="57292"/>
                  </a:cubicBezTo>
                  <a:cubicBezTo>
                    <a:pt x="2432" y="62705"/>
                    <a:pt x="0" y="69579"/>
                    <a:pt x="0" y="76654"/>
                  </a:cubicBezTo>
                  <a:cubicBezTo>
                    <a:pt x="0" y="93556"/>
                    <a:pt x="13753" y="107312"/>
                    <a:pt x="30658" y="107312"/>
                  </a:cubicBezTo>
                  <a:cubicBezTo>
                    <a:pt x="47560" y="107312"/>
                    <a:pt x="61313" y="93558"/>
                    <a:pt x="61313" y="76654"/>
                  </a:cubicBezTo>
                  <a:cubicBezTo>
                    <a:pt x="61313" y="69579"/>
                    <a:pt x="58881" y="62705"/>
                    <a:pt x="54471" y="57294"/>
                  </a:cubicBezTo>
                  <a:cubicBezTo>
                    <a:pt x="50639" y="52573"/>
                    <a:pt x="45512" y="49133"/>
                    <a:pt x="39645" y="47344"/>
                  </a:cubicBezTo>
                  <a:lnTo>
                    <a:pt x="37320" y="46634"/>
                  </a:lnTo>
                  <a:lnTo>
                    <a:pt x="37320" y="0"/>
                  </a:lnTo>
                  <a:lnTo>
                    <a:pt x="36592" y="0"/>
                  </a:lnTo>
                  <a:lnTo>
                    <a:pt x="36592" y="47174"/>
                  </a:lnTo>
                  <a:lnTo>
                    <a:pt x="39433" y="48042"/>
                  </a:lnTo>
                  <a:cubicBezTo>
                    <a:pt x="45161" y="49787"/>
                    <a:pt x="50164" y="53147"/>
                    <a:pt x="53906" y="57755"/>
                  </a:cubicBezTo>
                  <a:cubicBezTo>
                    <a:pt x="58213" y="63033"/>
                    <a:pt x="60585" y="69747"/>
                    <a:pt x="60585" y="76654"/>
                  </a:cubicBezTo>
                  <a:cubicBezTo>
                    <a:pt x="60585" y="93156"/>
                    <a:pt x="47160" y="106581"/>
                    <a:pt x="30658" y="106581"/>
                  </a:cubicBezTo>
                  <a:cubicBezTo>
                    <a:pt x="14154" y="106581"/>
                    <a:pt x="731" y="93156"/>
                    <a:pt x="731" y="76654"/>
                  </a:cubicBezTo>
                  <a:cubicBezTo>
                    <a:pt x="731" y="69747"/>
                    <a:pt x="3100" y="63038"/>
                    <a:pt x="7407" y="57755"/>
                  </a:cubicBezTo>
                  <a:cubicBezTo>
                    <a:pt x="11147" y="53150"/>
                    <a:pt x="16153" y="49789"/>
                    <a:pt x="21889" y="48042"/>
                  </a:cubicBezTo>
                  <a:lnTo>
                    <a:pt x="24724" y="47174"/>
                  </a:lnTo>
                  <a:lnTo>
                    <a:pt x="247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1"/>
            <p:cNvSpPr/>
            <p:nvPr/>
          </p:nvSpPr>
          <p:spPr>
            <a:xfrm>
              <a:off x="3467325" y="1323675"/>
              <a:ext cx="685775" cy="165975"/>
            </a:xfrm>
            <a:custGeom>
              <a:avLst/>
              <a:gdLst/>
              <a:ahLst/>
              <a:cxnLst/>
              <a:rect l="l" t="t" r="r" b="b"/>
              <a:pathLst>
                <a:path w="27431" h="6639" extrusionOk="0">
                  <a:moveTo>
                    <a:pt x="24015" y="733"/>
                  </a:moveTo>
                  <a:cubicBezTo>
                    <a:pt x="25411" y="780"/>
                    <a:pt x="26516" y="1925"/>
                    <a:pt x="26516" y="3321"/>
                  </a:cubicBezTo>
                  <a:cubicBezTo>
                    <a:pt x="26516" y="4717"/>
                    <a:pt x="25411" y="5860"/>
                    <a:pt x="24015" y="5909"/>
                  </a:cubicBezTo>
                  <a:lnTo>
                    <a:pt x="3319" y="5909"/>
                  </a:lnTo>
                  <a:cubicBezTo>
                    <a:pt x="1890" y="5904"/>
                    <a:pt x="734" y="4745"/>
                    <a:pt x="732" y="3316"/>
                  </a:cubicBezTo>
                  <a:cubicBezTo>
                    <a:pt x="736" y="1890"/>
                    <a:pt x="1893" y="733"/>
                    <a:pt x="3319" y="733"/>
                  </a:cubicBezTo>
                  <a:close/>
                  <a:moveTo>
                    <a:pt x="24116" y="1"/>
                  </a:moveTo>
                  <a:cubicBezTo>
                    <a:pt x="24082" y="1"/>
                    <a:pt x="24048" y="1"/>
                    <a:pt x="24015" y="3"/>
                  </a:cubicBezTo>
                  <a:lnTo>
                    <a:pt x="3322" y="3"/>
                  </a:lnTo>
                  <a:cubicBezTo>
                    <a:pt x="1490" y="5"/>
                    <a:pt x="5" y="1485"/>
                    <a:pt x="1" y="3316"/>
                  </a:cubicBezTo>
                  <a:cubicBezTo>
                    <a:pt x="1" y="5148"/>
                    <a:pt x="1490" y="6637"/>
                    <a:pt x="3322" y="6637"/>
                  </a:cubicBezTo>
                  <a:lnTo>
                    <a:pt x="24015" y="6637"/>
                  </a:lnTo>
                  <a:cubicBezTo>
                    <a:pt x="24048" y="6638"/>
                    <a:pt x="24082" y="6639"/>
                    <a:pt x="24116" y="6639"/>
                  </a:cubicBezTo>
                  <a:cubicBezTo>
                    <a:pt x="25941" y="6639"/>
                    <a:pt x="27431" y="5158"/>
                    <a:pt x="27431" y="3321"/>
                  </a:cubicBezTo>
                  <a:cubicBezTo>
                    <a:pt x="27431" y="1481"/>
                    <a:pt x="25941" y="1"/>
                    <a:pt x="24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1"/>
            <p:cNvSpPr/>
            <p:nvPr/>
          </p:nvSpPr>
          <p:spPr>
            <a:xfrm>
              <a:off x="3220425" y="2909450"/>
              <a:ext cx="1177025" cy="18275"/>
            </a:xfrm>
            <a:custGeom>
              <a:avLst/>
              <a:gdLst/>
              <a:ahLst/>
              <a:cxnLst/>
              <a:rect l="l" t="t" r="r" b="b"/>
              <a:pathLst>
                <a:path w="47081" h="731" extrusionOk="0">
                  <a:moveTo>
                    <a:pt x="0" y="0"/>
                  </a:moveTo>
                  <a:lnTo>
                    <a:pt x="7" y="731"/>
                  </a:lnTo>
                  <a:lnTo>
                    <a:pt x="47081" y="731"/>
                  </a:lnTo>
                  <a:lnTo>
                    <a:pt x="470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1"/>
            <p:cNvSpPr/>
            <p:nvPr/>
          </p:nvSpPr>
          <p:spPr>
            <a:xfrm>
              <a:off x="3852350" y="2367925"/>
              <a:ext cx="114075" cy="18225"/>
            </a:xfrm>
            <a:custGeom>
              <a:avLst/>
              <a:gdLst/>
              <a:ahLst/>
              <a:cxnLst/>
              <a:rect l="l" t="t" r="r" b="b"/>
              <a:pathLst>
                <a:path w="4563" h="729" extrusionOk="0">
                  <a:moveTo>
                    <a:pt x="1" y="0"/>
                  </a:moveTo>
                  <a:lnTo>
                    <a:pt x="1" y="728"/>
                  </a:lnTo>
                  <a:lnTo>
                    <a:pt x="4562" y="728"/>
                  </a:lnTo>
                  <a:lnTo>
                    <a:pt x="4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1"/>
            <p:cNvSpPr/>
            <p:nvPr/>
          </p:nvSpPr>
          <p:spPr>
            <a:xfrm>
              <a:off x="3852350" y="2226300"/>
              <a:ext cx="114075" cy="18250"/>
            </a:xfrm>
            <a:custGeom>
              <a:avLst/>
              <a:gdLst/>
              <a:ahLst/>
              <a:cxnLst/>
              <a:rect l="l" t="t" r="r" b="b"/>
              <a:pathLst>
                <a:path w="4563" h="730" extrusionOk="0">
                  <a:moveTo>
                    <a:pt x="1" y="1"/>
                  </a:moveTo>
                  <a:lnTo>
                    <a:pt x="1" y="729"/>
                  </a:lnTo>
                  <a:lnTo>
                    <a:pt x="4562" y="729"/>
                  </a:lnTo>
                  <a:lnTo>
                    <a:pt x="45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1"/>
            <p:cNvSpPr/>
            <p:nvPr/>
          </p:nvSpPr>
          <p:spPr>
            <a:xfrm>
              <a:off x="3852350" y="2084825"/>
              <a:ext cx="114075" cy="18275"/>
            </a:xfrm>
            <a:custGeom>
              <a:avLst/>
              <a:gdLst/>
              <a:ahLst/>
              <a:cxnLst/>
              <a:rect l="l" t="t" r="r" b="b"/>
              <a:pathLst>
                <a:path w="4563" h="731" extrusionOk="0">
                  <a:moveTo>
                    <a:pt x="1" y="0"/>
                  </a:moveTo>
                  <a:lnTo>
                    <a:pt x="1" y="731"/>
                  </a:lnTo>
                  <a:lnTo>
                    <a:pt x="4562" y="731"/>
                  </a:lnTo>
                  <a:lnTo>
                    <a:pt x="4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1"/>
            <p:cNvSpPr/>
            <p:nvPr/>
          </p:nvSpPr>
          <p:spPr>
            <a:xfrm>
              <a:off x="3852350" y="1943275"/>
              <a:ext cx="114075" cy="18225"/>
            </a:xfrm>
            <a:custGeom>
              <a:avLst/>
              <a:gdLst/>
              <a:ahLst/>
              <a:cxnLst/>
              <a:rect l="l" t="t" r="r" b="b"/>
              <a:pathLst>
                <a:path w="4563" h="729" extrusionOk="0">
                  <a:moveTo>
                    <a:pt x="1" y="0"/>
                  </a:moveTo>
                  <a:lnTo>
                    <a:pt x="1" y="729"/>
                  </a:lnTo>
                  <a:lnTo>
                    <a:pt x="4562" y="729"/>
                  </a:lnTo>
                  <a:lnTo>
                    <a:pt x="4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1"/>
            <p:cNvSpPr/>
            <p:nvPr/>
          </p:nvSpPr>
          <p:spPr>
            <a:xfrm>
              <a:off x="3852350" y="1801650"/>
              <a:ext cx="114075" cy="18300"/>
            </a:xfrm>
            <a:custGeom>
              <a:avLst/>
              <a:gdLst/>
              <a:ahLst/>
              <a:cxnLst/>
              <a:rect l="l" t="t" r="r" b="b"/>
              <a:pathLst>
                <a:path w="4563" h="732" extrusionOk="0">
                  <a:moveTo>
                    <a:pt x="1" y="1"/>
                  </a:moveTo>
                  <a:lnTo>
                    <a:pt x="1" y="732"/>
                  </a:lnTo>
                  <a:lnTo>
                    <a:pt x="4562" y="732"/>
                  </a:lnTo>
                  <a:lnTo>
                    <a:pt x="45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1"/>
            <p:cNvSpPr/>
            <p:nvPr/>
          </p:nvSpPr>
          <p:spPr>
            <a:xfrm>
              <a:off x="3852350" y="1660050"/>
              <a:ext cx="114075" cy="18300"/>
            </a:xfrm>
            <a:custGeom>
              <a:avLst/>
              <a:gdLst/>
              <a:ahLst/>
              <a:cxnLst/>
              <a:rect l="l" t="t" r="r" b="b"/>
              <a:pathLst>
                <a:path w="4563" h="732" extrusionOk="0">
                  <a:moveTo>
                    <a:pt x="1" y="1"/>
                  </a:moveTo>
                  <a:lnTo>
                    <a:pt x="1" y="731"/>
                  </a:lnTo>
                  <a:lnTo>
                    <a:pt x="4562" y="731"/>
                  </a:lnTo>
                  <a:lnTo>
                    <a:pt x="45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1"/>
            <p:cNvSpPr/>
            <p:nvPr/>
          </p:nvSpPr>
          <p:spPr>
            <a:xfrm>
              <a:off x="4011600" y="2768600"/>
              <a:ext cx="420775" cy="878450"/>
            </a:xfrm>
            <a:custGeom>
              <a:avLst/>
              <a:gdLst/>
              <a:ahLst/>
              <a:cxnLst/>
              <a:rect l="l" t="t" r="r" b="b"/>
              <a:pathLst>
                <a:path w="16831" h="35138" extrusionOk="0">
                  <a:moveTo>
                    <a:pt x="282" y="0"/>
                  </a:moveTo>
                  <a:lnTo>
                    <a:pt x="0" y="673"/>
                  </a:lnTo>
                  <a:cubicBezTo>
                    <a:pt x="2639" y="1778"/>
                    <a:pt x="5083" y="3326"/>
                    <a:pt x="7261" y="5278"/>
                  </a:cubicBezTo>
                  <a:lnTo>
                    <a:pt x="7747" y="4734"/>
                  </a:lnTo>
                  <a:cubicBezTo>
                    <a:pt x="5506" y="2730"/>
                    <a:pt x="2998" y="1136"/>
                    <a:pt x="282" y="0"/>
                  </a:cubicBezTo>
                  <a:close/>
                  <a:moveTo>
                    <a:pt x="9844" y="6819"/>
                  </a:moveTo>
                  <a:lnTo>
                    <a:pt x="9304" y="7307"/>
                  </a:lnTo>
                  <a:cubicBezTo>
                    <a:pt x="9786" y="7840"/>
                    <a:pt x="10251" y="8399"/>
                    <a:pt x="10689" y="8962"/>
                  </a:cubicBezTo>
                  <a:lnTo>
                    <a:pt x="11268" y="8517"/>
                  </a:lnTo>
                  <a:cubicBezTo>
                    <a:pt x="10819" y="7936"/>
                    <a:pt x="10340" y="7363"/>
                    <a:pt x="9844" y="6819"/>
                  </a:cubicBezTo>
                  <a:close/>
                  <a:moveTo>
                    <a:pt x="15450" y="16309"/>
                  </a:moveTo>
                  <a:lnTo>
                    <a:pt x="14759" y="16541"/>
                  </a:lnTo>
                  <a:cubicBezTo>
                    <a:pt x="14829" y="16746"/>
                    <a:pt x="14894" y="16956"/>
                    <a:pt x="14961" y="17165"/>
                  </a:cubicBezTo>
                  <a:cubicBezTo>
                    <a:pt x="15178" y="17868"/>
                    <a:pt x="15366" y="18589"/>
                    <a:pt x="15520" y="19313"/>
                  </a:cubicBezTo>
                  <a:lnTo>
                    <a:pt x="16237" y="19162"/>
                  </a:lnTo>
                  <a:cubicBezTo>
                    <a:pt x="16076" y="18412"/>
                    <a:pt x="15881" y="17672"/>
                    <a:pt x="15657" y="16951"/>
                  </a:cubicBezTo>
                  <a:cubicBezTo>
                    <a:pt x="15592" y="16735"/>
                    <a:pt x="15522" y="16521"/>
                    <a:pt x="15450" y="16309"/>
                  </a:cubicBezTo>
                  <a:close/>
                  <a:moveTo>
                    <a:pt x="16609" y="21349"/>
                  </a:moveTo>
                  <a:lnTo>
                    <a:pt x="15883" y="21442"/>
                  </a:lnTo>
                  <a:cubicBezTo>
                    <a:pt x="16027" y="22557"/>
                    <a:pt x="16099" y="23681"/>
                    <a:pt x="16099" y="24807"/>
                  </a:cubicBezTo>
                  <a:cubicBezTo>
                    <a:pt x="16097" y="26564"/>
                    <a:pt x="15925" y="28317"/>
                    <a:pt x="15587" y="30041"/>
                  </a:cubicBezTo>
                  <a:lnTo>
                    <a:pt x="16302" y="30183"/>
                  </a:lnTo>
                  <a:cubicBezTo>
                    <a:pt x="16651" y="28412"/>
                    <a:pt x="16828" y="26613"/>
                    <a:pt x="16830" y="24807"/>
                  </a:cubicBezTo>
                  <a:cubicBezTo>
                    <a:pt x="16828" y="23651"/>
                    <a:pt x="16753" y="22497"/>
                    <a:pt x="16609" y="21349"/>
                  </a:cubicBezTo>
                  <a:close/>
                  <a:moveTo>
                    <a:pt x="14878" y="32831"/>
                  </a:moveTo>
                  <a:cubicBezTo>
                    <a:pt x="14666" y="33518"/>
                    <a:pt x="14422" y="34200"/>
                    <a:pt x="14154" y="34868"/>
                  </a:cubicBezTo>
                  <a:lnTo>
                    <a:pt x="14831" y="35138"/>
                  </a:lnTo>
                  <a:cubicBezTo>
                    <a:pt x="15103" y="34456"/>
                    <a:pt x="15357" y="33753"/>
                    <a:pt x="15576" y="33048"/>
                  </a:cubicBezTo>
                  <a:lnTo>
                    <a:pt x="14878" y="3283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31"/>
          <p:cNvGrpSpPr/>
          <p:nvPr/>
        </p:nvGrpSpPr>
        <p:grpSpPr>
          <a:xfrm>
            <a:off x="2956656" y="2565494"/>
            <a:ext cx="330579" cy="1036179"/>
            <a:chOff x="4795075" y="2327550"/>
            <a:chExt cx="385875" cy="1209500"/>
          </a:xfrm>
        </p:grpSpPr>
        <p:sp>
          <p:nvSpPr>
            <p:cNvPr id="210" name="Google Shape;210;p31"/>
            <p:cNvSpPr/>
            <p:nvPr/>
          </p:nvSpPr>
          <p:spPr>
            <a:xfrm>
              <a:off x="4805850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2006" y="0"/>
                  </a:moveTo>
                  <a:cubicBezTo>
                    <a:pt x="885" y="45"/>
                    <a:pt x="0" y="969"/>
                    <a:pt x="3" y="2090"/>
                  </a:cubicBezTo>
                  <a:cubicBezTo>
                    <a:pt x="5" y="3212"/>
                    <a:pt x="894" y="4131"/>
                    <a:pt x="2016" y="4171"/>
                  </a:cubicBezTo>
                  <a:lnTo>
                    <a:pt x="4962" y="4175"/>
                  </a:lnTo>
                  <a:lnTo>
                    <a:pt x="9597" y="4175"/>
                  </a:lnTo>
                  <a:lnTo>
                    <a:pt x="12546" y="4185"/>
                  </a:lnTo>
                  <a:lnTo>
                    <a:pt x="12553" y="4185"/>
                  </a:lnTo>
                  <a:cubicBezTo>
                    <a:pt x="13675" y="4143"/>
                    <a:pt x="14561" y="3221"/>
                    <a:pt x="14561" y="2099"/>
                  </a:cubicBezTo>
                  <a:cubicBezTo>
                    <a:pt x="14561" y="978"/>
                    <a:pt x="13675" y="56"/>
                    <a:pt x="12553" y="17"/>
                  </a:cubicBezTo>
                  <a:lnTo>
                    <a:pt x="20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1"/>
            <p:cNvSpPr/>
            <p:nvPr/>
          </p:nvSpPr>
          <p:spPr>
            <a:xfrm>
              <a:off x="4929350" y="2441050"/>
              <a:ext cx="116500" cy="379800"/>
            </a:xfrm>
            <a:custGeom>
              <a:avLst/>
              <a:gdLst/>
              <a:ahLst/>
              <a:cxnLst/>
              <a:rect l="l" t="t" r="r" b="b"/>
              <a:pathLst>
                <a:path w="4660" h="15192" extrusionOk="0">
                  <a:moveTo>
                    <a:pt x="22" y="0"/>
                  </a:moveTo>
                  <a:lnTo>
                    <a:pt x="1" y="15183"/>
                  </a:lnTo>
                  <a:lnTo>
                    <a:pt x="4637" y="15192"/>
                  </a:lnTo>
                  <a:lnTo>
                    <a:pt x="4637" y="13484"/>
                  </a:lnTo>
                  <a:lnTo>
                    <a:pt x="4644" y="9258"/>
                  </a:lnTo>
                  <a:lnTo>
                    <a:pt x="4651" y="5022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4928425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38" y="1"/>
                  </a:moveTo>
                  <a:lnTo>
                    <a:pt x="1" y="22832"/>
                  </a:lnTo>
                  <a:cubicBezTo>
                    <a:pt x="1" y="24110"/>
                    <a:pt x="1039" y="25155"/>
                    <a:pt x="2316" y="25155"/>
                  </a:cubicBezTo>
                  <a:cubicBezTo>
                    <a:pt x="3596" y="25155"/>
                    <a:pt x="4636" y="24119"/>
                    <a:pt x="4639" y="22839"/>
                  </a:cubicBezTo>
                  <a:lnTo>
                    <a:pt x="4657" y="6766"/>
                  </a:lnTo>
                  <a:lnTo>
                    <a:pt x="4667" y="2535"/>
                  </a:lnTo>
                  <a:lnTo>
                    <a:pt x="4674" y="1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5045600" y="2441050"/>
              <a:ext cx="78500" cy="125750"/>
            </a:xfrm>
            <a:custGeom>
              <a:avLst/>
              <a:gdLst/>
              <a:ahLst/>
              <a:cxnLst/>
              <a:rect l="l" t="t" r="r" b="b"/>
              <a:pathLst>
                <a:path w="3140" h="5030" extrusionOk="0">
                  <a:moveTo>
                    <a:pt x="10" y="0"/>
                  </a:moveTo>
                  <a:lnTo>
                    <a:pt x="1" y="5022"/>
                  </a:lnTo>
                  <a:lnTo>
                    <a:pt x="3133" y="5029"/>
                  </a:lnTo>
                  <a:lnTo>
                    <a:pt x="3140" y="10"/>
                  </a:lnTo>
                  <a:lnTo>
                    <a:pt x="2956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5045250" y="2672475"/>
              <a:ext cx="78450" cy="105800"/>
            </a:xfrm>
            <a:custGeom>
              <a:avLst/>
              <a:gdLst/>
              <a:ahLst/>
              <a:cxnLst/>
              <a:rect l="l" t="t" r="r" b="b"/>
              <a:pathLst>
                <a:path w="3138" h="4232" extrusionOk="0">
                  <a:moveTo>
                    <a:pt x="8" y="1"/>
                  </a:moveTo>
                  <a:lnTo>
                    <a:pt x="1" y="4227"/>
                  </a:lnTo>
                  <a:lnTo>
                    <a:pt x="3133" y="4231"/>
                  </a:lnTo>
                  <a:lnTo>
                    <a:pt x="3138" y="1846"/>
                  </a:lnTo>
                  <a:lnTo>
                    <a:pt x="3138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1"/>
            <p:cNvSpPr/>
            <p:nvPr/>
          </p:nvSpPr>
          <p:spPr>
            <a:xfrm>
              <a:off x="5045475" y="2566650"/>
              <a:ext cx="78450" cy="105975"/>
            </a:xfrm>
            <a:custGeom>
              <a:avLst/>
              <a:gdLst/>
              <a:ahLst/>
              <a:cxnLst/>
              <a:rect l="l" t="t" r="r" b="b"/>
              <a:pathLst>
                <a:path w="3138" h="4239" extrusionOk="0">
                  <a:moveTo>
                    <a:pt x="8" y="1"/>
                  </a:moveTo>
                  <a:lnTo>
                    <a:pt x="1" y="4234"/>
                  </a:lnTo>
                  <a:lnTo>
                    <a:pt x="3131" y="4238"/>
                  </a:lnTo>
                  <a:lnTo>
                    <a:pt x="3138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5045075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8" y="1"/>
                  </a:moveTo>
                  <a:lnTo>
                    <a:pt x="8" y="1709"/>
                  </a:lnTo>
                  <a:lnTo>
                    <a:pt x="1" y="4234"/>
                  </a:lnTo>
                  <a:lnTo>
                    <a:pt x="3140" y="4239"/>
                  </a:lnTo>
                  <a:lnTo>
                    <a:pt x="3140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5044900" y="2884075"/>
              <a:ext cx="78675" cy="105975"/>
            </a:xfrm>
            <a:custGeom>
              <a:avLst/>
              <a:gdLst/>
              <a:ahLst/>
              <a:cxnLst/>
              <a:rect l="l" t="t" r="r" b="b"/>
              <a:pathLst>
                <a:path w="3147" h="4239" extrusionOk="0">
                  <a:moveTo>
                    <a:pt x="8" y="1"/>
                  </a:moveTo>
                  <a:lnTo>
                    <a:pt x="1" y="4234"/>
                  </a:lnTo>
                  <a:lnTo>
                    <a:pt x="3140" y="4238"/>
                  </a:lnTo>
                  <a:lnTo>
                    <a:pt x="3147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1"/>
            <p:cNvSpPr/>
            <p:nvPr/>
          </p:nvSpPr>
          <p:spPr>
            <a:xfrm>
              <a:off x="48501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61" y="1"/>
                  </a:moveTo>
                  <a:lnTo>
                    <a:pt x="47" y="11085"/>
                  </a:lnTo>
                  <a:lnTo>
                    <a:pt x="17" y="29981"/>
                  </a:lnTo>
                  <a:lnTo>
                    <a:pt x="3" y="38019"/>
                  </a:lnTo>
                  <a:cubicBezTo>
                    <a:pt x="0" y="41031"/>
                    <a:pt x="2437" y="43472"/>
                    <a:pt x="5448" y="43479"/>
                  </a:cubicBezTo>
                  <a:cubicBezTo>
                    <a:pt x="8457" y="43479"/>
                    <a:pt x="10901" y="41042"/>
                    <a:pt x="10901" y="38033"/>
                  </a:cubicBezTo>
                  <a:lnTo>
                    <a:pt x="10915" y="29998"/>
                  </a:lnTo>
                  <a:lnTo>
                    <a:pt x="10929" y="21962"/>
                  </a:lnTo>
                  <a:lnTo>
                    <a:pt x="7789" y="21953"/>
                  </a:lnTo>
                  <a:lnTo>
                    <a:pt x="7771" y="38026"/>
                  </a:lnTo>
                  <a:cubicBezTo>
                    <a:pt x="7768" y="39306"/>
                    <a:pt x="6728" y="40342"/>
                    <a:pt x="5448" y="40342"/>
                  </a:cubicBezTo>
                  <a:cubicBezTo>
                    <a:pt x="4171" y="40342"/>
                    <a:pt x="3133" y="39297"/>
                    <a:pt x="3133" y="38019"/>
                  </a:cubicBezTo>
                  <a:lnTo>
                    <a:pt x="3170" y="15188"/>
                  </a:lnTo>
                  <a:lnTo>
                    <a:pt x="3191" y="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1"/>
            <p:cNvSpPr/>
            <p:nvPr/>
          </p:nvSpPr>
          <p:spPr>
            <a:xfrm>
              <a:off x="4841050" y="2431725"/>
              <a:ext cx="292200" cy="1105325"/>
            </a:xfrm>
            <a:custGeom>
              <a:avLst/>
              <a:gdLst/>
              <a:ahLst/>
              <a:cxnLst/>
              <a:rect l="l" t="t" r="r" b="b"/>
              <a:pathLst>
                <a:path w="11688" h="44213" extrusionOk="0">
                  <a:moveTo>
                    <a:pt x="61" y="1"/>
                  </a:moveTo>
                  <a:lnTo>
                    <a:pt x="0" y="38387"/>
                  </a:lnTo>
                  <a:cubicBezTo>
                    <a:pt x="0" y="41594"/>
                    <a:pt x="2607" y="44205"/>
                    <a:pt x="5811" y="44212"/>
                  </a:cubicBezTo>
                  <a:cubicBezTo>
                    <a:pt x="9018" y="44212"/>
                    <a:pt x="11629" y="41606"/>
                    <a:pt x="11629" y="38399"/>
                  </a:cubicBezTo>
                  <a:lnTo>
                    <a:pt x="11687" y="13"/>
                  </a:lnTo>
                  <a:lnTo>
                    <a:pt x="11147" y="13"/>
                  </a:lnTo>
                  <a:lnTo>
                    <a:pt x="11147" y="380"/>
                  </a:lnTo>
                  <a:lnTo>
                    <a:pt x="10956" y="380"/>
                  </a:lnTo>
                  <a:lnTo>
                    <a:pt x="10898" y="38401"/>
                  </a:lnTo>
                  <a:cubicBezTo>
                    <a:pt x="10898" y="41200"/>
                    <a:pt x="8618" y="43481"/>
                    <a:pt x="5820" y="43481"/>
                  </a:cubicBezTo>
                  <a:cubicBezTo>
                    <a:pt x="5817" y="43481"/>
                    <a:pt x="5814" y="43481"/>
                    <a:pt x="5811" y="43481"/>
                  </a:cubicBezTo>
                  <a:cubicBezTo>
                    <a:pt x="3009" y="43474"/>
                    <a:pt x="729" y="41191"/>
                    <a:pt x="729" y="38387"/>
                  </a:cubicBezTo>
                  <a:lnTo>
                    <a:pt x="787" y="369"/>
                  </a:lnTo>
                  <a:lnTo>
                    <a:pt x="608" y="369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9193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790" y="1"/>
                  </a:moveTo>
                  <a:lnTo>
                    <a:pt x="59" y="5"/>
                  </a:lnTo>
                  <a:lnTo>
                    <a:pt x="1" y="38019"/>
                  </a:lnTo>
                  <a:cubicBezTo>
                    <a:pt x="1" y="39499"/>
                    <a:pt x="1201" y="40705"/>
                    <a:pt x="2677" y="40705"/>
                  </a:cubicBezTo>
                  <a:lnTo>
                    <a:pt x="2691" y="40705"/>
                  </a:lnTo>
                  <a:cubicBezTo>
                    <a:pt x="4169" y="40702"/>
                    <a:pt x="5365" y="39504"/>
                    <a:pt x="5365" y="38029"/>
                  </a:cubicBezTo>
                  <a:lnTo>
                    <a:pt x="5423" y="5"/>
                  </a:lnTo>
                  <a:lnTo>
                    <a:pt x="4692" y="5"/>
                  </a:lnTo>
                  <a:lnTo>
                    <a:pt x="4634" y="38029"/>
                  </a:lnTo>
                  <a:cubicBezTo>
                    <a:pt x="4634" y="39101"/>
                    <a:pt x="3764" y="39972"/>
                    <a:pt x="2691" y="39974"/>
                  </a:cubicBezTo>
                  <a:lnTo>
                    <a:pt x="2679" y="39974"/>
                  </a:lnTo>
                  <a:cubicBezTo>
                    <a:pt x="1602" y="39972"/>
                    <a:pt x="729" y="39097"/>
                    <a:pt x="731" y="38019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1"/>
            <p:cNvSpPr/>
            <p:nvPr/>
          </p:nvSpPr>
          <p:spPr>
            <a:xfrm>
              <a:off x="4795075" y="2327550"/>
              <a:ext cx="385875" cy="122825"/>
            </a:xfrm>
            <a:custGeom>
              <a:avLst/>
              <a:gdLst/>
              <a:ahLst/>
              <a:cxnLst/>
              <a:rect l="l" t="t" r="r" b="b"/>
              <a:pathLst>
                <a:path w="15435" h="4913" extrusionOk="0">
                  <a:moveTo>
                    <a:pt x="2447" y="731"/>
                  </a:moveTo>
                  <a:cubicBezTo>
                    <a:pt x="2448" y="731"/>
                    <a:pt x="2450" y="731"/>
                    <a:pt x="2451" y="731"/>
                  </a:cubicBezTo>
                  <a:lnTo>
                    <a:pt x="12986" y="745"/>
                  </a:lnTo>
                  <a:cubicBezTo>
                    <a:pt x="13933" y="745"/>
                    <a:pt x="14704" y="1515"/>
                    <a:pt x="14706" y="2464"/>
                  </a:cubicBezTo>
                  <a:cubicBezTo>
                    <a:pt x="14704" y="2921"/>
                    <a:pt x="14520" y="3358"/>
                    <a:pt x="14196" y="3682"/>
                  </a:cubicBezTo>
                  <a:cubicBezTo>
                    <a:pt x="13873" y="4003"/>
                    <a:pt x="13438" y="4182"/>
                    <a:pt x="12986" y="4182"/>
                  </a:cubicBezTo>
                  <a:lnTo>
                    <a:pt x="12986" y="4550"/>
                  </a:lnTo>
                  <a:lnTo>
                    <a:pt x="12979" y="4182"/>
                  </a:lnTo>
                  <a:lnTo>
                    <a:pt x="2447" y="4168"/>
                  </a:lnTo>
                  <a:cubicBezTo>
                    <a:pt x="1497" y="4166"/>
                    <a:pt x="729" y="3395"/>
                    <a:pt x="729" y="2446"/>
                  </a:cubicBezTo>
                  <a:cubicBezTo>
                    <a:pt x="732" y="1498"/>
                    <a:pt x="1500" y="731"/>
                    <a:pt x="2447" y="731"/>
                  </a:cubicBezTo>
                  <a:close/>
                  <a:moveTo>
                    <a:pt x="2437" y="0"/>
                  </a:moveTo>
                  <a:cubicBezTo>
                    <a:pt x="1092" y="0"/>
                    <a:pt x="1" y="1094"/>
                    <a:pt x="1" y="2446"/>
                  </a:cubicBezTo>
                  <a:cubicBezTo>
                    <a:pt x="1" y="3798"/>
                    <a:pt x="1097" y="4899"/>
                    <a:pt x="2444" y="4899"/>
                  </a:cubicBezTo>
                  <a:lnTo>
                    <a:pt x="12986" y="4913"/>
                  </a:lnTo>
                  <a:cubicBezTo>
                    <a:pt x="14338" y="4913"/>
                    <a:pt x="15434" y="3817"/>
                    <a:pt x="15434" y="2464"/>
                  </a:cubicBezTo>
                  <a:cubicBezTo>
                    <a:pt x="15434" y="1110"/>
                    <a:pt x="14338" y="14"/>
                    <a:pt x="12986" y="14"/>
                  </a:cubicBezTo>
                  <a:lnTo>
                    <a:pt x="24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501220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1" y="1"/>
                  </a:moveTo>
                  <a:lnTo>
                    <a:pt x="1" y="732"/>
                  </a:lnTo>
                  <a:lnTo>
                    <a:pt x="4467" y="739"/>
                  </a:lnTo>
                  <a:lnTo>
                    <a:pt x="4469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1"/>
            <p:cNvSpPr/>
            <p:nvPr/>
          </p:nvSpPr>
          <p:spPr>
            <a:xfrm>
              <a:off x="5012100" y="2663275"/>
              <a:ext cx="111600" cy="18550"/>
            </a:xfrm>
            <a:custGeom>
              <a:avLst/>
              <a:gdLst/>
              <a:ahLst/>
              <a:cxnLst/>
              <a:rect l="l" t="t" r="r" b="b"/>
              <a:pathLst>
                <a:path w="4464" h="742" extrusionOk="0">
                  <a:moveTo>
                    <a:pt x="0" y="1"/>
                  </a:moveTo>
                  <a:lnTo>
                    <a:pt x="0" y="732"/>
                  </a:lnTo>
                  <a:lnTo>
                    <a:pt x="4464" y="741"/>
                  </a:lnTo>
                  <a:lnTo>
                    <a:pt x="4464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1"/>
            <p:cNvSpPr/>
            <p:nvPr/>
          </p:nvSpPr>
          <p:spPr>
            <a:xfrm>
              <a:off x="5012100" y="2768950"/>
              <a:ext cx="111600" cy="18450"/>
            </a:xfrm>
            <a:custGeom>
              <a:avLst/>
              <a:gdLst/>
              <a:ahLst/>
              <a:cxnLst/>
              <a:rect l="l" t="t" r="r" b="b"/>
              <a:pathLst>
                <a:path w="4464" h="738" extrusionOk="0">
                  <a:moveTo>
                    <a:pt x="0" y="0"/>
                  </a:moveTo>
                  <a:lnTo>
                    <a:pt x="0" y="731"/>
                  </a:lnTo>
                  <a:lnTo>
                    <a:pt x="4464" y="738"/>
                  </a:lnTo>
                  <a:lnTo>
                    <a:pt x="445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1"/>
            <p:cNvSpPr/>
            <p:nvPr/>
          </p:nvSpPr>
          <p:spPr>
            <a:xfrm>
              <a:off x="501185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1" y="0"/>
                  </a:moveTo>
                  <a:lnTo>
                    <a:pt x="1" y="731"/>
                  </a:lnTo>
                  <a:lnTo>
                    <a:pt x="4467" y="740"/>
                  </a:lnTo>
                  <a:lnTo>
                    <a:pt x="446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50116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1" y="1"/>
                  </a:moveTo>
                  <a:lnTo>
                    <a:pt x="1" y="731"/>
                  </a:lnTo>
                  <a:lnTo>
                    <a:pt x="4467" y="736"/>
                  </a:lnTo>
                  <a:lnTo>
                    <a:pt x="4469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4929875" y="2812000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3" y="0"/>
                  </a:moveTo>
                  <a:lnTo>
                    <a:pt x="1" y="731"/>
                  </a:lnTo>
                  <a:lnTo>
                    <a:pt x="4636" y="738"/>
                  </a:lnTo>
                  <a:lnTo>
                    <a:pt x="4636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31"/>
          <p:cNvGrpSpPr/>
          <p:nvPr/>
        </p:nvGrpSpPr>
        <p:grpSpPr>
          <a:xfrm>
            <a:off x="2804399" y="3872390"/>
            <a:ext cx="485578" cy="495644"/>
            <a:chOff x="4617350" y="3853050"/>
            <a:chExt cx="566800" cy="578550"/>
          </a:xfrm>
        </p:grpSpPr>
        <p:sp>
          <p:nvSpPr>
            <p:cNvPr id="229" name="Google Shape;229;p31"/>
            <p:cNvSpPr/>
            <p:nvPr/>
          </p:nvSpPr>
          <p:spPr>
            <a:xfrm>
              <a:off x="4626475" y="3863500"/>
              <a:ext cx="275500" cy="318150"/>
            </a:xfrm>
            <a:custGeom>
              <a:avLst/>
              <a:gdLst/>
              <a:ahLst/>
              <a:cxnLst/>
              <a:rect l="l" t="t" r="r" b="b"/>
              <a:pathLst>
                <a:path w="11020" h="12726" extrusionOk="0">
                  <a:moveTo>
                    <a:pt x="5511" y="1"/>
                  </a:moveTo>
                  <a:lnTo>
                    <a:pt x="1" y="3185"/>
                  </a:lnTo>
                  <a:lnTo>
                    <a:pt x="1" y="9545"/>
                  </a:lnTo>
                  <a:lnTo>
                    <a:pt x="5511" y="12726"/>
                  </a:lnTo>
                  <a:lnTo>
                    <a:pt x="11020" y="9545"/>
                  </a:lnTo>
                  <a:lnTo>
                    <a:pt x="11020" y="3185"/>
                  </a:lnTo>
                  <a:lnTo>
                    <a:pt x="55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1"/>
            <p:cNvSpPr/>
            <p:nvPr/>
          </p:nvSpPr>
          <p:spPr>
            <a:xfrm>
              <a:off x="4617350" y="3853050"/>
              <a:ext cx="293700" cy="339150"/>
            </a:xfrm>
            <a:custGeom>
              <a:avLst/>
              <a:gdLst/>
              <a:ahLst/>
              <a:cxnLst/>
              <a:rect l="l" t="t" r="r" b="b"/>
              <a:pathLst>
                <a:path w="11748" h="13566" extrusionOk="0">
                  <a:moveTo>
                    <a:pt x="5874" y="840"/>
                  </a:moveTo>
                  <a:lnTo>
                    <a:pt x="11019" y="3812"/>
                  </a:lnTo>
                  <a:lnTo>
                    <a:pt x="11019" y="9751"/>
                  </a:lnTo>
                  <a:lnTo>
                    <a:pt x="5876" y="12720"/>
                  </a:lnTo>
                  <a:lnTo>
                    <a:pt x="729" y="9751"/>
                  </a:lnTo>
                  <a:lnTo>
                    <a:pt x="729" y="3812"/>
                  </a:lnTo>
                  <a:lnTo>
                    <a:pt x="5874" y="840"/>
                  </a:lnTo>
                  <a:close/>
                  <a:moveTo>
                    <a:pt x="5876" y="0"/>
                  </a:moveTo>
                  <a:lnTo>
                    <a:pt x="0" y="3388"/>
                  </a:lnTo>
                  <a:lnTo>
                    <a:pt x="0" y="10172"/>
                  </a:lnTo>
                  <a:lnTo>
                    <a:pt x="5876" y="13565"/>
                  </a:lnTo>
                  <a:lnTo>
                    <a:pt x="11748" y="10172"/>
                  </a:lnTo>
                  <a:lnTo>
                    <a:pt x="11748" y="3388"/>
                  </a:lnTo>
                  <a:lnTo>
                    <a:pt x="58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4899575" y="3863500"/>
              <a:ext cx="275500" cy="318150"/>
            </a:xfrm>
            <a:custGeom>
              <a:avLst/>
              <a:gdLst/>
              <a:ahLst/>
              <a:cxnLst/>
              <a:rect l="l" t="t" r="r" b="b"/>
              <a:pathLst>
                <a:path w="11020" h="12726" extrusionOk="0">
                  <a:moveTo>
                    <a:pt x="5509" y="1"/>
                  </a:moveTo>
                  <a:lnTo>
                    <a:pt x="0" y="3185"/>
                  </a:lnTo>
                  <a:lnTo>
                    <a:pt x="0" y="9545"/>
                  </a:lnTo>
                  <a:lnTo>
                    <a:pt x="5509" y="12726"/>
                  </a:lnTo>
                  <a:lnTo>
                    <a:pt x="11019" y="9545"/>
                  </a:lnTo>
                  <a:lnTo>
                    <a:pt x="11019" y="3185"/>
                  </a:lnTo>
                  <a:lnTo>
                    <a:pt x="5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4890375" y="3853050"/>
              <a:ext cx="293775" cy="339150"/>
            </a:xfrm>
            <a:custGeom>
              <a:avLst/>
              <a:gdLst/>
              <a:ahLst/>
              <a:cxnLst/>
              <a:rect l="l" t="t" r="r" b="b"/>
              <a:pathLst>
                <a:path w="11751" h="13566" extrusionOk="0">
                  <a:moveTo>
                    <a:pt x="5877" y="840"/>
                  </a:moveTo>
                  <a:lnTo>
                    <a:pt x="11020" y="3812"/>
                  </a:lnTo>
                  <a:lnTo>
                    <a:pt x="11020" y="9751"/>
                  </a:lnTo>
                  <a:lnTo>
                    <a:pt x="5877" y="12720"/>
                  </a:lnTo>
                  <a:lnTo>
                    <a:pt x="731" y="9751"/>
                  </a:lnTo>
                  <a:lnTo>
                    <a:pt x="731" y="3812"/>
                  </a:lnTo>
                  <a:lnTo>
                    <a:pt x="5877" y="840"/>
                  </a:lnTo>
                  <a:close/>
                  <a:moveTo>
                    <a:pt x="5877" y="0"/>
                  </a:moveTo>
                  <a:lnTo>
                    <a:pt x="1" y="3388"/>
                  </a:lnTo>
                  <a:lnTo>
                    <a:pt x="1" y="10172"/>
                  </a:lnTo>
                  <a:lnTo>
                    <a:pt x="5877" y="13565"/>
                  </a:lnTo>
                  <a:lnTo>
                    <a:pt x="11750" y="10172"/>
                  </a:lnTo>
                  <a:lnTo>
                    <a:pt x="11750" y="3388"/>
                  </a:lnTo>
                  <a:lnTo>
                    <a:pt x="58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4764250" y="4102925"/>
              <a:ext cx="275500" cy="318125"/>
            </a:xfrm>
            <a:custGeom>
              <a:avLst/>
              <a:gdLst/>
              <a:ahLst/>
              <a:cxnLst/>
              <a:rect l="l" t="t" r="r" b="b"/>
              <a:pathLst>
                <a:path w="11020" h="12725" extrusionOk="0">
                  <a:moveTo>
                    <a:pt x="5509" y="0"/>
                  </a:moveTo>
                  <a:lnTo>
                    <a:pt x="0" y="3184"/>
                  </a:lnTo>
                  <a:lnTo>
                    <a:pt x="0" y="9544"/>
                  </a:lnTo>
                  <a:lnTo>
                    <a:pt x="5509" y="12725"/>
                  </a:lnTo>
                  <a:lnTo>
                    <a:pt x="11019" y="9544"/>
                  </a:lnTo>
                  <a:lnTo>
                    <a:pt x="11019" y="3184"/>
                  </a:lnTo>
                  <a:lnTo>
                    <a:pt x="5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4755050" y="4092450"/>
              <a:ext cx="293775" cy="339150"/>
            </a:xfrm>
            <a:custGeom>
              <a:avLst/>
              <a:gdLst/>
              <a:ahLst/>
              <a:cxnLst/>
              <a:rect l="l" t="t" r="r" b="b"/>
              <a:pathLst>
                <a:path w="11751" h="13566" extrusionOk="0">
                  <a:moveTo>
                    <a:pt x="5877" y="840"/>
                  </a:moveTo>
                  <a:lnTo>
                    <a:pt x="11020" y="3812"/>
                  </a:lnTo>
                  <a:lnTo>
                    <a:pt x="11020" y="9751"/>
                  </a:lnTo>
                  <a:lnTo>
                    <a:pt x="5877" y="12725"/>
                  </a:lnTo>
                  <a:lnTo>
                    <a:pt x="731" y="9751"/>
                  </a:lnTo>
                  <a:lnTo>
                    <a:pt x="731" y="3812"/>
                  </a:lnTo>
                  <a:lnTo>
                    <a:pt x="5877" y="840"/>
                  </a:lnTo>
                  <a:close/>
                  <a:moveTo>
                    <a:pt x="5877" y="0"/>
                  </a:moveTo>
                  <a:lnTo>
                    <a:pt x="1" y="3389"/>
                  </a:lnTo>
                  <a:lnTo>
                    <a:pt x="1" y="10172"/>
                  </a:lnTo>
                  <a:lnTo>
                    <a:pt x="5877" y="13565"/>
                  </a:lnTo>
                  <a:lnTo>
                    <a:pt x="11750" y="10172"/>
                  </a:lnTo>
                  <a:lnTo>
                    <a:pt x="11750" y="3389"/>
                  </a:lnTo>
                  <a:lnTo>
                    <a:pt x="58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31"/>
          <p:cNvGrpSpPr/>
          <p:nvPr/>
        </p:nvGrpSpPr>
        <p:grpSpPr>
          <a:xfrm>
            <a:off x="2538243" y="775483"/>
            <a:ext cx="433040" cy="1964713"/>
            <a:chOff x="4306675" y="238125"/>
            <a:chExt cx="505475" cy="2293350"/>
          </a:xfrm>
        </p:grpSpPr>
        <p:sp>
          <p:nvSpPr>
            <p:cNvPr id="236" name="Google Shape;236;p31"/>
            <p:cNvSpPr/>
            <p:nvPr/>
          </p:nvSpPr>
          <p:spPr>
            <a:xfrm>
              <a:off x="4316975" y="2431050"/>
              <a:ext cx="257125" cy="90200"/>
            </a:xfrm>
            <a:custGeom>
              <a:avLst/>
              <a:gdLst/>
              <a:ahLst/>
              <a:cxnLst/>
              <a:rect l="l" t="t" r="r" b="b"/>
              <a:pathLst>
                <a:path w="10285" h="3608" extrusionOk="0">
                  <a:moveTo>
                    <a:pt x="305" y="0"/>
                  </a:moveTo>
                  <a:lnTo>
                    <a:pt x="0" y="2190"/>
                  </a:lnTo>
                  <a:lnTo>
                    <a:pt x="9972" y="3607"/>
                  </a:lnTo>
                  <a:lnTo>
                    <a:pt x="10284" y="1415"/>
                  </a:lnTo>
                  <a:lnTo>
                    <a:pt x="7861" y="1073"/>
                  </a:lnTo>
                  <a:lnTo>
                    <a:pt x="7854" y="1108"/>
                  </a:lnTo>
                  <a:lnTo>
                    <a:pt x="5271" y="701"/>
                  </a:lnTo>
                  <a:lnTo>
                    <a:pt x="5155" y="687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4330650" y="2128100"/>
              <a:ext cx="314250" cy="102825"/>
            </a:xfrm>
            <a:custGeom>
              <a:avLst/>
              <a:gdLst/>
              <a:ahLst/>
              <a:cxnLst/>
              <a:rect l="l" t="t" r="r" b="b"/>
              <a:pathLst>
                <a:path w="12570" h="4113" extrusionOk="0">
                  <a:moveTo>
                    <a:pt x="352" y="1"/>
                  </a:moveTo>
                  <a:lnTo>
                    <a:pt x="0" y="2197"/>
                  </a:lnTo>
                  <a:lnTo>
                    <a:pt x="3419" y="2740"/>
                  </a:lnTo>
                  <a:lnTo>
                    <a:pt x="6118" y="3154"/>
                  </a:lnTo>
                  <a:lnTo>
                    <a:pt x="8811" y="3577"/>
                  </a:lnTo>
                  <a:lnTo>
                    <a:pt x="12220" y="4113"/>
                  </a:lnTo>
                  <a:lnTo>
                    <a:pt x="12569" y="1907"/>
                  </a:lnTo>
                  <a:lnTo>
                    <a:pt x="9155" y="1374"/>
                  </a:lnTo>
                  <a:lnTo>
                    <a:pt x="6460" y="950"/>
                  </a:lnTo>
                  <a:lnTo>
                    <a:pt x="3759" y="524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4632650" y="713925"/>
              <a:ext cx="142500" cy="220250"/>
            </a:xfrm>
            <a:custGeom>
              <a:avLst/>
              <a:gdLst/>
              <a:ahLst/>
              <a:cxnLst/>
              <a:rect l="l" t="t" r="r" b="b"/>
              <a:pathLst>
                <a:path w="5700" h="8810" extrusionOk="0">
                  <a:moveTo>
                    <a:pt x="3245" y="1"/>
                  </a:moveTo>
                  <a:cubicBezTo>
                    <a:pt x="1439" y="1"/>
                    <a:pt x="887" y="2315"/>
                    <a:pt x="703" y="3555"/>
                  </a:cubicBezTo>
                  <a:cubicBezTo>
                    <a:pt x="505" y="4877"/>
                    <a:pt x="0" y="8093"/>
                    <a:pt x="0" y="8093"/>
                  </a:cubicBezTo>
                  <a:lnTo>
                    <a:pt x="0" y="8102"/>
                  </a:lnTo>
                  <a:lnTo>
                    <a:pt x="2293" y="8452"/>
                  </a:lnTo>
                  <a:lnTo>
                    <a:pt x="4592" y="8810"/>
                  </a:lnTo>
                  <a:cubicBezTo>
                    <a:pt x="4592" y="8810"/>
                    <a:pt x="5097" y="5580"/>
                    <a:pt x="5302" y="4270"/>
                  </a:cubicBezTo>
                  <a:cubicBezTo>
                    <a:pt x="5504" y="2957"/>
                    <a:pt x="5700" y="358"/>
                    <a:pt x="3605" y="30"/>
                  </a:cubicBezTo>
                  <a:cubicBezTo>
                    <a:pt x="3480" y="10"/>
                    <a:pt x="3360" y="1"/>
                    <a:pt x="3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4378300" y="2196575"/>
              <a:ext cx="172625" cy="261300"/>
            </a:xfrm>
            <a:custGeom>
              <a:avLst/>
              <a:gdLst/>
              <a:ahLst/>
              <a:cxnLst/>
              <a:rect l="l" t="t" r="r" b="b"/>
              <a:pathLst>
                <a:path w="6905" h="10452" extrusionOk="0">
                  <a:moveTo>
                    <a:pt x="1513" y="1"/>
                  </a:moveTo>
                  <a:lnTo>
                    <a:pt x="0" y="9640"/>
                  </a:lnTo>
                  <a:lnTo>
                    <a:pt x="2702" y="10066"/>
                  </a:lnTo>
                  <a:lnTo>
                    <a:pt x="2818" y="10080"/>
                  </a:lnTo>
                  <a:lnTo>
                    <a:pt x="5408" y="10452"/>
                  </a:lnTo>
                  <a:lnTo>
                    <a:pt x="6905" y="838"/>
                  </a:lnTo>
                  <a:lnTo>
                    <a:pt x="4212" y="415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4555675" y="906925"/>
              <a:ext cx="246175" cy="152625"/>
            </a:xfrm>
            <a:custGeom>
              <a:avLst/>
              <a:gdLst/>
              <a:ahLst/>
              <a:cxnLst/>
              <a:rect l="l" t="t" r="r" b="b"/>
              <a:pathLst>
                <a:path w="9847" h="6105" extrusionOk="0">
                  <a:moveTo>
                    <a:pt x="664" y="1"/>
                  </a:moveTo>
                  <a:lnTo>
                    <a:pt x="1" y="4674"/>
                  </a:lnTo>
                  <a:lnTo>
                    <a:pt x="1890" y="4967"/>
                  </a:lnTo>
                  <a:lnTo>
                    <a:pt x="3168" y="5172"/>
                  </a:lnTo>
                  <a:lnTo>
                    <a:pt x="3240" y="5176"/>
                  </a:lnTo>
                  <a:lnTo>
                    <a:pt x="4585" y="5388"/>
                  </a:lnTo>
                  <a:lnTo>
                    <a:pt x="5867" y="5593"/>
                  </a:lnTo>
                  <a:lnTo>
                    <a:pt x="5935" y="5602"/>
                  </a:lnTo>
                  <a:lnTo>
                    <a:pt x="7285" y="5814"/>
                  </a:lnTo>
                  <a:lnTo>
                    <a:pt x="9184" y="6105"/>
                  </a:lnTo>
                  <a:lnTo>
                    <a:pt x="9847" y="1432"/>
                  </a:lnTo>
                  <a:lnTo>
                    <a:pt x="7671" y="1090"/>
                  </a:lnTo>
                  <a:lnTo>
                    <a:pt x="5372" y="732"/>
                  </a:lnTo>
                  <a:lnTo>
                    <a:pt x="3079" y="382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4424600" y="1031075"/>
              <a:ext cx="313200" cy="1131375"/>
            </a:xfrm>
            <a:custGeom>
              <a:avLst/>
              <a:gdLst/>
              <a:ahLst/>
              <a:cxnLst/>
              <a:rect l="l" t="t" r="r" b="b"/>
              <a:pathLst>
                <a:path w="12528" h="45255" extrusionOk="0">
                  <a:moveTo>
                    <a:pt x="7133" y="1"/>
                  </a:moveTo>
                  <a:lnTo>
                    <a:pt x="5732" y="7706"/>
                  </a:lnTo>
                  <a:lnTo>
                    <a:pt x="4725" y="14169"/>
                  </a:lnTo>
                  <a:lnTo>
                    <a:pt x="3719" y="20629"/>
                  </a:lnTo>
                  <a:lnTo>
                    <a:pt x="2709" y="27080"/>
                  </a:lnTo>
                  <a:lnTo>
                    <a:pt x="1697" y="33537"/>
                  </a:lnTo>
                  <a:lnTo>
                    <a:pt x="1" y="44405"/>
                  </a:lnTo>
                  <a:lnTo>
                    <a:pt x="2702" y="44831"/>
                  </a:lnTo>
                  <a:lnTo>
                    <a:pt x="5397" y="45255"/>
                  </a:lnTo>
                  <a:lnTo>
                    <a:pt x="7089" y="34385"/>
                  </a:lnTo>
                  <a:lnTo>
                    <a:pt x="8106" y="27927"/>
                  </a:lnTo>
                  <a:lnTo>
                    <a:pt x="9111" y="21467"/>
                  </a:lnTo>
                  <a:lnTo>
                    <a:pt x="10119" y="15013"/>
                  </a:lnTo>
                  <a:lnTo>
                    <a:pt x="11124" y="8553"/>
                  </a:lnTo>
                  <a:lnTo>
                    <a:pt x="12528" y="848"/>
                  </a:lnTo>
                  <a:lnTo>
                    <a:pt x="11178" y="636"/>
                  </a:lnTo>
                  <a:lnTo>
                    <a:pt x="11110" y="627"/>
                  </a:lnTo>
                  <a:lnTo>
                    <a:pt x="11096" y="722"/>
                  </a:lnTo>
                  <a:lnTo>
                    <a:pt x="7550" y="22453"/>
                  </a:lnTo>
                  <a:cubicBezTo>
                    <a:pt x="7437" y="23100"/>
                    <a:pt x="6873" y="23566"/>
                    <a:pt x="6234" y="23566"/>
                  </a:cubicBezTo>
                  <a:cubicBezTo>
                    <a:pt x="6161" y="23566"/>
                    <a:pt x="6086" y="23560"/>
                    <a:pt x="6012" y="23547"/>
                  </a:cubicBezTo>
                  <a:lnTo>
                    <a:pt x="5958" y="23540"/>
                  </a:lnTo>
                  <a:cubicBezTo>
                    <a:pt x="5227" y="23419"/>
                    <a:pt x="4734" y="22728"/>
                    <a:pt x="4855" y="21999"/>
                  </a:cubicBezTo>
                  <a:lnTo>
                    <a:pt x="8404" y="269"/>
                  </a:lnTo>
                  <a:lnTo>
                    <a:pt x="8411" y="206"/>
                  </a:lnTo>
                  <a:lnTo>
                    <a:pt x="7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4542925" y="1036150"/>
              <a:ext cx="159450" cy="584075"/>
            </a:xfrm>
            <a:custGeom>
              <a:avLst/>
              <a:gdLst/>
              <a:ahLst/>
              <a:cxnLst/>
              <a:rect l="l" t="t" r="r" b="b"/>
              <a:pathLst>
                <a:path w="6378" h="23363" extrusionOk="0">
                  <a:moveTo>
                    <a:pt x="3678" y="0"/>
                  </a:moveTo>
                  <a:lnTo>
                    <a:pt x="3671" y="66"/>
                  </a:lnTo>
                  <a:lnTo>
                    <a:pt x="122" y="21796"/>
                  </a:lnTo>
                  <a:cubicBezTo>
                    <a:pt x="1" y="22525"/>
                    <a:pt x="494" y="23216"/>
                    <a:pt x="1225" y="23337"/>
                  </a:cubicBezTo>
                  <a:lnTo>
                    <a:pt x="1279" y="23344"/>
                  </a:lnTo>
                  <a:cubicBezTo>
                    <a:pt x="1353" y="23357"/>
                    <a:pt x="1428" y="23363"/>
                    <a:pt x="1501" y="23363"/>
                  </a:cubicBezTo>
                  <a:cubicBezTo>
                    <a:pt x="2140" y="23363"/>
                    <a:pt x="2704" y="22897"/>
                    <a:pt x="2817" y="22250"/>
                  </a:cubicBezTo>
                  <a:lnTo>
                    <a:pt x="6363" y="519"/>
                  </a:lnTo>
                  <a:lnTo>
                    <a:pt x="6377" y="424"/>
                  </a:lnTo>
                  <a:lnTo>
                    <a:pt x="5093" y="219"/>
                  </a:lnTo>
                  <a:lnTo>
                    <a:pt x="3750" y="7"/>
                  </a:lnTo>
                  <a:lnTo>
                    <a:pt x="36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4415525" y="1029400"/>
              <a:ext cx="196375" cy="1113275"/>
            </a:xfrm>
            <a:custGeom>
              <a:avLst/>
              <a:gdLst/>
              <a:ahLst/>
              <a:cxnLst/>
              <a:rect l="l" t="t" r="r" b="b"/>
              <a:pathLst>
                <a:path w="7855" h="44531" extrusionOk="0">
                  <a:moveTo>
                    <a:pt x="7138" y="0"/>
                  </a:moveTo>
                  <a:lnTo>
                    <a:pt x="5735" y="7720"/>
                  </a:lnTo>
                  <a:lnTo>
                    <a:pt x="1" y="44482"/>
                  </a:lnTo>
                  <a:lnTo>
                    <a:pt x="724" y="44530"/>
                  </a:lnTo>
                  <a:lnTo>
                    <a:pt x="6456" y="7841"/>
                  </a:lnTo>
                  <a:lnTo>
                    <a:pt x="7855" y="131"/>
                  </a:lnTo>
                  <a:lnTo>
                    <a:pt x="7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4545325" y="896450"/>
              <a:ext cx="146050" cy="154200"/>
            </a:xfrm>
            <a:custGeom>
              <a:avLst/>
              <a:gdLst/>
              <a:ahLst/>
              <a:cxnLst/>
              <a:rect l="l" t="t" r="r" b="b"/>
              <a:pathLst>
                <a:path w="5842" h="6168" extrusionOk="0">
                  <a:moveTo>
                    <a:pt x="768" y="1"/>
                  </a:moveTo>
                  <a:lnTo>
                    <a:pt x="0" y="5398"/>
                  </a:lnTo>
                  <a:lnTo>
                    <a:pt x="4941" y="6168"/>
                  </a:lnTo>
                  <a:lnTo>
                    <a:pt x="5053" y="5446"/>
                  </a:lnTo>
                  <a:lnTo>
                    <a:pt x="827" y="4788"/>
                  </a:lnTo>
                  <a:lnTo>
                    <a:pt x="1387" y="839"/>
                  </a:lnTo>
                  <a:lnTo>
                    <a:pt x="5732" y="1511"/>
                  </a:lnTo>
                  <a:lnTo>
                    <a:pt x="5842" y="790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4623625" y="704800"/>
              <a:ext cx="100625" cy="212925"/>
            </a:xfrm>
            <a:custGeom>
              <a:avLst/>
              <a:gdLst/>
              <a:ahLst/>
              <a:cxnLst/>
              <a:rect l="l" t="t" r="r" b="b"/>
              <a:pathLst>
                <a:path w="4025" h="8517" extrusionOk="0">
                  <a:moveTo>
                    <a:pt x="3602" y="0"/>
                  </a:moveTo>
                  <a:cubicBezTo>
                    <a:pt x="2481" y="0"/>
                    <a:pt x="1203" y="754"/>
                    <a:pt x="704" y="3867"/>
                  </a:cubicBezTo>
                  <a:cubicBezTo>
                    <a:pt x="506" y="5186"/>
                    <a:pt x="1" y="8405"/>
                    <a:pt x="1" y="8405"/>
                  </a:cubicBezTo>
                  <a:lnTo>
                    <a:pt x="722" y="8516"/>
                  </a:lnTo>
                  <a:cubicBezTo>
                    <a:pt x="722" y="8516"/>
                    <a:pt x="1227" y="5293"/>
                    <a:pt x="1423" y="3976"/>
                  </a:cubicBezTo>
                  <a:cubicBezTo>
                    <a:pt x="1770" y="1820"/>
                    <a:pt x="2511" y="732"/>
                    <a:pt x="3621" y="732"/>
                  </a:cubicBezTo>
                  <a:cubicBezTo>
                    <a:pt x="3714" y="732"/>
                    <a:pt x="3811" y="740"/>
                    <a:pt x="3910" y="755"/>
                  </a:cubicBezTo>
                  <a:lnTo>
                    <a:pt x="4024" y="34"/>
                  </a:lnTo>
                  <a:cubicBezTo>
                    <a:pt x="3888" y="13"/>
                    <a:pt x="3746" y="0"/>
                    <a:pt x="3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1"/>
            <p:cNvSpPr/>
            <p:nvPr/>
          </p:nvSpPr>
          <p:spPr>
            <a:xfrm>
              <a:off x="4320225" y="2117750"/>
              <a:ext cx="173350" cy="98225"/>
            </a:xfrm>
            <a:custGeom>
              <a:avLst/>
              <a:gdLst/>
              <a:ahLst/>
              <a:cxnLst/>
              <a:rect l="l" t="t" r="r" b="b"/>
              <a:pathLst>
                <a:path w="6934" h="3929" extrusionOk="0">
                  <a:moveTo>
                    <a:pt x="464" y="0"/>
                  </a:moveTo>
                  <a:lnTo>
                    <a:pt x="1" y="2914"/>
                  </a:lnTo>
                  <a:lnTo>
                    <a:pt x="6479" y="3929"/>
                  </a:lnTo>
                  <a:lnTo>
                    <a:pt x="6591" y="3207"/>
                  </a:lnTo>
                  <a:lnTo>
                    <a:pt x="836" y="2309"/>
                  </a:lnTo>
                  <a:lnTo>
                    <a:pt x="1071" y="831"/>
                  </a:lnTo>
                  <a:lnTo>
                    <a:pt x="6819" y="1725"/>
                  </a:lnTo>
                  <a:lnTo>
                    <a:pt x="6933" y="1003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1"/>
            <p:cNvSpPr/>
            <p:nvPr/>
          </p:nvSpPr>
          <p:spPr>
            <a:xfrm>
              <a:off x="4367875" y="2195125"/>
              <a:ext cx="79375" cy="262125"/>
            </a:xfrm>
            <a:custGeom>
              <a:avLst/>
              <a:gdLst/>
              <a:ahLst/>
              <a:cxnLst/>
              <a:rect l="l" t="t" r="r" b="b"/>
              <a:pathLst>
                <a:path w="3175" h="10485" extrusionOk="0">
                  <a:moveTo>
                    <a:pt x="1569" y="0"/>
                  </a:moveTo>
                  <a:lnTo>
                    <a:pt x="1" y="10003"/>
                  </a:lnTo>
                  <a:lnTo>
                    <a:pt x="3061" y="10484"/>
                  </a:lnTo>
                  <a:lnTo>
                    <a:pt x="3175" y="9763"/>
                  </a:lnTo>
                  <a:lnTo>
                    <a:pt x="834" y="9395"/>
                  </a:lnTo>
                  <a:lnTo>
                    <a:pt x="2291" y="112"/>
                  </a:lnTo>
                  <a:lnTo>
                    <a:pt x="15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4550500" y="1050575"/>
              <a:ext cx="196325" cy="1113275"/>
            </a:xfrm>
            <a:custGeom>
              <a:avLst/>
              <a:gdLst/>
              <a:ahLst/>
              <a:cxnLst/>
              <a:rect l="l" t="t" r="r" b="b"/>
              <a:pathLst>
                <a:path w="7853" h="44531" extrusionOk="0">
                  <a:moveTo>
                    <a:pt x="7133" y="1"/>
                  </a:moveTo>
                  <a:lnTo>
                    <a:pt x="5730" y="7717"/>
                  </a:lnTo>
                  <a:lnTo>
                    <a:pt x="1" y="44416"/>
                  </a:lnTo>
                  <a:lnTo>
                    <a:pt x="722" y="44530"/>
                  </a:lnTo>
                  <a:lnTo>
                    <a:pt x="6449" y="7841"/>
                  </a:lnTo>
                  <a:lnTo>
                    <a:pt x="7852" y="131"/>
                  </a:lnTo>
                  <a:lnTo>
                    <a:pt x="71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4668825" y="916175"/>
              <a:ext cx="143325" cy="153800"/>
            </a:xfrm>
            <a:custGeom>
              <a:avLst/>
              <a:gdLst/>
              <a:ahLst/>
              <a:cxnLst/>
              <a:rect l="l" t="t" r="r" b="b"/>
              <a:pathLst>
                <a:path w="5733" h="6152" extrusionOk="0">
                  <a:moveTo>
                    <a:pt x="902" y="1"/>
                  </a:moveTo>
                  <a:lnTo>
                    <a:pt x="792" y="722"/>
                  </a:lnTo>
                  <a:lnTo>
                    <a:pt x="4907" y="1369"/>
                  </a:lnTo>
                  <a:lnTo>
                    <a:pt x="4346" y="5318"/>
                  </a:lnTo>
                  <a:lnTo>
                    <a:pt x="117" y="4657"/>
                  </a:lnTo>
                  <a:lnTo>
                    <a:pt x="1" y="5379"/>
                  </a:lnTo>
                  <a:lnTo>
                    <a:pt x="4965" y="6152"/>
                  </a:lnTo>
                  <a:lnTo>
                    <a:pt x="5733" y="757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4712400" y="238125"/>
              <a:ext cx="91200" cy="697525"/>
            </a:xfrm>
            <a:custGeom>
              <a:avLst/>
              <a:gdLst/>
              <a:ahLst/>
              <a:cxnLst/>
              <a:rect l="l" t="t" r="r" b="b"/>
              <a:pathLst>
                <a:path w="3648" h="27901" extrusionOk="0">
                  <a:moveTo>
                    <a:pt x="2924" y="0"/>
                  </a:moveTo>
                  <a:lnTo>
                    <a:pt x="1" y="19364"/>
                  </a:lnTo>
                  <a:lnTo>
                    <a:pt x="359" y="19422"/>
                  </a:lnTo>
                  <a:cubicBezTo>
                    <a:pt x="1646" y="19625"/>
                    <a:pt x="2112" y="20909"/>
                    <a:pt x="1751" y="23246"/>
                  </a:cubicBezTo>
                  <a:lnTo>
                    <a:pt x="1041" y="27786"/>
                  </a:lnTo>
                  <a:lnTo>
                    <a:pt x="1763" y="27900"/>
                  </a:lnTo>
                  <a:lnTo>
                    <a:pt x="2472" y="23360"/>
                  </a:lnTo>
                  <a:cubicBezTo>
                    <a:pt x="2963" y="20195"/>
                    <a:pt x="1926" y="19101"/>
                    <a:pt x="829" y="18780"/>
                  </a:cubicBezTo>
                  <a:lnTo>
                    <a:pt x="3648" y="107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4482150" y="2142825"/>
              <a:ext cx="173225" cy="98450"/>
            </a:xfrm>
            <a:custGeom>
              <a:avLst/>
              <a:gdLst/>
              <a:ahLst/>
              <a:cxnLst/>
              <a:rect l="l" t="t" r="r" b="b"/>
              <a:pathLst>
                <a:path w="6929" h="3938" extrusionOk="0">
                  <a:moveTo>
                    <a:pt x="456" y="0"/>
                  </a:moveTo>
                  <a:lnTo>
                    <a:pt x="342" y="722"/>
                  </a:lnTo>
                  <a:lnTo>
                    <a:pt x="6090" y="1620"/>
                  </a:lnTo>
                  <a:lnTo>
                    <a:pt x="5855" y="3105"/>
                  </a:lnTo>
                  <a:lnTo>
                    <a:pt x="114" y="2204"/>
                  </a:lnTo>
                  <a:lnTo>
                    <a:pt x="0" y="2926"/>
                  </a:lnTo>
                  <a:lnTo>
                    <a:pt x="6463" y="3938"/>
                  </a:lnTo>
                  <a:lnTo>
                    <a:pt x="6928" y="101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4447300" y="2216125"/>
              <a:ext cx="112650" cy="252225"/>
            </a:xfrm>
            <a:custGeom>
              <a:avLst/>
              <a:gdLst/>
              <a:ahLst/>
              <a:cxnLst/>
              <a:rect l="l" t="t" r="r" b="b"/>
              <a:pathLst>
                <a:path w="4506" h="10089" extrusionOk="0">
                  <a:moveTo>
                    <a:pt x="3784" y="1"/>
                  </a:moveTo>
                  <a:lnTo>
                    <a:pt x="2337" y="9288"/>
                  </a:lnTo>
                  <a:lnTo>
                    <a:pt x="114" y="8937"/>
                  </a:lnTo>
                  <a:lnTo>
                    <a:pt x="0" y="9658"/>
                  </a:lnTo>
                  <a:lnTo>
                    <a:pt x="2583" y="10065"/>
                  </a:lnTo>
                  <a:lnTo>
                    <a:pt x="2953" y="10089"/>
                  </a:lnTo>
                  <a:lnTo>
                    <a:pt x="4506" y="115"/>
                  </a:lnTo>
                  <a:lnTo>
                    <a:pt x="37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4524100" y="1703975"/>
              <a:ext cx="70400" cy="28650"/>
            </a:xfrm>
            <a:custGeom>
              <a:avLst/>
              <a:gdLst/>
              <a:ahLst/>
              <a:cxnLst/>
              <a:rect l="l" t="t" r="r" b="b"/>
              <a:pathLst>
                <a:path w="2816" h="1146" extrusionOk="0">
                  <a:moveTo>
                    <a:pt x="114" y="1"/>
                  </a:moveTo>
                  <a:lnTo>
                    <a:pt x="0" y="722"/>
                  </a:lnTo>
                  <a:lnTo>
                    <a:pt x="2702" y="1146"/>
                  </a:lnTo>
                  <a:lnTo>
                    <a:pt x="2816" y="424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4499025" y="1865475"/>
              <a:ext cx="70350" cy="28650"/>
            </a:xfrm>
            <a:custGeom>
              <a:avLst/>
              <a:gdLst/>
              <a:ahLst/>
              <a:cxnLst/>
              <a:rect l="l" t="t" r="r" b="b"/>
              <a:pathLst>
                <a:path w="2814" h="1146" extrusionOk="0">
                  <a:moveTo>
                    <a:pt x="112" y="1"/>
                  </a:moveTo>
                  <a:lnTo>
                    <a:pt x="0" y="722"/>
                  </a:lnTo>
                  <a:lnTo>
                    <a:pt x="2699" y="1146"/>
                  </a:lnTo>
                  <a:lnTo>
                    <a:pt x="2814" y="424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4306675" y="2420675"/>
              <a:ext cx="277700" cy="110800"/>
            </a:xfrm>
            <a:custGeom>
              <a:avLst/>
              <a:gdLst/>
              <a:ahLst/>
              <a:cxnLst/>
              <a:rect l="l" t="t" r="r" b="b"/>
              <a:pathLst>
                <a:path w="11108" h="4432" extrusionOk="0">
                  <a:moveTo>
                    <a:pt x="1029" y="827"/>
                  </a:moveTo>
                  <a:lnTo>
                    <a:pt x="10282" y="2139"/>
                  </a:lnTo>
                  <a:lnTo>
                    <a:pt x="10072" y="3608"/>
                  </a:lnTo>
                  <a:lnTo>
                    <a:pt x="827" y="2293"/>
                  </a:lnTo>
                  <a:lnTo>
                    <a:pt x="1029" y="827"/>
                  </a:lnTo>
                  <a:close/>
                  <a:moveTo>
                    <a:pt x="410" y="1"/>
                  </a:moveTo>
                  <a:lnTo>
                    <a:pt x="0" y="2917"/>
                  </a:lnTo>
                  <a:lnTo>
                    <a:pt x="10694" y="4432"/>
                  </a:lnTo>
                  <a:lnTo>
                    <a:pt x="11108" y="152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31"/>
          <p:cNvGrpSpPr/>
          <p:nvPr/>
        </p:nvGrpSpPr>
        <p:grpSpPr>
          <a:xfrm>
            <a:off x="932252" y="2565494"/>
            <a:ext cx="334798" cy="1036179"/>
            <a:chOff x="2432050" y="2327550"/>
            <a:chExt cx="390800" cy="1209500"/>
          </a:xfrm>
        </p:grpSpPr>
        <p:sp>
          <p:nvSpPr>
            <p:cNvPr id="257" name="Google Shape;257;p31"/>
            <p:cNvSpPr/>
            <p:nvPr/>
          </p:nvSpPr>
          <p:spPr>
            <a:xfrm>
              <a:off x="2447975" y="2336675"/>
              <a:ext cx="364050" cy="104625"/>
            </a:xfrm>
            <a:custGeom>
              <a:avLst/>
              <a:gdLst/>
              <a:ahLst/>
              <a:cxnLst/>
              <a:rect l="l" t="t" r="r" b="b"/>
              <a:pathLst>
                <a:path w="14562" h="4185" extrusionOk="0">
                  <a:moveTo>
                    <a:pt x="12542" y="0"/>
                  </a:moveTo>
                  <a:lnTo>
                    <a:pt x="2007" y="17"/>
                  </a:lnTo>
                  <a:cubicBezTo>
                    <a:pt x="888" y="56"/>
                    <a:pt x="1" y="978"/>
                    <a:pt x="1" y="2099"/>
                  </a:cubicBezTo>
                  <a:cubicBezTo>
                    <a:pt x="1" y="3221"/>
                    <a:pt x="888" y="4143"/>
                    <a:pt x="2007" y="4185"/>
                  </a:cubicBezTo>
                  <a:lnTo>
                    <a:pt x="2016" y="4185"/>
                  </a:lnTo>
                  <a:lnTo>
                    <a:pt x="4962" y="4175"/>
                  </a:lnTo>
                  <a:lnTo>
                    <a:pt x="9600" y="4175"/>
                  </a:lnTo>
                  <a:lnTo>
                    <a:pt x="12547" y="4171"/>
                  </a:lnTo>
                  <a:cubicBezTo>
                    <a:pt x="13668" y="4131"/>
                    <a:pt x="14557" y="3212"/>
                    <a:pt x="14560" y="2090"/>
                  </a:cubicBezTo>
                  <a:cubicBezTo>
                    <a:pt x="14562" y="969"/>
                    <a:pt x="13678" y="45"/>
                    <a:pt x="12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2572075" y="2441050"/>
              <a:ext cx="116450" cy="379800"/>
            </a:xfrm>
            <a:custGeom>
              <a:avLst/>
              <a:gdLst/>
              <a:ahLst/>
              <a:cxnLst/>
              <a:rect l="l" t="t" r="r" b="b"/>
              <a:pathLst>
                <a:path w="4658" h="15192" extrusionOk="0">
                  <a:moveTo>
                    <a:pt x="1" y="0"/>
                  </a:moveTo>
                  <a:lnTo>
                    <a:pt x="8" y="5022"/>
                  </a:lnTo>
                  <a:lnTo>
                    <a:pt x="15" y="9258"/>
                  </a:lnTo>
                  <a:lnTo>
                    <a:pt x="24" y="13484"/>
                  </a:lnTo>
                  <a:lnTo>
                    <a:pt x="24" y="15192"/>
                  </a:lnTo>
                  <a:lnTo>
                    <a:pt x="4657" y="1518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2572600" y="2820600"/>
              <a:ext cx="116850" cy="628875"/>
            </a:xfrm>
            <a:custGeom>
              <a:avLst/>
              <a:gdLst/>
              <a:ahLst/>
              <a:cxnLst/>
              <a:rect l="l" t="t" r="r" b="b"/>
              <a:pathLst>
                <a:path w="4674" h="25155" extrusionOk="0">
                  <a:moveTo>
                    <a:pt x="4636" y="1"/>
                  </a:moveTo>
                  <a:lnTo>
                    <a:pt x="1" y="10"/>
                  </a:lnTo>
                  <a:lnTo>
                    <a:pt x="8" y="2535"/>
                  </a:lnTo>
                  <a:lnTo>
                    <a:pt x="17" y="6766"/>
                  </a:lnTo>
                  <a:lnTo>
                    <a:pt x="38" y="22839"/>
                  </a:lnTo>
                  <a:cubicBezTo>
                    <a:pt x="38" y="24119"/>
                    <a:pt x="1078" y="25155"/>
                    <a:pt x="2358" y="25155"/>
                  </a:cubicBezTo>
                  <a:cubicBezTo>
                    <a:pt x="3636" y="25155"/>
                    <a:pt x="4674" y="24110"/>
                    <a:pt x="4674" y="22832"/>
                  </a:cubicBezTo>
                  <a:lnTo>
                    <a:pt x="4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1"/>
            <p:cNvSpPr/>
            <p:nvPr/>
          </p:nvSpPr>
          <p:spPr>
            <a:xfrm>
              <a:off x="2493825" y="2441050"/>
              <a:ext cx="78450" cy="125750"/>
            </a:xfrm>
            <a:custGeom>
              <a:avLst/>
              <a:gdLst/>
              <a:ahLst/>
              <a:cxnLst/>
              <a:rect l="l" t="t" r="r" b="b"/>
              <a:pathLst>
                <a:path w="3138" h="5030" extrusionOk="0">
                  <a:moveTo>
                    <a:pt x="3131" y="0"/>
                  </a:moveTo>
                  <a:lnTo>
                    <a:pt x="182" y="10"/>
                  </a:lnTo>
                  <a:lnTo>
                    <a:pt x="1" y="10"/>
                  </a:lnTo>
                  <a:lnTo>
                    <a:pt x="5" y="5029"/>
                  </a:lnTo>
                  <a:lnTo>
                    <a:pt x="3138" y="502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1"/>
            <p:cNvSpPr/>
            <p:nvPr/>
          </p:nvSpPr>
          <p:spPr>
            <a:xfrm>
              <a:off x="2494175" y="2672475"/>
              <a:ext cx="78525" cy="105800"/>
            </a:xfrm>
            <a:custGeom>
              <a:avLst/>
              <a:gdLst/>
              <a:ahLst/>
              <a:cxnLst/>
              <a:rect l="l" t="t" r="r" b="b"/>
              <a:pathLst>
                <a:path w="3141" h="4232" extrusionOk="0">
                  <a:moveTo>
                    <a:pt x="3131" y="1"/>
                  </a:moveTo>
                  <a:lnTo>
                    <a:pt x="1" y="5"/>
                  </a:lnTo>
                  <a:lnTo>
                    <a:pt x="1" y="1846"/>
                  </a:lnTo>
                  <a:lnTo>
                    <a:pt x="5" y="4231"/>
                  </a:lnTo>
                  <a:lnTo>
                    <a:pt x="3140" y="4227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2494075" y="2566650"/>
              <a:ext cx="78500" cy="106025"/>
            </a:xfrm>
            <a:custGeom>
              <a:avLst/>
              <a:gdLst/>
              <a:ahLst/>
              <a:cxnLst/>
              <a:rect l="l" t="t" r="r" b="b"/>
              <a:pathLst>
                <a:path w="3140" h="4241" extrusionOk="0">
                  <a:moveTo>
                    <a:pt x="3130" y="1"/>
                  </a:moveTo>
                  <a:lnTo>
                    <a:pt x="0" y="8"/>
                  </a:lnTo>
                  <a:lnTo>
                    <a:pt x="9" y="4241"/>
                  </a:lnTo>
                  <a:lnTo>
                    <a:pt x="3139" y="4236"/>
                  </a:lnTo>
                  <a:lnTo>
                    <a:pt x="3130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1"/>
            <p:cNvSpPr/>
            <p:nvPr/>
          </p:nvSpPr>
          <p:spPr>
            <a:xfrm>
              <a:off x="2494300" y="2778125"/>
              <a:ext cx="78500" cy="105975"/>
            </a:xfrm>
            <a:custGeom>
              <a:avLst/>
              <a:gdLst/>
              <a:ahLst/>
              <a:cxnLst/>
              <a:rect l="l" t="t" r="r" b="b"/>
              <a:pathLst>
                <a:path w="3140" h="4239" extrusionOk="0">
                  <a:moveTo>
                    <a:pt x="3135" y="1"/>
                  </a:moveTo>
                  <a:lnTo>
                    <a:pt x="0" y="5"/>
                  </a:lnTo>
                  <a:lnTo>
                    <a:pt x="0" y="4239"/>
                  </a:lnTo>
                  <a:lnTo>
                    <a:pt x="3140" y="4234"/>
                  </a:lnTo>
                  <a:lnTo>
                    <a:pt x="3135" y="1709"/>
                  </a:lnTo>
                  <a:lnTo>
                    <a:pt x="3135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1"/>
            <p:cNvSpPr/>
            <p:nvPr/>
          </p:nvSpPr>
          <p:spPr>
            <a:xfrm>
              <a:off x="2494425" y="2883950"/>
              <a:ext cx="78675" cy="106025"/>
            </a:xfrm>
            <a:custGeom>
              <a:avLst/>
              <a:gdLst/>
              <a:ahLst/>
              <a:cxnLst/>
              <a:rect l="l" t="t" r="r" b="b"/>
              <a:pathLst>
                <a:path w="3147" h="4241" extrusionOk="0">
                  <a:moveTo>
                    <a:pt x="3139" y="1"/>
                  </a:moveTo>
                  <a:lnTo>
                    <a:pt x="0" y="6"/>
                  </a:lnTo>
                  <a:lnTo>
                    <a:pt x="7" y="4241"/>
                  </a:lnTo>
                  <a:lnTo>
                    <a:pt x="3146" y="423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1C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1"/>
            <p:cNvSpPr/>
            <p:nvPr/>
          </p:nvSpPr>
          <p:spPr>
            <a:xfrm>
              <a:off x="2494525" y="2440925"/>
              <a:ext cx="273225" cy="1086975"/>
            </a:xfrm>
            <a:custGeom>
              <a:avLst/>
              <a:gdLst/>
              <a:ahLst/>
              <a:cxnLst/>
              <a:rect l="l" t="t" r="r" b="b"/>
              <a:pathLst>
                <a:path w="10929" h="43479" extrusionOk="0">
                  <a:moveTo>
                    <a:pt x="10685" y="1"/>
                  </a:moveTo>
                  <a:lnTo>
                    <a:pt x="7738" y="5"/>
                  </a:lnTo>
                  <a:lnTo>
                    <a:pt x="7759" y="15188"/>
                  </a:lnTo>
                  <a:lnTo>
                    <a:pt x="7797" y="38019"/>
                  </a:lnTo>
                  <a:cubicBezTo>
                    <a:pt x="7797" y="39297"/>
                    <a:pt x="6759" y="40342"/>
                    <a:pt x="5481" y="40342"/>
                  </a:cubicBezTo>
                  <a:cubicBezTo>
                    <a:pt x="4201" y="40342"/>
                    <a:pt x="3161" y="39306"/>
                    <a:pt x="3159" y="38026"/>
                  </a:cubicBezTo>
                  <a:lnTo>
                    <a:pt x="3140" y="21953"/>
                  </a:lnTo>
                  <a:lnTo>
                    <a:pt x="1" y="21962"/>
                  </a:lnTo>
                  <a:lnTo>
                    <a:pt x="15" y="29998"/>
                  </a:lnTo>
                  <a:lnTo>
                    <a:pt x="29" y="38033"/>
                  </a:lnTo>
                  <a:cubicBezTo>
                    <a:pt x="29" y="41042"/>
                    <a:pt x="2472" y="43479"/>
                    <a:pt x="5481" y="43479"/>
                  </a:cubicBezTo>
                  <a:cubicBezTo>
                    <a:pt x="8492" y="43472"/>
                    <a:pt x="10929" y="41031"/>
                    <a:pt x="10927" y="38019"/>
                  </a:cubicBezTo>
                  <a:lnTo>
                    <a:pt x="10913" y="29981"/>
                  </a:lnTo>
                  <a:lnTo>
                    <a:pt x="10882" y="11085"/>
                  </a:lnTo>
                  <a:lnTo>
                    <a:pt x="10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1"/>
            <p:cNvSpPr/>
            <p:nvPr/>
          </p:nvSpPr>
          <p:spPr>
            <a:xfrm>
              <a:off x="2484650" y="2431800"/>
              <a:ext cx="292250" cy="1105250"/>
            </a:xfrm>
            <a:custGeom>
              <a:avLst/>
              <a:gdLst/>
              <a:ahLst/>
              <a:cxnLst/>
              <a:rect l="l" t="t" r="r" b="b"/>
              <a:pathLst>
                <a:path w="11690" h="44210" extrusionOk="0">
                  <a:moveTo>
                    <a:pt x="11080" y="0"/>
                  </a:moveTo>
                  <a:lnTo>
                    <a:pt x="11080" y="368"/>
                  </a:lnTo>
                  <a:lnTo>
                    <a:pt x="10900" y="368"/>
                  </a:lnTo>
                  <a:lnTo>
                    <a:pt x="10959" y="38387"/>
                  </a:lnTo>
                  <a:cubicBezTo>
                    <a:pt x="10959" y="41191"/>
                    <a:pt x="8680" y="43481"/>
                    <a:pt x="5876" y="43481"/>
                  </a:cubicBezTo>
                  <a:cubicBezTo>
                    <a:pt x="3072" y="43481"/>
                    <a:pt x="789" y="41202"/>
                    <a:pt x="789" y="38403"/>
                  </a:cubicBezTo>
                  <a:lnTo>
                    <a:pt x="731" y="380"/>
                  </a:lnTo>
                  <a:lnTo>
                    <a:pt x="542" y="380"/>
                  </a:lnTo>
                  <a:lnTo>
                    <a:pt x="542" y="12"/>
                  </a:lnTo>
                  <a:lnTo>
                    <a:pt x="0" y="12"/>
                  </a:lnTo>
                  <a:lnTo>
                    <a:pt x="58" y="38398"/>
                  </a:lnTo>
                  <a:cubicBezTo>
                    <a:pt x="58" y="41600"/>
                    <a:pt x="2667" y="44209"/>
                    <a:pt x="5878" y="44209"/>
                  </a:cubicBezTo>
                  <a:cubicBezTo>
                    <a:pt x="9083" y="44202"/>
                    <a:pt x="11689" y="41591"/>
                    <a:pt x="11689" y="38384"/>
                  </a:cubicBezTo>
                  <a:lnTo>
                    <a:pt x="116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2562950" y="2440925"/>
              <a:ext cx="135575" cy="1017625"/>
            </a:xfrm>
            <a:custGeom>
              <a:avLst/>
              <a:gdLst/>
              <a:ahLst/>
              <a:cxnLst/>
              <a:rect l="l" t="t" r="r" b="b"/>
              <a:pathLst>
                <a:path w="5423" h="40705" extrusionOk="0">
                  <a:moveTo>
                    <a:pt x="5364" y="1"/>
                  </a:moveTo>
                  <a:lnTo>
                    <a:pt x="4636" y="5"/>
                  </a:lnTo>
                  <a:lnTo>
                    <a:pt x="4694" y="38019"/>
                  </a:lnTo>
                  <a:cubicBezTo>
                    <a:pt x="4694" y="39097"/>
                    <a:pt x="3822" y="39972"/>
                    <a:pt x="2744" y="39974"/>
                  </a:cubicBezTo>
                  <a:lnTo>
                    <a:pt x="2732" y="39974"/>
                  </a:lnTo>
                  <a:cubicBezTo>
                    <a:pt x="1657" y="39972"/>
                    <a:pt x="787" y="39099"/>
                    <a:pt x="789" y="38026"/>
                  </a:cubicBezTo>
                  <a:lnTo>
                    <a:pt x="731" y="5"/>
                  </a:lnTo>
                  <a:lnTo>
                    <a:pt x="0" y="5"/>
                  </a:lnTo>
                  <a:lnTo>
                    <a:pt x="59" y="38029"/>
                  </a:lnTo>
                  <a:cubicBezTo>
                    <a:pt x="59" y="38741"/>
                    <a:pt x="345" y="39425"/>
                    <a:pt x="850" y="39927"/>
                  </a:cubicBezTo>
                  <a:cubicBezTo>
                    <a:pt x="1346" y="40423"/>
                    <a:pt x="2019" y="40705"/>
                    <a:pt x="2721" y="40705"/>
                  </a:cubicBezTo>
                  <a:cubicBezTo>
                    <a:pt x="2724" y="40705"/>
                    <a:pt x="2727" y="40705"/>
                    <a:pt x="2730" y="40705"/>
                  </a:cubicBezTo>
                  <a:lnTo>
                    <a:pt x="2744" y="40705"/>
                  </a:lnTo>
                  <a:cubicBezTo>
                    <a:pt x="4222" y="40705"/>
                    <a:pt x="5423" y="39499"/>
                    <a:pt x="5423" y="38019"/>
                  </a:cubicBezTo>
                  <a:lnTo>
                    <a:pt x="5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1"/>
            <p:cNvSpPr/>
            <p:nvPr/>
          </p:nvSpPr>
          <p:spPr>
            <a:xfrm>
              <a:off x="2432050" y="2327550"/>
              <a:ext cx="390800" cy="122825"/>
            </a:xfrm>
            <a:custGeom>
              <a:avLst/>
              <a:gdLst/>
              <a:ahLst/>
              <a:cxnLst/>
              <a:rect l="l" t="t" r="r" b="b"/>
              <a:pathLst>
                <a:path w="15632" h="4913" extrusionOk="0">
                  <a:moveTo>
                    <a:pt x="13193" y="731"/>
                  </a:moveTo>
                  <a:cubicBezTo>
                    <a:pt x="14142" y="733"/>
                    <a:pt x="14910" y="1503"/>
                    <a:pt x="14908" y="2453"/>
                  </a:cubicBezTo>
                  <a:cubicBezTo>
                    <a:pt x="14906" y="3401"/>
                    <a:pt x="14135" y="4168"/>
                    <a:pt x="13188" y="4168"/>
                  </a:cubicBezTo>
                  <a:cubicBezTo>
                    <a:pt x="13186" y="4168"/>
                    <a:pt x="13185" y="4168"/>
                    <a:pt x="13184" y="4168"/>
                  </a:cubicBezTo>
                  <a:lnTo>
                    <a:pt x="2644" y="4182"/>
                  </a:lnTo>
                  <a:cubicBezTo>
                    <a:pt x="1694" y="4182"/>
                    <a:pt x="927" y="3414"/>
                    <a:pt x="927" y="2464"/>
                  </a:cubicBezTo>
                  <a:cubicBezTo>
                    <a:pt x="927" y="1513"/>
                    <a:pt x="1694" y="745"/>
                    <a:pt x="2644" y="745"/>
                  </a:cubicBezTo>
                  <a:lnTo>
                    <a:pt x="13193" y="731"/>
                  </a:lnTo>
                  <a:close/>
                  <a:moveTo>
                    <a:pt x="13183" y="0"/>
                  </a:moveTo>
                  <a:cubicBezTo>
                    <a:pt x="13182" y="0"/>
                    <a:pt x="13180" y="0"/>
                    <a:pt x="13179" y="0"/>
                  </a:cubicBezTo>
                  <a:lnTo>
                    <a:pt x="2646" y="14"/>
                  </a:lnTo>
                  <a:cubicBezTo>
                    <a:pt x="2644" y="14"/>
                    <a:pt x="2642" y="14"/>
                    <a:pt x="2641" y="14"/>
                  </a:cubicBezTo>
                  <a:cubicBezTo>
                    <a:pt x="1649" y="14"/>
                    <a:pt x="754" y="614"/>
                    <a:pt x="377" y="1531"/>
                  </a:cubicBezTo>
                  <a:cubicBezTo>
                    <a:pt x="0" y="2448"/>
                    <a:pt x="214" y="3505"/>
                    <a:pt x="924" y="4203"/>
                  </a:cubicBezTo>
                  <a:cubicBezTo>
                    <a:pt x="1380" y="4657"/>
                    <a:pt x="1999" y="4913"/>
                    <a:pt x="2646" y="4913"/>
                  </a:cubicBezTo>
                  <a:lnTo>
                    <a:pt x="2653" y="4913"/>
                  </a:lnTo>
                  <a:lnTo>
                    <a:pt x="13184" y="4899"/>
                  </a:lnTo>
                  <a:cubicBezTo>
                    <a:pt x="14538" y="4896"/>
                    <a:pt x="15632" y="3798"/>
                    <a:pt x="15629" y="2446"/>
                  </a:cubicBezTo>
                  <a:cubicBezTo>
                    <a:pt x="15629" y="1095"/>
                    <a:pt x="14533" y="0"/>
                    <a:pt x="1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1"/>
            <p:cNvSpPr/>
            <p:nvPr/>
          </p:nvSpPr>
          <p:spPr>
            <a:xfrm>
              <a:off x="2493950" y="2557450"/>
              <a:ext cx="111725" cy="18475"/>
            </a:xfrm>
            <a:custGeom>
              <a:avLst/>
              <a:gdLst/>
              <a:ahLst/>
              <a:cxnLst/>
              <a:rect l="l" t="t" r="r" b="b"/>
              <a:pathLst>
                <a:path w="4469" h="739" extrusionOk="0">
                  <a:moveTo>
                    <a:pt x="4469" y="1"/>
                  </a:moveTo>
                  <a:lnTo>
                    <a:pt x="0" y="8"/>
                  </a:lnTo>
                  <a:lnTo>
                    <a:pt x="3" y="739"/>
                  </a:lnTo>
                  <a:lnTo>
                    <a:pt x="4469" y="732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1"/>
            <p:cNvSpPr/>
            <p:nvPr/>
          </p:nvSpPr>
          <p:spPr>
            <a:xfrm>
              <a:off x="2494175" y="2663275"/>
              <a:ext cx="111675" cy="18550"/>
            </a:xfrm>
            <a:custGeom>
              <a:avLst/>
              <a:gdLst/>
              <a:ahLst/>
              <a:cxnLst/>
              <a:rect l="l" t="t" r="r" b="b"/>
              <a:pathLst>
                <a:path w="4467" h="742" extrusionOk="0">
                  <a:moveTo>
                    <a:pt x="4466" y="1"/>
                  </a:moveTo>
                  <a:lnTo>
                    <a:pt x="1" y="10"/>
                  </a:lnTo>
                  <a:lnTo>
                    <a:pt x="1" y="741"/>
                  </a:lnTo>
                  <a:lnTo>
                    <a:pt x="4466" y="732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2494175" y="2768950"/>
              <a:ext cx="111675" cy="18450"/>
            </a:xfrm>
            <a:custGeom>
              <a:avLst/>
              <a:gdLst/>
              <a:ahLst/>
              <a:cxnLst/>
              <a:rect l="l" t="t" r="r" b="b"/>
              <a:pathLst>
                <a:path w="4467" h="738" extrusionOk="0">
                  <a:moveTo>
                    <a:pt x="4466" y="0"/>
                  </a:moveTo>
                  <a:lnTo>
                    <a:pt x="1" y="9"/>
                  </a:lnTo>
                  <a:lnTo>
                    <a:pt x="10" y="738"/>
                  </a:lnTo>
                  <a:lnTo>
                    <a:pt x="4466" y="731"/>
                  </a:lnTo>
                  <a:lnTo>
                    <a:pt x="4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1"/>
            <p:cNvSpPr/>
            <p:nvPr/>
          </p:nvSpPr>
          <p:spPr>
            <a:xfrm>
              <a:off x="2494300" y="2874775"/>
              <a:ext cx="111725" cy="18525"/>
            </a:xfrm>
            <a:custGeom>
              <a:avLst/>
              <a:gdLst/>
              <a:ahLst/>
              <a:cxnLst/>
              <a:rect l="l" t="t" r="r" b="b"/>
              <a:pathLst>
                <a:path w="4469" h="741" extrusionOk="0">
                  <a:moveTo>
                    <a:pt x="4468" y="0"/>
                  </a:moveTo>
                  <a:lnTo>
                    <a:pt x="0" y="9"/>
                  </a:lnTo>
                  <a:lnTo>
                    <a:pt x="5" y="740"/>
                  </a:lnTo>
                  <a:lnTo>
                    <a:pt x="4468" y="731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1"/>
            <p:cNvSpPr/>
            <p:nvPr/>
          </p:nvSpPr>
          <p:spPr>
            <a:xfrm>
              <a:off x="2494475" y="2980650"/>
              <a:ext cx="111725" cy="18400"/>
            </a:xfrm>
            <a:custGeom>
              <a:avLst/>
              <a:gdLst/>
              <a:ahLst/>
              <a:cxnLst/>
              <a:rect l="l" t="t" r="r" b="b"/>
              <a:pathLst>
                <a:path w="4469" h="736" extrusionOk="0">
                  <a:moveTo>
                    <a:pt x="4468" y="1"/>
                  </a:moveTo>
                  <a:lnTo>
                    <a:pt x="0" y="8"/>
                  </a:lnTo>
                  <a:lnTo>
                    <a:pt x="3" y="736"/>
                  </a:lnTo>
                  <a:lnTo>
                    <a:pt x="4468" y="731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2572075" y="2811475"/>
              <a:ext cx="115925" cy="18450"/>
            </a:xfrm>
            <a:custGeom>
              <a:avLst/>
              <a:gdLst/>
              <a:ahLst/>
              <a:cxnLst/>
              <a:rect l="l" t="t" r="r" b="b"/>
              <a:pathLst>
                <a:path w="4637" h="738" extrusionOk="0">
                  <a:moveTo>
                    <a:pt x="4636" y="0"/>
                  </a:moveTo>
                  <a:lnTo>
                    <a:pt x="1" y="10"/>
                  </a:lnTo>
                  <a:lnTo>
                    <a:pt x="3" y="738"/>
                  </a:lnTo>
                  <a:lnTo>
                    <a:pt x="4636" y="731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31"/>
          <p:cNvGrpSpPr/>
          <p:nvPr/>
        </p:nvGrpSpPr>
        <p:grpSpPr>
          <a:xfrm>
            <a:off x="933687" y="3872390"/>
            <a:ext cx="485642" cy="495644"/>
            <a:chOff x="2433725" y="3853050"/>
            <a:chExt cx="566875" cy="578550"/>
          </a:xfrm>
        </p:grpSpPr>
        <p:sp>
          <p:nvSpPr>
            <p:cNvPr id="276" name="Google Shape;276;p31"/>
            <p:cNvSpPr/>
            <p:nvPr/>
          </p:nvSpPr>
          <p:spPr>
            <a:xfrm>
              <a:off x="2715900" y="3863500"/>
              <a:ext cx="275500" cy="318150"/>
            </a:xfrm>
            <a:custGeom>
              <a:avLst/>
              <a:gdLst/>
              <a:ahLst/>
              <a:cxnLst/>
              <a:rect l="l" t="t" r="r" b="b"/>
              <a:pathLst>
                <a:path w="11020" h="12726" extrusionOk="0">
                  <a:moveTo>
                    <a:pt x="5511" y="1"/>
                  </a:moveTo>
                  <a:lnTo>
                    <a:pt x="0" y="3185"/>
                  </a:lnTo>
                  <a:lnTo>
                    <a:pt x="0" y="9545"/>
                  </a:lnTo>
                  <a:lnTo>
                    <a:pt x="5511" y="12726"/>
                  </a:lnTo>
                  <a:lnTo>
                    <a:pt x="11019" y="9545"/>
                  </a:lnTo>
                  <a:lnTo>
                    <a:pt x="11019" y="3185"/>
                  </a:lnTo>
                  <a:lnTo>
                    <a:pt x="55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2706825" y="3853050"/>
              <a:ext cx="293775" cy="339150"/>
            </a:xfrm>
            <a:custGeom>
              <a:avLst/>
              <a:gdLst/>
              <a:ahLst/>
              <a:cxnLst/>
              <a:rect l="l" t="t" r="r" b="b"/>
              <a:pathLst>
                <a:path w="11751" h="13566" extrusionOk="0">
                  <a:moveTo>
                    <a:pt x="5874" y="840"/>
                  </a:moveTo>
                  <a:lnTo>
                    <a:pt x="11019" y="3812"/>
                  </a:lnTo>
                  <a:lnTo>
                    <a:pt x="11019" y="9751"/>
                  </a:lnTo>
                  <a:lnTo>
                    <a:pt x="5874" y="12720"/>
                  </a:lnTo>
                  <a:lnTo>
                    <a:pt x="731" y="9751"/>
                  </a:lnTo>
                  <a:lnTo>
                    <a:pt x="731" y="3812"/>
                  </a:lnTo>
                  <a:lnTo>
                    <a:pt x="5874" y="840"/>
                  </a:lnTo>
                  <a:close/>
                  <a:moveTo>
                    <a:pt x="5874" y="0"/>
                  </a:moveTo>
                  <a:lnTo>
                    <a:pt x="0" y="3388"/>
                  </a:lnTo>
                  <a:lnTo>
                    <a:pt x="0" y="10172"/>
                  </a:lnTo>
                  <a:lnTo>
                    <a:pt x="5874" y="13565"/>
                  </a:lnTo>
                  <a:lnTo>
                    <a:pt x="11750" y="10172"/>
                  </a:lnTo>
                  <a:lnTo>
                    <a:pt x="11750" y="3388"/>
                  </a:lnTo>
                  <a:lnTo>
                    <a:pt x="58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2442800" y="3863500"/>
              <a:ext cx="275500" cy="318150"/>
            </a:xfrm>
            <a:custGeom>
              <a:avLst/>
              <a:gdLst/>
              <a:ahLst/>
              <a:cxnLst/>
              <a:rect l="l" t="t" r="r" b="b"/>
              <a:pathLst>
                <a:path w="11020" h="12726" extrusionOk="0">
                  <a:moveTo>
                    <a:pt x="5512" y="1"/>
                  </a:moveTo>
                  <a:lnTo>
                    <a:pt x="1" y="3185"/>
                  </a:lnTo>
                  <a:lnTo>
                    <a:pt x="1" y="9545"/>
                  </a:lnTo>
                  <a:lnTo>
                    <a:pt x="5512" y="12726"/>
                  </a:lnTo>
                  <a:lnTo>
                    <a:pt x="11020" y="9545"/>
                  </a:lnTo>
                  <a:lnTo>
                    <a:pt x="11020" y="3185"/>
                  </a:lnTo>
                  <a:lnTo>
                    <a:pt x="5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2433725" y="3853050"/>
              <a:ext cx="293775" cy="339150"/>
            </a:xfrm>
            <a:custGeom>
              <a:avLst/>
              <a:gdLst/>
              <a:ahLst/>
              <a:cxnLst/>
              <a:rect l="l" t="t" r="r" b="b"/>
              <a:pathLst>
                <a:path w="11751" h="13566" extrusionOk="0">
                  <a:moveTo>
                    <a:pt x="5875" y="840"/>
                  </a:moveTo>
                  <a:lnTo>
                    <a:pt x="11020" y="3812"/>
                  </a:lnTo>
                  <a:lnTo>
                    <a:pt x="11020" y="9751"/>
                  </a:lnTo>
                  <a:lnTo>
                    <a:pt x="5875" y="12720"/>
                  </a:lnTo>
                  <a:lnTo>
                    <a:pt x="732" y="9751"/>
                  </a:lnTo>
                  <a:lnTo>
                    <a:pt x="732" y="3812"/>
                  </a:lnTo>
                  <a:lnTo>
                    <a:pt x="5875" y="840"/>
                  </a:lnTo>
                  <a:close/>
                  <a:moveTo>
                    <a:pt x="5875" y="0"/>
                  </a:moveTo>
                  <a:lnTo>
                    <a:pt x="1" y="3388"/>
                  </a:lnTo>
                  <a:lnTo>
                    <a:pt x="1" y="10172"/>
                  </a:lnTo>
                  <a:lnTo>
                    <a:pt x="5875" y="13565"/>
                  </a:lnTo>
                  <a:lnTo>
                    <a:pt x="11751" y="10172"/>
                  </a:lnTo>
                  <a:lnTo>
                    <a:pt x="11751" y="3388"/>
                  </a:lnTo>
                  <a:lnTo>
                    <a:pt x="58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2578200" y="4102925"/>
              <a:ext cx="275500" cy="318125"/>
            </a:xfrm>
            <a:custGeom>
              <a:avLst/>
              <a:gdLst/>
              <a:ahLst/>
              <a:cxnLst/>
              <a:rect l="l" t="t" r="r" b="b"/>
              <a:pathLst>
                <a:path w="11020" h="12725" extrusionOk="0">
                  <a:moveTo>
                    <a:pt x="5508" y="0"/>
                  </a:moveTo>
                  <a:lnTo>
                    <a:pt x="0" y="3184"/>
                  </a:lnTo>
                  <a:lnTo>
                    <a:pt x="0" y="9544"/>
                  </a:lnTo>
                  <a:lnTo>
                    <a:pt x="5508" y="12725"/>
                  </a:lnTo>
                  <a:lnTo>
                    <a:pt x="11019" y="9544"/>
                  </a:lnTo>
                  <a:lnTo>
                    <a:pt x="11019" y="3184"/>
                  </a:lnTo>
                  <a:lnTo>
                    <a:pt x="55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2569050" y="4092450"/>
              <a:ext cx="293775" cy="339150"/>
            </a:xfrm>
            <a:custGeom>
              <a:avLst/>
              <a:gdLst/>
              <a:ahLst/>
              <a:cxnLst/>
              <a:rect l="l" t="t" r="r" b="b"/>
              <a:pathLst>
                <a:path w="11751" h="13566" extrusionOk="0">
                  <a:moveTo>
                    <a:pt x="5874" y="840"/>
                  </a:moveTo>
                  <a:lnTo>
                    <a:pt x="11020" y="3812"/>
                  </a:lnTo>
                  <a:lnTo>
                    <a:pt x="11020" y="9751"/>
                  </a:lnTo>
                  <a:lnTo>
                    <a:pt x="5874" y="12725"/>
                  </a:lnTo>
                  <a:lnTo>
                    <a:pt x="731" y="9751"/>
                  </a:lnTo>
                  <a:lnTo>
                    <a:pt x="731" y="3812"/>
                  </a:lnTo>
                  <a:lnTo>
                    <a:pt x="5874" y="840"/>
                  </a:lnTo>
                  <a:close/>
                  <a:moveTo>
                    <a:pt x="5874" y="0"/>
                  </a:moveTo>
                  <a:lnTo>
                    <a:pt x="1" y="3389"/>
                  </a:lnTo>
                  <a:lnTo>
                    <a:pt x="1" y="10172"/>
                  </a:lnTo>
                  <a:lnTo>
                    <a:pt x="5874" y="13565"/>
                  </a:lnTo>
                  <a:lnTo>
                    <a:pt x="11750" y="10172"/>
                  </a:lnTo>
                  <a:lnTo>
                    <a:pt x="11750" y="3389"/>
                  </a:lnTo>
                  <a:lnTo>
                    <a:pt x="58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31"/>
          <p:cNvGrpSpPr/>
          <p:nvPr/>
        </p:nvGrpSpPr>
        <p:grpSpPr>
          <a:xfrm>
            <a:off x="1252380" y="775483"/>
            <a:ext cx="433040" cy="1964713"/>
            <a:chOff x="2805725" y="238125"/>
            <a:chExt cx="505475" cy="2293350"/>
          </a:xfrm>
        </p:grpSpPr>
        <p:sp>
          <p:nvSpPr>
            <p:cNvPr id="283" name="Google Shape;283;p31"/>
            <p:cNvSpPr/>
            <p:nvPr/>
          </p:nvSpPr>
          <p:spPr>
            <a:xfrm>
              <a:off x="3043800" y="2431050"/>
              <a:ext cx="257100" cy="90200"/>
            </a:xfrm>
            <a:custGeom>
              <a:avLst/>
              <a:gdLst/>
              <a:ahLst/>
              <a:cxnLst/>
              <a:rect l="l" t="t" r="r" b="b"/>
              <a:pathLst>
                <a:path w="10284" h="3608" extrusionOk="0">
                  <a:moveTo>
                    <a:pt x="9979" y="0"/>
                  </a:moveTo>
                  <a:lnTo>
                    <a:pt x="5132" y="687"/>
                  </a:lnTo>
                  <a:lnTo>
                    <a:pt x="5013" y="701"/>
                  </a:lnTo>
                  <a:lnTo>
                    <a:pt x="2430" y="1108"/>
                  </a:lnTo>
                  <a:lnTo>
                    <a:pt x="2425" y="1073"/>
                  </a:lnTo>
                  <a:lnTo>
                    <a:pt x="0" y="1415"/>
                  </a:lnTo>
                  <a:lnTo>
                    <a:pt x="312" y="3607"/>
                  </a:lnTo>
                  <a:lnTo>
                    <a:pt x="10284" y="2190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2973000" y="2128100"/>
              <a:ext cx="314225" cy="102825"/>
            </a:xfrm>
            <a:custGeom>
              <a:avLst/>
              <a:gdLst/>
              <a:ahLst/>
              <a:cxnLst/>
              <a:rect l="l" t="t" r="r" b="b"/>
              <a:pathLst>
                <a:path w="12569" h="4113" extrusionOk="0">
                  <a:moveTo>
                    <a:pt x="12218" y="1"/>
                  </a:moveTo>
                  <a:lnTo>
                    <a:pt x="8811" y="524"/>
                  </a:lnTo>
                  <a:lnTo>
                    <a:pt x="6109" y="950"/>
                  </a:lnTo>
                  <a:lnTo>
                    <a:pt x="3414" y="1374"/>
                  </a:lnTo>
                  <a:lnTo>
                    <a:pt x="0" y="1907"/>
                  </a:lnTo>
                  <a:lnTo>
                    <a:pt x="349" y="4113"/>
                  </a:lnTo>
                  <a:lnTo>
                    <a:pt x="3758" y="3577"/>
                  </a:lnTo>
                  <a:lnTo>
                    <a:pt x="6451" y="3154"/>
                  </a:lnTo>
                  <a:lnTo>
                    <a:pt x="9155" y="2740"/>
                  </a:lnTo>
                  <a:lnTo>
                    <a:pt x="12569" y="2197"/>
                  </a:lnTo>
                  <a:lnTo>
                    <a:pt x="122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2842725" y="713925"/>
              <a:ext cx="142500" cy="220250"/>
            </a:xfrm>
            <a:custGeom>
              <a:avLst/>
              <a:gdLst/>
              <a:ahLst/>
              <a:cxnLst/>
              <a:rect l="l" t="t" r="r" b="b"/>
              <a:pathLst>
                <a:path w="5700" h="8810" extrusionOk="0">
                  <a:moveTo>
                    <a:pt x="2456" y="1"/>
                  </a:moveTo>
                  <a:cubicBezTo>
                    <a:pt x="2341" y="1"/>
                    <a:pt x="2220" y="10"/>
                    <a:pt x="2095" y="30"/>
                  </a:cubicBezTo>
                  <a:cubicBezTo>
                    <a:pt x="1" y="358"/>
                    <a:pt x="196" y="2957"/>
                    <a:pt x="399" y="4270"/>
                  </a:cubicBezTo>
                  <a:cubicBezTo>
                    <a:pt x="603" y="5580"/>
                    <a:pt x="1108" y="8810"/>
                    <a:pt x="1108" y="8810"/>
                  </a:cubicBezTo>
                  <a:lnTo>
                    <a:pt x="3408" y="8452"/>
                  </a:lnTo>
                  <a:lnTo>
                    <a:pt x="5700" y="8102"/>
                  </a:lnTo>
                  <a:lnTo>
                    <a:pt x="5700" y="8093"/>
                  </a:lnTo>
                  <a:cubicBezTo>
                    <a:pt x="5700" y="8093"/>
                    <a:pt x="5197" y="4877"/>
                    <a:pt x="4999" y="3555"/>
                  </a:cubicBezTo>
                  <a:cubicBezTo>
                    <a:pt x="4813" y="2315"/>
                    <a:pt x="4261" y="1"/>
                    <a:pt x="24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3066950" y="2196575"/>
              <a:ext cx="172650" cy="261300"/>
            </a:xfrm>
            <a:custGeom>
              <a:avLst/>
              <a:gdLst/>
              <a:ahLst/>
              <a:cxnLst/>
              <a:rect l="l" t="t" r="r" b="b"/>
              <a:pathLst>
                <a:path w="6906" h="10452" extrusionOk="0">
                  <a:moveTo>
                    <a:pt x="5397" y="1"/>
                  </a:moveTo>
                  <a:lnTo>
                    <a:pt x="2693" y="415"/>
                  </a:lnTo>
                  <a:lnTo>
                    <a:pt x="0" y="838"/>
                  </a:lnTo>
                  <a:lnTo>
                    <a:pt x="1499" y="10452"/>
                  </a:lnTo>
                  <a:lnTo>
                    <a:pt x="4087" y="10080"/>
                  </a:lnTo>
                  <a:lnTo>
                    <a:pt x="4206" y="10066"/>
                  </a:lnTo>
                  <a:lnTo>
                    <a:pt x="6905" y="9640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2816025" y="906925"/>
              <a:ext cx="246225" cy="152625"/>
            </a:xfrm>
            <a:custGeom>
              <a:avLst/>
              <a:gdLst/>
              <a:ahLst/>
              <a:cxnLst/>
              <a:rect l="l" t="t" r="r" b="b"/>
              <a:pathLst>
                <a:path w="9849" h="6105" extrusionOk="0">
                  <a:moveTo>
                    <a:pt x="9186" y="1"/>
                  </a:moveTo>
                  <a:lnTo>
                    <a:pt x="6768" y="382"/>
                  </a:lnTo>
                  <a:lnTo>
                    <a:pt x="4476" y="732"/>
                  </a:lnTo>
                  <a:lnTo>
                    <a:pt x="2176" y="1090"/>
                  </a:lnTo>
                  <a:lnTo>
                    <a:pt x="0" y="1432"/>
                  </a:lnTo>
                  <a:lnTo>
                    <a:pt x="664" y="6105"/>
                  </a:lnTo>
                  <a:lnTo>
                    <a:pt x="2565" y="5814"/>
                  </a:lnTo>
                  <a:lnTo>
                    <a:pt x="3915" y="5602"/>
                  </a:lnTo>
                  <a:lnTo>
                    <a:pt x="3980" y="5593"/>
                  </a:lnTo>
                  <a:lnTo>
                    <a:pt x="5264" y="5388"/>
                  </a:lnTo>
                  <a:lnTo>
                    <a:pt x="6607" y="5176"/>
                  </a:lnTo>
                  <a:lnTo>
                    <a:pt x="6679" y="5172"/>
                  </a:lnTo>
                  <a:lnTo>
                    <a:pt x="7957" y="4967"/>
                  </a:lnTo>
                  <a:lnTo>
                    <a:pt x="9849" y="4674"/>
                  </a:lnTo>
                  <a:lnTo>
                    <a:pt x="91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2880125" y="1031075"/>
              <a:ext cx="313150" cy="1131375"/>
            </a:xfrm>
            <a:custGeom>
              <a:avLst/>
              <a:gdLst/>
              <a:ahLst/>
              <a:cxnLst/>
              <a:rect l="l" t="t" r="r" b="b"/>
              <a:pathLst>
                <a:path w="12526" h="45255" extrusionOk="0">
                  <a:moveTo>
                    <a:pt x="5393" y="1"/>
                  </a:moveTo>
                  <a:lnTo>
                    <a:pt x="4115" y="206"/>
                  </a:lnTo>
                  <a:lnTo>
                    <a:pt x="4122" y="269"/>
                  </a:lnTo>
                  <a:lnTo>
                    <a:pt x="7671" y="21999"/>
                  </a:lnTo>
                  <a:cubicBezTo>
                    <a:pt x="7792" y="22728"/>
                    <a:pt x="7299" y="23419"/>
                    <a:pt x="6568" y="23540"/>
                  </a:cubicBezTo>
                  <a:lnTo>
                    <a:pt x="6519" y="23547"/>
                  </a:lnTo>
                  <a:cubicBezTo>
                    <a:pt x="6445" y="23559"/>
                    <a:pt x="6370" y="23565"/>
                    <a:pt x="6297" y="23565"/>
                  </a:cubicBezTo>
                  <a:cubicBezTo>
                    <a:pt x="5656" y="23565"/>
                    <a:pt x="5089" y="23105"/>
                    <a:pt x="4976" y="22453"/>
                  </a:cubicBezTo>
                  <a:lnTo>
                    <a:pt x="1432" y="722"/>
                  </a:lnTo>
                  <a:lnTo>
                    <a:pt x="1416" y="627"/>
                  </a:lnTo>
                  <a:lnTo>
                    <a:pt x="1351" y="636"/>
                  </a:lnTo>
                  <a:lnTo>
                    <a:pt x="1" y="848"/>
                  </a:lnTo>
                  <a:lnTo>
                    <a:pt x="1402" y="8553"/>
                  </a:lnTo>
                  <a:lnTo>
                    <a:pt x="2410" y="15013"/>
                  </a:lnTo>
                  <a:lnTo>
                    <a:pt x="3415" y="21467"/>
                  </a:lnTo>
                  <a:lnTo>
                    <a:pt x="4423" y="27927"/>
                  </a:lnTo>
                  <a:lnTo>
                    <a:pt x="5437" y="34385"/>
                  </a:lnTo>
                  <a:lnTo>
                    <a:pt x="7129" y="45255"/>
                  </a:lnTo>
                  <a:lnTo>
                    <a:pt x="9824" y="44831"/>
                  </a:lnTo>
                  <a:lnTo>
                    <a:pt x="12526" y="44405"/>
                  </a:lnTo>
                  <a:lnTo>
                    <a:pt x="10829" y="33537"/>
                  </a:lnTo>
                  <a:lnTo>
                    <a:pt x="9817" y="27080"/>
                  </a:lnTo>
                  <a:lnTo>
                    <a:pt x="8809" y="20629"/>
                  </a:lnTo>
                  <a:lnTo>
                    <a:pt x="7802" y="14169"/>
                  </a:lnTo>
                  <a:lnTo>
                    <a:pt x="6796" y="7706"/>
                  </a:lnTo>
                  <a:lnTo>
                    <a:pt x="53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2915500" y="1036150"/>
              <a:ext cx="159450" cy="584075"/>
            </a:xfrm>
            <a:custGeom>
              <a:avLst/>
              <a:gdLst/>
              <a:ahLst/>
              <a:cxnLst/>
              <a:rect l="l" t="t" r="r" b="b"/>
              <a:pathLst>
                <a:path w="6378" h="23363" extrusionOk="0">
                  <a:moveTo>
                    <a:pt x="2700" y="0"/>
                  </a:moveTo>
                  <a:lnTo>
                    <a:pt x="2628" y="7"/>
                  </a:lnTo>
                  <a:lnTo>
                    <a:pt x="1283" y="219"/>
                  </a:lnTo>
                  <a:lnTo>
                    <a:pt x="1" y="424"/>
                  </a:lnTo>
                  <a:lnTo>
                    <a:pt x="17" y="519"/>
                  </a:lnTo>
                  <a:lnTo>
                    <a:pt x="3561" y="22250"/>
                  </a:lnTo>
                  <a:cubicBezTo>
                    <a:pt x="3674" y="22902"/>
                    <a:pt x="4241" y="23362"/>
                    <a:pt x="4882" y="23362"/>
                  </a:cubicBezTo>
                  <a:cubicBezTo>
                    <a:pt x="4955" y="23362"/>
                    <a:pt x="5030" y="23356"/>
                    <a:pt x="5104" y="23344"/>
                  </a:cubicBezTo>
                  <a:lnTo>
                    <a:pt x="5153" y="23337"/>
                  </a:lnTo>
                  <a:cubicBezTo>
                    <a:pt x="5884" y="23216"/>
                    <a:pt x="6377" y="22525"/>
                    <a:pt x="6256" y="21796"/>
                  </a:cubicBezTo>
                  <a:lnTo>
                    <a:pt x="2707" y="66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3005975" y="1029400"/>
              <a:ext cx="196325" cy="1112050"/>
            </a:xfrm>
            <a:custGeom>
              <a:avLst/>
              <a:gdLst/>
              <a:ahLst/>
              <a:cxnLst/>
              <a:rect l="l" t="t" r="r" b="b"/>
              <a:pathLst>
                <a:path w="7853" h="44482" extrusionOk="0">
                  <a:moveTo>
                    <a:pt x="717" y="0"/>
                  </a:moveTo>
                  <a:lnTo>
                    <a:pt x="1" y="131"/>
                  </a:lnTo>
                  <a:lnTo>
                    <a:pt x="1402" y="7831"/>
                  </a:lnTo>
                  <a:lnTo>
                    <a:pt x="7124" y="44482"/>
                  </a:lnTo>
                  <a:lnTo>
                    <a:pt x="7852" y="44419"/>
                  </a:lnTo>
                  <a:lnTo>
                    <a:pt x="2118" y="7710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rgbClr val="073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2926500" y="896575"/>
              <a:ext cx="146050" cy="154075"/>
            </a:xfrm>
            <a:custGeom>
              <a:avLst/>
              <a:gdLst/>
              <a:ahLst/>
              <a:cxnLst/>
              <a:rect l="l" t="t" r="r" b="b"/>
              <a:pathLst>
                <a:path w="5842" h="6163" extrusionOk="0">
                  <a:moveTo>
                    <a:pt x="5074" y="1"/>
                  </a:moveTo>
                  <a:lnTo>
                    <a:pt x="1" y="785"/>
                  </a:lnTo>
                  <a:lnTo>
                    <a:pt x="112" y="1506"/>
                  </a:lnTo>
                  <a:lnTo>
                    <a:pt x="4455" y="834"/>
                  </a:lnTo>
                  <a:lnTo>
                    <a:pt x="5016" y="4783"/>
                  </a:lnTo>
                  <a:lnTo>
                    <a:pt x="790" y="5441"/>
                  </a:lnTo>
                  <a:lnTo>
                    <a:pt x="904" y="6163"/>
                  </a:lnTo>
                  <a:lnTo>
                    <a:pt x="5842" y="5393"/>
                  </a:lnTo>
                  <a:lnTo>
                    <a:pt x="50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2893625" y="704800"/>
              <a:ext cx="100625" cy="212925"/>
            </a:xfrm>
            <a:custGeom>
              <a:avLst/>
              <a:gdLst/>
              <a:ahLst/>
              <a:cxnLst/>
              <a:rect l="l" t="t" r="r" b="b"/>
              <a:pathLst>
                <a:path w="4025" h="8517" extrusionOk="0">
                  <a:moveTo>
                    <a:pt x="424" y="0"/>
                  </a:moveTo>
                  <a:cubicBezTo>
                    <a:pt x="279" y="0"/>
                    <a:pt x="138" y="12"/>
                    <a:pt x="1" y="34"/>
                  </a:cubicBezTo>
                  <a:lnTo>
                    <a:pt x="115" y="755"/>
                  </a:lnTo>
                  <a:cubicBezTo>
                    <a:pt x="214" y="740"/>
                    <a:pt x="310" y="732"/>
                    <a:pt x="404" y="732"/>
                  </a:cubicBezTo>
                  <a:cubicBezTo>
                    <a:pt x="1514" y="732"/>
                    <a:pt x="2255" y="1822"/>
                    <a:pt x="2603" y="3974"/>
                  </a:cubicBezTo>
                  <a:cubicBezTo>
                    <a:pt x="2800" y="5293"/>
                    <a:pt x="3303" y="8516"/>
                    <a:pt x="3303" y="8516"/>
                  </a:cubicBezTo>
                  <a:lnTo>
                    <a:pt x="4024" y="8405"/>
                  </a:lnTo>
                  <a:cubicBezTo>
                    <a:pt x="4024" y="8405"/>
                    <a:pt x="3522" y="5186"/>
                    <a:pt x="3324" y="3862"/>
                  </a:cubicBezTo>
                  <a:cubicBezTo>
                    <a:pt x="2823" y="754"/>
                    <a:pt x="1547" y="0"/>
                    <a:pt x="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3124300" y="2117750"/>
              <a:ext cx="173350" cy="98225"/>
            </a:xfrm>
            <a:custGeom>
              <a:avLst/>
              <a:gdLst/>
              <a:ahLst/>
              <a:cxnLst/>
              <a:rect l="l" t="t" r="r" b="b"/>
              <a:pathLst>
                <a:path w="6934" h="3929" extrusionOk="0">
                  <a:moveTo>
                    <a:pt x="6470" y="0"/>
                  </a:moveTo>
                  <a:lnTo>
                    <a:pt x="1" y="1003"/>
                  </a:lnTo>
                  <a:lnTo>
                    <a:pt x="115" y="1725"/>
                  </a:lnTo>
                  <a:lnTo>
                    <a:pt x="5863" y="831"/>
                  </a:lnTo>
                  <a:lnTo>
                    <a:pt x="6098" y="2309"/>
                  </a:lnTo>
                  <a:lnTo>
                    <a:pt x="345" y="3207"/>
                  </a:lnTo>
                  <a:lnTo>
                    <a:pt x="455" y="3929"/>
                  </a:lnTo>
                  <a:lnTo>
                    <a:pt x="6934" y="2914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3170625" y="2195125"/>
              <a:ext cx="79375" cy="262125"/>
            </a:xfrm>
            <a:custGeom>
              <a:avLst/>
              <a:gdLst/>
              <a:ahLst/>
              <a:cxnLst/>
              <a:rect l="l" t="t" r="r" b="b"/>
              <a:pathLst>
                <a:path w="3175" h="10485" extrusionOk="0">
                  <a:moveTo>
                    <a:pt x="1611" y="0"/>
                  </a:moveTo>
                  <a:lnTo>
                    <a:pt x="887" y="112"/>
                  </a:lnTo>
                  <a:lnTo>
                    <a:pt x="2341" y="9395"/>
                  </a:lnTo>
                  <a:lnTo>
                    <a:pt x="0" y="9763"/>
                  </a:lnTo>
                  <a:lnTo>
                    <a:pt x="114" y="10484"/>
                  </a:lnTo>
                  <a:lnTo>
                    <a:pt x="3175" y="10003"/>
                  </a:lnTo>
                  <a:lnTo>
                    <a:pt x="1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2871125" y="1050575"/>
              <a:ext cx="196250" cy="1113275"/>
            </a:xfrm>
            <a:custGeom>
              <a:avLst/>
              <a:gdLst/>
              <a:ahLst/>
              <a:cxnLst/>
              <a:rect l="l" t="t" r="r" b="b"/>
              <a:pathLst>
                <a:path w="7850" h="44531" extrusionOk="0">
                  <a:moveTo>
                    <a:pt x="717" y="1"/>
                  </a:moveTo>
                  <a:lnTo>
                    <a:pt x="0" y="131"/>
                  </a:lnTo>
                  <a:lnTo>
                    <a:pt x="1401" y="7831"/>
                  </a:lnTo>
                  <a:lnTo>
                    <a:pt x="7128" y="44530"/>
                  </a:lnTo>
                  <a:lnTo>
                    <a:pt x="7850" y="44416"/>
                  </a:lnTo>
                  <a:lnTo>
                    <a:pt x="2120" y="771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2805725" y="916175"/>
              <a:ext cx="143375" cy="153800"/>
            </a:xfrm>
            <a:custGeom>
              <a:avLst/>
              <a:gdLst/>
              <a:ahLst/>
              <a:cxnLst/>
              <a:rect l="l" t="t" r="r" b="b"/>
              <a:pathLst>
                <a:path w="5735" h="6152" extrusionOk="0">
                  <a:moveTo>
                    <a:pt x="4832" y="1"/>
                  </a:moveTo>
                  <a:lnTo>
                    <a:pt x="1" y="757"/>
                  </a:lnTo>
                  <a:lnTo>
                    <a:pt x="769" y="6152"/>
                  </a:lnTo>
                  <a:lnTo>
                    <a:pt x="5735" y="5379"/>
                  </a:lnTo>
                  <a:lnTo>
                    <a:pt x="5618" y="4657"/>
                  </a:lnTo>
                  <a:lnTo>
                    <a:pt x="1388" y="5318"/>
                  </a:lnTo>
                  <a:lnTo>
                    <a:pt x="827" y="1369"/>
                  </a:lnTo>
                  <a:lnTo>
                    <a:pt x="4943" y="722"/>
                  </a:lnTo>
                  <a:lnTo>
                    <a:pt x="48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2814275" y="238125"/>
              <a:ext cx="91200" cy="697525"/>
            </a:xfrm>
            <a:custGeom>
              <a:avLst/>
              <a:gdLst/>
              <a:ahLst/>
              <a:cxnLst/>
              <a:rect l="l" t="t" r="r" b="b"/>
              <a:pathLst>
                <a:path w="3648" h="27901" extrusionOk="0">
                  <a:moveTo>
                    <a:pt x="727" y="0"/>
                  </a:moveTo>
                  <a:lnTo>
                    <a:pt x="1" y="107"/>
                  </a:lnTo>
                  <a:lnTo>
                    <a:pt x="2821" y="18780"/>
                  </a:lnTo>
                  <a:cubicBezTo>
                    <a:pt x="1720" y="19101"/>
                    <a:pt x="685" y="20195"/>
                    <a:pt x="1176" y="23360"/>
                  </a:cubicBezTo>
                  <a:lnTo>
                    <a:pt x="1886" y="27900"/>
                  </a:lnTo>
                  <a:lnTo>
                    <a:pt x="2607" y="27786"/>
                  </a:lnTo>
                  <a:lnTo>
                    <a:pt x="1897" y="23246"/>
                  </a:lnTo>
                  <a:cubicBezTo>
                    <a:pt x="1534" y="20909"/>
                    <a:pt x="2002" y="19625"/>
                    <a:pt x="3289" y="19422"/>
                  </a:cubicBezTo>
                  <a:lnTo>
                    <a:pt x="3647" y="19364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2962525" y="2142825"/>
              <a:ext cx="173225" cy="98450"/>
            </a:xfrm>
            <a:custGeom>
              <a:avLst/>
              <a:gdLst/>
              <a:ahLst/>
              <a:cxnLst/>
              <a:rect l="l" t="t" r="r" b="b"/>
              <a:pathLst>
                <a:path w="6929" h="3938" extrusionOk="0">
                  <a:moveTo>
                    <a:pt x="6472" y="0"/>
                  </a:moveTo>
                  <a:lnTo>
                    <a:pt x="0" y="1013"/>
                  </a:lnTo>
                  <a:lnTo>
                    <a:pt x="466" y="3938"/>
                  </a:lnTo>
                  <a:lnTo>
                    <a:pt x="6928" y="2926"/>
                  </a:lnTo>
                  <a:lnTo>
                    <a:pt x="6816" y="2204"/>
                  </a:lnTo>
                  <a:lnTo>
                    <a:pt x="1073" y="3105"/>
                  </a:lnTo>
                  <a:lnTo>
                    <a:pt x="838" y="1620"/>
                  </a:lnTo>
                  <a:lnTo>
                    <a:pt x="6586" y="722"/>
                  </a:lnTo>
                  <a:lnTo>
                    <a:pt x="64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3057925" y="2216125"/>
              <a:ext cx="112675" cy="253050"/>
            </a:xfrm>
            <a:custGeom>
              <a:avLst/>
              <a:gdLst/>
              <a:ahLst/>
              <a:cxnLst/>
              <a:rect l="l" t="t" r="r" b="b"/>
              <a:pathLst>
                <a:path w="4507" h="10122" extrusionOk="0">
                  <a:moveTo>
                    <a:pt x="722" y="1"/>
                  </a:moveTo>
                  <a:lnTo>
                    <a:pt x="1" y="115"/>
                  </a:lnTo>
                  <a:lnTo>
                    <a:pt x="1506" y="9777"/>
                  </a:lnTo>
                  <a:lnTo>
                    <a:pt x="1574" y="10121"/>
                  </a:lnTo>
                  <a:lnTo>
                    <a:pt x="4506" y="9658"/>
                  </a:lnTo>
                  <a:lnTo>
                    <a:pt x="4392" y="8937"/>
                  </a:lnTo>
                  <a:lnTo>
                    <a:pt x="2167" y="9288"/>
                  </a:lnTo>
                  <a:lnTo>
                    <a:pt x="7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3022325" y="1704800"/>
              <a:ext cx="70425" cy="28575"/>
            </a:xfrm>
            <a:custGeom>
              <a:avLst/>
              <a:gdLst/>
              <a:ahLst/>
              <a:cxnLst/>
              <a:rect l="l" t="t" r="r" b="b"/>
              <a:pathLst>
                <a:path w="2817" h="1143" extrusionOk="0">
                  <a:moveTo>
                    <a:pt x="2702" y="0"/>
                  </a:moveTo>
                  <a:lnTo>
                    <a:pt x="1" y="422"/>
                  </a:lnTo>
                  <a:lnTo>
                    <a:pt x="115" y="1143"/>
                  </a:lnTo>
                  <a:lnTo>
                    <a:pt x="2816" y="722"/>
                  </a:lnTo>
                  <a:lnTo>
                    <a:pt x="27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3047450" y="1866300"/>
              <a:ext cx="70375" cy="28600"/>
            </a:xfrm>
            <a:custGeom>
              <a:avLst/>
              <a:gdLst/>
              <a:ahLst/>
              <a:cxnLst/>
              <a:rect l="l" t="t" r="r" b="b"/>
              <a:pathLst>
                <a:path w="2815" h="1144" extrusionOk="0">
                  <a:moveTo>
                    <a:pt x="2703" y="0"/>
                  </a:moveTo>
                  <a:lnTo>
                    <a:pt x="1" y="422"/>
                  </a:lnTo>
                  <a:lnTo>
                    <a:pt x="113" y="1143"/>
                  </a:lnTo>
                  <a:lnTo>
                    <a:pt x="2814" y="720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3033500" y="2420675"/>
              <a:ext cx="277700" cy="110800"/>
            </a:xfrm>
            <a:custGeom>
              <a:avLst/>
              <a:gdLst/>
              <a:ahLst/>
              <a:cxnLst/>
              <a:rect l="l" t="t" r="r" b="b"/>
              <a:pathLst>
                <a:path w="11108" h="4432" extrusionOk="0">
                  <a:moveTo>
                    <a:pt x="10079" y="827"/>
                  </a:moveTo>
                  <a:lnTo>
                    <a:pt x="10284" y="2293"/>
                  </a:lnTo>
                  <a:lnTo>
                    <a:pt x="1036" y="3608"/>
                  </a:lnTo>
                  <a:lnTo>
                    <a:pt x="826" y="2139"/>
                  </a:lnTo>
                  <a:lnTo>
                    <a:pt x="10079" y="827"/>
                  </a:lnTo>
                  <a:close/>
                  <a:moveTo>
                    <a:pt x="10698" y="1"/>
                  </a:moveTo>
                  <a:lnTo>
                    <a:pt x="0" y="1520"/>
                  </a:lnTo>
                  <a:lnTo>
                    <a:pt x="417" y="4432"/>
                  </a:lnTo>
                  <a:lnTo>
                    <a:pt x="11108" y="2917"/>
                  </a:lnTo>
                  <a:lnTo>
                    <a:pt x="106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31"/>
          <p:cNvGrpSpPr/>
          <p:nvPr/>
        </p:nvGrpSpPr>
        <p:grpSpPr>
          <a:xfrm>
            <a:off x="1718703" y="810908"/>
            <a:ext cx="786258" cy="692621"/>
            <a:chOff x="3350050" y="279475"/>
            <a:chExt cx="917775" cy="808475"/>
          </a:xfrm>
        </p:grpSpPr>
        <p:sp>
          <p:nvSpPr>
            <p:cNvPr id="304" name="Google Shape;304;p31"/>
            <p:cNvSpPr/>
            <p:nvPr/>
          </p:nvSpPr>
          <p:spPr>
            <a:xfrm>
              <a:off x="3534700" y="290075"/>
              <a:ext cx="275500" cy="318075"/>
            </a:xfrm>
            <a:custGeom>
              <a:avLst/>
              <a:gdLst/>
              <a:ahLst/>
              <a:cxnLst/>
              <a:rect l="l" t="t" r="r" b="b"/>
              <a:pathLst>
                <a:path w="11020" h="12723" extrusionOk="0">
                  <a:moveTo>
                    <a:pt x="5507" y="0"/>
                  </a:moveTo>
                  <a:lnTo>
                    <a:pt x="1" y="3181"/>
                  </a:lnTo>
                  <a:lnTo>
                    <a:pt x="1" y="9544"/>
                  </a:lnTo>
                  <a:lnTo>
                    <a:pt x="5507" y="12723"/>
                  </a:lnTo>
                  <a:lnTo>
                    <a:pt x="11020" y="9544"/>
                  </a:lnTo>
                  <a:lnTo>
                    <a:pt x="11020" y="3181"/>
                  </a:lnTo>
                  <a:lnTo>
                    <a:pt x="55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3525500" y="279475"/>
              <a:ext cx="293775" cy="339200"/>
            </a:xfrm>
            <a:custGeom>
              <a:avLst/>
              <a:gdLst/>
              <a:ahLst/>
              <a:cxnLst/>
              <a:rect l="l" t="t" r="r" b="b"/>
              <a:pathLst>
                <a:path w="11751" h="13568" extrusionOk="0">
                  <a:moveTo>
                    <a:pt x="5877" y="845"/>
                  </a:moveTo>
                  <a:lnTo>
                    <a:pt x="11020" y="3815"/>
                  </a:lnTo>
                  <a:lnTo>
                    <a:pt x="11020" y="9754"/>
                  </a:lnTo>
                  <a:lnTo>
                    <a:pt x="5877" y="12725"/>
                  </a:lnTo>
                  <a:lnTo>
                    <a:pt x="732" y="9756"/>
                  </a:lnTo>
                  <a:lnTo>
                    <a:pt x="732" y="3815"/>
                  </a:lnTo>
                  <a:lnTo>
                    <a:pt x="5877" y="845"/>
                  </a:lnTo>
                  <a:close/>
                  <a:moveTo>
                    <a:pt x="5877" y="1"/>
                  </a:moveTo>
                  <a:lnTo>
                    <a:pt x="1" y="3394"/>
                  </a:lnTo>
                  <a:lnTo>
                    <a:pt x="1" y="10177"/>
                  </a:lnTo>
                  <a:lnTo>
                    <a:pt x="5877" y="13568"/>
                  </a:lnTo>
                  <a:lnTo>
                    <a:pt x="11751" y="10177"/>
                  </a:lnTo>
                  <a:lnTo>
                    <a:pt x="11751" y="3394"/>
                  </a:lnTo>
                  <a:lnTo>
                    <a:pt x="58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3807800" y="290075"/>
              <a:ext cx="275500" cy="318075"/>
            </a:xfrm>
            <a:custGeom>
              <a:avLst/>
              <a:gdLst/>
              <a:ahLst/>
              <a:cxnLst/>
              <a:rect l="l" t="t" r="r" b="b"/>
              <a:pathLst>
                <a:path w="11020" h="12723" extrusionOk="0">
                  <a:moveTo>
                    <a:pt x="5509" y="0"/>
                  </a:moveTo>
                  <a:lnTo>
                    <a:pt x="0" y="3181"/>
                  </a:lnTo>
                  <a:lnTo>
                    <a:pt x="0" y="9544"/>
                  </a:lnTo>
                  <a:lnTo>
                    <a:pt x="5509" y="12723"/>
                  </a:lnTo>
                  <a:lnTo>
                    <a:pt x="11019" y="9544"/>
                  </a:lnTo>
                  <a:lnTo>
                    <a:pt x="11019" y="3181"/>
                  </a:lnTo>
                  <a:lnTo>
                    <a:pt x="5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3798600" y="279475"/>
              <a:ext cx="293775" cy="339200"/>
            </a:xfrm>
            <a:custGeom>
              <a:avLst/>
              <a:gdLst/>
              <a:ahLst/>
              <a:cxnLst/>
              <a:rect l="l" t="t" r="r" b="b"/>
              <a:pathLst>
                <a:path w="11751" h="13568" extrusionOk="0">
                  <a:moveTo>
                    <a:pt x="5874" y="845"/>
                  </a:moveTo>
                  <a:lnTo>
                    <a:pt x="11020" y="3815"/>
                  </a:lnTo>
                  <a:lnTo>
                    <a:pt x="11020" y="9754"/>
                  </a:lnTo>
                  <a:lnTo>
                    <a:pt x="5874" y="12725"/>
                  </a:lnTo>
                  <a:lnTo>
                    <a:pt x="731" y="9756"/>
                  </a:lnTo>
                  <a:lnTo>
                    <a:pt x="731" y="3815"/>
                  </a:lnTo>
                  <a:lnTo>
                    <a:pt x="5874" y="845"/>
                  </a:lnTo>
                  <a:close/>
                  <a:moveTo>
                    <a:pt x="5874" y="1"/>
                  </a:moveTo>
                  <a:lnTo>
                    <a:pt x="1" y="3394"/>
                  </a:lnTo>
                  <a:lnTo>
                    <a:pt x="1" y="10177"/>
                  </a:lnTo>
                  <a:lnTo>
                    <a:pt x="5874" y="13568"/>
                  </a:lnTo>
                  <a:lnTo>
                    <a:pt x="11750" y="10177"/>
                  </a:lnTo>
                  <a:lnTo>
                    <a:pt x="11750" y="3394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3672350" y="529475"/>
              <a:ext cx="275550" cy="318075"/>
            </a:xfrm>
            <a:custGeom>
              <a:avLst/>
              <a:gdLst/>
              <a:ahLst/>
              <a:cxnLst/>
              <a:rect l="l" t="t" r="r" b="b"/>
              <a:pathLst>
                <a:path w="11022" h="12723" extrusionOk="0">
                  <a:moveTo>
                    <a:pt x="5514" y="0"/>
                  </a:moveTo>
                  <a:lnTo>
                    <a:pt x="1" y="3182"/>
                  </a:lnTo>
                  <a:lnTo>
                    <a:pt x="1" y="9544"/>
                  </a:lnTo>
                  <a:lnTo>
                    <a:pt x="5514" y="12723"/>
                  </a:lnTo>
                  <a:lnTo>
                    <a:pt x="11022" y="9544"/>
                  </a:lnTo>
                  <a:lnTo>
                    <a:pt x="11022" y="3182"/>
                  </a:lnTo>
                  <a:lnTo>
                    <a:pt x="55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1"/>
            <p:cNvSpPr/>
            <p:nvPr/>
          </p:nvSpPr>
          <p:spPr>
            <a:xfrm>
              <a:off x="3663275" y="518875"/>
              <a:ext cx="293775" cy="339225"/>
            </a:xfrm>
            <a:custGeom>
              <a:avLst/>
              <a:gdLst/>
              <a:ahLst/>
              <a:cxnLst/>
              <a:rect l="l" t="t" r="r" b="b"/>
              <a:pathLst>
                <a:path w="11751" h="13569" extrusionOk="0">
                  <a:moveTo>
                    <a:pt x="5877" y="846"/>
                  </a:moveTo>
                  <a:lnTo>
                    <a:pt x="11020" y="3815"/>
                  </a:lnTo>
                  <a:lnTo>
                    <a:pt x="11020" y="9756"/>
                  </a:lnTo>
                  <a:lnTo>
                    <a:pt x="5877" y="12726"/>
                  </a:lnTo>
                  <a:lnTo>
                    <a:pt x="731" y="9756"/>
                  </a:lnTo>
                  <a:lnTo>
                    <a:pt x="731" y="3815"/>
                  </a:lnTo>
                  <a:lnTo>
                    <a:pt x="5877" y="846"/>
                  </a:lnTo>
                  <a:close/>
                  <a:moveTo>
                    <a:pt x="5877" y="1"/>
                  </a:moveTo>
                  <a:lnTo>
                    <a:pt x="1" y="3394"/>
                  </a:lnTo>
                  <a:lnTo>
                    <a:pt x="1" y="10177"/>
                  </a:lnTo>
                  <a:lnTo>
                    <a:pt x="5877" y="13568"/>
                  </a:lnTo>
                  <a:lnTo>
                    <a:pt x="11750" y="10177"/>
                  </a:lnTo>
                  <a:lnTo>
                    <a:pt x="11750" y="3394"/>
                  </a:lnTo>
                  <a:lnTo>
                    <a:pt x="58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3800975" y="847525"/>
              <a:ext cx="18300" cy="240425"/>
            </a:xfrm>
            <a:custGeom>
              <a:avLst/>
              <a:gdLst/>
              <a:ahLst/>
              <a:cxnLst/>
              <a:rect l="l" t="t" r="r" b="b"/>
              <a:pathLst>
                <a:path w="732" h="9617" extrusionOk="0">
                  <a:moveTo>
                    <a:pt x="1" y="1"/>
                  </a:moveTo>
                  <a:lnTo>
                    <a:pt x="1" y="9617"/>
                  </a:lnTo>
                  <a:lnTo>
                    <a:pt x="732" y="9617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4079150" y="280525"/>
              <a:ext cx="188675" cy="96375"/>
            </a:xfrm>
            <a:custGeom>
              <a:avLst/>
              <a:gdLst/>
              <a:ahLst/>
              <a:cxnLst/>
              <a:rect l="l" t="t" r="r" b="b"/>
              <a:pathLst>
                <a:path w="7547" h="3855" extrusionOk="0">
                  <a:moveTo>
                    <a:pt x="7254" y="0"/>
                  </a:moveTo>
                  <a:lnTo>
                    <a:pt x="0" y="3186"/>
                  </a:lnTo>
                  <a:lnTo>
                    <a:pt x="293" y="3854"/>
                  </a:lnTo>
                  <a:lnTo>
                    <a:pt x="7547" y="668"/>
                  </a:lnTo>
                  <a:lnTo>
                    <a:pt x="7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3350050" y="281875"/>
              <a:ext cx="188750" cy="96300"/>
            </a:xfrm>
            <a:custGeom>
              <a:avLst/>
              <a:gdLst/>
              <a:ahLst/>
              <a:cxnLst/>
              <a:rect l="l" t="t" r="r" b="b"/>
              <a:pathLst>
                <a:path w="7550" h="3852" extrusionOk="0">
                  <a:moveTo>
                    <a:pt x="294" y="0"/>
                  </a:moveTo>
                  <a:lnTo>
                    <a:pt x="0" y="668"/>
                  </a:lnTo>
                  <a:lnTo>
                    <a:pt x="7256" y="3851"/>
                  </a:lnTo>
                  <a:lnTo>
                    <a:pt x="7550" y="3184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313;p31"/>
          <p:cNvGrpSpPr/>
          <p:nvPr/>
        </p:nvGrpSpPr>
        <p:grpSpPr>
          <a:xfrm>
            <a:off x="1011004" y="2035411"/>
            <a:ext cx="151186" cy="151143"/>
            <a:chOff x="2523975" y="1708800"/>
            <a:chExt cx="176475" cy="176425"/>
          </a:xfrm>
        </p:grpSpPr>
        <p:sp>
          <p:nvSpPr>
            <p:cNvPr id="314" name="Google Shape;314;p31"/>
            <p:cNvSpPr/>
            <p:nvPr/>
          </p:nvSpPr>
          <p:spPr>
            <a:xfrm>
              <a:off x="2533150" y="1717950"/>
              <a:ext cx="158225" cy="158150"/>
            </a:xfrm>
            <a:custGeom>
              <a:avLst/>
              <a:gdLst/>
              <a:ahLst/>
              <a:cxnLst/>
              <a:rect l="l" t="t" r="r" b="b"/>
              <a:pathLst>
                <a:path w="6329" h="6326" extrusionOk="0">
                  <a:moveTo>
                    <a:pt x="2070" y="0"/>
                  </a:moveTo>
                  <a:lnTo>
                    <a:pt x="2070" y="2069"/>
                  </a:lnTo>
                  <a:lnTo>
                    <a:pt x="1" y="2069"/>
                  </a:lnTo>
                  <a:lnTo>
                    <a:pt x="1" y="4257"/>
                  </a:lnTo>
                  <a:lnTo>
                    <a:pt x="2070" y="4257"/>
                  </a:lnTo>
                  <a:lnTo>
                    <a:pt x="2070" y="6325"/>
                  </a:lnTo>
                  <a:lnTo>
                    <a:pt x="4260" y="6325"/>
                  </a:lnTo>
                  <a:lnTo>
                    <a:pt x="4260" y="4257"/>
                  </a:lnTo>
                  <a:lnTo>
                    <a:pt x="6328" y="4257"/>
                  </a:lnTo>
                  <a:lnTo>
                    <a:pt x="6328" y="2069"/>
                  </a:lnTo>
                  <a:lnTo>
                    <a:pt x="4260" y="2069"/>
                  </a:lnTo>
                  <a:lnTo>
                    <a:pt x="42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2523975" y="1708800"/>
              <a:ext cx="176475" cy="176425"/>
            </a:xfrm>
            <a:custGeom>
              <a:avLst/>
              <a:gdLst/>
              <a:ahLst/>
              <a:cxnLst/>
              <a:rect l="l" t="t" r="r" b="b"/>
              <a:pathLst>
                <a:path w="7059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1" y="4260"/>
                  </a:lnTo>
                  <a:lnTo>
                    <a:pt x="731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69" y="1"/>
                  </a:moveTo>
                  <a:lnTo>
                    <a:pt x="2069" y="2070"/>
                  </a:lnTo>
                  <a:lnTo>
                    <a:pt x="0" y="2070"/>
                  </a:lnTo>
                  <a:lnTo>
                    <a:pt x="0" y="4990"/>
                  </a:lnTo>
                  <a:lnTo>
                    <a:pt x="2069" y="4990"/>
                  </a:lnTo>
                  <a:lnTo>
                    <a:pt x="2069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8" y="4990"/>
                  </a:lnTo>
                  <a:lnTo>
                    <a:pt x="7058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31"/>
          <p:cNvGrpSpPr/>
          <p:nvPr/>
        </p:nvGrpSpPr>
        <p:grpSpPr>
          <a:xfrm>
            <a:off x="1573107" y="1030159"/>
            <a:ext cx="151143" cy="151100"/>
            <a:chOff x="3180100" y="535400"/>
            <a:chExt cx="176425" cy="176375"/>
          </a:xfrm>
        </p:grpSpPr>
        <p:sp>
          <p:nvSpPr>
            <p:cNvPr id="317" name="Google Shape;317;p31"/>
            <p:cNvSpPr/>
            <p:nvPr/>
          </p:nvSpPr>
          <p:spPr>
            <a:xfrm>
              <a:off x="3189250" y="544475"/>
              <a:ext cx="158150" cy="158225"/>
            </a:xfrm>
            <a:custGeom>
              <a:avLst/>
              <a:gdLst/>
              <a:ahLst/>
              <a:cxnLst/>
              <a:rect l="l" t="t" r="r" b="b"/>
              <a:pathLst>
                <a:path w="6326" h="6329" extrusionOk="0">
                  <a:moveTo>
                    <a:pt x="2069" y="1"/>
                  </a:moveTo>
                  <a:lnTo>
                    <a:pt x="2069" y="2070"/>
                  </a:lnTo>
                  <a:lnTo>
                    <a:pt x="0" y="2070"/>
                  </a:lnTo>
                  <a:lnTo>
                    <a:pt x="0" y="4259"/>
                  </a:lnTo>
                  <a:lnTo>
                    <a:pt x="2069" y="4259"/>
                  </a:lnTo>
                  <a:lnTo>
                    <a:pt x="2069" y="6328"/>
                  </a:lnTo>
                  <a:lnTo>
                    <a:pt x="4259" y="6328"/>
                  </a:lnTo>
                  <a:lnTo>
                    <a:pt x="4259" y="4259"/>
                  </a:lnTo>
                  <a:lnTo>
                    <a:pt x="6325" y="4259"/>
                  </a:lnTo>
                  <a:lnTo>
                    <a:pt x="6325" y="2070"/>
                  </a:lnTo>
                  <a:lnTo>
                    <a:pt x="4259" y="2070"/>
                  </a:lnTo>
                  <a:lnTo>
                    <a:pt x="4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3180100" y="535400"/>
              <a:ext cx="176425" cy="176375"/>
            </a:xfrm>
            <a:custGeom>
              <a:avLst/>
              <a:gdLst/>
              <a:ahLst/>
              <a:cxnLst/>
              <a:rect l="l" t="t" r="r" b="b"/>
              <a:pathLst>
                <a:path w="7057" h="7055" extrusionOk="0">
                  <a:moveTo>
                    <a:pt x="4259" y="731"/>
                  </a:moveTo>
                  <a:lnTo>
                    <a:pt x="4259" y="2800"/>
                  </a:lnTo>
                  <a:lnTo>
                    <a:pt x="6326" y="2800"/>
                  </a:lnTo>
                  <a:lnTo>
                    <a:pt x="6326" y="4257"/>
                  </a:lnTo>
                  <a:lnTo>
                    <a:pt x="4259" y="4257"/>
                  </a:lnTo>
                  <a:lnTo>
                    <a:pt x="4259" y="6324"/>
                  </a:lnTo>
                  <a:lnTo>
                    <a:pt x="2798" y="6324"/>
                  </a:lnTo>
                  <a:lnTo>
                    <a:pt x="2798" y="4257"/>
                  </a:lnTo>
                  <a:lnTo>
                    <a:pt x="731" y="4257"/>
                  </a:lnTo>
                  <a:lnTo>
                    <a:pt x="731" y="2800"/>
                  </a:lnTo>
                  <a:lnTo>
                    <a:pt x="2798" y="2800"/>
                  </a:lnTo>
                  <a:lnTo>
                    <a:pt x="2798" y="731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88"/>
                  </a:lnTo>
                  <a:lnTo>
                    <a:pt x="2070" y="4988"/>
                  </a:lnTo>
                  <a:lnTo>
                    <a:pt x="2070" y="7054"/>
                  </a:lnTo>
                  <a:lnTo>
                    <a:pt x="4988" y="7054"/>
                  </a:lnTo>
                  <a:lnTo>
                    <a:pt x="4990" y="4988"/>
                  </a:lnTo>
                  <a:lnTo>
                    <a:pt x="7057" y="4988"/>
                  </a:lnTo>
                  <a:lnTo>
                    <a:pt x="7057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31"/>
          <p:cNvGrpSpPr/>
          <p:nvPr/>
        </p:nvGrpSpPr>
        <p:grpSpPr>
          <a:xfrm>
            <a:off x="929468" y="1794935"/>
            <a:ext cx="135530" cy="135487"/>
            <a:chOff x="2428800" y="1428100"/>
            <a:chExt cx="158200" cy="158150"/>
          </a:xfrm>
        </p:grpSpPr>
        <p:sp>
          <p:nvSpPr>
            <p:cNvPr id="320" name="Google Shape;320;p31"/>
            <p:cNvSpPr/>
            <p:nvPr/>
          </p:nvSpPr>
          <p:spPr>
            <a:xfrm>
              <a:off x="2498725" y="1428100"/>
              <a:ext cx="18275" cy="158150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2428800" y="1498025"/>
              <a:ext cx="158200" cy="18300"/>
            </a:xfrm>
            <a:custGeom>
              <a:avLst/>
              <a:gdLst/>
              <a:ahLst/>
              <a:cxnLst/>
              <a:rect l="l" t="t" r="r" b="b"/>
              <a:pathLst>
                <a:path w="6328" h="732" extrusionOk="0">
                  <a:moveTo>
                    <a:pt x="0" y="1"/>
                  </a:moveTo>
                  <a:lnTo>
                    <a:pt x="0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31"/>
          <p:cNvGrpSpPr/>
          <p:nvPr/>
        </p:nvGrpSpPr>
        <p:grpSpPr>
          <a:xfrm>
            <a:off x="1796598" y="1391365"/>
            <a:ext cx="135487" cy="135551"/>
            <a:chOff x="3440975" y="957025"/>
            <a:chExt cx="158150" cy="158225"/>
          </a:xfrm>
        </p:grpSpPr>
        <p:sp>
          <p:nvSpPr>
            <p:cNvPr id="323" name="Google Shape;323;p31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325;p31"/>
          <p:cNvGrpSpPr/>
          <p:nvPr/>
        </p:nvGrpSpPr>
        <p:grpSpPr>
          <a:xfrm>
            <a:off x="3061473" y="2035411"/>
            <a:ext cx="151208" cy="151143"/>
            <a:chOff x="4917425" y="1708800"/>
            <a:chExt cx="176500" cy="176425"/>
          </a:xfrm>
        </p:grpSpPr>
        <p:sp>
          <p:nvSpPr>
            <p:cNvPr id="326" name="Google Shape;326;p31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31"/>
          <p:cNvGrpSpPr/>
          <p:nvPr/>
        </p:nvGrpSpPr>
        <p:grpSpPr>
          <a:xfrm>
            <a:off x="2499414" y="1030159"/>
            <a:ext cx="151143" cy="151100"/>
            <a:chOff x="4261350" y="535400"/>
            <a:chExt cx="176425" cy="176375"/>
          </a:xfrm>
        </p:grpSpPr>
        <p:sp>
          <p:nvSpPr>
            <p:cNvPr id="329" name="Google Shape;329;p31"/>
            <p:cNvSpPr/>
            <p:nvPr/>
          </p:nvSpPr>
          <p:spPr>
            <a:xfrm>
              <a:off x="4270475" y="544475"/>
              <a:ext cx="158175" cy="158225"/>
            </a:xfrm>
            <a:custGeom>
              <a:avLst/>
              <a:gdLst/>
              <a:ahLst/>
              <a:cxnLst/>
              <a:rect l="l" t="t" r="r" b="b"/>
              <a:pathLst>
                <a:path w="6327" h="6329" extrusionOk="0"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259"/>
                  </a:lnTo>
                  <a:lnTo>
                    <a:pt x="2070" y="4259"/>
                  </a:lnTo>
                  <a:lnTo>
                    <a:pt x="2070" y="6328"/>
                  </a:lnTo>
                  <a:lnTo>
                    <a:pt x="4257" y="6328"/>
                  </a:lnTo>
                  <a:lnTo>
                    <a:pt x="4257" y="4259"/>
                  </a:lnTo>
                  <a:lnTo>
                    <a:pt x="6326" y="4259"/>
                  </a:lnTo>
                  <a:lnTo>
                    <a:pt x="6326" y="2070"/>
                  </a:lnTo>
                  <a:lnTo>
                    <a:pt x="4257" y="2070"/>
                  </a:lnTo>
                  <a:lnTo>
                    <a:pt x="4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4261350" y="535400"/>
              <a:ext cx="176425" cy="176375"/>
            </a:xfrm>
            <a:custGeom>
              <a:avLst/>
              <a:gdLst/>
              <a:ahLst/>
              <a:cxnLst/>
              <a:rect l="l" t="t" r="r" b="b"/>
              <a:pathLst>
                <a:path w="7057" h="7055" extrusionOk="0">
                  <a:moveTo>
                    <a:pt x="4259" y="731"/>
                  </a:moveTo>
                  <a:lnTo>
                    <a:pt x="4259" y="2800"/>
                  </a:lnTo>
                  <a:lnTo>
                    <a:pt x="6326" y="2800"/>
                  </a:lnTo>
                  <a:lnTo>
                    <a:pt x="6326" y="4257"/>
                  </a:lnTo>
                  <a:lnTo>
                    <a:pt x="4259" y="4257"/>
                  </a:lnTo>
                  <a:lnTo>
                    <a:pt x="4259" y="6324"/>
                  </a:lnTo>
                  <a:lnTo>
                    <a:pt x="2798" y="6324"/>
                  </a:lnTo>
                  <a:lnTo>
                    <a:pt x="2798" y="4257"/>
                  </a:lnTo>
                  <a:lnTo>
                    <a:pt x="731" y="4257"/>
                  </a:lnTo>
                  <a:lnTo>
                    <a:pt x="731" y="2800"/>
                  </a:lnTo>
                  <a:lnTo>
                    <a:pt x="2798" y="2800"/>
                  </a:lnTo>
                  <a:lnTo>
                    <a:pt x="2798" y="731"/>
                  </a:lnTo>
                  <a:close/>
                  <a:moveTo>
                    <a:pt x="2069" y="1"/>
                  </a:moveTo>
                  <a:lnTo>
                    <a:pt x="2069" y="2070"/>
                  </a:lnTo>
                  <a:lnTo>
                    <a:pt x="1" y="2070"/>
                  </a:lnTo>
                  <a:lnTo>
                    <a:pt x="1" y="4988"/>
                  </a:lnTo>
                  <a:lnTo>
                    <a:pt x="2069" y="4988"/>
                  </a:lnTo>
                  <a:lnTo>
                    <a:pt x="2069" y="7054"/>
                  </a:lnTo>
                  <a:lnTo>
                    <a:pt x="4990" y="7054"/>
                  </a:lnTo>
                  <a:lnTo>
                    <a:pt x="4990" y="4988"/>
                  </a:lnTo>
                  <a:lnTo>
                    <a:pt x="7057" y="4988"/>
                  </a:lnTo>
                  <a:lnTo>
                    <a:pt x="7057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331;p31"/>
          <p:cNvGrpSpPr/>
          <p:nvPr/>
        </p:nvGrpSpPr>
        <p:grpSpPr>
          <a:xfrm>
            <a:off x="3158143" y="1794798"/>
            <a:ext cx="135542" cy="135478"/>
            <a:chOff x="3258519" y="1733474"/>
            <a:chExt cx="146263" cy="146194"/>
          </a:xfrm>
        </p:grpSpPr>
        <p:sp>
          <p:nvSpPr>
            <p:cNvPr id="332" name="Google Shape;332;p31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31"/>
          <p:cNvGrpSpPr/>
          <p:nvPr/>
        </p:nvGrpSpPr>
        <p:grpSpPr>
          <a:xfrm>
            <a:off x="2291157" y="1391277"/>
            <a:ext cx="135521" cy="135542"/>
            <a:chOff x="2322956" y="1298035"/>
            <a:chExt cx="146240" cy="146263"/>
          </a:xfrm>
        </p:grpSpPr>
        <p:sp>
          <p:nvSpPr>
            <p:cNvPr id="335" name="Google Shape;335;p31"/>
            <p:cNvSpPr/>
            <p:nvPr/>
          </p:nvSpPr>
          <p:spPr>
            <a:xfrm>
              <a:off x="2387591" y="1298035"/>
              <a:ext cx="16917" cy="146263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1" y="6328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2322956" y="1362739"/>
              <a:ext cx="146240" cy="16893"/>
            </a:xfrm>
            <a:custGeom>
              <a:avLst/>
              <a:gdLst/>
              <a:ahLst/>
              <a:cxnLst/>
              <a:rect l="l" t="t" r="r" b="b"/>
              <a:pathLst>
                <a:path w="6328" h="731" extrusionOk="0">
                  <a:moveTo>
                    <a:pt x="0" y="0"/>
                  </a:moveTo>
                  <a:lnTo>
                    <a:pt x="0" y="731"/>
                  </a:lnTo>
                  <a:lnTo>
                    <a:pt x="6328" y="731"/>
                  </a:lnTo>
                  <a:lnTo>
                    <a:pt x="63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4244DD-0B69-F946-4C12-849C4B1EB5D9}"/>
              </a:ext>
            </a:extLst>
          </p:cNvPr>
          <p:cNvGrpSpPr/>
          <p:nvPr/>
        </p:nvGrpSpPr>
        <p:grpSpPr>
          <a:xfrm>
            <a:off x="4632643" y="284992"/>
            <a:ext cx="4026406" cy="4573516"/>
            <a:chOff x="5719998" y="1108515"/>
            <a:chExt cx="2710768" cy="3079109"/>
          </a:xfrm>
        </p:grpSpPr>
        <p:grpSp>
          <p:nvGrpSpPr>
            <p:cNvPr id="502" name="Google Shape;502;p35"/>
            <p:cNvGrpSpPr/>
            <p:nvPr/>
          </p:nvGrpSpPr>
          <p:grpSpPr>
            <a:xfrm>
              <a:off x="5804410" y="3103069"/>
              <a:ext cx="2328337" cy="1084555"/>
              <a:chOff x="2642175" y="4386875"/>
              <a:chExt cx="2334875" cy="1087600"/>
            </a:xfrm>
          </p:grpSpPr>
          <p:sp>
            <p:nvSpPr>
              <p:cNvPr id="503" name="Google Shape;503;p35"/>
              <p:cNvSpPr/>
              <p:nvPr/>
            </p:nvSpPr>
            <p:spPr>
              <a:xfrm>
                <a:off x="3843400" y="5173375"/>
                <a:ext cx="1696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6784" h="6464" extrusionOk="0">
                    <a:moveTo>
                      <a:pt x="3414" y="0"/>
                    </a:moveTo>
                    <a:cubicBezTo>
                      <a:pt x="3321" y="0"/>
                      <a:pt x="3227" y="4"/>
                      <a:pt x="3133" y="12"/>
                    </a:cubicBezTo>
                    <a:cubicBezTo>
                      <a:pt x="1334" y="167"/>
                      <a:pt x="0" y="1748"/>
                      <a:pt x="153" y="3546"/>
                    </a:cubicBezTo>
                    <a:cubicBezTo>
                      <a:pt x="336" y="5217"/>
                      <a:pt x="1751" y="6464"/>
                      <a:pt x="3404" y="6464"/>
                    </a:cubicBezTo>
                    <a:cubicBezTo>
                      <a:pt x="3497" y="6464"/>
                      <a:pt x="3590" y="6460"/>
                      <a:pt x="3684" y="6452"/>
                    </a:cubicBezTo>
                    <a:cubicBezTo>
                      <a:pt x="5455" y="6301"/>
                      <a:pt x="6784" y="4765"/>
                      <a:pt x="6674" y="2990"/>
                    </a:cubicBezTo>
                    <a:cubicBezTo>
                      <a:pt x="6527" y="1289"/>
                      <a:pt x="5095" y="0"/>
                      <a:pt x="34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3601100" y="5171925"/>
                <a:ext cx="163525" cy="163550"/>
              </a:xfrm>
              <a:custGeom>
                <a:avLst/>
                <a:gdLst/>
                <a:ahLst/>
                <a:cxnLst/>
                <a:rect l="l" t="t" r="r" b="b"/>
                <a:pathLst>
                  <a:path w="6541" h="6542" extrusionOk="0">
                    <a:moveTo>
                      <a:pt x="3273" y="0"/>
                    </a:moveTo>
                    <a:cubicBezTo>
                      <a:pt x="1469" y="0"/>
                      <a:pt x="0" y="1460"/>
                      <a:pt x="0" y="3266"/>
                    </a:cubicBezTo>
                    <a:cubicBezTo>
                      <a:pt x="0" y="5070"/>
                      <a:pt x="1469" y="6541"/>
                      <a:pt x="3273" y="6541"/>
                    </a:cubicBezTo>
                    <a:cubicBezTo>
                      <a:pt x="5079" y="6541"/>
                      <a:pt x="6541" y="5070"/>
                      <a:pt x="6541" y="3266"/>
                    </a:cubicBezTo>
                    <a:cubicBezTo>
                      <a:pt x="6541" y="1462"/>
                      <a:pt x="5077" y="0"/>
                      <a:pt x="32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3358225" y="5171250"/>
                <a:ext cx="163425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6539" extrusionOk="0">
                    <a:moveTo>
                      <a:pt x="3265" y="0"/>
                    </a:moveTo>
                    <a:cubicBezTo>
                      <a:pt x="1460" y="0"/>
                      <a:pt x="0" y="1464"/>
                      <a:pt x="0" y="3266"/>
                    </a:cubicBezTo>
                    <a:cubicBezTo>
                      <a:pt x="0" y="5072"/>
                      <a:pt x="1463" y="6539"/>
                      <a:pt x="3269" y="6539"/>
                    </a:cubicBezTo>
                    <a:cubicBezTo>
                      <a:pt x="5075" y="6539"/>
                      <a:pt x="6537" y="5075"/>
                      <a:pt x="6537" y="3271"/>
                    </a:cubicBezTo>
                    <a:cubicBezTo>
                      <a:pt x="6537" y="1465"/>
                      <a:pt x="5075" y="0"/>
                      <a:pt x="3269" y="0"/>
                    </a:cubicBezTo>
                    <a:cubicBezTo>
                      <a:pt x="3267" y="0"/>
                      <a:pt x="3266" y="0"/>
                      <a:pt x="32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2997775" y="5147900"/>
                <a:ext cx="1673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6538" extrusionOk="0">
                    <a:moveTo>
                      <a:pt x="3305" y="1"/>
                    </a:moveTo>
                    <a:cubicBezTo>
                      <a:pt x="3294" y="1"/>
                      <a:pt x="3284" y="1"/>
                      <a:pt x="3273" y="1"/>
                    </a:cubicBezTo>
                    <a:cubicBezTo>
                      <a:pt x="1467" y="1"/>
                      <a:pt x="3" y="1465"/>
                      <a:pt x="1" y="3274"/>
                    </a:cubicBezTo>
                    <a:cubicBezTo>
                      <a:pt x="1" y="5077"/>
                      <a:pt x="1470" y="6537"/>
                      <a:pt x="3273" y="6537"/>
                    </a:cubicBezTo>
                    <a:cubicBezTo>
                      <a:pt x="4945" y="6533"/>
                      <a:pt x="6344" y="5271"/>
                      <a:pt x="6519" y="3609"/>
                    </a:cubicBezTo>
                    <a:cubicBezTo>
                      <a:pt x="6695" y="1949"/>
                      <a:pt x="5588" y="421"/>
                      <a:pt x="3955" y="71"/>
                    </a:cubicBezTo>
                    <a:cubicBezTo>
                      <a:pt x="3740" y="23"/>
                      <a:pt x="3523" y="1"/>
                      <a:pt x="33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091925" y="5173325"/>
                <a:ext cx="170075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6803" h="6541" extrusionOk="0">
                    <a:moveTo>
                      <a:pt x="3270" y="0"/>
                    </a:moveTo>
                    <a:cubicBezTo>
                      <a:pt x="1465" y="0"/>
                      <a:pt x="1" y="1468"/>
                      <a:pt x="5" y="3273"/>
                    </a:cubicBezTo>
                    <a:cubicBezTo>
                      <a:pt x="8" y="4596"/>
                      <a:pt x="804" y="5788"/>
                      <a:pt x="2025" y="6292"/>
                    </a:cubicBezTo>
                    <a:cubicBezTo>
                      <a:pt x="2430" y="6459"/>
                      <a:pt x="2855" y="6541"/>
                      <a:pt x="3276" y="6541"/>
                    </a:cubicBezTo>
                    <a:cubicBezTo>
                      <a:pt x="4126" y="6541"/>
                      <a:pt x="4962" y="6209"/>
                      <a:pt x="5588" y="5583"/>
                    </a:cubicBezTo>
                    <a:cubicBezTo>
                      <a:pt x="6524" y="4647"/>
                      <a:pt x="6803" y="3242"/>
                      <a:pt x="6296" y="2020"/>
                    </a:cubicBezTo>
                    <a:cubicBezTo>
                      <a:pt x="5793" y="799"/>
                      <a:pt x="4601" y="3"/>
                      <a:pt x="3278" y="1"/>
                    </a:cubicBezTo>
                    <a:cubicBezTo>
                      <a:pt x="3275" y="0"/>
                      <a:pt x="3272" y="0"/>
                      <a:pt x="32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37100" y="5173325"/>
                <a:ext cx="163600" cy="163550"/>
              </a:xfrm>
              <a:custGeom>
                <a:avLst/>
                <a:gdLst/>
                <a:ahLst/>
                <a:cxnLst/>
                <a:rect l="l" t="t" r="r" b="b"/>
                <a:pathLst>
                  <a:path w="6544" h="6542" extrusionOk="0">
                    <a:moveTo>
                      <a:pt x="3271" y="1"/>
                    </a:moveTo>
                    <a:cubicBezTo>
                      <a:pt x="1465" y="1"/>
                      <a:pt x="1" y="1465"/>
                      <a:pt x="1" y="3271"/>
                    </a:cubicBezTo>
                    <a:cubicBezTo>
                      <a:pt x="1" y="5077"/>
                      <a:pt x="1465" y="6541"/>
                      <a:pt x="3271" y="6541"/>
                    </a:cubicBezTo>
                    <a:cubicBezTo>
                      <a:pt x="5075" y="6541"/>
                      <a:pt x="6544" y="5079"/>
                      <a:pt x="6544" y="3273"/>
                    </a:cubicBezTo>
                    <a:cubicBezTo>
                      <a:pt x="6544" y="1465"/>
                      <a:pt x="5077" y="1"/>
                      <a:pt x="32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2778475" y="4395650"/>
                <a:ext cx="282025" cy="1070050"/>
              </a:xfrm>
              <a:custGeom>
                <a:avLst/>
                <a:gdLst/>
                <a:ahLst/>
                <a:cxnLst/>
                <a:rect l="l" t="t" r="r" b="b"/>
                <a:pathLst>
                  <a:path w="11281" h="42802" extrusionOk="0">
                    <a:moveTo>
                      <a:pt x="7012" y="0"/>
                    </a:moveTo>
                    <a:lnTo>
                      <a:pt x="1" y="42801"/>
                    </a:lnTo>
                    <a:lnTo>
                      <a:pt x="4272" y="42801"/>
                    </a:lnTo>
                    <a:lnTo>
                      <a:pt x="10640" y="3885"/>
                    </a:lnTo>
                    <a:lnTo>
                      <a:pt x="1128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558775" y="4395650"/>
                <a:ext cx="281850" cy="1070050"/>
              </a:xfrm>
              <a:custGeom>
                <a:avLst/>
                <a:gdLst/>
                <a:ahLst/>
                <a:cxnLst/>
                <a:rect l="l" t="t" r="r" b="b"/>
                <a:pathLst>
                  <a:path w="11274" h="42802" extrusionOk="0">
                    <a:moveTo>
                      <a:pt x="0" y="0"/>
                    </a:moveTo>
                    <a:lnTo>
                      <a:pt x="630" y="3885"/>
                    </a:lnTo>
                    <a:lnTo>
                      <a:pt x="7002" y="42801"/>
                    </a:lnTo>
                    <a:lnTo>
                      <a:pt x="11273" y="42801"/>
                    </a:lnTo>
                    <a:lnTo>
                      <a:pt x="42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2769775" y="4386875"/>
                <a:ext cx="301075" cy="1080225"/>
              </a:xfrm>
              <a:custGeom>
                <a:avLst/>
                <a:gdLst/>
                <a:ahLst/>
                <a:cxnLst/>
                <a:rect l="l" t="t" r="r" b="b"/>
                <a:pathLst>
                  <a:path w="12043" h="43209" extrusionOk="0">
                    <a:moveTo>
                      <a:pt x="7060" y="0"/>
                    </a:moveTo>
                    <a:lnTo>
                      <a:pt x="0" y="43096"/>
                    </a:lnTo>
                    <a:lnTo>
                      <a:pt x="695" y="43209"/>
                    </a:lnTo>
                    <a:lnTo>
                      <a:pt x="7656" y="704"/>
                    </a:lnTo>
                    <a:lnTo>
                      <a:pt x="11217" y="704"/>
                    </a:lnTo>
                    <a:lnTo>
                      <a:pt x="4271" y="43096"/>
                    </a:lnTo>
                    <a:lnTo>
                      <a:pt x="4966" y="43209"/>
                    </a:lnTo>
                    <a:lnTo>
                      <a:pt x="11334" y="4294"/>
                    </a:lnTo>
                    <a:lnTo>
                      <a:pt x="120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3044450" y="4483925"/>
                <a:ext cx="15318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61275" h="703" extrusionOk="0">
                    <a:moveTo>
                      <a:pt x="1" y="1"/>
                    </a:moveTo>
                    <a:lnTo>
                      <a:pt x="1" y="702"/>
                    </a:lnTo>
                    <a:lnTo>
                      <a:pt x="61275" y="702"/>
                    </a:lnTo>
                    <a:lnTo>
                      <a:pt x="612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548475" y="4386875"/>
                <a:ext cx="300750" cy="1080225"/>
              </a:xfrm>
              <a:custGeom>
                <a:avLst/>
                <a:gdLst/>
                <a:ahLst/>
                <a:cxnLst/>
                <a:rect l="l" t="t" r="r" b="b"/>
                <a:pathLst>
                  <a:path w="12030" h="43209" extrusionOk="0">
                    <a:moveTo>
                      <a:pt x="0" y="0"/>
                    </a:moveTo>
                    <a:lnTo>
                      <a:pt x="7068" y="43209"/>
                    </a:lnTo>
                    <a:lnTo>
                      <a:pt x="7760" y="43096"/>
                    </a:lnTo>
                    <a:lnTo>
                      <a:pt x="1391" y="4179"/>
                    </a:lnTo>
                    <a:lnTo>
                      <a:pt x="824" y="704"/>
                    </a:lnTo>
                    <a:lnTo>
                      <a:pt x="4382" y="704"/>
                    </a:lnTo>
                    <a:lnTo>
                      <a:pt x="11339" y="43209"/>
                    </a:lnTo>
                    <a:lnTo>
                      <a:pt x="12029" y="43096"/>
                    </a:lnTo>
                    <a:lnTo>
                      <a:pt x="49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429925" y="4492750"/>
                <a:ext cx="17625" cy="67830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27132" extrusionOk="0">
                    <a:moveTo>
                      <a:pt x="0" y="1"/>
                    </a:moveTo>
                    <a:lnTo>
                      <a:pt x="0" y="27131"/>
                    </a:lnTo>
                    <a:lnTo>
                      <a:pt x="704" y="2713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74800" y="4492750"/>
                <a:ext cx="17625" cy="67830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27132" extrusionOk="0">
                    <a:moveTo>
                      <a:pt x="1" y="1"/>
                    </a:moveTo>
                    <a:lnTo>
                      <a:pt x="1" y="27131"/>
                    </a:lnTo>
                    <a:lnTo>
                      <a:pt x="705" y="27131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3919975" y="4492750"/>
                <a:ext cx="17625" cy="67830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27132" extrusionOk="0">
                    <a:moveTo>
                      <a:pt x="1" y="1"/>
                    </a:moveTo>
                    <a:lnTo>
                      <a:pt x="1" y="27131"/>
                    </a:lnTo>
                    <a:lnTo>
                      <a:pt x="705" y="27131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165100" y="4492750"/>
                <a:ext cx="17625" cy="67830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27132" extrusionOk="0">
                    <a:moveTo>
                      <a:pt x="0" y="1"/>
                    </a:moveTo>
                    <a:lnTo>
                      <a:pt x="0" y="27131"/>
                    </a:lnTo>
                    <a:lnTo>
                      <a:pt x="704" y="2713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410025" y="4492750"/>
                <a:ext cx="17625" cy="67830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27132" extrusionOk="0">
                    <a:moveTo>
                      <a:pt x="1" y="1"/>
                    </a:moveTo>
                    <a:lnTo>
                      <a:pt x="1" y="27131"/>
                    </a:lnTo>
                    <a:lnTo>
                      <a:pt x="705" y="27131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3087475" y="4491225"/>
                <a:ext cx="131050" cy="662825"/>
              </a:xfrm>
              <a:custGeom>
                <a:avLst/>
                <a:gdLst/>
                <a:ahLst/>
                <a:cxnLst/>
                <a:rect l="l" t="t" r="r" b="b"/>
                <a:pathLst>
                  <a:path w="5242" h="26513" extrusionOk="0">
                    <a:moveTo>
                      <a:pt x="4551" y="1"/>
                    </a:moveTo>
                    <a:lnTo>
                      <a:pt x="23" y="26268"/>
                    </a:lnTo>
                    <a:lnTo>
                      <a:pt x="0" y="26371"/>
                    </a:lnTo>
                    <a:lnTo>
                      <a:pt x="691" y="26513"/>
                    </a:lnTo>
                    <a:lnTo>
                      <a:pt x="5241" y="122"/>
                    </a:lnTo>
                    <a:lnTo>
                      <a:pt x="455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2989000" y="5139125"/>
                <a:ext cx="181050" cy="181000"/>
              </a:xfrm>
              <a:custGeom>
                <a:avLst/>
                <a:gdLst/>
                <a:ahLst/>
                <a:cxnLst/>
                <a:rect l="l" t="t" r="r" b="b"/>
                <a:pathLst>
                  <a:path w="7242" h="7240" extrusionOk="0">
                    <a:moveTo>
                      <a:pt x="3624" y="700"/>
                    </a:moveTo>
                    <a:cubicBezTo>
                      <a:pt x="3829" y="700"/>
                      <a:pt x="4034" y="721"/>
                      <a:pt x="4232" y="766"/>
                    </a:cubicBezTo>
                    <a:cubicBezTo>
                      <a:pt x="5568" y="1051"/>
                      <a:pt x="6542" y="2252"/>
                      <a:pt x="6542" y="3625"/>
                    </a:cubicBezTo>
                    <a:cubicBezTo>
                      <a:pt x="6542" y="5230"/>
                      <a:pt x="5237" y="6537"/>
                      <a:pt x="3624" y="6537"/>
                    </a:cubicBezTo>
                    <a:cubicBezTo>
                      <a:pt x="2014" y="6537"/>
                      <a:pt x="705" y="5235"/>
                      <a:pt x="705" y="3625"/>
                    </a:cubicBezTo>
                    <a:cubicBezTo>
                      <a:pt x="705" y="2014"/>
                      <a:pt x="2014" y="700"/>
                      <a:pt x="3624" y="700"/>
                    </a:cubicBezTo>
                    <a:close/>
                    <a:moveTo>
                      <a:pt x="3654" y="1"/>
                    </a:moveTo>
                    <a:cubicBezTo>
                      <a:pt x="3644" y="1"/>
                      <a:pt x="3634" y="1"/>
                      <a:pt x="3624" y="1"/>
                    </a:cubicBezTo>
                    <a:cubicBezTo>
                      <a:pt x="1625" y="1"/>
                      <a:pt x="3" y="1623"/>
                      <a:pt x="1" y="3625"/>
                    </a:cubicBezTo>
                    <a:cubicBezTo>
                      <a:pt x="1" y="5617"/>
                      <a:pt x="1627" y="7239"/>
                      <a:pt x="3624" y="7239"/>
                    </a:cubicBezTo>
                    <a:cubicBezTo>
                      <a:pt x="5620" y="7239"/>
                      <a:pt x="7241" y="5617"/>
                      <a:pt x="7241" y="3625"/>
                    </a:cubicBezTo>
                    <a:cubicBezTo>
                      <a:pt x="7241" y="1924"/>
                      <a:pt x="6038" y="433"/>
                      <a:pt x="4382" y="80"/>
                    </a:cubicBezTo>
                    <a:cubicBezTo>
                      <a:pt x="4142" y="28"/>
                      <a:pt x="3898" y="1"/>
                      <a:pt x="3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3349450" y="5162475"/>
                <a:ext cx="181100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7243" extrusionOk="0">
                    <a:moveTo>
                      <a:pt x="3620" y="702"/>
                    </a:moveTo>
                    <a:cubicBezTo>
                      <a:pt x="5230" y="702"/>
                      <a:pt x="6541" y="2009"/>
                      <a:pt x="6541" y="3617"/>
                    </a:cubicBezTo>
                    <a:cubicBezTo>
                      <a:pt x="6539" y="5230"/>
                      <a:pt x="5232" y="6537"/>
                      <a:pt x="3620" y="6539"/>
                    </a:cubicBezTo>
                    <a:cubicBezTo>
                      <a:pt x="2011" y="6539"/>
                      <a:pt x="702" y="5228"/>
                      <a:pt x="702" y="3617"/>
                    </a:cubicBezTo>
                    <a:cubicBezTo>
                      <a:pt x="705" y="2009"/>
                      <a:pt x="2009" y="704"/>
                      <a:pt x="3620" y="702"/>
                    </a:cubicBezTo>
                    <a:close/>
                    <a:moveTo>
                      <a:pt x="3620" y="0"/>
                    </a:moveTo>
                    <a:cubicBezTo>
                      <a:pt x="1622" y="0"/>
                      <a:pt x="3" y="1620"/>
                      <a:pt x="1" y="3617"/>
                    </a:cubicBezTo>
                    <a:cubicBezTo>
                      <a:pt x="1" y="5615"/>
                      <a:pt x="1622" y="7243"/>
                      <a:pt x="3620" y="7243"/>
                    </a:cubicBezTo>
                    <a:cubicBezTo>
                      <a:pt x="5619" y="7243"/>
                      <a:pt x="7243" y="5615"/>
                      <a:pt x="7243" y="3617"/>
                    </a:cubicBezTo>
                    <a:cubicBezTo>
                      <a:pt x="7243" y="1622"/>
                      <a:pt x="5619" y="0"/>
                      <a:pt x="36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3592325" y="5163150"/>
                <a:ext cx="18107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7243" extrusionOk="0">
                    <a:moveTo>
                      <a:pt x="3624" y="702"/>
                    </a:moveTo>
                    <a:cubicBezTo>
                      <a:pt x="5234" y="704"/>
                      <a:pt x="6539" y="2009"/>
                      <a:pt x="6539" y="3619"/>
                    </a:cubicBezTo>
                    <a:cubicBezTo>
                      <a:pt x="6539" y="5230"/>
                      <a:pt x="5232" y="6541"/>
                      <a:pt x="3624" y="6541"/>
                    </a:cubicBezTo>
                    <a:cubicBezTo>
                      <a:pt x="2011" y="6539"/>
                      <a:pt x="704" y="5232"/>
                      <a:pt x="702" y="3619"/>
                    </a:cubicBezTo>
                    <a:cubicBezTo>
                      <a:pt x="702" y="2011"/>
                      <a:pt x="2013" y="702"/>
                      <a:pt x="3624" y="702"/>
                    </a:cubicBezTo>
                    <a:close/>
                    <a:moveTo>
                      <a:pt x="3624" y="0"/>
                    </a:moveTo>
                    <a:cubicBezTo>
                      <a:pt x="1629" y="0"/>
                      <a:pt x="0" y="1622"/>
                      <a:pt x="0" y="3619"/>
                    </a:cubicBezTo>
                    <a:cubicBezTo>
                      <a:pt x="0" y="5615"/>
                      <a:pt x="1629" y="7243"/>
                      <a:pt x="3624" y="7243"/>
                    </a:cubicBezTo>
                    <a:cubicBezTo>
                      <a:pt x="5621" y="7243"/>
                      <a:pt x="7243" y="5615"/>
                      <a:pt x="7243" y="3619"/>
                    </a:cubicBezTo>
                    <a:cubicBezTo>
                      <a:pt x="7240" y="1622"/>
                      <a:pt x="5621" y="3"/>
                      <a:pt x="36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3831575" y="5164625"/>
                <a:ext cx="191675" cy="180950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238" extrusionOk="0">
                    <a:moveTo>
                      <a:pt x="3892" y="702"/>
                    </a:moveTo>
                    <a:cubicBezTo>
                      <a:pt x="5403" y="706"/>
                      <a:pt x="6663" y="1865"/>
                      <a:pt x="6796" y="3372"/>
                    </a:cubicBezTo>
                    <a:cubicBezTo>
                      <a:pt x="6897" y="4548"/>
                      <a:pt x="6278" y="5668"/>
                      <a:pt x="5230" y="6210"/>
                    </a:cubicBezTo>
                    <a:cubicBezTo>
                      <a:pt x="4806" y="6430"/>
                      <a:pt x="4345" y="6537"/>
                      <a:pt x="3886" y="6537"/>
                    </a:cubicBezTo>
                    <a:cubicBezTo>
                      <a:pt x="3213" y="6537"/>
                      <a:pt x="2546" y="6305"/>
                      <a:pt x="2009" y="5852"/>
                    </a:cubicBezTo>
                    <a:cubicBezTo>
                      <a:pt x="1105" y="5092"/>
                      <a:pt x="750" y="3864"/>
                      <a:pt x="1105" y="2739"/>
                    </a:cubicBezTo>
                    <a:cubicBezTo>
                      <a:pt x="1460" y="1613"/>
                      <a:pt x="2459" y="814"/>
                      <a:pt x="3636" y="713"/>
                    </a:cubicBezTo>
                    <a:cubicBezTo>
                      <a:pt x="3723" y="706"/>
                      <a:pt x="3806" y="702"/>
                      <a:pt x="3892" y="702"/>
                    </a:cubicBezTo>
                    <a:close/>
                    <a:moveTo>
                      <a:pt x="3889" y="0"/>
                    </a:moveTo>
                    <a:cubicBezTo>
                      <a:pt x="2895" y="0"/>
                      <a:pt x="1924" y="411"/>
                      <a:pt x="1227" y="1169"/>
                    </a:cubicBezTo>
                    <a:cubicBezTo>
                      <a:pt x="257" y="2224"/>
                      <a:pt x="1" y="3756"/>
                      <a:pt x="577" y="5070"/>
                    </a:cubicBezTo>
                    <a:cubicBezTo>
                      <a:pt x="1150" y="6383"/>
                      <a:pt x="2448" y="7233"/>
                      <a:pt x="3883" y="7238"/>
                    </a:cubicBezTo>
                    <a:cubicBezTo>
                      <a:pt x="3986" y="7238"/>
                      <a:pt x="4094" y="7231"/>
                      <a:pt x="4198" y="7224"/>
                    </a:cubicBezTo>
                    <a:cubicBezTo>
                      <a:pt x="6188" y="7054"/>
                      <a:pt x="7666" y="5301"/>
                      <a:pt x="7495" y="3311"/>
                    </a:cubicBezTo>
                    <a:cubicBezTo>
                      <a:pt x="7374" y="1880"/>
                      <a:pt x="6418" y="659"/>
                      <a:pt x="5059" y="196"/>
                    </a:cubicBezTo>
                    <a:cubicBezTo>
                      <a:pt x="4676" y="64"/>
                      <a:pt x="4281" y="0"/>
                      <a:pt x="38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083275" y="5164550"/>
                <a:ext cx="181025" cy="181100"/>
              </a:xfrm>
              <a:custGeom>
                <a:avLst/>
                <a:gdLst/>
                <a:ahLst/>
                <a:cxnLst/>
                <a:rect l="l" t="t" r="r" b="b"/>
                <a:pathLst>
                  <a:path w="7241" h="7244" extrusionOk="0">
                    <a:moveTo>
                      <a:pt x="3624" y="702"/>
                    </a:moveTo>
                    <a:cubicBezTo>
                      <a:pt x="5230" y="705"/>
                      <a:pt x="6539" y="2014"/>
                      <a:pt x="6539" y="3624"/>
                    </a:cubicBezTo>
                    <a:cubicBezTo>
                      <a:pt x="6537" y="5235"/>
                      <a:pt x="5234" y="6537"/>
                      <a:pt x="3624" y="6539"/>
                    </a:cubicBezTo>
                    <a:cubicBezTo>
                      <a:pt x="2013" y="6539"/>
                      <a:pt x="704" y="5232"/>
                      <a:pt x="704" y="3624"/>
                    </a:cubicBezTo>
                    <a:cubicBezTo>
                      <a:pt x="704" y="2011"/>
                      <a:pt x="2011" y="705"/>
                      <a:pt x="3624" y="702"/>
                    </a:cubicBezTo>
                    <a:close/>
                    <a:moveTo>
                      <a:pt x="3624" y="1"/>
                    </a:moveTo>
                    <a:cubicBezTo>
                      <a:pt x="1624" y="3"/>
                      <a:pt x="3" y="1625"/>
                      <a:pt x="0" y="3624"/>
                    </a:cubicBezTo>
                    <a:cubicBezTo>
                      <a:pt x="0" y="5619"/>
                      <a:pt x="1627" y="7243"/>
                      <a:pt x="3624" y="7243"/>
                    </a:cubicBezTo>
                    <a:cubicBezTo>
                      <a:pt x="5619" y="7243"/>
                      <a:pt x="7241" y="5624"/>
                      <a:pt x="7241" y="3624"/>
                    </a:cubicBezTo>
                    <a:cubicBezTo>
                      <a:pt x="7241" y="1627"/>
                      <a:pt x="5619" y="1"/>
                      <a:pt x="36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328375" y="5164550"/>
                <a:ext cx="181100" cy="1811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7244" extrusionOk="0">
                    <a:moveTo>
                      <a:pt x="3620" y="702"/>
                    </a:moveTo>
                    <a:cubicBezTo>
                      <a:pt x="5230" y="705"/>
                      <a:pt x="6539" y="2011"/>
                      <a:pt x="6539" y="3624"/>
                    </a:cubicBezTo>
                    <a:cubicBezTo>
                      <a:pt x="6539" y="5232"/>
                      <a:pt x="5230" y="6541"/>
                      <a:pt x="3620" y="6541"/>
                    </a:cubicBezTo>
                    <a:cubicBezTo>
                      <a:pt x="2009" y="6539"/>
                      <a:pt x="705" y="5235"/>
                      <a:pt x="703" y="3624"/>
                    </a:cubicBezTo>
                    <a:cubicBezTo>
                      <a:pt x="703" y="2014"/>
                      <a:pt x="2012" y="702"/>
                      <a:pt x="3620" y="702"/>
                    </a:cubicBezTo>
                    <a:close/>
                    <a:moveTo>
                      <a:pt x="3620" y="1"/>
                    </a:moveTo>
                    <a:cubicBezTo>
                      <a:pt x="1623" y="1"/>
                      <a:pt x="1" y="1631"/>
                      <a:pt x="1" y="3624"/>
                    </a:cubicBezTo>
                    <a:cubicBezTo>
                      <a:pt x="1" y="5619"/>
                      <a:pt x="1623" y="7243"/>
                      <a:pt x="3620" y="7243"/>
                    </a:cubicBezTo>
                    <a:cubicBezTo>
                      <a:pt x="5615" y="7243"/>
                      <a:pt x="7243" y="5624"/>
                      <a:pt x="7243" y="3624"/>
                    </a:cubicBezTo>
                    <a:cubicBezTo>
                      <a:pt x="7243" y="1627"/>
                      <a:pt x="5615" y="1"/>
                      <a:pt x="36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2642175" y="5456900"/>
                <a:ext cx="23348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93395" h="703" extrusionOk="0">
                    <a:moveTo>
                      <a:pt x="0" y="1"/>
                    </a:moveTo>
                    <a:lnTo>
                      <a:pt x="0" y="702"/>
                    </a:lnTo>
                    <a:lnTo>
                      <a:pt x="93394" y="702"/>
                    </a:lnTo>
                    <a:lnTo>
                      <a:pt x="93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" name="Google Shape;527;p35"/>
            <p:cNvGrpSpPr/>
            <p:nvPr/>
          </p:nvGrpSpPr>
          <p:grpSpPr>
            <a:xfrm>
              <a:off x="7180976" y="1622278"/>
              <a:ext cx="682653" cy="682469"/>
              <a:chOff x="7179915" y="2877020"/>
              <a:chExt cx="726845" cy="726649"/>
            </a:xfrm>
          </p:grpSpPr>
          <p:sp>
            <p:nvSpPr>
              <p:cNvPr id="528" name="Google Shape;528;p35"/>
              <p:cNvSpPr/>
              <p:nvPr/>
            </p:nvSpPr>
            <p:spPr>
              <a:xfrm>
                <a:off x="7359822" y="3056821"/>
                <a:ext cx="367015" cy="366997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20586" extrusionOk="0">
                    <a:moveTo>
                      <a:pt x="10291" y="4546"/>
                    </a:moveTo>
                    <a:cubicBezTo>
                      <a:pt x="13465" y="4546"/>
                      <a:pt x="16043" y="7115"/>
                      <a:pt x="16043" y="10295"/>
                    </a:cubicBezTo>
                    <a:cubicBezTo>
                      <a:pt x="16043" y="13473"/>
                      <a:pt x="13465" y="16042"/>
                      <a:pt x="10291" y="16042"/>
                    </a:cubicBezTo>
                    <a:cubicBezTo>
                      <a:pt x="7115" y="16042"/>
                      <a:pt x="4547" y="13476"/>
                      <a:pt x="4547" y="10295"/>
                    </a:cubicBezTo>
                    <a:cubicBezTo>
                      <a:pt x="4547" y="7115"/>
                      <a:pt x="7115" y="4546"/>
                      <a:pt x="10291" y="4546"/>
                    </a:cubicBezTo>
                    <a:close/>
                    <a:moveTo>
                      <a:pt x="10291" y="0"/>
                    </a:moveTo>
                    <a:cubicBezTo>
                      <a:pt x="4607" y="0"/>
                      <a:pt x="1" y="4613"/>
                      <a:pt x="1" y="10295"/>
                    </a:cubicBezTo>
                    <a:cubicBezTo>
                      <a:pt x="1" y="15977"/>
                      <a:pt x="4601" y="20585"/>
                      <a:pt x="10291" y="20585"/>
                    </a:cubicBezTo>
                    <a:cubicBezTo>
                      <a:pt x="15982" y="20585"/>
                      <a:pt x="20586" y="15983"/>
                      <a:pt x="20586" y="10295"/>
                    </a:cubicBezTo>
                    <a:cubicBezTo>
                      <a:pt x="20586" y="4607"/>
                      <a:pt x="15982" y="0"/>
                      <a:pt x="102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7186173" y="2883278"/>
                <a:ext cx="714330" cy="714098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40056" extrusionOk="0">
                    <a:moveTo>
                      <a:pt x="20032" y="6222"/>
                    </a:moveTo>
                    <a:cubicBezTo>
                      <a:pt x="27646" y="6222"/>
                      <a:pt x="33838" y="12419"/>
                      <a:pt x="33838" y="20030"/>
                    </a:cubicBezTo>
                    <a:cubicBezTo>
                      <a:pt x="33838" y="27639"/>
                      <a:pt x="27646" y="33832"/>
                      <a:pt x="20032" y="33832"/>
                    </a:cubicBezTo>
                    <a:cubicBezTo>
                      <a:pt x="12419" y="33832"/>
                      <a:pt x="6229" y="27642"/>
                      <a:pt x="6229" y="20030"/>
                    </a:cubicBezTo>
                    <a:cubicBezTo>
                      <a:pt x="6229" y="12419"/>
                      <a:pt x="12419" y="6222"/>
                      <a:pt x="20032" y="6222"/>
                    </a:cubicBezTo>
                    <a:close/>
                    <a:moveTo>
                      <a:pt x="15986" y="0"/>
                    </a:moveTo>
                    <a:cubicBezTo>
                      <a:pt x="15970" y="57"/>
                      <a:pt x="15959" y="113"/>
                      <a:pt x="15952" y="169"/>
                    </a:cubicBezTo>
                    <a:cubicBezTo>
                      <a:pt x="15754" y="1483"/>
                      <a:pt x="15558" y="2803"/>
                      <a:pt x="15374" y="4123"/>
                    </a:cubicBezTo>
                    <a:cubicBezTo>
                      <a:pt x="15347" y="4276"/>
                      <a:pt x="15277" y="4333"/>
                      <a:pt x="15142" y="4375"/>
                    </a:cubicBezTo>
                    <a:cubicBezTo>
                      <a:pt x="14191" y="4672"/>
                      <a:pt x="13271" y="5055"/>
                      <a:pt x="12389" y="5520"/>
                    </a:cubicBezTo>
                    <a:cubicBezTo>
                      <a:pt x="12335" y="5548"/>
                      <a:pt x="12290" y="5561"/>
                      <a:pt x="12248" y="5561"/>
                    </a:cubicBezTo>
                    <a:cubicBezTo>
                      <a:pt x="12192" y="5561"/>
                      <a:pt x="12141" y="5538"/>
                      <a:pt x="12079" y="5495"/>
                    </a:cubicBezTo>
                    <a:cubicBezTo>
                      <a:pt x="11386" y="4974"/>
                      <a:pt x="10682" y="4454"/>
                      <a:pt x="9980" y="3925"/>
                    </a:cubicBezTo>
                    <a:lnTo>
                      <a:pt x="8766" y="3028"/>
                    </a:lnTo>
                    <a:lnTo>
                      <a:pt x="3035" y="8759"/>
                    </a:lnTo>
                    <a:cubicBezTo>
                      <a:pt x="3064" y="8809"/>
                      <a:pt x="3095" y="8856"/>
                      <a:pt x="3134" y="8899"/>
                    </a:cubicBezTo>
                    <a:cubicBezTo>
                      <a:pt x="3910" y="9953"/>
                      <a:pt x="4690" y="11006"/>
                      <a:pt x="5477" y="12054"/>
                    </a:cubicBezTo>
                    <a:cubicBezTo>
                      <a:pt x="5572" y="12171"/>
                      <a:pt x="5599" y="12257"/>
                      <a:pt x="5520" y="12396"/>
                    </a:cubicBezTo>
                    <a:cubicBezTo>
                      <a:pt x="5043" y="13273"/>
                      <a:pt x="4672" y="14196"/>
                      <a:pt x="4375" y="15149"/>
                    </a:cubicBezTo>
                    <a:cubicBezTo>
                      <a:pt x="4335" y="15291"/>
                      <a:pt x="4269" y="15347"/>
                      <a:pt x="4128" y="15370"/>
                    </a:cubicBezTo>
                    <a:cubicBezTo>
                      <a:pt x="3233" y="15496"/>
                      <a:pt x="2324" y="15628"/>
                      <a:pt x="1426" y="15763"/>
                    </a:cubicBezTo>
                    <a:cubicBezTo>
                      <a:pt x="950" y="15833"/>
                      <a:pt x="477" y="15903"/>
                      <a:pt x="0" y="15979"/>
                    </a:cubicBezTo>
                    <a:lnTo>
                      <a:pt x="0" y="24070"/>
                    </a:lnTo>
                    <a:cubicBezTo>
                      <a:pt x="1377" y="24272"/>
                      <a:pt x="2740" y="24479"/>
                      <a:pt x="4101" y="24666"/>
                    </a:cubicBezTo>
                    <a:cubicBezTo>
                      <a:pt x="4249" y="24688"/>
                      <a:pt x="4319" y="24738"/>
                      <a:pt x="4375" y="24886"/>
                    </a:cubicBezTo>
                    <a:cubicBezTo>
                      <a:pt x="4746" y="25808"/>
                      <a:pt x="5126" y="26726"/>
                      <a:pt x="5516" y="27639"/>
                    </a:cubicBezTo>
                    <a:cubicBezTo>
                      <a:pt x="5576" y="27779"/>
                      <a:pt x="5576" y="27864"/>
                      <a:pt x="5486" y="27981"/>
                    </a:cubicBezTo>
                    <a:cubicBezTo>
                      <a:pt x="4915" y="28726"/>
                      <a:pt x="4362" y="29486"/>
                      <a:pt x="3808" y="30230"/>
                    </a:cubicBezTo>
                    <a:cubicBezTo>
                      <a:pt x="3541" y="30597"/>
                      <a:pt x="3273" y="30952"/>
                      <a:pt x="3021" y="31290"/>
                    </a:cubicBezTo>
                    <a:lnTo>
                      <a:pt x="8750" y="37021"/>
                    </a:lnTo>
                    <a:cubicBezTo>
                      <a:pt x="8790" y="36999"/>
                      <a:pt x="8829" y="36972"/>
                      <a:pt x="8862" y="36945"/>
                    </a:cubicBezTo>
                    <a:cubicBezTo>
                      <a:pt x="9924" y="36157"/>
                      <a:pt x="10993" y="35366"/>
                      <a:pt x="12052" y="34569"/>
                    </a:cubicBezTo>
                    <a:cubicBezTo>
                      <a:pt x="12123" y="34518"/>
                      <a:pt x="12184" y="34494"/>
                      <a:pt x="12249" y="34494"/>
                    </a:cubicBezTo>
                    <a:cubicBezTo>
                      <a:pt x="12300" y="34494"/>
                      <a:pt x="12353" y="34508"/>
                      <a:pt x="12416" y="34536"/>
                    </a:cubicBezTo>
                    <a:cubicBezTo>
                      <a:pt x="13302" y="34916"/>
                      <a:pt x="14193" y="35294"/>
                      <a:pt x="15086" y="35647"/>
                    </a:cubicBezTo>
                    <a:cubicBezTo>
                      <a:pt x="15291" y="35721"/>
                      <a:pt x="15374" y="35815"/>
                      <a:pt x="15403" y="36018"/>
                    </a:cubicBezTo>
                    <a:cubicBezTo>
                      <a:pt x="15572" y="37273"/>
                      <a:pt x="15768" y="38530"/>
                      <a:pt x="15936" y="39797"/>
                    </a:cubicBezTo>
                    <a:cubicBezTo>
                      <a:pt x="15964" y="40000"/>
                      <a:pt x="16034" y="40056"/>
                      <a:pt x="16213" y="40056"/>
                    </a:cubicBezTo>
                    <a:cubicBezTo>
                      <a:pt x="16224" y="40056"/>
                      <a:pt x="16235" y="40056"/>
                      <a:pt x="16247" y="40055"/>
                    </a:cubicBezTo>
                    <a:cubicBezTo>
                      <a:pt x="17089" y="40053"/>
                      <a:pt x="17931" y="40052"/>
                      <a:pt x="18773" y="40052"/>
                    </a:cubicBezTo>
                    <a:cubicBezTo>
                      <a:pt x="20456" y="40052"/>
                      <a:pt x="22137" y="40055"/>
                      <a:pt x="23818" y="40055"/>
                    </a:cubicBezTo>
                    <a:cubicBezTo>
                      <a:pt x="23901" y="40053"/>
                      <a:pt x="23986" y="40049"/>
                      <a:pt x="24067" y="40040"/>
                    </a:cubicBezTo>
                    <a:cubicBezTo>
                      <a:pt x="24076" y="39999"/>
                      <a:pt x="24083" y="39965"/>
                      <a:pt x="24090" y="39936"/>
                    </a:cubicBezTo>
                    <a:cubicBezTo>
                      <a:pt x="24288" y="38586"/>
                      <a:pt x="24477" y="37239"/>
                      <a:pt x="24686" y="35899"/>
                    </a:cubicBezTo>
                    <a:cubicBezTo>
                      <a:pt x="24695" y="35820"/>
                      <a:pt x="24780" y="35716"/>
                      <a:pt x="24850" y="35694"/>
                    </a:cubicBezTo>
                    <a:cubicBezTo>
                      <a:pt x="25829" y="35388"/>
                      <a:pt x="26780" y="34994"/>
                      <a:pt x="27686" y="34515"/>
                    </a:cubicBezTo>
                    <a:cubicBezTo>
                      <a:pt x="27735" y="34487"/>
                      <a:pt x="27776" y="34474"/>
                      <a:pt x="27816" y="34474"/>
                    </a:cubicBezTo>
                    <a:cubicBezTo>
                      <a:pt x="27869" y="34474"/>
                      <a:pt x="27918" y="34498"/>
                      <a:pt x="27974" y="34540"/>
                    </a:cubicBezTo>
                    <a:cubicBezTo>
                      <a:pt x="28256" y="34765"/>
                      <a:pt x="28550" y="34976"/>
                      <a:pt x="28840" y="35188"/>
                    </a:cubicBezTo>
                    <a:lnTo>
                      <a:pt x="31310" y="37034"/>
                    </a:lnTo>
                    <a:lnTo>
                      <a:pt x="37041" y="31306"/>
                    </a:lnTo>
                    <a:lnTo>
                      <a:pt x="36908" y="31128"/>
                    </a:lnTo>
                    <a:cubicBezTo>
                      <a:pt x="36128" y="30080"/>
                      <a:pt x="35347" y="29036"/>
                      <a:pt x="34569" y="27995"/>
                    </a:cubicBezTo>
                    <a:cubicBezTo>
                      <a:pt x="34499" y="27905"/>
                      <a:pt x="34439" y="27826"/>
                      <a:pt x="34508" y="27693"/>
                    </a:cubicBezTo>
                    <a:cubicBezTo>
                      <a:pt x="34994" y="26780"/>
                      <a:pt x="35395" y="25824"/>
                      <a:pt x="35701" y="24835"/>
                    </a:cubicBezTo>
                    <a:cubicBezTo>
                      <a:pt x="35723" y="24774"/>
                      <a:pt x="35813" y="24688"/>
                      <a:pt x="35883" y="24682"/>
                    </a:cubicBezTo>
                    <a:cubicBezTo>
                      <a:pt x="36643" y="24562"/>
                      <a:pt x="37401" y="24457"/>
                      <a:pt x="38161" y="24351"/>
                    </a:cubicBezTo>
                    <a:cubicBezTo>
                      <a:pt x="38784" y="24259"/>
                      <a:pt x="39410" y="24160"/>
                      <a:pt x="40051" y="24070"/>
                    </a:cubicBezTo>
                    <a:cubicBezTo>
                      <a:pt x="40055" y="24020"/>
                      <a:pt x="40064" y="23978"/>
                      <a:pt x="40064" y="23944"/>
                    </a:cubicBezTo>
                    <a:cubicBezTo>
                      <a:pt x="40062" y="21344"/>
                      <a:pt x="40064" y="18746"/>
                      <a:pt x="40069" y="16148"/>
                    </a:cubicBezTo>
                    <a:cubicBezTo>
                      <a:pt x="40069" y="15988"/>
                      <a:pt x="39992" y="15959"/>
                      <a:pt x="39857" y="15945"/>
                    </a:cubicBezTo>
                    <a:cubicBezTo>
                      <a:pt x="38559" y="15763"/>
                      <a:pt x="37253" y="15572"/>
                      <a:pt x="35948" y="15383"/>
                    </a:cubicBezTo>
                    <a:cubicBezTo>
                      <a:pt x="35797" y="15361"/>
                      <a:pt x="35728" y="15298"/>
                      <a:pt x="35671" y="15145"/>
                    </a:cubicBezTo>
                    <a:cubicBezTo>
                      <a:pt x="35307" y="14229"/>
                      <a:pt x="34920" y="13316"/>
                      <a:pt x="34535" y="12412"/>
                    </a:cubicBezTo>
                    <a:cubicBezTo>
                      <a:pt x="34479" y="12270"/>
                      <a:pt x="34466" y="12180"/>
                      <a:pt x="34565" y="12045"/>
                    </a:cubicBezTo>
                    <a:cubicBezTo>
                      <a:pt x="35363" y="10990"/>
                      <a:pt x="36157" y="9926"/>
                      <a:pt x="36951" y="8865"/>
                    </a:cubicBezTo>
                    <a:cubicBezTo>
                      <a:pt x="36978" y="8824"/>
                      <a:pt x="37005" y="8782"/>
                      <a:pt x="37028" y="8739"/>
                    </a:cubicBezTo>
                    <a:lnTo>
                      <a:pt x="31303" y="3014"/>
                    </a:lnTo>
                    <a:lnTo>
                      <a:pt x="31101" y="3161"/>
                    </a:lnTo>
                    <a:cubicBezTo>
                      <a:pt x="30068" y="3934"/>
                      <a:pt x="29027" y="4713"/>
                      <a:pt x="27988" y="5486"/>
                    </a:cubicBezTo>
                    <a:cubicBezTo>
                      <a:pt x="27938" y="5520"/>
                      <a:pt x="27851" y="5548"/>
                      <a:pt x="27784" y="5548"/>
                    </a:cubicBezTo>
                    <a:cubicBezTo>
                      <a:pt x="27757" y="5548"/>
                      <a:pt x="27733" y="5544"/>
                      <a:pt x="27716" y="5534"/>
                    </a:cubicBezTo>
                    <a:cubicBezTo>
                      <a:pt x="26796" y="5059"/>
                      <a:pt x="25838" y="4663"/>
                      <a:pt x="24850" y="4348"/>
                    </a:cubicBezTo>
                    <a:cubicBezTo>
                      <a:pt x="24785" y="4328"/>
                      <a:pt x="24702" y="4236"/>
                      <a:pt x="24695" y="4173"/>
                    </a:cubicBezTo>
                    <a:cubicBezTo>
                      <a:pt x="24574" y="3422"/>
                      <a:pt x="24470" y="2668"/>
                      <a:pt x="24358" y="1924"/>
                    </a:cubicBezTo>
                    <a:cubicBezTo>
                      <a:pt x="24265" y="1280"/>
                      <a:pt x="24166" y="639"/>
                      <a:pt x="24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7179915" y="2877020"/>
                <a:ext cx="726845" cy="726649"/>
              </a:xfrm>
              <a:custGeom>
                <a:avLst/>
                <a:gdLst/>
                <a:ahLst/>
                <a:cxnLst/>
                <a:rect l="l" t="t" r="r" b="b"/>
                <a:pathLst>
                  <a:path w="40771" h="40760" extrusionOk="0">
                    <a:moveTo>
                      <a:pt x="25390" y="36281"/>
                    </a:moveTo>
                    <a:lnTo>
                      <a:pt x="25390" y="36281"/>
                    </a:lnTo>
                    <a:cubicBezTo>
                      <a:pt x="25388" y="36297"/>
                      <a:pt x="25386" y="36310"/>
                      <a:pt x="25381" y="36326"/>
                    </a:cubicBezTo>
                    <a:lnTo>
                      <a:pt x="25390" y="36281"/>
                    </a:lnTo>
                    <a:close/>
                    <a:moveTo>
                      <a:pt x="24119" y="702"/>
                    </a:moveTo>
                    <a:cubicBezTo>
                      <a:pt x="24202" y="1240"/>
                      <a:pt x="24286" y="1780"/>
                      <a:pt x="24360" y="2329"/>
                    </a:cubicBezTo>
                    <a:lnTo>
                      <a:pt x="24484" y="3154"/>
                    </a:lnTo>
                    <a:cubicBezTo>
                      <a:pt x="24556" y="3631"/>
                      <a:pt x="24625" y="4103"/>
                      <a:pt x="24697" y="4564"/>
                    </a:cubicBezTo>
                    <a:cubicBezTo>
                      <a:pt x="24724" y="4785"/>
                      <a:pt x="24918" y="4976"/>
                      <a:pt x="25095" y="5032"/>
                    </a:cubicBezTo>
                    <a:cubicBezTo>
                      <a:pt x="26058" y="5340"/>
                      <a:pt x="26996" y="5729"/>
                      <a:pt x="27896" y="6195"/>
                    </a:cubicBezTo>
                    <a:cubicBezTo>
                      <a:pt x="27971" y="6236"/>
                      <a:pt x="28052" y="6253"/>
                      <a:pt x="28133" y="6253"/>
                    </a:cubicBezTo>
                    <a:cubicBezTo>
                      <a:pt x="28295" y="6253"/>
                      <a:pt x="28454" y="6186"/>
                      <a:pt x="28550" y="6119"/>
                    </a:cubicBezTo>
                    <a:cubicBezTo>
                      <a:pt x="29360" y="5520"/>
                      <a:pt x="30168" y="4913"/>
                      <a:pt x="30973" y="4308"/>
                    </a:cubicBezTo>
                    <a:lnTo>
                      <a:pt x="31621" y="3827"/>
                    </a:lnTo>
                    <a:lnTo>
                      <a:pt x="36927" y="9130"/>
                    </a:lnTo>
                    <a:lnTo>
                      <a:pt x="36481" y="9726"/>
                    </a:lnTo>
                    <a:cubicBezTo>
                      <a:pt x="35867" y="10547"/>
                      <a:pt x="35251" y="11366"/>
                      <a:pt x="34630" y="12185"/>
                    </a:cubicBezTo>
                    <a:cubicBezTo>
                      <a:pt x="34428" y="12461"/>
                      <a:pt x="34482" y="12695"/>
                      <a:pt x="34563" y="12898"/>
                    </a:cubicBezTo>
                    <a:cubicBezTo>
                      <a:pt x="34949" y="13800"/>
                      <a:pt x="35334" y="14711"/>
                      <a:pt x="35694" y="15610"/>
                    </a:cubicBezTo>
                    <a:cubicBezTo>
                      <a:pt x="35759" y="15788"/>
                      <a:pt x="35885" y="16027"/>
                      <a:pt x="36247" y="16076"/>
                    </a:cubicBezTo>
                    <a:cubicBezTo>
                      <a:pt x="37509" y="16263"/>
                      <a:pt x="38769" y="16445"/>
                      <a:pt x="40069" y="16627"/>
                    </a:cubicBezTo>
                    <a:cubicBezTo>
                      <a:pt x="40064" y="19124"/>
                      <a:pt x="40062" y="21618"/>
                      <a:pt x="40062" y="24113"/>
                    </a:cubicBezTo>
                    <a:lnTo>
                      <a:pt x="39275" y="24230"/>
                    </a:lnTo>
                    <a:lnTo>
                      <a:pt x="38463" y="24351"/>
                    </a:lnTo>
                    <a:cubicBezTo>
                      <a:pt x="37700" y="24455"/>
                      <a:pt x="36940" y="24562"/>
                      <a:pt x="36200" y="24679"/>
                    </a:cubicBezTo>
                    <a:cubicBezTo>
                      <a:pt x="35973" y="24702"/>
                      <a:pt x="35775" y="24898"/>
                      <a:pt x="35716" y="25080"/>
                    </a:cubicBezTo>
                    <a:cubicBezTo>
                      <a:pt x="35417" y="26047"/>
                      <a:pt x="35026" y="26985"/>
                      <a:pt x="34547" y="27880"/>
                    </a:cubicBezTo>
                    <a:cubicBezTo>
                      <a:pt x="34371" y="28209"/>
                      <a:pt x="34558" y="28447"/>
                      <a:pt x="34639" y="28555"/>
                    </a:cubicBezTo>
                    <a:cubicBezTo>
                      <a:pt x="35352" y="29506"/>
                      <a:pt x="36065" y="30460"/>
                      <a:pt x="36778" y="31416"/>
                    </a:cubicBezTo>
                    <a:lnTo>
                      <a:pt x="36929" y="31618"/>
                    </a:lnTo>
                    <a:lnTo>
                      <a:pt x="31627" y="36920"/>
                    </a:lnTo>
                    <a:lnTo>
                      <a:pt x="29565" y="35379"/>
                    </a:lnTo>
                    <a:lnTo>
                      <a:pt x="29250" y="35145"/>
                    </a:lnTo>
                    <a:cubicBezTo>
                      <a:pt x="29014" y="34974"/>
                      <a:pt x="28762" y="34783"/>
                      <a:pt x="28544" y="34614"/>
                    </a:cubicBezTo>
                    <a:cubicBezTo>
                      <a:pt x="28420" y="34518"/>
                      <a:pt x="28293" y="34470"/>
                      <a:pt x="28165" y="34470"/>
                    </a:cubicBezTo>
                    <a:cubicBezTo>
                      <a:pt x="28068" y="34470"/>
                      <a:pt x="27971" y="34497"/>
                      <a:pt x="27873" y="34551"/>
                    </a:cubicBezTo>
                    <a:cubicBezTo>
                      <a:pt x="26987" y="35022"/>
                      <a:pt x="26058" y="35408"/>
                      <a:pt x="25100" y="35708"/>
                    </a:cubicBezTo>
                    <a:cubicBezTo>
                      <a:pt x="24893" y="35768"/>
                      <a:pt x="24709" y="35998"/>
                      <a:pt x="24693" y="36191"/>
                    </a:cubicBezTo>
                    <a:cubicBezTo>
                      <a:pt x="24538" y="37203"/>
                      <a:pt x="24387" y="38218"/>
                      <a:pt x="24241" y="39232"/>
                    </a:cubicBezTo>
                    <a:lnTo>
                      <a:pt x="24122" y="40051"/>
                    </a:lnTo>
                    <a:lnTo>
                      <a:pt x="18989" y="40051"/>
                    </a:lnTo>
                    <a:lnTo>
                      <a:pt x="16629" y="40053"/>
                    </a:lnTo>
                    <a:cubicBezTo>
                      <a:pt x="16544" y="39423"/>
                      <a:pt x="16449" y="38782"/>
                      <a:pt x="16362" y="38166"/>
                    </a:cubicBezTo>
                    <a:cubicBezTo>
                      <a:pt x="16274" y="37552"/>
                      <a:pt x="16184" y="36936"/>
                      <a:pt x="16101" y="36319"/>
                    </a:cubicBezTo>
                    <a:cubicBezTo>
                      <a:pt x="16056" y="35991"/>
                      <a:pt x="15889" y="35791"/>
                      <a:pt x="15565" y="35672"/>
                    </a:cubicBezTo>
                    <a:cubicBezTo>
                      <a:pt x="14677" y="35318"/>
                      <a:pt x="13788" y="34943"/>
                      <a:pt x="12907" y="34563"/>
                    </a:cubicBezTo>
                    <a:cubicBezTo>
                      <a:pt x="12798" y="34516"/>
                      <a:pt x="12697" y="34493"/>
                      <a:pt x="12600" y="34493"/>
                    </a:cubicBezTo>
                    <a:cubicBezTo>
                      <a:pt x="12461" y="34493"/>
                      <a:pt x="12329" y="34541"/>
                      <a:pt x="12191" y="34639"/>
                    </a:cubicBezTo>
                    <a:cubicBezTo>
                      <a:pt x="11177" y="35399"/>
                      <a:pt x="10156" y="36160"/>
                      <a:pt x="9141" y="36913"/>
                    </a:cubicBezTo>
                    <a:lnTo>
                      <a:pt x="3835" y="31607"/>
                    </a:lnTo>
                    <a:cubicBezTo>
                      <a:pt x="4033" y="31344"/>
                      <a:pt x="4238" y="31067"/>
                      <a:pt x="4441" y="30791"/>
                    </a:cubicBezTo>
                    <a:lnTo>
                      <a:pt x="4926" y="30138"/>
                    </a:lnTo>
                    <a:cubicBezTo>
                      <a:pt x="5318" y="29605"/>
                      <a:pt x="5714" y="29072"/>
                      <a:pt x="6116" y="28546"/>
                    </a:cubicBezTo>
                    <a:cubicBezTo>
                      <a:pt x="6332" y="28262"/>
                      <a:pt x="6260" y="28008"/>
                      <a:pt x="6190" y="27851"/>
                    </a:cubicBezTo>
                    <a:cubicBezTo>
                      <a:pt x="5801" y="26940"/>
                      <a:pt x="5423" y="26024"/>
                      <a:pt x="5057" y="25111"/>
                    </a:cubicBezTo>
                    <a:cubicBezTo>
                      <a:pt x="4956" y="24848"/>
                      <a:pt x="4780" y="24709"/>
                      <a:pt x="4504" y="24673"/>
                    </a:cubicBezTo>
                    <a:cubicBezTo>
                      <a:pt x="3318" y="24506"/>
                      <a:pt x="2137" y="24331"/>
                      <a:pt x="945" y="24155"/>
                    </a:cubicBezTo>
                    <a:lnTo>
                      <a:pt x="705" y="24117"/>
                    </a:lnTo>
                    <a:lnTo>
                      <a:pt x="705" y="16632"/>
                    </a:lnTo>
                    <a:lnTo>
                      <a:pt x="1829" y="16458"/>
                    </a:lnTo>
                    <a:cubicBezTo>
                      <a:pt x="2727" y="16328"/>
                      <a:pt x="3631" y="16193"/>
                      <a:pt x="4533" y="16065"/>
                    </a:cubicBezTo>
                    <a:cubicBezTo>
                      <a:pt x="4809" y="16027"/>
                      <a:pt x="4983" y="15871"/>
                      <a:pt x="5061" y="15604"/>
                    </a:cubicBezTo>
                    <a:cubicBezTo>
                      <a:pt x="5369" y="14618"/>
                      <a:pt x="5734" y="13737"/>
                      <a:pt x="6179" y="12916"/>
                    </a:cubicBezTo>
                    <a:cubicBezTo>
                      <a:pt x="6361" y="12587"/>
                      <a:pt x="6226" y="12347"/>
                      <a:pt x="6112" y="12194"/>
                    </a:cubicBezTo>
                    <a:cubicBezTo>
                      <a:pt x="5354" y="11188"/>
                      <a:pt x="4607" y="10176"/>
                      <a:pt x="3844" y="9148"/>
                    </a:cubicBezTo>
                    <a:lnTo>
                      <a:pt x="9153" y="3840"/>
                    </a:lnTo>
                    <a:lnTo>
                      <a:pt x="12223" y="6128"/>
                    </a:lnTo>
                    <a:cubicBezTo>
                      <a:pt x="12345" y="6218"/>
                      <a:pt x="12469" y="6262"/>
                      <a:pt x="12598" y="6262"/>
                    </a:cubicBezTo>
                    <a:cubicBezTo>
                      <a:pt x="12698" y="6262"/>
                      <a:pt x="12800" y="6236"/>
                      <a:pt x="12907" y="6184"/>
                    </a:cubicBezTo>
                    <a:cubicBezTo>
                      <a:pt x="13768" y="5727"/>
                      <a:pt x="14668" y="5352"/>
                      <a:pt x="15599" y="5064"/>
                    </a:cubicBezTo>
                    <a:cubicBezTo>
                      <a:pt x="15772" y="5007"/>
                      <a:pt x="16008" y="4895"/>
                      <a:pt x="16071" y="4524"/>
                    </a:cubicBezTo>
                    <a:cubicBezTo>
                      <a:pt x="16249" y="3251"/>
                      <a:pt x="16438" y="1978"/>
                      <a:pt x="16629" y="702"/>
                    </a:cubicBezTo>
                    <a:close/>
                    <a:moveTo>
                      <a:pt x="16337" y="1"/>
                    </a:moveTo>
                    <a:lnTo>
                      <a:pt x="16047" y="48"/>
                    </a:lnTo>
                    <a:lnTo>
                      <a:pt x="15984" y="320"/>
                    </a:lnTo>
                    <a:cubicBezTo>
                      <a:pt x="15970" y="369"/>
                      <a:pt x="15961" y="419"/>
                      <a:pt x="15954" y="468"/>
                    </a:cubicBezTo>
                    <a:cubicBezTo>
                      <a:pt x="15757" y="1782"/>
                      <a:pt x="15561" y="3105"/>
                      <a:pt x="15392" y="4391"/>
                    </a:cubicBezTo>
                    <a:cubicBezTo>
                      <a:pt x="14432" y="4690"/>
                      <a:pt x="13503" y="5075"/>
                      <a:pt x="12614" y="5540"/>
                    </a:cubicBezTo>
                    <a:lnTo>
                      <a:pt x="9083" y="2916"/>
                    </a:lnTo>
                    <a:lnTo>
                      <a:pt x="2943" y="9056"/>
                    </a:lnTo>
                    <a:lnTo>
                      <a:pt x="3084" y="9292"/>
                    </a:lnTo>
                    <a:cubicBezTo>
                      <a:pt x="3120" y="9351"/>
                      <a:pt x="3158" y="9407"/>
                      <a:pt x="3201" y="9461"/>
                    </a:cubicBezTo>
                    <a:cubicBezTo>
                      <a:pt x="3970" y="10500"/>
                      <a:pt x="4742" y="11542"/>
                      <a:pt x="5545" y="12612"/>
                    </a:cubicBezTo>
                    <a:cubicBezTo>
                      <a:pt x="5091" y="13453"/>
                      <a:pt x="4719" y="14351"/>
                      <a:pt x="4398" y="15376"/>
                    </a:cubicBezTo>
                    <a:cubicBezTo>
                      <a:pt x="3509" y="15500"/>
                      <a:pt x="2612" y="15633"/>
                      <a:pt x="1723" y="15766"/>
                    </a:cubicBezTo>
                    <a:cubicBezTo>
                      <a:pt x="1247" y="15835"/>
                      <a:pt x="774" y="15905"/>
                      <a:pt x="297" y="15984"/>
                    </a:cubicBezTo>
                    <a:lnTo>
                      <a:pt x="1" y="16031"/>
                    </a:lnTo>
                    <a:lnTo>
                      <a:pt x="1" y="24724"/>
                    </a:lnTo>
                    <a:lnTo>
                      <a:pt x="844" y="24848"/>
                    </a:lnTo>
                    <a:cubicBezTo>
                      <a:pt x="2034" y="25028"/>
                      <a:pt x="3221" y="25201"/>
                      <a:pt x="4402" y="25365"/>
                    </a:cubicBezTo>
                    <a:cubicBezTo>
                      <a:pt x="4776" y="26288"/>
                      <a:pt x="5156" y="27210"/>
                      <a:pt x="5556" y="28119"/>
                    </a:cubicBezTo>
                    <a:cubicBezTo>
                      <a:pt x="5154" y="28652"/>
                      <a:pt x="4755" y="29185"/>
                      <a:pt x="4362" y="29718"/>
                    </a:cubicBezTo>
                    <a:lnTo>
                      <a:pt x="3876" y="30375"/>
                    </a:lnTo>
                    <a:lnTo>
                      <a:pt x="3091" y="31432"/>
                    </a:lnTo>
                    <a:lnTo>
                      <a:pt x="2909" y="31675"/>
                    </a:lnTo>
                    <a:lnTo>
                      <a:pt x="8854" y="37622"/>
                    </a:lnTo>
                    <a:lnTo>
                      <a:pt x="9076" y="37804"/>
                    </a:lnTo>
                    <a:lnTo>
                      <a:pt x="9312" y="37655"/>
                    </a:lnTo>
                    <a:cubicBezTo>
                      <a:pt x="9346" y="37633"/>
                      <a:pt x="9396" y="37601"/>
                      <a:pt x="9425" y="37577"/>
                    </a:cubicBezTo>
                    <a:cubicBezTo>
                      <a:pt x="10487" y="36789"/>
                      <a:pt x="11555" y="35998"/>
                      <a:pt x="12630" y="35210"/>
                    </a:cubicBezTo>
                    <a:cubicBezTo>
                      <a:pt x="13519" y="35588"/>
                      <a:pt x="14414" y="35971"/>
                      <a:pt x="15313" y="36326"/>
                    </a:cubicBezTo>
                    <a:cubicBezTo>
                      <a:pt x="15381" y="36349"/>
                      <a:pt x="15397" y="36364"/>
                      <a:pt x="15406" y="36416"/>
                    </a:cubicBezTo>
                    <a:cubicBezTo>
                      <a:pt x="15491" y="37032"/>
                      <a:pt x="15574" y="37628"/>
                      <a:pt x="15667" y="38269"/>
                    </a:cubicBezTo>
                    <a:cubicBezTo>
                      <a:pt x="15761" y="38910"/>
                      <a:pt x="15853" y="39552"/>
                      <a:pt x="15941" y="40193"/>
                    </a:cubicBezTo>
                    <a:cubicBezTo>
                      <a:pt x="15988" y="40568"/>
                      <a:pt x="16200" y="40759"/>
                      <a:pt x="16560" y="40759"/>
                    </a:cubicBezTo>
                    <a:lnTo>
                      <a:pt x="16598" y="40757"/>
                    </a:lnTo>
                    <a:cubicBezTo>
                      <a:pt x="17440" y="40755"/>
                      <a:pt x="18282" y="40754"/>
                      <a:pt x="19124" y="40754"/>
                    </a:cubicBezTo>
                    <a:cubicBezTo>
                      <a:pt x="19966" y="40754"/>
                      <a:pt x="20807" y="40755"/>
                      <a:pt x="21647" y="40757"/>
                    </a:cubicBezTo>
                    <a:lnTo>
                      <a:pt x="24167" y="40757"/>
                    </a:lnTo>
                    <a:cubicBezTo>
                      <a:pt x="24263" y="40757"/>
                      <a:pt x="24355" y="40750"/>
                      <a:pt x="24450" y="40744"/>
                    </a:cubicBezTo>
                    <a:lnTo>
                      <a:pt x="24724" y="40721"/>
                    </a:lnTo>
                    <a:lnTo>
                      <a:pt x="24934" y="39336"/>
                    </a:lnTo>
                    <a:cubicBezTo>
                      <a:pt x="25077" y="38350"/>
                      <a:pt x="25221" y="37363"/>
                      <a:pt x="25377" y="36355"/>
                    </a:cubicBezTo>
                    <a:cubicBezTo>
                      <a:pt x="26333" y="36056"/>
                      <a:pt x="27261" y="35669"/>
                      <a:pt x="28150" y="35204"/>
                    </a:cubicBezTo>
                    <a:cubicBezTo>
                      <a:pt x="28375" y="35381"/>
                      <a:pt x="28607" y="35550"/>
                      <a:pt x="28836" y="35714"/>
                    </a:cubicBezTo>
                    <a:lnTo>
                      <a:pt x="29144" y="35944"/>
                    </a:lnTo>
                    <a:lnTo>
                      <a:pt x="31452" y="37667"/>
                    </a:lnTo>
                    <a:lnTo>
                      <a:pt x="31697" y="37849"/>
                    </a:lnTo>
                    <a:lnTo>
                      <a:pt x="37858" y="31686"/>
                    </a:lnTo>
                    <a:lnTo>
                      <a:pt x="37340" y="31000"/>
                    </a:lnTo>
                    <a:lnTo>
                      <a:pt x="35204" y="28141"/>
                    </a:lnTo>
                    <a:cubicBezTo>
                      <a:pt x="35674" y="27253"/>
                      <a:pt x="36063" y="26324"/>
                      <a:pt x="36362" y="25365"/>
                    </a:cubicBezTo>
                    <a:cubicBezTo>
                      <a:pt x="37093" y="25253"/>
                      <a:pt x="37828" y="25152"/>
                      <a:pt x="38562" y="25051"/>
                    </a:cubicBezTo>
                    <a:lnTo>
                      <a:pt x="39383" y="24927"/>
                    </a:lnTo>
                    <a:lnTo>
                      <a:pt x="40449" y="24769"/>
                    </a:lnTo>
                    <a:lnTo>
                      <a:pt x="40712" y="24709"/>
                    </a:lnTo>
                    <a:lnTo>
                      <a:pt x="40748" y="24448"/>
                    </a:lnTo>
                    <a:cubicBezTo>
                      <a:pt x="40757" y="24396"/>
                      <a:pt x="40762" y="24347"/>
                      <a:pt x="40764" y="24295"/>
                    </a:cubicBezTo>
                    <a:cubicBezTo>
                      <a:pt x="40759" y="21699"/>
                      <a:pt x="40762" y="19099"/>
                      <a:pt x="40771" y="16499"/>
                    </a:cubicBezTo>
                    <a:cubicBezTo>
                      <a:pt x="40771" y="16312"/>
                      <a:pt x="40705" y="15993"/>
                      <a:pt x="40260" y="15948"/>
                    </a:cubicBezTo>
                    <a:cubicBezTo>
                      <a:pt x="38962" y="15766"/>
                      <a:pt x="37653" y="15577"/>
                      <a:pt x="36348" y="15363"/>
                    </a:cubicBezTo>
                    <a:cubicBezTo>
                      <a:pt x="35984" y="14450"/>
                      <a:pt x="35595" y="13532"/>
                      <a:pt x="35195" y="12610"/>
                    </a:cubicBezTo>
                    <a:cubicBezTo>
                      <a:pt x="35813" y="11793"/>
                      <a:pt x="36427" y="10970"/>
                      <a:pt x="37043" y="10149"/>
                    </a:cubicBezTo>
                    <a:lnTo>
                      <a:pt x="37590" y="9418"/>
                    </a:lnTo>
                    <a:cubicBezTo>
                      <a:pt x="37628" y="9364"/>
                      <a:pt x="37662" y="9306"/>
                      <a:pt x="37694" y="9245"/>
                    </a:cubicBezTo>
                    <a:lnTo>
                      <a:pt x="37806" y="9020"/>
                    </a:lnTo>
                    <a:lnTo>
                      <a:pt x="31690" y="2902"/>
                    </a:lnTo>
                    <a:lnTo>
                      <a:pt x="30552" y="3748"/>
                    </a:lnTo>
                    <a:cubicBezTo>
                      <a:pt x="29754" y="4344"/>
                      <a:pt x="28953" y="4942"/>
                      <a:pt x="28148" y="5534"/>
                    </a:cubicBezTo>
                    <a:cubicBezTo>
                      <a:pt x="27257" y="5077"/>
                      <a:pt x="26333" y="4695"/>
                      <a:pt x="25381" y="4387"/>
                    </a:cubicBezTo>
                    <a:cubicBezTo>
                      <a:pt x="25309" y="3941"/>
                      <a:pt x="25242" y="3498"/>
                      <a:pt x="25179" y="3053"/>
                    </a:cubicBezTo>
                    <a:lnTo>
                      <a:pt x="25057" y="2227"/>
                    </a:lnTo>
                    <a:cubicBezTo>
                      <a:pt x="24969" y="1611"/>
                      <a:pt x="24875" y="1004"/>
                      <a:pt x="24783" y="394"/>
                    </a:cubicBezTo>
                    <a:lnTo>
                      <a:pt x="247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7290975" y="2995265"/>
                <a:ext cx="504750" cy="497441"/>
              </a:xfrm>
              <a:custGeom>
                <a:avLst/>
                <a:gdLst/>
                <a:ahLst/>
                <a:cxnLst/>
                <a:rect l="l" t="t" r="r" b="b"/>
                <a:pathLst>
                  <a:path w="28313" h="27903" extrusionOk="0">
                    <a:moveTo>
                      <a:pt x="10764" y="1"/>
                    </a:moveTo>
                    <a:cubicBezTo>
                      <a:pt x="10064" y="172"/>
                      <a:pt x="9380" y="399"/>
                      <a:pt x="8715" y="675"/>
                    </a:cubicBezTo>
                    <a:lnTo>
                      <a:pt x="8987" y="1323"/>
                    </a:lnTo>
                    <a:cubicBezTo>
                      <a:pt x="9619" y="1060"/>
                      <a:pt x="10269" y="844"/>
                      <a:pt x="10932" y="680"/>
                    </a:cubicBezTo>
                    <a:lnTo>
                      <a:pt x="10764" y="1"/>
                    </a:lnTo>
                    <a:close/>
                    <a:moveTo>
                      <a:pt x="19255" y="543"/>
                    </a:moveTo>
                    <a:lnTo>
                      <a:pt x="19003" y="1197"/>
                    </a:lnTo>
                    <a:cubicBezTo>
                      <a:pt x="19853" y="1526"/>
                      <a:pt x="20669" y="1942"/>
                      <a:pt x="21436" y="2437"/>
                    </a:cubicBezTo>
                    <a:lnTo>
                      <a:pt x="21816" y="1850"/>
                    </a:lnTo>
                    <a:cubicBezTo>
                      <a:pt x="21009" y="1328"/>
                      <a:pt x="20152" y="889"/>
                      <a:pt x="19255" y="543"/>
                    </a:cubicBezTo>
                    <a:close/>
                    <a:moveTo>
                      <a:pt x="6191" y="2050"/>
                    </a:moveTo>
                    <a:cubicBezTo>
                      <a:pt x="3789" y="3680"/>
                      <a:pt x="1949" y="6013"/>
                      <a:pt x="921" y="8728"/>
                    </a:cubicBezTo>
                    <a:lnTo>
                      <a:pt x="1575" y="8977"/>
                    </a:lnTo>
                    <a:cubicBezTo>
                      <a:pt x="2556" y="6398"/>
                      <a:pt x="4306" y="4182"/>
                      <a:pt x="6587" y="2628"/>
                    </a:cubicBezTo>
                    <a:lnTo>
                      <a:pt x="6191" y="2050"/>
                    </a:lnTo>
                    <a:close/>
                    <a:moveTo>
                      <a:pt x="23535" y="3154"/>
                    </a:moveTo>
                    <a:lnTo>
                      <a:pt x="23069" y="3680"/>
                    </a:lnTo>
                    <a:cubicBezTo>
                      <a:pt x="25150" y="5527"/>
                      <a:pt x="26594" y="7923"/>
                      <a:pt x="27237" y="10608"/>
                    </a:cubicBezTo>
                    <a:lnTo>
                      <a:pt x="27921" y="10444"/>
                    </a:lnTo>
                    <a:cubicBezTo>
                      <a:pt x="27242" y="7619"/>
                      <a:pt x="25728" y="5097"/>
                      <a:pt x="23535" y="3154"/>
                    </a:cubicBezTo>
                    <a:close/>
                    <a:moveTo>
                      <a:pt x="307" y="10802"/>
                    </a:moveTo>
                    <a:cubicBezTo>
                      <a:pt x="111" y="11742"/>
                      <a:pt x="8" y="12700"/>
                      <a:pt x="1" y="13660"/>
                    </a:cubicBezTo>
                    <a:lnTo>
                      <a:pt x="700" y="13660"/>
                    </a:lnTo>
                    <a:cubicBezTo>
                      <a:pt x="709" y="12749"/>
                      <a:pt x="808" y="11841"/>
                      <a:pt x="997" y="10948"/>
                    </a:cubicBezTo>
                    <a:lnTo>
                      <a:pt x="307" y="10802"/>
                    </a:lnTo>
                    <a:close/>
                    <a:moveTo>
                      <a:pt x="28306" y="13294"/>
                    </a:moveTo>
                    <a:lnTo>
                      <a:pt x="27604" y="13318"/>
                    </a:lnTo>
                    <a:cubicBezTo>
                      <a:pt x="27608" y="13458"/>
                      <a:pt x="27608" y="13604"/>
                      <a:pt x="27608" y="13748"/>
                    </a:cubicBezTo>
                    <a:cubicBezTo>
                      <a:pt x="27608" y="14288"/>
                      <a:pt x="27577" y="14828"/>
                      <a:pt x="27512" y="15365"/>
                    </a:cubicBezTo>
                    <a:lnTo>
                      <a:pt x="28209" y="15449"/>
                    </a:lnTo>
                    <a:cubicBezTo>
                      <a:pt x="28279" y="14886"/>
                      <a:pt x="28312" y="14319"/>
                      <a:pt x="28310" y="13750"/>
                    </a:cubicBezTo>
                    <a:cubicBezTo>
                      <a:pt x="28310" y="13597"/>
                      <a:pt x="28308" y="13444"/>
                      <a:pt x="28306" y="13294"/>
                    </a:cubicBezTo>
                    <a:close/>
                    <a:moveTo>
                      <a:pt x="3087" y="21384"/>
                    </a:moveTo>
                    <a:lnTo>
                      <a:pt x="2507" y="21787"/>
                    </a:lnTo>
                    <a:cubicBezTo>
                      <a:pt x="2918" y="22379"/>
                      <a:pt x="3373" y="22939"/>
                      <a:pt x="3867" y="23463"/>
                    </a:cubicBezTo>
                    <a:lnTo>
                      <a:pt x="4376" y="22979"/>
                    </a:lnTo>
                    <a:cubicBezTo>
                      <a:pt x="3906" y="22480"/>
                      <a:pt x="3476" y="21947"/>
                      <a:pt x="3087" y="21384"/>
                    </a:cubicBezTo>
                    <a:close/>
                    <a:moveTo>
                      <a:pt x="24167" y="22723"/>
                    </a:moveTo>
                    <a:cubicBezTo>
                      <a:pt x="23555" y="23402"/>
                      <a:pt x="22878" y="24018"/>
                      <a:pt x="22145" y="24565"/>
                    </a:cubicBezTo>
                    <a:lnTo>
                      <a:pt x="22561" y="25127"/>
                    </a:lnTo>
                    <a:cubicBezTo>
                      <a:pt x="23335" y="24556"/>
                      <a:pt x="24048" y="23906"/>
                      <a:pt x="24691" y="23193"/>
                    </a:cubicBezTo>
                    <a:lnTo>
                      <a:pt x="24167" y="22723"/>
                    </a:lnTo>
                    <a:close/>
                    <a:moveTo>
                      <a:pt x="6445" y="24767"/>
                    </a:moveTo>
                    <a:lnTo>
                      <a:pt x="6040" y="25341"/>
                    </a:lnTo>
                    <a:cubicBezTo>
                      <a:pt x="8409" y="27008"/>
                      <a:pt x="11235" y="27903"/>
                      <a:pt x="14131" y="27903"/>
                    </a:cubicBezTo>
                    <a:cubicBezTo>
                      <a:pt x="14139" y="27903"/>
                      <a:pt x="14146" y="27903"/>
                      <a:pt x="14153" y="27903"/>
                    </a:cubicBezTo>
                    <a:cubicBezTo>
                      <a:pt x="16445" y="27900"/>
                      <a:pt x="18706" y="27343"/>
                      <a:pt x="20737" y="26276"/>
                    </a:cubicBezTo>
                    <a:lnTo>
                      <a:pt x="20408" y="25656"/>
                    </a:lnTo>
                    <a:cubicBezTo>
                      <a:pt x="18444" y="26689"/>
                      <a:pt x="16297" y="27199"/>
                      <a:pt x="14157" y="27199"/>
                    </a:cubicBezTo>
                    <a:cubicBezTo>
                      <a:pt x="11447" y="27199"/>
                      <a:pt x="8748" y="26380"/>
                      <a:pt x="6445" y="247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7353618" y="3050528"/>
                <a:ext cx="379458" cy="379547"/>
              </a:xfrm>
              <a:custGeom>
                <a:avLst/>
                <a:gdLst/>
                <a:ahLst/>
                <a:cxnLst/>
                <a:rect l="l" t="t" r="r" b="b"/>
                <a:pathLst>
                  <a:path w="21285" h="21290" extrusionOk="0">
                    <a:moveTo>
                      <a:pt x="10639" y="704"/>
                    </a:moveTo>
                    <a:cubicBezTo>
                      <a:pt x="16123" y="704"/>
                      <a:pt x="20583" y="5167"/>
                      <a:pt x="20583" y="10648"/>
                    </a:cubicBezTo>
                    <a:cubicBezTo>
                      <a:pt x="20583" y="16132"/>
                      <a:pt x="16118" y="20588"/>
                      <a:pt x="10639" y="20588"/>
                    </a:cubicBezTo>
                    <a:cubicBezTo>
                      <a:pt x="5158" y="20588"/>
                      <a:pt x="700" y="16132"/>
                      <a:pt x="700" y="10648"/>
                    </a:cubicBezTo>
                    <a:cubicBezTo>
                      <a:pt x="700" y="5167"/>
                      <a:pt x="5158" y="704"/>
                      <a:pt x="10639" y="704"/>
                    </a:cubicBezTo>
                    <a:close/>
                    <a:moveTo>
                      <a:pt x="10639" y="0"/>
                    </a:moveTo>
                    <a:cubicBezTo>
                      <a:pt x="4771" y="0"/>
                      <a:pt x="0" y="4780"/>
                      <a:pt x="0" y="10648"/>
                    </a:cubicBezTo>
                    <a:cubicBezTo>
                      <a:pt x="0" y="16516"/>
                      <a:pt x="4771" y="21289"/>
                      <a:pt x="10639" y="21289"/>
                    </a:cubicBezTo>
                    <a:cubicBezTo>
                      <a:pt x="16510" y="21289"/>
                      <a:pt x="21285" y="16519"/>
                      <a:pt x="21285" y="10648"/>
                    </a:cubicBezTo>
                    <a:cubicBezTo>
                      <a:pt x="21285" y="4778"/>
                      <a:pt x="16505" y="0"/>
                      <a:pt x="106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7434604" y="3131604"/>
                <a:ext cx="217478" cy="217460"/>
              </a:xfrm>
              <a:custGeom>
                <a:avLst/>
                <a:gdLst/>
                <a:ahLst/>
                <a:cxnLst/>
                <a:rect l="l" t="t" r="r" b="b"/>
                <a:pathLst>
                  <a:path w="12199" h="12198" extrusionOk="0">
                    <a:moveTo>
                      <a:pt x="6096" y="702"/>
                    </a:moveTo>
                    <a:cubicBezTo>
                      <a:pt x="9072" y="702"/>
                      <a:pt x="11497" y="3124"/>
                      <a:pt x="11497" y="6100"/>
                    </a:cubicBezTo>
                    <a:cubicBezTo>
                      <a:pt x="11497" y="9076"/>
                      <a:pt x="9070" y="11496"/>
                      <a:pt x="6096" y="11496"/>
                    </a:cubicBezTo>
                    <a:cubicBezTo>
                      <a:pt x="3120" y="11496"/>
                      <a:pt x="703" y="9078"/>
                      <a:pt x="703" y="6100"/>
                    </a:cubicBezTo>
                    <a:cubicBezTo>
                      <a:pt x="703" y="3122"/>
                      <a:pt x="3120" y="702"/>
                      <a:pt x="6096" y="702"/>
                    </a:cubicBezTo>
                    <a:close/>
                    <a:moveTo>
                      <a:pt x="6096" y="0"/>
                    </a:moveTo>
                    <a:cubicBezTo>
                      <a:pt x="2736" y="0"/>
                      <a:pt x="1" y="2737"/>
                      <a:pt x="1" y="6100"/>
                    </a:cubicBezTo>
                    <a:cubicBezTo>
                      <a:pt x="1" y="9463"/>
                      <a:pt x="2736" y="12198"/>
                      <a:pt x="6096" y="12198"/>
                    </a:cubicBezTo>
                    <a:cubicBezTo>
                      <a:pt x="9461" y="12198"/>
                      <a:pt x="12198" y="9463"/>
                      <a:pt x="12198" y="6100"/>
                    </a:cubicBezTo>
                    <a:cubicBezTo>
                      <a:pt x="12198" y="2737"/>
                      <a:pt x="9454" y="0"/>
                      <a:pt x="60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4" name="Google Shape;534;p35"/>
            <p:cNvGrpSpPr/>
            <p:nvPr/>
          </p:nvGrpSpPr>
          <p:grpSpPr>
            <a:xfrm>
              <a:off x="6263391" y="2312108"/>
              <a:ext cx="418657" cy="418590"/>
              <a:chOff x="7057500" y="2431620"/>
              <a:chExt cx="445759" cy="445688"/>
            </a:xfrm>
          </p:grpSpPr>
          <p:sp>
            <p:nvSpPr>
              <p:cNvPr id="535" name="Google Shape;535;p35"/>
              <p:cNvSpPr/>
              <p:nvPr/>
            </p:nvSpPr>
            <p:spPr>
              <a:xfrm>
                <a:off x="7218082" y="2592328"/>
                <a:ext cx="129267" cy="124329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6974" extrusionOk="0">
                    <a:moveTo>
                      <a:pt x="3492" y="1"/>
                    </a:moveTo>
                    <a:cubicBezTo>
                      <a:pt x="1569" y="1"/>
                      <a:pt x="3" y="1557"/>
                      <a:pt x="3" y="3485"/>
                    </a:cubicBezTo>
                    <a:cubicBezTo>
                      <a:pt x="1" y="4893"/>
                      <a:pt x="849" y="6166"/>
                      <a:pt x="2151" y="6706"/>
                    </a:cubicBezTo>
                    <a:cubicBezTo>
                      <a:pt x="2584" y="6886"/>
                      <a:pt x="3038" y="6973"/>
                      <a:pt x="3489" y="6973"/>
                    </a:cubicBezTo>
                    <a:cubicBezTo>
                      <a:pt x="4395" y="6973"/>
                      <a:pt x="5285" y="6620"/>
                      <a:pt x="5952" y="5955"/>
                    </a:cubicBezTo>
                    <a:cubicBezTo>
                      <a:pt x="6949" y="4958"/>
                      <a:pt x="7250" y="3458"/>
                      <a:pt x="6710" y="2156"/>
                    </a:cubicBezTo>
                    <a:cubicBezTo>
                      <a:pt x="6173" y="851"/>
                      <a:pt x="4902" y="1"/>
                      <a:pt x="3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5"/>
              <p:cNvSpPr/>
              <p:nvPr/>
            </p:nvSpPr>
            <p:spPr>
              <a:xfrm>
                <a:off x="7063668" y="2437913"/>
                <a:ext cx="433333" cy="433137"/>
              </a:xfrm>
              <a:custGeom>
                <a:avLst/>
                <a:gdLst/>
                <a:ahLst/>
                <a:cxnLst/>
                <a:rect l="l" t="t" r="r" b="b"/>
                <a:pathLst>
                  <a:path w="24307" h="24296" extrusionOk="0">
                    <a:moveTo>
                      <a:pt x="12154" y="5907"/>
                    </a:moveTo>
                    <a:cubicBezTo>
                      <a:pt x="15604" y="5907"/>
                      <a:pt x="18398" y="8703"/>
                      <a:pt x="18398" y="12145"/>
                    </a:cubicBezTo>
                    <a:cubicBezTo>
                      <a:pt x="18398" y="15593"/>
                      <a:pt x="15602" y="18386"/>
                      <a:pt x="12154" y="18386"/>
                    </a:cubicBezTo>
                    <a:cubicBezTo>
                      <a:pt x="8708" y="18386"/>
                      <a:pt x="5910" y="15586"/>
                      <a:pt x="5910" y="12145"/>
                    </a:cubicBezTo>
                    <a:cubicBezTo>
                      <a:pt x="5910" y="8703"/>
                      <a:pt x="8703" y="5907"/>
                      <a:pt x="12154" y="5907"/>
                    </a:cubicBezTo>
                    <a:close/>
                    <a:moveTo>
                      <a:pt x="9697" y="1"/>
                    </a:moveTo>
                    <a:cubicBezTo>
                      <a:pt x="9688" y="35"/>
                      <a:pt x="9684" y="71"/>
                      <a:pt x="9682" y="107"/>
                    </a:cubicBezTo>
                    <a:cubicBezTo>
                      <a:pt x="9563" y="901"/>
                      <a:pt x="9434" y="1701"/>
                      <a:pt x="9322" y="2502"/>
                    </a:cubicBezTo>
                    <a:cubicBezTo>
                      <a:pt x="9308" y="2601"/>
                      <a:pt x="9266" y="2635"/>
                      <a:pt x="9182" y="2657"/>
                    </a:cubicBezTo>
                    <a:cubicBezTo>
                      <a:pt x="8607" y="2833"/>
                      <a:pt x="8049" y="3064"/>
                      <a:pt x="7518" y="3352"/>
                    </a:cubicBezTo>
                    <a:cubicBezTo>
                      <a:pt x="7485" y="3367"/>
                      <a:pt x="7458" y="3374"/>
                      <a:pt x="7432" y="3374"/>
                    </a:cubicBezTo>
                    <a:cubicBezTo>
                      <a:pt x="7397" y="3374"/>
                      <a:pt x="7365" y="3361"/>
                      <a:pt x="7329" y="3337"/>
                    </a:cubicBezTo>
                    <a:cubicBezTo>
                      <a:pt x="6908" y="3015"/>
                      <a:pt x="6486" y="2700"/>
                      <a:pt x="6058" y="2381"/>
                    </a:cubicBezTo>
                    <a:cubicBezTo>
                      <a:pt x="5806" y="2198"/>
                      <a:pt x="5552" y="2010"/>
                      <a:pt x="5320" y="1834"/>
                    </a:cubicBezTo>
                    <a:lnTo>
                      <a:pt x="1843" y="5311"/>
                    </a:lnTo>
                    <a:lnTo>
                      <a:pt x="1899" y="5401"/>
                    </a:lnTo>
                    <a:cubicBezTo>
                      <a:pt x="2378" y="6042"/>
                      <a:pt x="2846" y="6674"/>
                      <a:pt x="3325" y="7313"/>
                    </a:cubicBezTo>
                    <a:cubicBezTo>
                      <a:pt x="3382" y="7383"/>
                      <a:pt x="3395" y="7430"/>
                      <a:pt x="3352" y="7525"/>
                    </a:cubicBezTo>
                    <a:cubicBezTo>
                      <a:pt x="3067" y="8053"/>
                      <a:pt x="2833" y="8611"/>
                      <a:pt x="2660" y="9189"/>
                    </a:cubicBezTo>
                    <a:cubicBezTo>
                      <a:pt x="2630" y="9272"/>
                      <a:pt x="2594" y="9306"/>
                      <a:pt x="2509" y="9320"/>
                    </a:cubicBezTo>
                    <a:cubicBezTo>
                      <a:pt x="1962" y="9398"/>
                      <a:pt x="1416" y="9484"/>
                      <a:pt x="867" y="9558"/>
                    </a:cubicBezTo>
                    <a:cubicBezTo>
                      <a:pt x="579" y="9601"/>
                      <a:pt x="291" y="9643"/>
                      <a:pt x="1" y="9695"/>
                    </a:cubicBezTo>
                    <a:lnTo>
                      <a:pt x="1" y="14594"/>
                    </a:lnTo>
                    <a:cubicBezTo>
                      <a:pt x="840" y="14722"/>
                      <a:pt x="1661" y="14842"/>
                      <a:pt x="2491" y="14961"/>
                    </a:cubicBezTo>
                    <a:cubicBezTo>
                      <a:pt x="2581" y="14974"/>
                      <a:pt x="2621" y="15003"/>
                      <a:pt x="2660" y="15096"/>
                    </a:cubicBezTo>
                    <a:cubicBezTo>
                      <a:pt x="2884" y="15658"/>
                      <a:pt x="3114" y="16211"/>
                      <a:pt x="3348" y="16765"/>
                    </a:cubicBezTo>
                    <a:cubicBezTo>
                      <a:pt x="3391" y="16850"/>
                      <a:pt x="3382" y="16900"/>
                      <a:pt x="3334" y="16972"/>
                    </a:cubicBezTo>
                    <a:cubicBezTo>
                      <a:pt x="2988" y="17426"/>
                      <a:pt x="2651" y="17883"/>
                      <a:pt x="2313" y="18339"/>
                    </a:cubicBezTo>
                    <a:cubicBezTo>
                      <a:pt x="2153" y="18557"/>
                      <a:pt x="1985" y="18775"/>
                      <a:pt x="1834" y="18978"/>
                    </a:cubicBezTo>
                    <a:lnTo>
                      <a:pt x="5314" y="22455"/>
                    </a:lnTo>
                    <a:cubicBezTo>
                      <a:pt x="5327" y="22442"/>
                      <a:pt x="5354" y="22428"/>
                      <a:pt x="5377" y="22406"/>
                    </a:cubicBezTo>
                    <a:cubicBezTo>
                      <a:pt x="6022" y="21929"/>
                      <a:pt x="6668" y="21450"/>
                      <a:pt x="7315" y="20966"/>
                    </a:cubicBezTo>
                    <a:cubicBezTo>
                      <a:pt x="7357" y="20935"/>
                      <a:pt x="7392" y="20921"/>
                      <a:pt x="7432" y="20921"/>
                    </a:cubicBezTo>
                    <a:cubicBezTo>
                      <a:pt x="7464" y="20921"/>
                      <a:pt x="7498" y="20930"/>
                      <a:pt x="7540" y="20946"/>
                    </a:cubicBezTo>
                    <a:cubicBezTo>
                      <a:pt x="8073" y="21178"/>
                      <a:pt x="8613" y="21403"/>
                      <a:pt x="9153" y="21619"/>
                    </a:cubicBezTo>
                    <a:cubicBezTo>
                      <a:pt x="9275" y="21668"/>
                      <a:pt x="9322" y="21718"/>
                      <a:pt x="9344" y="21843"/>
                    </a:cubicBezTo>
                    <a:cubicBezTo>
                      <a:pt x="9448" y="22610"/>
                      <a:pt x="9569" y="23366"/>
                      <a:pt x="9668" y="24135"/>
                    </a:cubicBezTo>
                    <a:cubicBezTo>
                      <a:pt x="9688" y="24266"/>
                      <a:pt x="9729" y="24295"/>
                      <a:pt x="9857" y="24295"/>
                    </a:cubicBezTo>
                    <a:cubicBezTo>
                      <a:pt x="10368" y="24293"/>
                      <a:pt x="10878" y="24292"/>
                      <a:pt x="11388" y="24292"/>
                    </a:cubicBezTo>
                    <a:cubicBezTo>
                      <a:pt x="12409" y="24292"/>
                      <a:pt x="13429" y="24295"/>
                      <a:pt x="14450" y="24295"/>
                    </a:cubicBezTo>
                    <a:lnTo>
                      <a:pt x="14596" y="24288"/>
                    </a:lnTo>
                    <a:cubicBezTo>
                      <a:pt x="14605" y="24268"/>
                      <a:pt x="14610" y="24246"/>
                      <a:pt x="14610" y="24225"/>
                    </a:cubicBezTo>
                    <a:cubicBezTo>
                      <a:pt x="14731" y="23404"/>
                      <a:pt x="14851" y="22588"/>
                      <a:pt x="14976" y="21774"/>
                    </a:cubicBezTo>
                    <a:cubicBezTo>
                      <a:pt x="14985" y="21724"/>
                      <a:pt x="15033" y="21661"/>
                      <a:pt x="15075" y="21646"/>
                    </a:cubicBezTo>
                    <a:cubicBezTo>
                      <a:pt x="15669" y="21461"/>
                      <a:pt x="16245" y="21223"/>
                      <a:pt x="16796" y="20933"/>
                    </a:cubicBezTo>
                    <a:cubicBezTo>
                      <a:pt x="16823" y="20917"/>
                      <a:pt x="16847" y="20910"/>
                      <a:pt x="16870" y="20910"/>
                    </a:cubicBezTo>
                    <a:cubicBezTo>
                      <a:pt x="16902" y="20910"/>
                      <a:pt x="16932" y="20924"/>
                      <a:pt x="16965" y="20953"/>
                    </a:cubicBezTo>
                    <a:cubicBezTo>
                      <a:pt x="17140" y="21088"/>
                      <a:pt x="17316" y="21214"/>
                      <a:pt x="17493" y="21346"/>
                    </a:cubicBezTo>
                    <a:cubicBezTo>
                      <a:pt x="17999" y="21718"/>
                      <a:pt x="18497" y="22095"/>
                      <a:pt x="18994" y="22462"/>
                    </a:cubicBezTo>
                    <a:lnTo>
                      <a:pt x="22473" y="18987"/>
                    </a:lnTo>
                    <a:lnTo>
                      <a:pt x="22388" y="18879"/>
                    </a:lnTo>
                    <a:lnTo>
                      <a:pt x="20968" y="16976"/>
                    </a:lnTo>
                    <a:cubicBezTo>
                      <a:pt x="20926" y="16920"/>
                      <a:pt x="20883" y="16877"/>
                      <a:pt x="20935" y="16794"/>
                    </a:cubicBezTo>
                    <a:cubicBezTo>
                      <a:pt x="21227" y="16241"/>
                      <a:pt x="21470" y="15663"/>
                      <a:pt x="21657" y="15066"/>
                    </a:cubicBezTo>
                    <a:cubicBezTo>
                      <a:pt x="21666" y="15026"/>
                      <a:pt x="21726" y="14974"/>
                      <a:pt x="21769" y="14970"/>
                    </a:cubicBezTo>
                    <a:lnTo>
                      <a:pt x="23148" y="14763"/>
                    </a:lnTo>
                    <a:cubicBezTo>
                      <a:pt x="23526" y="14716"/>
                      <a:pt x="23904" y="14650"/>
                      <a:pt x="24291" y="14594"/>
                    </a:cubicBezTo>
                    <a:cubicBezTo>
                      <a:pt x="24295" y="14572"/>
                      <a:pt x="24297" y="14547"/>
                      <a:pt x="24297" y="14524"/>
                    </a:cubicBezTo>
                    <a:cubicBezTo>
                      <a:pt x="24306" y="12943"/>
                      <a:pt x="24297" y="11373"/>
                      <a:pt x="24306" y="9792"/>
                    </a:cubicBezTo>
                    <a:cubicBezTo>
                      <a:pt x="24306" y="9700"/>
                      <a:pt x="24264" y="9679"/>
                      <a:pt x="24178" y="9670"/>
                    </a:cubicBezTo>
                    <a:cubicBezTo>
                      <a:pt x="23386" y="9558"/>
                      <a:pt x="22599" y="9441"/>
                      <a:pt x="21803" y="9333"/>
                    </a:cubicBezTo>
                    <a:cubicBezTo>
                      <a:pt x="21713" y="9320"/>
                      <a:pt x="21670" y="9277"/>
                      <a:pt x="21637" y="9189"/>
                    </a:cubicBezTo>
                    <a:cubicBezTo>
                      <a:pt x="21418" y="8634"/>
                      <a:pt x="21187" y="8078"/>
                      <a:pt x="20948" y="7529"/>
                    </a:cubicBezTo>
                    <a:cubicBezTo>
                      <a:pt x="20912" y="7446"/>
                      <a:pt x="20905" y="7390"/>
                      <a:pt x="20968" y="7304"/>
                    </a:cubicBezTo>
                    <a:cubicBezTo>
                      <a:pt x="21454" y="6665"/>
                      <a:pt x="21929" y="6020"/>
                      <a:pt x="22417" y="5372"/>
                    </a:cubicBezTo>
                    <a:cubicBezTo>
                      <a:pt x="22433" y="5350"/>
                      <a:pt x="22446" y="5323"/>
                      <a:pt x="22457" y="5298"/>
                    </a:cubicBezTo>
                    <a:lnTo>
                      <a:pt x="18989" y="1827"/>
                    </a:lnTo>
                    <a:lnTo>
                      <a:pt x="18868" y="1917"/>
                    </a:lnTo>
                    <a:cubicBezTo>
                      <a:pt x="18236" y="2390"/>
                      <a:pt x="17610" y="2860"/>
                      <a:pt x="16978" y="3323"/>
                    </a:cubicBezTo>
                    <a:cubicBezTo>
                      <a:pt x="16947" y="3347"/>
                      <a:pt x="16896" y="3366"/>
                      <a:pt x="16853" y="3366"/>
                    </a:cubicBezTo>
                    <a:cubicBezTo>
                      <a:pt x="16837" y="3366"/>
                      <a:pt x="16822" y="3363"/>
                      <a:pt x="16810" y="3357"/>
                    </a:cubicBezTo>
                    <a:cubicBezTo>
                      <a:pt x="16254" y="3069"/>
                      <a:pt x="15674" y="2830"/>
                      <a:pt x="15075" y="2644"/>
                    </a:cubicBezTo>
                    <a:cubicBezTo>
                      <a:pt x="15028" y="2621"/>
                      <a:pt x="14990" y="2581"/>
                      <a:pt x="14976" y="2531"/>
                    </a:cubicBezTo>
                    <a:cubicBezTo>
                      <a:pt x="14907" y="2072"/>
                      <a:pt x="14844" y="1623"/>
                      <a:pt x="14774" y="1166"/>
                    </a:cubicBezTo>
                    <a:cubicBezTo>
                      <a:pt x="14718" y="781"/>
                      <a:pt x="14662" y="388"/>
                      <a:pt x="14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5"/>
              <p:cNvSpPr/>
              <p:nvPr/>
            </p:nvSpPr>
            <p:spPr>
              <a:xfrm>
                <a:off x="7057500" y="2431620"/>
                <a:ext cx="445759" cy="445688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5000" extrusionOk="0">
                    <a:moveTo>
                      <a:pt x="22349" y="15480"/>
                    </a:moveTo>
                    <a:cubicBezTo>
                      <a:pt x="22345" y="15507"/>
                      <a:pt x="22336" y="15534"/>
                      <a:pt x="22324" y="15559"/>
                    </a:cubicBezTo>
                    <a:lnTo>
                      <a:pt x="22349" y="15480"/>
                    </a:lnTo>
                    <a:close/>
                    <a:moveTo>
                      <a:pt x="15671" y="22174"/>
                    </a:moveTo>
                    <a:cubicBezTo>
                      <a:pt x="15671" y="22178"/>
                      <a:pt x="15671" y="22185"/>
                      <a:pt x="15669" y="22190"/>
                    </a:cubicBezTo>
                    <a:cubicBezTo>
                      <a:pt x="15669" y="22185"/>
                      <a:pt x="15671" y="22178"/>
                      <a:pt x="15671" y="22174"/>
                    </a:cubicBezTo>
                    <a:close/>
                    <a:moveTo>
                      <a:pt x="14648" y="705"/>
                    </a:moveTo>
                    <a:lnTo>
                      <a:pt x="14976" y="2938"/>
                    </a:lnTo>
                    <a:cubicBezTo>
                      <a:pt x="15012" y="3121"/>
                      <a:pt x="15140" y="3269"/>
                      <a:pt x="15313" y="3330"/>
                    </a:cubicBezTo>
                    <a:cubicBezTo>
                      <a:pt x="15894" y="3512"/>
                      <a:pt x="16458" y="3744"/>
                      <a:pt x="16998" y="4025"/>
                    </a:cubicBezTo>
                    <a:cubicBezTo>
                      <a:pt x="17062" y="4058"/>
                      <a:pt x="17132" y="4071"/>
                      <a:pt x="17201" y="4071"/>
                    </a:cubicBezTo>
                    <a:cubicBezTo>
                      <a:pt x="17331" y="4071"/>
                      <a:pt x="17456" y="4023"/>
                      <a:pt x="17531" y="3959"/>
                    </a:cubicBezTo>
                    <a:cubicBezTo>
                      <a:pt x="17965" y="3642"/>
                      <a:pt x="18395" y="3318"/>
                      <a:pt x="18829" y="2999"/>
                    </a:cubicBezTo>
                    <a:lnTo>
                      <a:pt x="19301" y="2644"/>
                    </a:lnTo>
                    <a:lnTo>
                      <a:pt x="22349" y="5691"/>
                    </a:lnTo>
                    <a:lnTo>
                      <a:pt x="21951" y="6222"/>
                    </a:lnTo>
                    <a:cubicBezTo>
                      <a:pt x="21647" y="6634"/>
                      <a:pt x="21341" y="7043"/>
                      <a:pt x="21033" y="7448"/>
                    </a:cubicBezTo>
                    <a:cubicBezTo>
                      <a:pt x="20838" y="7707"/>
                      <a:pt x="20937" y="7941"/>
                      <a:pt x="20970" y="8022"/>
                    </a:cubicBezTo>
                    <a:cubicBezTo>
                      <a:pt x="21209" y="8568"/>
                      <a:pt x="21438" y="9119"/>
                      <a:pt x="21654" y="9668"/>
                    </a:cubicBezTo>
                    <a:cubicBezTo>
                      <a:pt x="21735" y="9877"/>
                      <a:pt x="21884" y="10005"/>
                      <a:pt x="22104" y="10035"/>
                    </a:cubicBezTo>
                    <a:cubicBezTo>
                      <a:pt x="22621" y="10107"/>
                      <a:pt x="23132" y="10179"/>
                      <a:pt x="23647" y="10255"/>
                    </a:cubicBezTo>
                    <a:lnTo>
                      <a:pt x="24299" y="10347"/>
                    </a:lnTo>
                    <a:cubicBezTo>
                      <a:pt x="24297" y="11069"/>
                      <a:pt x="24297" y="11791"/>
                      <a:pt x="24297" y="12513"/>
                    </a:cubicBezTo>
                    <a:lnTo>
                      <a:pt x="24297" y="14643"/>
                    </a:lnTo>
                    <a:lnTo>
                      <a:pt x="24162" y="14664"/>
                    </a:lnTo>
                    <a:cubicBezTo>
                      <a:pt x="23924" y="14702"/>
                      <a:pt x="23685" y="14740"/>
                      <a:pt x="23440" y="14772"/>
                    </a:cubicBezTo>
                    <a:lnTo>
                      <a:pt x="22842" y="14857"/>
                    </a:lnTo>
                    <a:lnTo>
                      <a:pt x="22059" y="14976"/>
                    </a:lnTo>
                    <a:cubicBezTo>
                      <a:pt x="21890" y="15001"/>
                      <a:pt x="21695" y="15147"/>
                      <a:pt x="21668" y="15314"/>
                    </a:cubicBezTo>
                    <a:cubicBezTo>
                      <a:pt x="21488" y="15885"/>
                      <a:pt x="21256" y="16438"/>
                      <a:pt x="20977" y="16969"/>
                    </a:cubicBezTo>
                    <a:cubicBezTo>
                      <a:pt x="20867" y="17156"/>
                      <a:pt x="20885" y="17345"/>
                      <a:pt x="21033" y="17541"/>
                    </a:cubicBezTo>
                    <a:lnTo>
                      <a:pt x="22351" y="19308"/>
                    </a:lnTo>
                    <a:lnTo>
                      <a:pt x="19306" y="22352"/>
                    </a:lnTo>
                    <a:lnTo>
                      <a:pt x="18753" y="21938"/>
                    </a:lnTo>
                    <a:lnTo>
                      <a:pt x="17545" y="21038"/>
                    </a:lnTo>
                    <a:cubicBezTo>
                      <a:pt x="17445" y="20952"/>
                      <a:pt x="17331" y="20908"/>
                      <a:pt x="17215" y="20908"/>
                    </a:cubicBezTo>
                    <a:cubicBezTo>
                      <a:pt x="17135" y="20908"/>
                      <a:pt x="17055" y="20928"/>
                      <a:pt x="16978" y="20971"/>
                    </a:cubicBezTo>
                    <a:cubicBezTo>
                      <a:pt x="16476" y="21241"/>
                      <a:pt x="15930" y="21465"/>
                      <a:pt x="15311" y="21666"/>
                    </a:cubicBezTo>
                    <a:cubicBezTo>
                      <a:pt x="15136" y="21731"/>
                      <a:pt x="15008" y="21884"/>
                      <a:pt x="14976" y="22071"/>
                    </a:cubicBezTo>
                    <a:cubicBezTo>
                      <a:pt x="14861" y="22804"/>
                      <a:pt x="14756" y="23535"/>
                      <a:pt x="14643" y="24293"/>
                    </a:cubicBezTo>
                    <a:lnTo>
                      <a:pt x="11674" y="24293"/>
                    </a:lnTo>
                    <a:lnTo>
                      <a:pt x="10343" y="24295"/>
                    </a:lnTo>
                    <a:cubicBezTo>
                      <a:pt x="10291" y="23892"/>
                      <a:pt x="10230" y="23488"/>
                      <a:pt x="10172" y="23080"/>
                    </a:cubicBezTo>
                    <a:cubicBezTo>
                      <a:pt x="10127" y="22772"/>
                      <a:pt x="10091" y="22451"/>
                      <a:pt x="10037" y="22140"/>
                    </a:cubicBezTo>
                    <a:cubicBezTo>
                      <a:pt x="9983" y="21828"/>
                      <a:pt x="9794" y="21713"/>
                      <a:pt x="9632" y="21648"/>
                    </a:cubicBezTo>
                    <a:cubicBezTo>
                      <a:pt x="9094" y="21432"/>
                      <a:pt x="8559" y="21207"/>
                      <a:pt x="8012" y="20971"/>
                    </a:cubicBezTo>
                    <a:cubicBezTo>
                      <a:pt x="7949" y="20946"/>
                      <a:pt x="7871" y="20922"/>
                      <a:pt x="7782" y="20922"/>
                    </a:cubicBezTo>
                    <a:cubicBezTo>
                      <a:pt x="7683" y="20922"/>
                      <a:pt x="7571" y="20951"/>
                      <a:pt x="7450" y="21038"/>
                    </a:cubicBezTo>
                    <a:cubicBezTo>
                      <a:pt x="6865" y="21479"/>
                      <a:pt x="6278" y="21913"/>
                      <a:pt x="5693" y="22345"/>
                    </a:cubicBezTo>
                    <a:lnTo>
                      <a:pt x="2646" y="19297"/>
                    </a:lnTo>
                    <a:cubicBezTo>
                      <a:pt x="2679" y="19250"/>
                      <a:pt x="2715" y="19205"/>
                      <a:pt x="2751" y="19155"/>
                    </a:cubicBezTo>
                    <a:lnTo>
                      <a:pt x="2943" y="18901"/>
                    </a:lnTo>
                    <a:cubicBezTo>
                      <a:pt x="3278" y="18445"/>
                      <a:pt x="3615" y="17990"/>
                      <a:pt x="3966" y="17523"/>
                    </a:cubicBezTo>
                    <a:cubicBezTo>
                      <a:pt x="4090" y="17345"/>
                      <a:pt x="4105" y="17158"/>
                      <a:pt x="4018" y="16983"/>
                    </a:cubicBezTo>
                    <a:cubicBezTo>
                      <a:pt x="3786" y="16429"/>
                      <a:pt x="3554" y="15878"/>
                      <a:pt x="3332" y="15320"/>
                    </a:cubicBezTo>
                    <a:cubicBezTo>
                      <a:pt x="3253" y="15116"/>
                      <a:pt x="3109" y="15001"/>
                      <a:pt x="2886" y="14967"/>
                    </a:cubicBezTo>
                    <a:lnTo>
                      <a:pt x="700" y="14646"/>
                    </a:lnTo>
                    <a:lnTo>
                      <a:pt x="700" y="10345"/>
                    </a:lnTo>
                    <a:lnTo>
                      <a:pt x="1262" y="10260"/>
                    </a:lnTo>
                    <a:lnTo>
                      <a:pt x="2916" y="10021"/>
                    </a:lnTo>
                    <a:cubicBezTo>
                      <a:pt x="3127" y="9985"/>
                      <a:pt x="3269" y="9862"/>
                      <a:pt x="3341" y="9641"/>
                    </a:cubicBezTo>
                    <a:cubicBezTo>
                      <a:pt x="3512" y="9081"/>
                      <a:pt x="3739" y="8539"/>
                      <a:pt x="4018" y="8022"/>
                    </a:cubicBezTo>
                    <a:cubicBezTo>
                      <a:pt x="4112" y="7817"/>
                      <a:pt x="4087" y="7624"/>
                      <a:pt x="3952" y="7455"/>
                    </a:cubicBezTo>
                    <a:lnTo>
                      <a:pt x="2646" y="5705"/>
                    </a:lnTo>
                    <a:lnTo>
                      <a:pt x="5698" y="2653"/>
                    </a:lnTo>
                    <a:cubicBezTo>
                      <a:pt x="5862" y="2774"/>
                      <a:pt x="6029" y="2898"/>
                      <a:pt x="6197" y="3017"/>
                    </a:cubicBezTo>
                    <a:cubicBezTo>
                      <a:pt x="6620" y="3332"/>
                      <a:pt x="7043" y="3647"/>
                      <a:pt x="7479" y="3982"/>
                    </a:cubicBezTo>
                    <a:cubicBezTo>
                      <a:pt x="7573" y="4043"/>
                      <a:pt x="7669" y="4075"/>
                      <a:pt x="7771" y="4075"/>
                    </a:cubicBezTo>
                    <a:cubicBezTo>
                      <a:pt x="7853" y="4075"/>
                      <a:pt x="7940" y="4054"/>
                      <a:pt x="8033" y="4013"/>
                    </a:cubicBezTo>
                    <a:cubicBezTo>
                      <a:pt x="8536" y="3741"/>
                      <a:pt x="9067" y="3519"/>
                      <a:pt x="9616" y="3350"/>
                    </a:cubicBezTo>
                    <a:cubicBezTo>
                      <a:pt x="9904" y="3276"/>
                      <a:pt x="9994" y="3067"/>
                      <a:pt x="10016" y="2902"/>
                    </a:cubicBezTo>
                    <a:cubicBezTo>
                      <a:pt x="10095" y="2347"/>
                      <a:pt x="10181" y="1789"/>
                      <a:pt x="10264" y="1236"/>
                    </a:cubicBezTo>
                    <a:lnTo>
                      <a:pt x="10347" y="705"/>
                    </a:lnTo>
                    <a:close/>
                    <a:moveTo>
                      <a:pt x="10043" y="1"/>
                    </a:moveTo>
                    <a:lnTo>
                      <a:pt x="9744" y="30"/>
                    </a:lnTo>
                    <a:lnTo>
                      <a:pt x="9690" y="316"/>
                    </a:lnTo>
                    <a:cubicBezTo>
                      <a:pt x="9682" y="370"/>
                      <a:pt x="9681" y="406"/>
                      <a:pt x="9679" y="406"/>
                    </a:cubicBezTo>
                    <a:cubicBezTo>
                      <a:pt x="9679" y="406"/>
                      <a:pt x="9679" y="406"/>
                      <a:pt x="9679" y="406"/>
                    </a:cubicBezTo>
                    <a:lnTo>
                      <a:pt x="9569" y="1130"/>
                    </a:lnTo>
                    <a:cubicBezTo>
                      <a:pt x="9490" y="1652"/>
                      <a:pt x="9409" y="2178"/>
                      <a:pt x="9337" y="2700"/>
                    </a:cubicBezTo>
                    <a:cubicBezTo>
                      <a:pt x="8806" y="2869"/>
                      <a:pt x="8291" y="3082"/>
                      <a:pt x="7799" y="3341"/>
                    </a:cubicBezTo>
                    <a:cubicBezTo>
                      <a:pt x="7405" y="3042"/>
                      <a:pt x="7011" y="2747"/>
                      <a:pt x="6609" y="2450"/>
                    </a:cubicBezTo>
                    <a:cubicBezTo>
                      <a:pt x="6359" y="2270"/>
                      <a:pt x="6110" y="2081"/>
                      <a:pt x="5878" y="1908"/>
                    </a:cubicBezTo>
                    <a:lnTo>
                      <a:pt x="5633" y="1721"/>
                    </a:lnTo>
                    <a:lnTo>
                      <a:pt x="1735" y="5622"/>
                    </a:lnTo>
                    <a:lnTo>
                      <a:pt x="3341" y="7806"/>
                    </a:lnTo>
                    <a:cubicBezTo>
                      <a:pt x="3080" y="8298"/>
                      <a:pt x="2864" y="8811"/>
                      <a:pt x="2700" y="9342"/>
                    </a:cubicBezTo>
                    <a:lnTo>
                      <a:pt x="1163" y="9567"/>
                    </a:lnTo>
                    <a:cubicBezTo>
                      <a:pt x="871" y="9610"/>
                      <a:pt x="581" y="9650"/>
                      <a:pt x="293" y="9697"/>
                    </a:cubicBezTo>
                    <a:lnTo>
                      <a:pt x="1" y="9749"/>
                    </a:lnTo>
                    <a:lnTo>
                      <a:pt x="1" y="15251"/>
                    </a:lnTo>
                    <a:lnTo>
                      <a:pt x="297" y="15296"/>
                    </a:lnTo>
                    <a:cubicBezTo>
                      <a:pt x="1107" y="15417"/>
                      <a:pt x="1903" y="15536"/>
                      <a:pt x="2706" y="15651"/>
                    </a:cubicBezTo>
                    <a:cubicBezTo>
                      <a:pt x="2913" y="16159"/>
                      <a:pt x="3122" y="16666"/>
                      <a:pt x="3343" y="17185"/>
                    </a:cubicBezTo>
                    <a:cubicBezTo>
                      <a:pt x="3019" y="17619"/>
                      <a:pt x="2697" y="18051"/>
                      <a:pt x="2378" y="18485"/>
                    </a:cubicBezTo>
                    <a:lnTo>
                      <a:pt x="2189" y="18733"/>
                    </a:lnTo>
                    <a:lnTo>
                      <a:pt x="1897" y="19126"/>
                    </a:lnTo>
                    <a:lnTo>
                      <a:pt x="1723" y="19367"/>
                    </a:lnTo>
                    <a:lnTo>
                      <a:pt x="5412" y="23056"/>
                    </a:lnTo>
                    <a:lnTo>
                      <a:pt x="5684" y="23285"/>
                    </a:lnTo>
                    <a:lnTo>
                      <a:pt x="5932" y="23042"/>
                    </a:lnTo>
                    <a:lnTo>
                      <a:pt x="6092" y="22921"/>
                    </a:lnTo>
                    <a:cubicBezTo>
                      <a:pt x="6665" y="22496"/>
                      <a:pt x="7239" y="22075"/>
                      <a:pt x="7808" y="21648"/>
                    </a:cubicBezTo>
                    <a:cubicBezTo>
                      <a:pt x="8309" y="21864"/>
                      <a:pt x="8820" y="22075"/>
                      <a:pt x="9348" y="22291"/>
                    </a:cubicBezTo>
                    <a:cubicBezTo>
                      <a:pt x="9391" y="22590"/>
                      <a:pt x="9434" y="22887"/>
                      <a:pt x="9477" y="23186"/>
                    </a:cubicBezTo>
                    <a:cubicBezTo>
                      <a:pt x="9542" y="23632"/>
                      <a:pt x="9607" y="24079"/>
                      <a:pt x="9666" y="24540"/>
                    </a:cubicBezTo>
                    <a:cubicBezTo>
                      <a:pt x="9699" y="24752"/>
                      <a:pt x="9821" y="24999"/>
                      <a:pt x="10205" y="24999"/>
                    </a:cubicBezTo>
                    <a:lnTo>
                      <a:pt x="14796" y="24999"/>
                    </a:lnTo>
                    <a:lnTo>
                      <a:pt x="15221" y="24968"/>
                    </a:lnTo>
                    <a:lnTo>
                      <a:pt x="15307" y="24628"/>
                    </a:lnTo>
                    <a:cubicBezTo>
                      <a:pt x="15419" y="23847"/>
                      <a:pt x="15534" y="23074"/>
                      <a:pt x="15655" y="22295"/>
                    </a:cubicBezTo>
                    <a:cubicBezTo>
                      <a:pt x="16182" y="22120"/>
                      <a:pt x="16697" y="21906"/>
                      <a:pt x="17192" y="21654"/>
                    </a:cubicBezTo>
                    <a:lnTo>
                      <a:pt x="18332" y="22502"/>
                    </a:lnTo>
                    <a:cubicBezTo>
                      <a:pt x="18602" y="22703"/>
                      <a:pt x="18865" y="22905"/>
                      <a:pt x="19133" y="23098"/>
                    </a:cubicBezTo>
                    <a:lnTo>
                      <a:pt x="19378" y="23276"/>
                    </a:lnTo>
                    <a:lnTo>
                      <a:pt x="23067" y="19587"/>
                    </a:lnTo>
                    <a:lnTo>
                      <a:pt x="23213" y="19270"/>
                    </a:lnTo>
                    <a:lnTo>
                      <a:pt x="21652" y="17194"/>
                    </a:lnTo>
                    <a:cubicBezTo>
                      <a:pt x="21904" y="16697"/>
                      <a:pt x="22120" y="16180"/>
                      <a:pt x="22295" y="15651"/>
                    </a:cubicBezTo>
                    <a:lnTo>
                      <a:pt x="22943" y="15554"/>
                    </a:lnTo>
                    <a:lnTo>
                      <a:pt x="23539" y="15464"/>
                    </a:lnTo>
                    <a:cubicBezTo>
                      <a:pt x="23780" y="15433"/>
                      <a:pt x="24025" y="15397"/>
                      <a:pt x="24270" y="15361"/>
                    </a:cubicBezTo>
                    <a:lnTo>
                      <a:pt x="24918" y="15262"/>
                    </a:lnTo>
                    <a:lnTo>
                      <a:pt x="24979" y="15035"/>
                    </a:lnTo>
                    <a:cubicBezTo>
                      <a:pt x="24990" y="14983"/>
                      <a:pt x="24994" y="14931"/>
                      <a:pt x="24994" y="14880"/>
                    </a:cubicBezTo>
                    <a:cubicBezTo>
                      <a:pt x="24997" y="14090"/>
                      <a:pt x="24997" y="13303"/>
                      <a:pt x="24997" y="12513"/>
                    </a:cubicBezTo>
                    <a:cubicBezTo>
                      <a:pt x="24997" y="11724"/>
                      <a:pt x="24997" y="10937"/>
                      <a:pt x="25003" y="10145"/>
                    </a:cubicBezTo>
                    <a:cubicBezTo>
                      <a:pt x="25003" y="9936"/>
                      <a:pt x="24884" y="9702"/>
                      <a:pt x="24574" y="9679"/>
                    </a:cubicBezTo>
                    <a:lnTo>
                      <a:pt x="23748" y="9558"/>
                    </a:lnTo>
                    <a:cubicBezTo>
                      <a:pt x="23260" y="9488"/>
                      <a:pt x="22770" y="9418"/>
                      <a:pt x="22284" y="9353"/>
                    </a:cubicBezTo>
                    <a:cubicBezTo>
                      <a:pt x="22081" y="8838"/>
                      <a:pt x="21868" y="8321"/>
                      <a:pt x="21643" y="7806"/>
                    </a:cubicBezTo>
                    <a:cubicBezTo>
                      <a:pt x="21933" y="7421"/>
                      <a:pt x="22223" y="7034"/>
                      <a:pt x="22516" y="6643"/>
                    </a:cubicBezTo>
                    <a:lnTo>
                      <a:pt x="23044" y="5937"/>
                    </a:lnTo>
                    <a:cubicBezTo>
                      <a:pt x="23082" y="5883"/>
                      <a:pt x="23114" y="5824"/>
                      <a:pt x="23136" y="5763"/>
                    </a:cubicBezTo>
                    <a:lnTo>
                      <a:pt x="23206" y="5556"/>
                    </a:lnTo>
                    <a:lnTo>
                      <a:pt x="19583" y="1931"/>
                    </a:lnTo>
                    <a:lnTo>
                      <a:pt x="19324" y="1751"/>
                    </a:lnTo>
                    <a:lnTo>
                      <a:pt x="19079" y="1931"/>
                    </a:lnTo>
                    <a:lnTo>
                      <a:pt x="19007" y="1989"/>
                    </a:lnTo>
                    <a:lnTo>
                      <a:pt x="18406" y="2437"/>
                    </a:lnTo>
                    <a:cubicBezTo>
                      <a:pt x="18008" y="2734"/>
                      <a:pt x="17608" y="3033"/>
                      <a:pt x="17196" y="3336"/>
                    </a:cubicBezTo>
                    <a:cubicBezTo>
                      <a:pt x="16697" y="3087"/>
                      <a:pt x="16182" y="2875"/>
                      <a:pt x="15651" y="2700"/>
                    </a:cubicBezTo>
                    <a:lnTo>
                      <a:pt x="1525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5"/>
              <p:cNvSpPr/>
              <p:nvPr/>
            </p:nvSpPr>
            <p:spPr>
              <a:xfrm>
                <a:off x="7162748" y="2536958"/>
                <a:ext cx="235163" cy="235038"/>
              </a:xfrm>
              <a:custGeom>
                <a:avLst/>
                <a:gdLst/>
                <a:ahLst/>
                <a:cxnLst/>
                <a:rect l="l" t="t" r="r" b="b"/>
                <a:pathLst>
                  <a:path w="13191" h="13184" extrusionOk="0">
                    <a:moveTo>
                      <a:pt x="6596" y="702"/>
                    </a:moveTo>
                    <a:cubicBezTo>
                      <a:pt x="9846" y="702"/>
                      <a:pt x="12489" y="3343"/>
                      <a:pt x="12489" y="6591"/>
                    </a:cubicBezTo>
                    <a:cubicBezTo>
                      <a:pt x="12489" y="9837"/>
                      <a:pt x="9846" y="12479"/>
                      <a:pt x="6596" y="12479"/>
                    </a:cubicBezTo>
                    <a:cubicBezTo>
                      <a:pt x="3345" y="12479"/>
                      <a:pt x="703" y="9837"/>
                      <a:pt x="703" y="6591"/>
                    </a:cubicBezTo>
                    <a:cubicBezTo>
                      <a:pt x="703" y="3343"/>
                      <a:pt x="3345" y="702"/>
                      <a:pt x="6596" y="702"/>
                    </a:cubicBezTo>
                    <a:close/>
                    <a:moveTo>
                      <a:pt x="6596" y="1"/>
                    </a:moveTo>
                    <a:cubicBezTo>
                      <a:pt x="2961" y="1"/>
                      <a:pt x="1" y="2954"/>
                      <a:pt x="1" y="6591"/>
                    </a:cubicBezTo>
                    <a:cubicBezTo>
                      <a:pt x="1" y="10226"/>
                      <a:pt x="2961" y="13183"/>
                      <a:pt x="6596" y="13183"/>
                    </a:cubicBezTo>
                    <a:cubicBezTo>
                      <a:pt x="10230" y="13183"/>
                      <a:pt x="13190" y="10223"/>
                      <a:pt x="13190" y="6591"/>
                    </a:cubicBezTo>
                    <a:cubicBezTo>
                      <a:pt x="13190" y="2958"/>
                      <a:pt x="10230" y="1"/>
                      <a:pt x="65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5"/>
              <p:cNvSpPr/>
              <p:nvPr/>
            </p:nvSpPr>
            <p:spPr>
              <a:xfrm>
                <a:off x="7211879" y="2586070"/>
                <a:ext cx="136826" cy="136844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7676" extrusionOk="0">
                    <a:moveTo>
                      <a:pt x="3840" y="700"/>
                    </a:moveTo>
                    <a:cubicBezTo>
                      <a:pt x="5569" y="700"/>
                      <a:pt x="6973" y="2104"/>
                      <a:pt x="6973" y="3836"/>
                    </a:cubicBezTo>
                    <a:cubicBezTo>
                      <a:pt x="6973" y="5563"/>
                      <a:pt x="5572" y="6974"/>
                      <a:pt x="3840" y="6974"/>
                    </a:cubicBezTo>
                    <a:cubicBezTo>
                      <a:pt x="2108" y="6974"/>
                      <a:pt x="700" y="5563"/>
                      <a:pt x="700" y="3836"/>
                    </a:cubicBezTo>
                    <a:cubicBezTo>
                      <a:pt x="700" y="2106"/>
                      <a:pt x="2108" y="700"/>
                      <a:pt x="3840" y="700"/>
                    </a:cubicBezTo>
                    <a:close/>
                    <a:moveTo>
                      <a:pt x="3840" y="1"/>
                    </a:moveTo>
                    <a:cubicBezTo>
                      <a:pt x="1723" y="1"/>
                      <a:pt x="0" y="1717"/>
                      <a:pt x="0" y="3836"/>
                    </a:cubicBezTo>
                    <a:cubicBezTo>
                      <a:pt x="0" y="5952"/>
                      <a:pt x="1723" y="7675"/>
                      <a:pt x="3840" y="7675"/>
                    </a:cubicBezTo>
                    <a:cubicBezTo>
                      <a:pt x="5954" y="7675"/>
                      <a:pt x="7675" y="5952"/>
                      <a:pt x="7675" y="3836"/>
                    </a:cubicBezTo>
                    <a:cubicBezTo>
                      <a:pt x="7672" y="1717"/>
                      <a:pt x="5956" y="1"/>
                      <a:pt x="3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0" name="Google Shape;540;p35"/>
            <p:cNvGrpSpPr/>
            <p:nvPr/>
          </p:nvGrpSpPr>
          <p:grpSpPr>
            <a:xfrm>
              <a:off x="6478806" y="1501230"/>
              <a:ext cx="232185" cy="232108"/>
              <a:chOff x="2909075" y="5346425"/>
              <a:chExt cx="129200" cy="129150"/>
            </a:xfrm>
          </p:grpSpPr>
          <p:sp>
            <p:nvSpPr>
              <p:cNvPr id="541" name="Google Shape;541;p35"/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5"/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3" name="Google Shape;543;p35"/>
            <p:cNvGrpSpPr/>
            <p:nvPr/>
          </p:nvGrpSpPr>
          <p:grpSpPr>
            <a:xfrm>
              <a:off x="8198581" y="2405343"/>
              <a:ext cx="232185" cy="232108"/>
              <a:chOff x="2909075" y="5346425"/>
              <a:chExt cx="129200" cy="129150"/>
            </a:xfrm>
          </p:grpSpPr>
          <p:sp>
            <p:nvSpPr>
              <p:cNvPr id="544" name="Google Shape;544;p35"/>
              <p:cNvSpPr/>
              <p:nvPr/>
            </p:nvSpPr>
            <p:spPr>
              <a:xfrm>
                <a:off x="2915350" y="5352650"/>
                <a:ext cx="1167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68" extrusionOk="0">
                    <a:moveTo>
                      <a:pt x="2334" y="0"/>
                    </a:moveTo>
                    <a:lnTo>
                      <a:pt x="1443" y="1446"/>
                    </a:lnTo>
                    <a:lnTo>
                      <a:pt x="0" y="2334"/>
                    </a:lnTo>
                    <a:lnTo>
                      <a:pt x="1443" y="3223"/>
                    </a:lnTo>
                    <a:lnTo>
                      <a:pt x="2334" y="4668"/>
                    </a:lnTo>
                    <a:lnTo>
                      <a:pt x="3223" y="3223"/>
                    </a:lnTo>
                    <a:lnTo>
                      <a:pt x="4667" y="2334"/>
                    </a:lnTo>
                    <a:lnTo>
                      <a:pt x="3223" y="1446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5"/>
              <p:cNvSpPr/>
              <p:nvPr/>
            </p:nvSpPr>
            <p:spPr>
              <a:xfrm>
                <a:off x="2909075" y="5346425"/>
                <a:ext cx="129200" cy="12915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166" extrusionOk="0">
                    <a:moveTo>
                      <a:pt x="2585" y="498"/>
                    </a:moveTo>
                    <a:lnTo>
                      <a:pt x="3379" y="1789"/>
                    </a:lnTo>
                    <a:lnTo>
                      <a:pt x="4671" y="2583"/>
                    </a:lnTo>
                    <a:lnTo>
                      <a:pt x="3379" y="3380"/>
                    </a:lnTo>
                    <a:lnTo>
                      <a:pt x="2585" y="4670"/>
                    </a:lnTo>
                    <a:lnTo>
                      <a:pt x="1789" y="3380"/>
                    </a:lnTo>
                    <a:lnTo>
                      <a:pt x="498" y="2583"/>
                    </a:lnTo>
                    <a:lnTo>
                      <a:pt x="1789" y="1789"/>
                    </a:lnTo>
                    <a:lnTo>
                      <a:pt x="2585" y="498"/>
                    </a:lnTo>
                    <a:close/>
                    <a:moveTo>
                      <a:pt x="2585" y="1"/>
                    </a:moveTo>
                    <a:lnTo>
                      <a:pt x="1600" y="1598"/>
                    </a:lnTo>
                    <a:lnTo>
                      <a:pt x="1" y="2583"/>
                    </a:lnTo>
                    <a:lnTo>
                      <a:pt x="1600" y="3566"/>
                    </a:lnTo>
                    <a:lnTo>
                      <a:pt x="2585" y="5165"/>
                    </a:lnTo>
                    <a:lnTo>
                      <a:pt x="3568" y="3566"/>
                    </a:lnTo>
                    <a:lnTo>
                      <a:pt x="5167" y="2583"/>
                    </a:lnTo>
                    <a:lnTo>
                      <a:pt x="3568" y="1598"/>
                    </a:lnTo>
                    <a:lnTo>
                      <a:pt x="25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6" name="Google Shape;546;p35"/>
            <p:cNvGrpSpPr/>
            <p:nvPr/>
          </p:nvGrpSpPr>
          <p:grpSpPr>
            <a:xfrm>
              <a:off x="7223936" y="2763990"/>
              <a:ext cx="135487" cy="135551"/>
              <a:chOff x="3440975" y="957025"/>
              <a:chExt cx="158150" cy="158225"/>
            </a:xfrm>
          </p:grpSpPr>
          <p:sp>
            <p:nvSpPr>
              <p:cNvPr id="547" name="Google Shape;547;p35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5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9" name="Google Shape;549;p35"/>
            <p:cNvGrpSpPr/>
            <p:nvPr/>
          </p:nvGrpSpPr>
          <p:grpSpPr>
            <a:xfrm>
              <a:off x="8132748" y="3398848"/>
              <a:ext cx="151208" cy="151143"/>
              <a:chOff x="4917425" y="1708800"/>
              <a:chExt cx="176500" cy="176425"/>
            </a:xfrm>
          </p:grpSpPr>
          <p:sp>
            <p:nvSpPr>
              <p:cNvPr id="550" name="Google Shape;550;p35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5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2" name="Google Shape;552;p35"/>
            <p:cNvGrpSpPr/>
            <p:nvPr/>
          </p:nvGrpSpPr>
          <p:grpSpPr>
            <a:xfrm>
              <a:off x="7863636" y="1108515"/>
              <a:ext cx="135487" cy="135551"/>
              <a:chOff x="3440975" y="957025"/>
              <a:chExt cx="158150" cy="158225"/>
            </a:xfrm>
          </p:grpSpPr>
          <p:sp>
            <p:nvSpPr>
              <p:cNvPr id="553" name="Google Shape;553;p35"/>
              <p:cNvSpPr/>
              <p:nvPr/>
            </p:nvSpPr>
            <p:spPr>
              <a:xfrm>
                <a:off x="3510900" y="957025"/>
                <a:ext cx="183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329" extrusionOk="0">
                    <a:moveTo>
                      <a:pt x="1" y="1"/>
                    </a:moveTo>
                    <a:lnTo>
                      <a:pt x="1" y="6328"/>
                    </a:lnTo>
                    <a:lnTo>
                      <a:pt x="732" y="6328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5"/>
              <p:cNvSpPr/>
              <p:nvPr/>
            </p:nvSpPr>
            <p:spPr>
              <a:xfrm>
                <a:off x="3440975" y="1027025"/>
                <a:ext cx="1581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731" extrusionOk="0">
                    <a:moveTo>
                      <a:pt x="1" y="0"/>
                    </a:moveTo>
                    <a:lnTo>
                      <a:pt x="1" y="731"/>
                    </a:lnTo>
                    <a:lnTo>
                      <a:pt x="6326" y="731"/>
                    </a:lnTo>
                    <a:lnTo>
                      <a:pt x="63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5" name="Google Shape;555;p35"/>
            <p:cNvGrpSpPr/>
            <p:nvPr/>
          </p:nvGrpSpPr>
          <p:grpSpPr>
            <a:xfrm>
              <a:off x="5719998" y="1933748"/>
              <a:ext cx="151208" cy="151143"/>
              <a:chOff x="4917425" y="1708800"/>
              <a:chExt cx="176500" cy="176425"/>
            </a:xfrm>
          </p:grpSpPr>
          <p:sp>
            <p:nvSpPr>
              <p:cNvPr id="556" name="Google Shape;556;p35"/>
              <p:cNvSpPr/>
              <p:nvPr/>
            </p:nvSpPr>
            <p:spPr>
              <a:xfrm>
                <a:off x="4926575" y="1717950"/>
                <a:ext cx="15815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6326" extrusionOk="0">
                    <a:moveTo>
                      <a:pt x="2067" y="0"/>
                    </a:moveTo>
                    <a:lnTo>
                      <a:pt x="2067" y="2069"/>
                    </a:lnTo>
                    <a:lnTo>
                      <a:pt x="0" y="2069"/>
                    </a:lnTo>
                    <a:lnTo>
                      <a:pt x="0" y="4257"/>
                    </a:lnTo>
                    <a:lnTo>
                      <a:pt x="2067" y="4257"/>
                    </a:lnTo>
                    <a:lnTo>
                      <a:pt x="2067" y="6325"/>
                    </a:lnTo>
                    <a:lnTo>
                      <a:pt x="4259" y="6325"/>
                    </a:lnTo>
                    <a:lnTo>
                      <a:pt x="4259" y="4257"/>
                    </a:lnTo>
                    <a:lnTo>
                      <a:pt x="6325" y="4257"/>
                    </a:lnTo>
                    <a:lnTo>
                      <a:pt x="6325" y="2069"/>
                    </a:lnTo>
                    <a:lnTo>
                      <a:pt x="4259" y="2069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5"/>
              <p:cNvSpPr/>
              <p:nvPr/>
            </p:nvSpPr>
            <p:spPr>
              <a:xfrm>
                <a:off x="4917425" y="1708800"/>
                <a:ext cx="176500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7057" extrusionOk="0">
                    <a:moveTo>
                      <a:pt x="4259" y="732"/>
                    </a:moveTo>
                    <a:lnTo>
                      <a:pt x="4259" y="2798"/>
                    </a:lnTo>
                    <a:lnTo>
                      <a:pt x="6328" y="2798"/>
                    </a:lnTo>
                    <a:lnTo>
                      <a:pt x="6328" y="4260"/>
                    </a:lnTo>
                    <a:lnTo>
                      <a:pt x="4259" y="4260"/>
                    </a:lnTo>
                    <a:lnTo>
                      <a:pt x="4259" y="6328"/>
                    </a:lnTo>
                    <a:lnTo>
                      <a:pt x="2800" y="6328"/>
                    </a:lnTo>
                    <a:lnTo>
                      <a:pt x="2800" y="4260"/>
                    </a:lnTo>
                    <a:lnTo>
                      <a:pt x="732" y="4260"/>
                    </a:lnTo>
                    <a:lnTo>
                      <a:pt x="732" y="2798"/>
                    </a:lnTo>
                    <a:lnTo>
                      <a:pt x="2800" y="2798"/>
                    </a:lnTo>
                    <a:lnTo>
                      <a:pt x="2800" y="732"/>
                    </a:lnTo>
                    <a:close/>
                    <a:moveTo>
                      <a:pt x="2070" y="1"/>
                    </a:moveTo>
                    <a:lnTo>
                      <a:pt x="2070" y="2070"/>
                    </a:lnTo>
                    <a:lnTo>
                      <a:pt x="1" y="2070"/>
                    </a:lnTo>
                    <a:lnTo>
                      <a:pt x="1" y="4990"/>
                    </a:lnTo>
                    <a:lnTo>
                      <a:pt x="2070" y="4990"/>
                    </a:lnTo>
                    <a:lnTo>
                      <a:pt x="2070" y="7057"/>
                    </a:lnTo>
                    <a:lnTo>
                      <a:pt x="4990" y="7057"/>
                    </a:lnTo>
                    <a:lnTo>
                      <a:pt x="4990" y="4990"/>
                    </a:lnTo>
                    <a:lnTo>
                      <a:pt x="7059" y="4990"/>
                    </a:lnTo>
                    <a:lnTo>
                      <a:pt x="7059" y="2070"/>
                    </a:lnTo>
                    <a:lnTo>
                      <a:pt x="4990" y="2070"/>
                    </a:lnTo>
                    <a:lnTo>
                      <a:pt x="4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Google Shape;630;p37">
            <a:extLst>
              <a:ext uri="{FF2B5EF4-FFF2-40B4-BE49-F238E27FC236}">
                <a16:creationId xmlns:a16="http://schemas.microsoft.com/office/drawing/2014/main" id="{4F21B047-7A81-0451-F349-0BA6E892FD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520" y="2090191"/>
            <a:ext cx="3907123" cy="18708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Ý </a:t>
            </a:r>
            <a:r>
              <a:rPr lang="en-US" sz="4800" dirty="0" err="1"/>
              <a:t>Nghĩa</a:t>
            </a:r>
            <a:r>
              <a:rPr lang="en-US" sz="4800" dirty="0"/>
              <a:t> </a:t>
            </a:r>
            <a:r>
              <a:rPr lang="en-US" sz="4800" dirty="0" err="1"/>
              <a:t>Dãy</a:t>
            </a:r>
            <a:r>
              <a:rPr lang="en-US" sz="4800" dirty="0"/>
              <a:t> </a:t>
            </a:r>
            <a:r>
              <a:rPr lang="en-US" sz="4800" dirty="0" err="1"/>
              <a:t>Hoạt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r>
              <a:rPr lang="en-US" sz="4800" dirty="0"/>
              <a:t> </a:t>
            </a:r>
            <a:r>
              <a:rPr lang="en-US" sz="4800" dirty="0" err="1"/>
              <a:t>Hóa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kim</a:t>
            </a:r>
            <a:r>
              <a:rPr lang="en-US" sz="4800" dirty="0"/>
              <a:t> </a:t>
            </a:r>
            <a:r>
              <a:rPr lang="en-US" sz="4800" dirty="0" err="1"/>
              <a:t>loại</a:t>
            </a:r>
            <a:endParaRPr sz="4800" dirty="0"/>
          </a:p>
        </p:txBody>
      </p:sp>
      <p:sp>
        <p:nvSpPr>
          <p:cNvPr id="9" name="Google Shape;631;p37">
            <a:extLst>
              <a:ext uri="{FF2B5EF4-FFF2-40B4-BE49-F238E27FC236}">
                <a16:creationId xmlns:a16="http://schemas.microsoft.com/office/drawing/2014/main" id="{A52FEAD7-F75B-0E78-5900-B3B77B6660DA}"/>
              </a:ext>
            </a:extLst>
          </p:cNvPr>
          <p:cNvSpPr txBox="1">
            <a:spLocks/>
          </p:cNvSpPr>
          <p:nvPr/>
        </p:nvSpPr>
        <p:spPr>
          <a:xfrm>
            <a:off x="706731" y="995918"/>
            <a:ext cx="4871100" cy="8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accent6"/>
              </a:buClr>
              <a:buSzPts val="6000"/>
              <a:buFont typeface="Grandstander Black"/>
              <a:buNone/>
              <a:defRPr sz="3200">
                <a:solidFill>
                  <a:schemeClr val="accent3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 algn="ctr">
              <a:buClr>
                <a:schemeClr val="accent6"/>
              </a:buClr>
              <a:buSzPts val="6000"/>
              <a:buFont typeface="Grandstander Black"/>
              <a:buNone/>
              <a:defRPr sz="60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 algn="ctr">
              <a:buClr>
                <a:schemeClr val="accent6"/>
              </a:buClr>
              <a:buSzPts val="6000"/>
              <a:buFont typeface="Grandstander Black"/>
              <a:buNone/>
              <a:defRPr sz="60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 algn="ctr">
              <a:buClr>
                <a:schemeClr val="accent6"/>
              </a:buClr>
              <a:buSzPts val="6000"/>
              <a:buFont typeface="Grandstander Black"/>
              <a:buNone/>
              <a:defRPr sz="60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 algn="ctr">
              <a:buClr>
                <a:schemeClr val="accent6"/>
              </a:buClr>
              <a:buSzPts val="6000"/>
              <a:buFont typeface="Grandstander Black"/>
              <a:buNone/>
              <a:defRPr sz="60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 algn="ctr">
              <a:buClr>
                <a:schemeClr val="accent6"/>
              </a:buClr>
              <a:buSzPts val="6000"/>
              <a:buFont typeface="Grandstander Black"/>
              <a:buNone/>
              <a:defRPr sz="60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 algn="ctr">
              <a:buClr>
                <a:schemeClr val="accent6"/>
              </a:buClr>
              <a:buSzPts val="6000"/>
              <a:buFont typeface="Grandstander Black"/>
              <a:buNone/>
              <a:defRPr sz="60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 algn="ctr">
              <a:buClr>
                <a:schemeClr val="accent6"/>
              </a:buClr>
              <a:buSzPts val="6000"/>
              <a:buFont typeface="Grandstander Black"/>
              <a:buNone/>
              <a:defRPr sz="60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 algn="ctr">
              <a:buClr>
                <a:schemeClr val="accent6"/>
              </a:buClr>
              <a:buSzPts val="6000"/>
              <a:buFont typeface="Grandstander Black"/>
              <a:buNone/>
              <a:defRPr sz="60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l"/>
            <a:r>
              <a:rPr lang="en-US" sz="6000" dirty="0"/>
              <a:t>II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EA518E2-732B-4F7D-5A76-E6C841E53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864" y="3152159"/>
            <a:ext cx="3594734" cy="193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FBF8DC-D545-F216-D32E-9351478B51AE}"/>
              </a:ext>
            </a:extLst>
          </p:cNvPr>
          <p:cNvSpPr txBox="1"/>
          <p:nvPr/>
        </p:nvSpPr>
        <p:spPr>
          <a:xfrm>
            <a:off x="534286" y="1085795"/>
            <a:ext cx="84742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highlight>
                  <a:srgbClr val="FFFF00"/>
                </a:highlight>
                <a:latin typeface="Times  New Roman"/>
              </a:rPr>
              <a:t>2. </a:t>
            </a:r>
            <a:r>
              <a:rPr lang="en-US" sz="3600" b="1" u="sng" dirty="0" err="1">
                <a:highlight>
                  <a:srgbClr val="FFFF00"/>
                </a:highlight>
                <a:latin typeface="Times  New Roman"/>
              </a:rPr>
              <a:t>Hoạt</a:t>
            </a:r>
            <a:r>
              <a:rPr lang="en-US" sz="3600" b="1" u="sng" dirty="0">
                <a:highlight>
                  <a:srgbClr val="FFFF00"/>
                </a:highlight>
                <a:latin typeface="Times  New Roman"/>
              </a:rPr>
              <a:t> </a:t>
            </a:r>
            <a:r>
              <a:rPr lang="en-US" sz="3600" b="1" u="sng" dirty="0" err="1">
                <a:highlight>
                  <a:srgbClr val="FFFF00"/>
                </a:highlight>
                <a:latin typeface="Times  New Roman"/>
              </a:rPr>
              <a:t>động</a:t>
            </a:r>
            <a:r>
              <a:rPr lang="en-US" sz="3600" b="1" u="sng" dirty="0">
                <a:highlight>
                  <a:srgbClr val="FFFF00"/>
                </a:highlight>
                <a:latin typeface="Times  New Roman"/>
              </a:rPr>
              <a:t> </a:t>
            </a:r>
            <a:r>
              <a:rPr lang="en-US" sz="3600" b="1" u="sng" dirty="0" err="1">
                <a:highlight>
                  <a:srgbClr val="FFFF00"/>
                </a:highlight>
                <a:latin typeface="Times  New Roman"/>
              </a:rPr>
              <a:t>nhóm</a:t>
            </a:r>
            <a:r>
              <a:rPr lang="en-US" sz="3600" b="1" u="sng" dirty="0">
                <a:highlight>
                  <a:srgbClr val="FFFF00"/>
                </a:highlight>
                <a:latin typeface="Times  New Roman"/>
              </a:rPr>
              <a:t> 4 HS</a:t>
            </a:r>
          </a:p>
          <a:p>
            <a:r>
              <a:rPr lang="en-US" sz="3600" dirty="0">
                <a:latin typeface="Times  New Roman"/>
              </a:rPr>
              <a:t>- </a:t>
            </a:r>
            <a:r>
              <a:rPr lang="en-US" sz="3600" dirty="0" err="1">
                <a:latin typeface="Times  New Roman"/>
              </a:rPr>
              <a:t>Thống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nhất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đáp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án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của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cá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nhân</a:t>
            </a:r>
            <a:endParaRPr lang="en-US" sz="3600" dirty="0">
              <a:latin typeface="Times  New Roman"/>
            </a:endParaRPr>
          </a:p>
          <a:p>
            <a:pPr marL="342900" indent="-342900">
              <a:buFontTx/>
              <a:buChar char="-"/>
            </a:pPr>
            <a:r>
              <a:rPr lang="en-US" sz="3600" dirty="0" err="1">
                <a:latin typeface="Times  New Roman"/>
              </a:rPr>
              <a:t>Nêu</a:t>
            </a:r>
            <a:r>
              <a:rPr lang="en-US" sz="3600" dirty="0">
                <a:latin typeface="Times  New Roman"/>
              </a:rPr>
              <a:t> ý </a:t>
            </a:r>
            <a:r>
              <a:rPr lang="en-US" sz="3600" dirty="0" err="1">
                <a:latin typeface="Times  New Roman"/>
              </a:rPr>
              <a:t>nghĩa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dãy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hoạt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động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hóa</a:t>
            </a:r>
            <a:r>
              <a:rPr lang="en-US" sz="3600" dirty="0">
                <a:latin typeface="Times  New Roman"/>
              </a:rPr>
              <a:t> </a:t>
            </a:r>
          </a:p>
          <a:p>
            <a:r>
              <a:rPr lang="en-US" sz="3600" dirty="0" err="1">
                <a:latin typeface="Times  New Roman"/>
              </a:rPr>
              <a:t>học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của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kim</a:t>
            </a:r>
            <a:r>
              <a:rPr lang="en-US" sz="3600" dirty="0">
                <a:latin typeface="Times  New Roman"/>
              </a:rPr>
              <a:t> </a:t>
            </a:r>
            <a:r>
              <a:rPr lang="en-US" sz="3600" dirty="0" err="1">
                <a:latin typeface="Times  New Roman"/>
              </a:rPr>
              <a:t>loại</a:t>
            </a:r>
            <a:r>
              <a:rPr lang="en-US" sz="3600" dirty="0">
                <a:latin typeface="Times  New Roman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785E73-E9A4-B423-2367-E8FCEC57BA03}"/>
              </a:ext>
            </a:extLst>
          </p:cNvPr>
          <p:cNvSpPr txBox="1"/>
          <p:nvPr/>
        </p:nvSpPr>
        <p:spPr>
          <a:xfrm>
            <a:off x="533397" y="-35363"/>
            <a:ext cx="8475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600" b="1" u="sng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600" b="1" u="sng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93 SGK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2F15D-B05E-7EE3-E160-E0EE084BEEDB}"/>
              </a:ext>
            </a:extLst>
          </p:cNvPr>
          <p:cNvSpPr txBox="1"/>
          <p:nvPr/>
        </p:nvSpPr>
        <p:spPr>
          <a:xfrm>
            <a:off x="5012263" y="3754554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00FF00"/>
                </a:highlight>
                <a:latin typeface="Times  New Roman"/>
              </a:rPr>
              <a:t>ý </a:t>
            </a:r>
            <a:r>
              <a:rPr lang="en-US" sz="2800" dirty="0" err="1">
                <a:highlight>
                  <a:srgbClr val="00FF00"/>
                </a:highlight>
                <a:latin typeface="Times  New Roman"/>
              </a:rPr>
              <a:t>nghĩa</a:t>
            </a:r>
            <a:endParaRPr lang="en-US" sz="2800" dirty="0">
              <a:highlight>
                <a:srgbClr val="00FF00"/>
              </a:highlight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299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E7215651-D076-2ED1-93C0-3E8F0616D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67" y="607478"/>
            <a:ext cx="83650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K, Na, Ca, Mg, Al, Zn, Fe, Pb, (H), Cu, Ag, Au</a:t>
            </a:r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F540FF84-58E9-9325-7655-F68AF0002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5251" y="1293274"/>
            <a:ext cx="58293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BAE98-07B6-24D3-5CC6-D81B12039F71}"/>
              </a:ext>
            </a:extLst>
          </p:cNvPr>
          <p:cNvSpPr txBox="1"/>
          <p:nvPr/>
        </p:nvSpPr>
        <p:spPr>
          <a:xfrm>
            <a:off x="2345269" y="677324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  <a:latin typeface="Times  New Roman"/>
              </a:rPr>
              <a:t>Mg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F2BA0-90AB-E948-C05F-3F610B7DFBD7}"/>
              </a:ext>
            </a:extLst>
          </p:cNvPr>
          <p:cNvSpPr txBox="1"/>
          <p:nvPr/>
        </p:nvSpPr>
        <p:spPr>
          <a:xfrm>
            <a:off x="5875866" y="634993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highlight>
                  <a:srgbClr val="00FF00"/>
                </a:highlight>
                <a:latin typeface="Times  New Roman"/>
              </a:rPr>
              <a:t>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CD0FA5-F045-3D8F-D298-46FDE22695E3}"/>
              </a:ext>
            </a:extLst>
          </p:cNvPr>
          <p:cNvSpPr txBox="1"/>
          <p:nvPr/>
        </p:nvSpPr>
        <p:spPr>
          <a:xfrm>
            <a:off x="1667933" y="1486525"/>
            <a:ext cx="5198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 New Roman"/>
              </a:rPr>
              <a:t>2Na + 2H</a:t>
            </a:r>
            <a:r>
              <a:rPr lang="en-US" sz="3200" baseline="-25000" dirty="0">
                <a:latin typeface="Times  New Roman"/>
              </a:rPr>
              <a:t>2</a:t>
            </a:r>
            <a:r>
              <a:rPr lang="en-US" sz="3200" dirty="0">
                <a:latin typeface="Times  New Roman"/>
              </a:rPr>
              <a:t>O  </a:t>
            </a:r>
            <a:r>
              <a:rPr lang="en-US" sz="3200" dirty="0">
                <a:latin typeface="Times  New Roman"/>
                <a:sym typeface="Wingdings" panose="05000000000000000000" pitchFamily="2" charset="2"/>
              </a:rPr>
              <a:t> 2NaOH  + H</a:t>
            </a:r>
            <a:r>
              <a:rPr lang="en-US" sz="3200" baseline="-25000" dirty="0">
                <a:latin typeface="Times  New Roman"/>
                <a:sym typeface="Wingdings" panose="05000000000000000000" pitchFamily="2" charset="2"/>
              </a:rPr>
              <a:t>2</a:t>
            </a:r>
            <a:endParaRPr lang="en-US" sz="3200" baseline="-25000" dirty="0">
              <a:latin typeface="Times 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E8EB9-69D0-21C9-004D-B1DD1BEC64DB}"/>
              </a:ext>
            </a:extLst>
          </p:cNvPr>
          <p:cNvSpPr txBox="1"/>
          <p:nvPr/>
        </p:nvSpPr>
        <p:spPr>
          <a:xfrm>
            <a:off x="1676402" y="2277537"/>
            <a:ext cx="4932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 New Roman"/>
              </a:rPr>
              <a:t>Zn + H</a:t>
            </a:r>
            <a:r>
              <a:rPr lang="en-US" sz="3200" baseline="-25000" dirty="0">
                <a:latin typeface="Times  New Roman"/>
              </a:rPr>
              <a:t>2</a:t>
            </a:r>
            <a:r>
              <a:rPr lang="en-US" sz="3200" dirty="0">
                <a:latin typeface="Times  New Roman"/>
              </a:rPr>
              <a:t>SO</a:t>
            </a:r>
            <a:r>
              <a:rPr lang="en-US" sz="3200" baseline="-25000" dirty="0">
                <a:latin typeface="Times  New Roman"/>
              </a:rPr>
              <a:t>4</a:t>
            </a:r>
            <a:r>
              <a:rPr lang="en-US" sz="3200" dirty="0">
                <a:latin typeface="Times  New Roman"/>
              </a:rPr>
              <a:t> </a:t>
            </a:r>
            <a:r>
              <a:rPr lang="en-US" sz="3200" dirty="0">
                <a:latin typeface="Times  New Roman"/>
                <a:sym typeface="Wingdings" panose="05000000000000000000" pitchFamily="2" charset="2"/>
              </a:rPr>
              <a:t>  ZnSO</a:t>
            </a:r>
            <a:r>
              <a:rPr lang="en-US" sz="3200" baseline="-25000" dirty="0">
                <a:latin typeface="Times  New Roman"/>
                <a:sym typeface="Wingdings" panose="05000000000000000000" pitchFamily="2" charset="2"/>
              </a:rPr>
              <a:t>4 </a:t>
            </a:r>
            <a:r>
              <a:rPr lang="en-US" sz="3200" dirty="0">
                <a:latin typeface="Times  New Roman"/>
                <a:sym typeface="Wingdings" panose="05000000000000000000" pitchFamily="2" charset="2"/>
              </a:rPr>
              <a:t> + H</a:t>
            </a:r>
            <a:r>
              <a:rPr lang="en-US" sz="3200" baseline="-25000" dirty="0">
                <a:latin typeface="Times  New Roman"/>
                <a:sym typeface="Wingdings" panose="05000000000000000000" pitchFamily="2" charset="2"/>
              </a:rPr>
              <a:t>2</a:t>
            </a:r>
            <a:endParaRPr lang="en-US" sz="3200" baseline="-25000" dirty="0">
              <a:latin typeface="Times 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155B3-7A70-9066-452A-2A9669351E13}"/>
              </a:ext>
            </a:extLst>
          </p:cNvPr>
          <p:cNvSpPr txBox="1"/>
          <p:nvPr/>
        </p:nvSpPr>
        <p:spPr>
          <a:xfrm>
            <a:off x="1684866" y="3191935"/>
            <a:ext cx="5469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 New Roman"/>
              </a:rPr>
              <a:t>Zn  + CuSO</a:t>
            </a:r>
            <a:r>
              <a:rPr lang="en-US" sz="3200" baseline="-25000" dirty="0">
                <a:latin typeface="Times  New Roman"/>
              </a:rPr>
              <a:t>4</a:t>
            </a:r>
            <a:r>
              <a:rPr lang="en-US" sz="3200" dirty="0">
                <a:latin typeface="Times  New Roman"/>
              </a:rPr>
              <a:t>   </a:t>
            </a:r>
            <a:r>
              <a:rPr lang="en-US" sz="3200" dirty="0">
                <a:latin typeface="Times  New Roman"/>
                <a:sym typeface="Wingdings" panose="05000000000000000000" pitchFamily="2" charset="2"/>
              </a:rPr>
              <a:t>  ZnSO</a:t>
            </a:r>
            <a:r>
              <a:rPr lang="en-US" sz="3200" baseline="-25000" dirty="0">
                <a:latin typeface="Times  New Roman"/>
                <a:sym typeface="Wingdings" panose="05000000000000000000" pitchFamily="2" charset="2"/>
              </a:rPr>
              <a:t>4</a:t>
            </a:r>
            <a:r>
              <a:rPr lang="en-US" sz="3200" dirty="0">
                <a:latin typeface="Times  New Roman"/>
                <a:sym typeface="Wingdings" panose="05000000000000000000" pitchFamily="2" charset="2"/>
              </a:rPr>
              <a:t>  +  Cu</a:t>
            </a:r>
            <a:endParaRPr lang="en-US" sz="3200" dirty="0">
              <a:latin typeface="Times 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64A745-CDAA-93D3-E171-8435988AC0FA}"/>
              </a:ext>
            </a:extLst>
          </p:cNvPr>
          <p:cNvSpPr txBox="1"/>
          <p:nvPr/>
        </p:nvSpPr>
        <p:spPr>
          <a:xfrm>
            <a:off x="2353732" y="677319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 New Roman"/>
              </a:rPr>
              <a:t>Mg</a:t>
            </a:r>
          </a:p>
        </p:txBody>
      </p:sp>
    </p:spTree>
    <p:extLst>
      <p:ext uri="{BB962C8B-B14F-4D97-AF65-F5344CB8AC3E}">
        <p14:creationId xmlns:p14="http://schemas.microsoft.com/office/powerpoint/2010/main" val="256439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2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28F65FAD-CF12-189F-B546-D56BB4373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394" y="514350"/>
            <a:ext cx="69910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dao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2BA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 THỬ VÀNG, GIAN NAN THỬ SỨC”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52"/>
          <p:cNvSpPr txBox="1">
            <a:spLocks noGrp="1"/>
          </p:cNvSpPr>
          <p:nvPr>
            <p:ph type="title"/>
          </p:nvPr>
        </p:nvSpPr>
        <p:spPr>
          <a:xfrm>
            <a:off x="364503" y="1031981"/>
            <a:ext cx="5588515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rgbClr val="CE572D"/>
                </a:solidFill>
              </a:rPr>
              <a:t>VẬN DỤNG</a:t>
            </a:r>
            <a:endParaRPr sz="8800" dirty="0">
              <a:solidFill>
                <a:srgbClr val="CE572D"/>
              </a:solidFill>
            </a:endParaRPr>
          </a:p>
        </p:txBody>
      </p:sp>
      <p:cxnSp>
        <p:nvCxnSpPr>
          <p:cNvPr id="2335" name="Google Shape;2335;p52"/>
          <p:cNvCxnSpPr>
            <a:cxnSpLocks/>
          </p:cNvCxnSpPr>
          <p:nvPr/>
        </p:nvCxnSpPr>
        <p:spPr>
          <a:xfrm>
            <a:off x="419100" y="2337356"/>
            <a:ext cx="5148375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336" name="Google Shape;2336;p52"/>
          <p:cNvGrpSpPr/>
          <p:nvPr/>
        </p:nvGrpSpPr>
        <p:grpSpPr>
          <a:xfrm>
            <a:off x="2794315" y="2757915"/>
            <a:ext cx="864365" cy="901199"/>
            <a:chOff x="4734775" y="4648700"/>
            <a:chExt cx="539150" cy="562125"/>
          </a:xfrm>
        </p:grpSpPr>
        <p:sp>
          <p:nvSpPr>
            <p:cNvPr id="2337" name="Google Shape;2337;p52"/>
            <p:cNvSpPr/>
            <p:nvPr/>
          </p:nvSpPr>
          <p:spPr>
            <a:xfrm>
              <a:off x="4922400" y="4732800"/>
              <a:ext cx="172525" cy="478025"/>
            </a:xfrm>
            <a:custGeom>
              <a:avLst/>
              <a:gdLst/>
              <a:ahLst/>
              <a:cxnLst/>
              <a:rect l="l" t="t" r="r" b="b"/>
              <a:pathLst>
                <a:path w="6901" h="19121" extrusionOk="0">
                  <a:moveTo>
                    <a:pt x="5879" y="0"/>
                  </a:moveTo>
                  <a:lnTo>
                    <a:pt x="5630" y="77"/>
                  </a:lnTo>
                  <a:cubicBezTo>
                    <a:pt x="5908" y="961"/>
                    <a:pt x="6131" y="1971"/>
                    <a:pt x="6300" y="3083"/>
                  </a:cubicBezTo>
                  <a:cubicBezTo>
                    <a:pt x="6424" y="3911"/>
                    <a:pt x="6516" y="4773"/>
                    <a:pt x="6572" y="5649"/>
                  </a:cubicBezTo>
                  <a:cubicBezTo>
                    <a:pt x="6618" y="6388"/>
                    <a:pt x="6642" y="7137"/>
                    <a:pt x="6642" y="7878"/>
                  </a:cubicBezTo>
                  <a:cubicBezTo>
                    <a:pt x="6642" y="8619"/>
                    <a:pt x="6618" y="9370"/>
                    <a:pt x="6572" y="10110"/>
                  </a:cubicBezTo>
                  <a:cubicBezTo>
                    <a:pt x="6516" y="10985"/>
                    <a:pt x="6424" y="11849"/>
                    <a:pt x="6300" y="12675"/>
                  </a:cubicBezTo>
                  <a:cubicBezTo>
                    <a:pt x="5731" y="16433"/>
                    <a:pt x="4544" y="18860"/>
                    <a:pt x="3280" y="18860"/>
                  </a:cubicBezTo>
                  <a:cubicBezTo>
                    <a:pt x="2016" y="18860"/>
                    <a:pt x="828" y="16433"/>
                    <a:pt x="258" y="12675"/>
                  </a:cubicBezTo>
                  <a:lnTo>
                    <a:pt x="1" y="12716"/>
                  </a:lnTo>
                  <a:cubicBezTo>
                    <a:pt x="602" y="16666"/>
                    <a:pt x="1857" y="19120"/>
                    <a:pt x="3280" y="19120"/>
                  </a:cubicBezTo>
                  <a:cubicBezTo>
                    <a:pt x="4702" y="19120"/>
                    <a:pt x="5959" y="16666"/>
                    <a:pt x="6557" y="12716"/>
                  </a:cubicBezTo>
                  <a:cubicBezTo>
                    <a:pt x="6683" y="11881"/>
                    <a:pt x="6777" y="11011"/>
                    <a:pt x="6831" y="10127"/>
                  </a:cubicBezTo>
                  <a:cubicBezTo>
                    <a:pt x="6879" y="9381"/>
                    <a:pt x="6901" y="8623"/>
                    <a:pt x="6901" y="7878"/>
                  </a:cubicBezTo>
                  <a:cubicBezTo>
                    <a:pt x="6901" y="7132"/>
                    <a:pt x="6879" y="6378"/>
                    <a:pt x="6831" y="5633"/>
                  </a:cubicBezTo>
                  <a:cubicBezTo>
                    <a:pt x="6777" y="4751"/>
                    <a:pt x="6685" y="3879"/>
                    <a:pt x="6557" y="3044"/>
                  </a:cubicBezTo>
                  <a:cubicBezTo>
                    <a:pt x="6387" y="1920"/>
                    <a:pt x="6158" y="896"/>
                    <a:pt x="5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2"/>
            <p:cNvSpPr/>
            <p:nvPr/>
          </p:nvSpPr>
          <p:spPr>
            <a:xfrm>
              <a:off x="4913800" y="4873625"/>
              <a:ext cx="15050" cy="177050"/>
            </a:xfrm>
            <a:custGeom>
              <a:avLst/>
              <a:gdLst/>
              <a:ahLst/>
              <a:cxnLst/>
              <a:rect l="l" t="t" r="r" b="b"/>
              <a:pathLst>
                <a:path w="602" h="7082" extrusionOk="0">
                  <a:moveTo>
                    <a:pt x="70" y="0"/>
                  </a:moveTo>
                  <a:cubicBezTo>
                    <a:pt x="23" y="741"/>
                    <a:pt x="1" y="1496"/>
                    <a:pt x="1" y="2245"/>
                  </a:cubicBezTo>
                  <a:cubicBezTo>
                    <a:pt x="1" y="2995"/>
                    <a:pt x="23" y="3751"/>
                    <a:pt x="70" y="4494"/>
                  </a:cubicBezTo>
                  <a:cubicBezTo>
                    <a:pt x="128" y="5373"/>
                    <a:pt x="219" y="6243"/>
                    <a:pt x="345" y="7081"/>
                  </a:cubicBezTo>
                  <a:lnTo>
                    <a:pt x="602" y="7040"/>
                  </a:lnTo>
                  <a:cubicBezTo>
                    <a:pt x="478" y="6214"/>
                    <a:pt x="386" y="5349"/>
                    <a:pt x="329" y="4477"/>
                  </a:cubicBezTo>
                  <a:cubicBezTo>
                    <a:pt x="283" y="3739"/>
                    <a:pt x="259" y="2986"/>
                    <a:pt x="259" y="2245"/>
                  </a:cubicBezTo>
                  <a:cubicBezTo>
                    <a:pt x="259" y="1504"/>
                    <a:pt x="283" y="755"/>
                    <a:pt x="329" y="1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2"/>
            <p:cNvSpPr/>
            <p:nvPr/>
          </p:nvSpPr>
          <p:spPr>
            <a:xfrm>
              <a:off x="4915550" y="4808900"/>
              <a:ext cx="13300" cy="65075"/>
            </a:xfrm>
            <a:custGeom>
              <a:avLst/>
              <a:gdLst/>
              <a:ahLst/>
              <a:cxnLst/>
              <a:rect l="l" t="t" r="r" b="b"/>
              <a:pathLst>
                <a:path w="532" h="2603" extrusionOk="0">
                  <a:moveTo>
                    <a:pt x="275" y="0"/>
                  </a:moveTo>
                  <a:cubicBezTo>
                    <a:pt x="149" y="835"/>
                    <a:pt x="58" y="1707"/>
                    <a:pt x="0" y="2588"/>
                  </a:cubicBezTo>
                  <a:lnTo>
                    <a:pt x="259" y="2603"/>
                  </a:lnTo>
                  <a:cubicBezTo>
                    <a:pt x="316" y="1729"/>
                    <a:pt x="408" y="867"/>
                    <a:pt x="532" y="39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2"/>
            <p:cNvSpPr/>
            <p:nvPr/>
          </p:nvSpPr>
          <p:spPr>
            <a:xfrm>
              <a:off x="4922400" y="4648700"/>
              <a:ext cx="123000" cy="161150"/>
            </a:xfrm>
            <a:custGeom>
              <a:avLst/>
              <a:gdLst/>
              <a:ahLst/>
              <a:cxnLst/>
              <a:rect l="l" t="t" r="r" b="b"/>
              <a:pathLst>
                <a:path w="4920" h="6446" extrusionOk="0">
                  <a:moveTo>
                    <a:pt x="3280" y="0"/>
                  </a:moveTo>
                  <a:cubicBezTo>
                    <a:pt x="1857" y="0"/>
                    <a:pt x="602" y="2455"/>
                    <a:pt x="1" y="6406"/>
                  </a:cubicBezTo>
                  <a:lnTo>
                    <a:pt x="258" y="6446"/>
                  </a:lnTo>
                  <a:cubicBezTo>
                    <a:pt x="828" y="2686"/>
                    <a:pt x="2016" y="259"/>
                    <a:pt x="3280" y="259"/>
                  </a:cubicBezTo>
                  <a:cubicBezTo>
                    <a:pt x="3770" y="259"/>
                    <a:pt x="4245" y="617"/>
                    <a:pt x="4700" y="1320"/>
                  </a:cubicBezTo>
                  <a:lnTo>
                    <a:pt x="4920" y="1179"/>
                  </a:lnTo>
                  <a:cubicBezTo>
                    <a:pt x="4414" y="395"/>
                    <a:pt x="3862" y="0"/>
                    <a:pt x="3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2"/>
            <p:cNvSpPr/>
            <p:nvPr/>
          </p:nvSpPr>
          <p:spPr>
            <a:xfrm>
              <a:off x="4742050" y="4789400"/>
              <a:ext cx="531875" cy="280775"/>
            </a:xfrm>
            <a:custGeom>
              <a:avLst/>
              <a:gdLst/>
              <a:ahLst/>
              <a:cxnLst/>
              <a:rect l="l" t="t" r="r" b="b"/>
              <a:pathLst>
                <a:path w="21275" h="11231" extrusionOk="0">
                  <a:moveTo>
                    <a:pt x="3050" y="0"/>
                  </a:moveTo>
                  <a:cubicBezTo>
                    <a:pt x="1531" y="0"/>
                    <a:pt x="515" y="374"/>
                    <a:pt x="195" y="1109"/>
                  </a:cubicBezTo>
                  <a:cubicBezTo>
                    <a:pt x="1" y="1550"/>
                    <a:pt x="64" y="2080"/>
                    <a:pt x="379" y="2686"/>
                  </a:cubicBezTo>
                  <a:lnTo>
                    <a:pt x="611" y="2565"/>
                  </a:lnTo>
                  <a:cubicBezTo>
                    <a:pt x="333" y="2032"/>
                    <a:pt x="274" y="1577"/>
                    <a:pt x="434" y="1213"/>
                  </a:cubicBezTo>
                  <a:cubicBezTo>
                    <a:pt x="711" y="580"/>
                    <a:pt x="1643" y="259"/>
                    <a:pt x="3032" y="259"/>
                  </a:cubicBezTo>
                  <a:cubicBezTo>
                    <a:pt x="4161" y="259"/>
                    <a:pt x="5591" y="471"/>
                    <a:pt x="7215" y="899"/>
                  </a:cubicBezTo>
                  <a:lnTo>
                    <a:pt x="7310" y="927"/>
                  </a:lnTo>
                  <a:cubicBezTo>
                    <a:pt x="8373" y="1216"/>
                    <a:pt x="9419" y="1560"/>
                    <a:pt x="10444" y="1961"/>
                  </a:cubicBezTo>
                  <a:cubicBezTo>
                    <a:pt x="10896" y="2133"/>
                    <a:pt x="11364" y="2327"/>
                    <a:pt x="11841" y="2535"/>
                  </a:cubicBezTo>
                  <a:cubicBezTo>
                    <a:pt x="12546" y="2846"/>
                    <a:pt x="13226" y="3168"/>
                    <a:pt x="13856" y="3495"/>
                  </a:cubicBezTo>
                  <a:cubicBezTo>
                    <a:pt x="15217" y="4195"/>
                    <a:pt x="16440" y="4945"/>
                    <a:pt x="17494" y="5720"/>
                  </a:cubicBezTo>
                  <a:cubicBezTo>
                    <a:pt x="19833" y="7445"/>
                    <a:pt x="20976" y="9053"/>
                    <a:pt x="20554" y="10019"/>
                  </a:cubicBezTo>
                  <a:cubicBezTo>
                    <a:pt x="20284" y="10637"/>
                    <a:pt x="19362" y="10973"/>
                    <a:pt x="17945" y="10973"/>
                  </a:cubicBezTo>
                  <a:cubicBezTo>
                    <a:pt x="17896" y="10973"/>
                    <a:pt x="17847" y="10972"/>
                    <a:pt x="17798" y="10971"/>
                  </a:cubicBezTo>
                  <a:lnTo>
                    <a:pt x="17792" y="11230"/>
                  </a:lnTo>
                  <a:lnTo>
                    <a:pt x="17953" y="11230"/>
                  </a:lnTo>
                  <a:cubicBezTo>
                    <a:pt x="19496" y="11230"/>
                    <a:pt x="20475" y="10847"/>
                    <a:pt x="20792" y="10123"/>
                  </a:cubicBezTo>
                  <a:cubicBezTo>
                    <a:pt x="21274" y="9021"/>
                    <a:pt x="20128" y="7342"/>
                    <a:pt x="17648" y="5512"/>
                  </a:cubicBezTo>
                  <a:cubicBezTo>
                    <a:pt x="16583" y="4729"/>
                    <a:pt x="15348" y="3972"/>
                    <a:pt x="13975" y="3264"/>
                  </a:cubicBezTo>
                  <a:cubicBezTo>
                    <a:pt x="13340" y="2935"/>
                    <a:pt x="12657" y="2610"/>
                    <a:pt x="11947" y="2296"/>
                  </a:cubicBezTo>
                  <a:cubicBezTo>
                    <a:pt x="11466" y="2088"/>
                    <a:pt x="10991" y="1892"/>
                    <a:pt x="10538" y="1717"/>
                  </a:cubicBezTo>
                  <a:cubicBezTo>
                    <a:pt x="9535" y="1325"/>
                    <a:pt x="8513" y="986"/>
                    <a:pt x="7475" y="702"/>
                  </a:cubicBezTo>
                  <a:lnTo>
                    <a:pt x="7378" y="675"/>
                  </a:lnTo>
                  <a:cubicBezTo>
                    <a:pt x="5695" y="223"/>
                    <a:pt x="4222" y="0"/>
                    <a:pt x="30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2"/>
            <p:cNvSpPr/>
            <p:nvPr/>
          </p:nvSpPr>
          <p:spPr>
            <a:xfrm>
              <a:off x="4788000" y="4896750"/>
              <a:ext cx="342625" cy="167250"/>
            </a:xfrm>
            <a:custGeom>
              <a:avLst/>
              <a:gdLst/>
              <a:ahLst/>
              <a:cxnLst/>
              <a:rect l="l" t="t" r="r" b="b"/>
              <a:pathLst>
                <a:path w="13705" h="6690" extrusionOk="0">
                  <a:moveTo>
                    <a:pt x="180" y="0"/>
                  </a:moveTo>
                  <a:lnTo>
                    <a:pt x="1" y="189"/>
                  </a:lnTo>
                  <a:cubicBezTo>
                    <a:pt x="474" y="630"/>
                    <a:pt x="975" y="1043"/>
                    <a:pt x="1500" y="1424"/>
                  </a:cubicBezTo>
                  <a:cubicBezTo>
                    <a:pt x="2563" y="2208"/>
                    <a:pt x="3798" y="2964"/>
                    <a:pt x="5172" y="3674"/>
                  </a:cubicBezTo>
                  <a:cubicBezTo>
                    <a:pt x="5820" y="4008"/>
                    <a:pt x="6503" y="4335"/>
                    <a:pt x="7204" y="4642"/>
                  </a:cubicBezTo>
                  <a:cubicBezTo>
                    <a:pt x="7656" y="4839"/>
                    <a:pt x="8128" y="5034"/>
                    <a:pt x="8606" y="5219"/>
                  </a:cubicBezTo>
                  <a:cubicBezTo>
                    <a:pt x="9642" y="5623"/>
                    <a:pt x="10698" y="5970"/>
                    <a:pt x="11771" y="6262"/>
                  </a:cubicBezTo>
                  <a:cubicBezTo>
                    <a:pt x="12420" y="6437"/>
                    <a:pt x="13055" y="6582"/>
                    <a:pt x="13657" y="6689"/>
                  </a:cubicBezTo>
                  <a:lnTo>
                    <a:pt x="13704" y="6434"/>
                  </a:lnTo>
                  <a:cubicBezTo>
                    <a:pt x="13108" y="6326"/>
                    <a:pt x="12480" y="6185"/>
                    <a:pt x="11839" y="6011"/>
                  </a:cubicBezTo>
                  <a:cubicBezTo>
                    <a:pt x="10775" y="5722"/>
                    <a:pt x="9727" y="5378"/>
                    <a:pt x="8700" y="4976"/>
                  </a:cubicBezTo>
                  <a:cubicBezTo>
                    <a:pt x="8226" y="4793"/>
                    <a:pt x="7758" y="4599"/>
                    <a:pt x="7308" y="4403"/>
                  </a:cubicBezTo>
                  <a:cubicBezTo>
                    <a:pt x="6613" y="4098"/>
                    <a:pt x="5935" y="3775"/>
                    <a:pt x="5291" y="3443"/>
                  </a:cubicBezTo>
                  <a:cubicBezTo>
                    <a:pt x="3929" y="2741"/>
                    <a:pt x="2704" y="1991"/>
                    <a:pt x="1653" y="1216"/>
                  </a:cubicBezTo>
                  <a:cubicBezTo>
                    <a:pt x="1093" y="802"/>
                    <a:pt x="597" y="394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2"/>
            <p:cNvSpPr/>
            <p:nvPr/>
          </p:nvSpPr>
          <p:spPr>
            <a:xfrm>
              <a:off x="4734825" y="4789350"/>
              <a:ext cx="539100" cy="280825"/>
            </a:xfrm>
            <a:custGeom>
              <a:avLst/>
              <a:gdLst/>
              <a:ahLst/>
              <a:cxnLst/>
              <a:rect l="l" t="t" r="r" b="b"/>
              <a:pathLst>
                <a:path w="21564" h="11233" extrusionOk="0">
                  <a:moveTo>
                    <a:pt x="18247" y="260"/>
                  </a:moveTo>
                  <a:cubicBezTo>
                    <a:pt x="19634" y="260"/>
                    <a:pt x="20565" y="580"/>
                    <a:pt x="20843" y="1213"/>
                  </a:cubicBezTo>
                  <a:cubicBezTo>
                    <a:pt x="21265" y="2182"/>
                    <a:pt x="20122" y="3787"/>
                    <a:pt x="17783" y="5512"/>
                  </a:cubicBezTo>
                  <a:cubicBezTo>
                    <a:pt x="16732" y="6284"/>
                    <a:pt x="15508" y="7034"/>
                    <a:pt x="14145" y="7739"/>
                  </a:cubicBezTo>
                  <a:cubicBezTo>
                    <a:pt x="13515" y="8067"/>
                    <a:pt x="12835" y="8388"/>
                    <a:pt x="12130" y="8699"/>
                  </a:cubicBezTo>
                  <a:cubicBezTo>
                    <a:pt x="11675" y="8899"/>
                    <a:pt x="11205" y="9093"/>
                    <a:pt x="10733" y="9272"/>
                  </a:cubicBezTo>
                  <a:cubicBezTo>
                    <a:pt x="9708" y="9672"/>
                    <a:pt x="8662" y="10018"/>
                    <a:pt x="7599" y="10304"/>
                  </a:cubicBezTo>
                  <a:lnTo>
                    <a:pt x="7504" y="10333"/>
                  </a:lnTo>
                  <a:cubicBezTo>
                    <a:pt x="5879" y="10762"/>
                    <a:pt x="4449" y="10975"/>
                    <a:pt x="3320" y="10975"/>
                  </a:cubicBezTo>
                  <a:cubicBezTo>
                    <a:pt x="1932" y="10975"/>
                    <a:pt x="1000" y="10654"/>
                    <a:pt x="723" y="10019"/>
                  </a:cubicBezTo>
                  <a:cubicBezTo>
                    <a:pt x="298" y="9052"/>
                    <a:pt x="1441" y="7446"/>
                    <a:pt x="3780" y="5720"/>
                  </a:cubicBezTo>
                  <a:cubicBezTo>
                    <a:pt x="4828" y="4950"/>
                    <a:pt x="6052" y="4203"/>
                    <a:pt x="7418" y="3496"/>
                  </a:cubicBezTo>
                  <a:lnTo>
                    <a:pt x="7483" y="3462"/>
                  </a:lnTo>
                  <a:cubicBezTo>
                    <a:pt x="8102" y="3143"/>
                    <a:pt x="8757" y="2833"/>
                    <a:pt x="9435" y="2535"/>
                  </a:cubicBezTo>
                  <a:cubicBezTo>
                    <a:pt x="9873" y="2344"/>
                    <a:pt x="10330" y="2153"/>
                    <a:pt x="10827" y="1961"/>
                  </a:cubicBezTo>
                  <a:cubicBezTo>
                    <a:pt x="11854" y="1559"/>
                    <a:pt x="12902" y="1215"/>
                    <a:pt x="13966" y="927"/>
                  </a:cubicBezTo>
                  <a:cubicBezTo>
                    <a:pt x="15631" y="480"/>
                    <a:pt x="17096" y="260"/>
                    <a:pt x="18247" y="260"/>
                  </a:cubicBezTo>
                  <a:close/>
                  <a:moveTo>
                    <a:pt x="18227" y="1"/>
                  </a:moveTo>
                  <a:cubicBezTo>
                    <a:pt x="17054" y="1"/>
                    <a:pt x="15581" y="224"/>
                    <a:pt x="13898" y="677"/>
                  </a:cubicBezTo>
                  <a:cubicBezTo>
                    <a:pt x="12825" y="966"/>
                    <a:pt x="11769" y="1314"/>
                    <a:pt x="10733" y="1717"/>
                  </a:cubicBezTo>
                  <a:cubicBezTo>
                    <a:pt x="10231" y="1913"/>
                    <a:pt x="9774" y="2102"/>
                    <a:pt x="9331" y="2296"/>
                  </a:cubicBezTo>
                  <a:cubicBezTo>
                    <a:pt x="8626" y="2605"/>
                    <a:pt x="7945" y="2932"/>
                    <a:pt x="7299" y="3261"/>
                  </a:cubicBezTo>
                  <a:lnTo>
                    <a:pt x="7229" y="3300"/>
                  </a:lnTo>
                  <a:cubicBezTo>
                    <a:pt x="5877" y="4002"/>
                    <a:pt x="4666" y="4746"/>
                    <a:pt x="3627" y="5512"/>
                  </a:cubicBezTo>
                  <a:cubicBezTo>
                    <a:pt x="1147" y="7338"/>
                    <a:pt x="0" y="9021"/>
                    <a:pt x="484" y="10123"/>
                  </a:cubicBezTo>
                  <a:cubicBezTo>
                    <a:pt x="806" y="10858"/>
                    <a:pt x="1821" y="11232"/>
                    <a:pt x="3339" y="11232"/>
                  </a:cubicBezTo>
                  <a:cubicBezTo>
                    <a:pt x="4513" y="11232"/>
                    <a:pt x="5984" y="11009"/>
                    <a:pt x="7667" y="10558"/>
                  </a:cubicBezTo>
                  <a:lnTo>
                    <a:pt x="7764" y="10530"/>
                  </a:lnTo>
                  <a:cubicBezTo>
                    <a:pt x="8744" y="10266"/>
                    <a:pt x="9773" y="9924"/>
                    <a:pt x="10827" y="9515"/>
                  </a:cubicBezTo>
                  <a:cubicBezTo>
                    <a:pt x="11302" y="9333"/>
                    <a:pt x="11774" y="9137"/>
                    <a:pt x="12236" y="8938"/>
                  </a:cubicBezTo>
                  <a:cubicBezTo>
                    <a:pt x="12946" y="8624"/>
                    <a:pt x="13629" y="8301"/>
                    <a:pt x="14264" y="7970"/>
                  </a:cubicBezTo>
                  <a:cubicBezTo>
                    <a:pt x="15639" y="7260"/>
                    <a:pt x="16874" y="6502"/>
                    <a:pt x="17937" y="5720"/>
                  </a:cubicBezTo>
                  <a:cubicBezTo>
                    <a:pt x="20417" y="3894"/>
                    <a:pt x="21563" y="2211"/>
                    <a:pt x="21081" y="1109"/>
                  </a:cubicBezTo>
                  <a:cubicBezTo>
                    <a:pt x="20759" y="374"/>
                    <a:pt x="19744" y="1"/>
                    <a:pt x="18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2"/>
            <p:cNvSpPr/>
            <p:nvPr/>
          </p:nvSpPr>
          <p:spPr>
            <a:xfrm>
              <a:off x="5025425" y="4676500"/>
              <a:ext cx="63725" cy="57250"/>
            </a:xfrm>
            <a:custGeom>
              <a:avLst/>
              <a:gdLst/>
              <a:ahLst/>
              <a:cxnLst/>
              <a:rect l="l" t="t" r="r" b="b"/>
              <a:pathLst>
                <a:path w="2549" h="2290" extrusionOk="0">
                  <a:moveTo>
                    <a:pt x="1231" y="0"/>
                  </a:moveTo>
                  <a:cubicBezTo>
                    <a:pt x="1048" y="0"/>
                    <a:pt x="862" y="44"/>
                    <a:pt x="688" y="138"/>
                  </a:cubicBezTo>
                  <a:cubicBezTo>
                    <a:pt x="230" y="391"/>
                    <a:pt x="0" y="920"/>
                    <a:pt x="130" y="1426"/>
                  </a:cubicBezTo>
                  <a:cubicBezTo>
                    <a:pt x="259" y="1932"/>
                    <a:pt x="714" y="2288"/>
                    <a:pt x="1237" y="2290"/>
                  </a:cubicBezTo>
                  <a:cubicBezTo>
                    <a:pt x="1241" y="2290"/>
                    <a:pt x="1246" y="2290"/>
                    <a:pt x="1250" y="2290"/>
                  </a:cubicBezTo>
                  <a:cubicBezTo>
                    <a:pt x="1373" y="2290"/>
                    <a:pt x="1495" y="2268"/>
                    <a:pt x="1611" y="2227"/>
                  </a:cubicBezTo>
                  <a:cubicBezTo>
                    <a:pt x="2242" y="2005"/>
                    <a:pt x="2548" y="1293"/>
                    <a:pt x="2279" y="682"/>
                  </a:cubicBezTo>
                  <a:cubicBezTo>
                    <a:pt x="2088" y="252"/>
                    <a:pt x="1668" y="0"/>
                    <a:pt x="12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2"/>
            <p:cNvSpPr/>
            <p:nvPr/>
          </p:nvSpPr>
          <p:spPr>
            <a:xfrm>
              <a:off x="5021875" y="4673275"/>
              <a:ext cx="70900" cy="63725"/>
            </a:xfrm>
            <a:custGeom>
              <a:avLst/>
              <a:gdLst/>
              <a:ahLst/>
              <a:cxnLst/>
              <a:rect l="l" t="t" r="r" b="b"/>
              <a:pathLst>
                <a:path w="2836" h="2549" extrusionOk="0">
                  <a:moveTo>
                    <a:pt x="1382" y="256"/>
                  </a:moveTo>
                  <a:cubicBezTo>
                    <a:pt x="1880" y="256"/>
                    <a:pt x="2304" y="614"/>
                    <a:pt x="2385" y="1104"/>
                  </a:cubicBezTo>
                  <a:cubicBezTo>
                    <a:pt x="2469" y="1596"/>
                    <a:pt x="2181" y="2075"/>
                    <a:pt x="1709" y="2235"/>
                  </a:cubicBezTo>
                  <a:cubicBezTo>
                    <a:pt x="1602" y="2271"/>
                    <a:pt x="1491" y="2289"/>
                    <a:pt x="1379" y="2289"/>
                  </a:cubicBezTo>
                  <a:cubicBezTo>
                    <a:pt x="914" y="2288"/>
                    <a:pt x="510" y="1973"/>
                    <a:pt x="394" y="1523"/>
                  </a:cubicBezTo>
                  <a:cubicBezTo>
                    <a:pt x="280" y="1073"/>
                    <a:pt x="484" y="603"/>
                    <a:pt x="892" y="380"/>
                  </a:cubicBezTo>
                  <a:cubicBezTo>
                    <a:pt x="1041" y="298"/>
                    <a:pt x="1208" y="257"/>
                    <a:pt x="1379" y="256"/>
                  </a:cubicBezTo>
                  <a:cubicBezTo>
                    <a:pt x="1380" y="256"/>
                    <a:pt x="1381" y="256"/>
                    <a:pt x="1382" y="256"/>
                  </a:cubicBezTo>
                  <a:close/>
                  <a:moveTo>
                    <a:pt x="1369" y="0"/>
                  </a:moveTo>
                  <a:cubicBezTo>
                    <a:pt x="1166" y="0"/>
                    <a:pt x="960" y="49"/>
                    <a:pt x="767" y="152"/>
                  </a:cubicBezTo>
                  <a:cubicBezTo>
                    <a:pt x="256" y="433"/>
                    <a:pt x="1" y="1022"/>
                    <a:pt x="144" y="1588"/>
                  </a:cubicBezTo>
                  <a:cubicBezTo>
                    <a:pt x="289" y="2151"/>
                    <a:pt x="796" y="2548"/>
                    <a:pt x="1379" y="2548"/>
                  </a:cubicBezTo>
                  <a:cubicBezTo>
                    <a:pt x="1383" y="2548"/>
                    <a:pt x="1388" y="2548"/>
                    <a:pt x="1393" y="2548"/>
                  </a:cubicBezTo>
                  <a:cubicBezTo>
                    <a:pt x="1530" y="2548"/>
                    <a:pt x="1666" y="2524"/>
                    <a:pt x="1794" y="2478"/>
                  </a:cubicBezTo>
                  <a:cubicBezTo>
                    <a:pt x="2494" y="2231"/>
                    <a:pt x="2835" y="1441"/>
                    <a:pt x="2535" y="761"/>
                  </a:cubicBezTo>
                  <a:cubicBezTo>
                    <a:pt x="2325" y="281"/>
                    <a:pt x="1857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2"/>
            <p:cNvSpPr/>
            <p:nvPr/>
          </p:nvSpPr>
          <p:spPr>
            <a:xfrm>
              <a:off x="5129225" y="5036750"/>
              <a:ext cx="57825" cy="58175"/>
            </a:xfrm>
            <a:custGeom>
              <a:avLst/>
              <a:gdLst/>
              <a:ahLst/>
              <a:cxnLst/>
              <a:rect l="l" t="t" r="r" b="b"/>
              <a:pathLst>
                <a:path w="2313" h="2327" extrusionOk="0">
                  <a:moveTo>
                    <a:pt x="1161" y="0"/>
                  </a:moveTo>
                  <a:cubicBezTo>
                    <a:pt x="605" y="0"/>
                    <a:pt x="122" y="403"/>
                    <a:pt x="32" y="962"/>
                  </a:cubicBezTo>
                  <a:cubicBezTo>
                    <a:pt x="21" y="1026"/>
                    <a:pt x="14" y="1091"/>
                    <a:pt x="14" y="1156"/>
                  </a:cubicBezTo>
                  <a:cubicBezTo>
                    <a:pt x="1" y="1788"/>
                    <a:pt x="503" y="2312"/>
                    <a:pt x="1135" y="2326"/>
                  </a:cubicBezTo>
                  <a:cubicBezTo>
                    <a:pt x="1144" y="2326"/>
                    <a:pt x="1152" y="2326"/>
                    <a:pt x="1160" y="2326"/>
                  </a:cubicBezTo>
                  <a:cubicBezTo>
                    <a:pt x="1783" y="2326"/>
                    <a:pt x="2292" y="1829"/>
                    <a:pt x="2305" y="1205"/>
                  </a:cubicBezTo>
                  <a:cubicBezTo>
                    <a:pt x="2307" y="1188"/>
                    <a:pt x="2307" y="1173"/>
                    <a:pt x="2307" y="1156"/>
                  </a:cubicBezTo>
                  <a:cubicBezTo>
                    <a:pt x="2312" y="556"/>
                    <a:pt x="1856" y="55"/>
                    <a:pt x="1260" y="4"/>
                  </a:cubicBezTo>
                  <a:cubicBezTo>
                    <a:pt x="1227" y="1"/>
                    <a:pt x="1194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2"/>
            <p:cNvSpPr/>
            <p:nvPr/>
          </p:nvSpPr>
          <p:spPr>
            <a:xfrm>
              <a:off x="5126350" y="5033500"/>
              <a:ext cx="63925" cy="64050"/>
            </a:xfrm>
            <a:custGeom>
              <a:avLst/>
              <a:gdLst/>
              <a:ahLst/>
              <a:cxnLst/>
              <a:rect l="l" t="t" r="r" b="b"/>
              <a:pathLst>
                <a:path w="2557" h="2562" extrusionOk="0">
                  <a:moveTo>
                    <a:pt x="1274" y="269"/>
                  </a:moveTo>
                  <a:cubicBezTo>
                    <a:pt x="1275" y="269"/>
                    <a:pt x="1276" y="269"/>
                    <a:pt x="1278" y="269"/>
                  </a:cubicBezTo>
                  <a:cubicBezTo>
                    <a:pt x="1838" y="269"/>
                    <a:pt x="2291" y="724"/>
                    <a:pt x="2293" y="1284"/>
                  </a:cubicBezTo>
                  <a:cubicBezTo>
                    <a:pt x="2293" y="1298"/>
                    <a:pt x="2293" y="1311"/>
                    <a:pt x="2291" y="1327"/>
                  </a:cubicBezTo>
                  <a:cubicBezTo>
                    <a:pt x="2279" y="1880"/>
                    <a:pt x="1826" y="2320"/>
                    <a:pt x="1276" y="2320"/>
                  </a:cubicBezTo>
                  <a:cubicBezTo>
                    <a:pt x="1268" y="2320"/>
                    <a:pt x="1261" y="2320"/>
                    <a:pt x="1254" y="2320"/>
                  </a:cubicBezTo>
                  <a:cubicBezTo>
                    <a:pt x="693" y="2309"/>
                    <a:pt x="247" y="1844"/>
                    <a:pt x="259" y="1284"/>
                  </a:cubicBezTo>
                  <a:cubicBezTo>
                    <a:pt x="259" y="1226"/>
                    <a:pt x="266" y="1170"/>
                    <a:pt x="276" y="1114"/>
                  </a:cubicBezTo>
                  <a:cubicBezTo>
                    <a:pt x="359" y="626"/>
                    <a:pt x="780" y="269"/>
                    <a:pt x="1274" y="269"/>
                  </a:cubicBezTo>
                  <a:close/>
                  <a:moveTo>
                    <a:pt x="1278" y="0"/>
                  </a:moveTo>
                  <a:cubicBezTo>
                    <a:pt x="658" y="0"/>
                    <a:pt x="122" y="448"/>
                    <a:pt x="19" y="1069"/>
                  </a:cubicBezTo>
                  <a:cubicBezTo>
                    <a:pt x="7" y="1141"/>
                    <a:pt x="0" y="1212"/>
                    <a:pt x="0" y="1286"/>
                  </a:cubicBezTo>
                  <a:cubicBezTo>
                    <a:pt x="0" y="1991"/>
                    <a:pt x="572" y="2562"/>
                    <a:pt x="1278" y="2562"/>
                  </a:cubicBezTo>
                  <a:cubicBezTo>
                    <a:pt x="1962" y="2562"/>
                    <a:pt x="2523" y="2025"/>
                    <a:pt x="2550" y="1352"/>
                  </a:cubicBezTo>
                  <a:cubicBezTo>
                    <a:pt x="2553" y="1330"/>
                    <a:pt x="2553" y="1310"/>
                    <a:pt x="2553" y="1286"/>
                  </a:cubicBezTo>
                  <a:cubicBezTo>
                    <a:pt x="2557" y="620"/>
                    <a:pt x="2049" y="63"/>
                    <a:pt x="1387" y="5"/>
                  </a:cubicBezTo>
                  <a:cubicBezTo>
                    <a:pt x="1350" y="2"/>
                    <a:pt x="1314" y="0"/>
                    <a:pt x="1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2"/>
            <p:cNvSpPr/>
            <p:nvPr/>
          </p:nvSpPr>
          <p:spPr>
            <a:xfrm>
              <a:off x="4737475" y="4850750"/>
              <a:ext cx="62350" cy="57300"/>
            </a:xfrm>
            <a:custGeom>
              <a:avLst/>
              <a:gdLst/>
              <a:ahLst/>
              <a:cxnLst/>
              <a:rect l="l" t="t" r="r" b="b"/>
              <a:pathLst>
                <a:path w="2494" h="2292" extrusionOk="0">
                  <a:moveTo>
                    <a:pt x="1279" y="1"/>
                  </a:moveTo>
                  <a:cubicBezTo>
                    <a:pt x="1278" y="1"/>
                    <a:pt x="1277" y="1"/>
                    <a:pt x="1276" y="1"/>
                  </a:cubicBezTo>
                  <a:cubicBezTo>
                    <a:pt x="1065" y="1"/>
                    <a:pt x="858" y="60"/>
                    <a:pt x="678" y="171"/>
                  </a:cubicBezTo>
                  <a:cubicBezTo>
                    <a:pt x="191" y="471"/>
                    <a:pt x="0" y="1084"/>
                    <a:pt x="230" y="1607"/>
                  </a:cubicBezTo>
                  <a:cubicBezTo>
                    <a:pt x="418" y="2031"/>
                    <a:pt x="835" y="2291"/>
                    <a:pt x="1279" y="2291"/>
                  </a:cubicBezTo>
                  <a:cubicBezTo>
                    <a:pt x="1383" y="2291"/>
                    <a:pt x="1488" y="2277"/>
                    <a:pt x="1593" y="2247"/>
                  </a:cubicBezTo>
                  <a:cubicBezTo>
                    <a:pt x="2143" y="2091"/>
                    <a:pt x="2494" y="1552"/>
                    <a:pt x="2414" y="985"/>
                  </a:cubicBezTo>
                  <a:cubicBezTo>
                    <a:pt x="2334" y="421"/>
                    <a:pt x="1850" y="1"/>
                    <a:pt x="1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2"/>
            <p:cNvSpPr/>
            <p:nvPr/>
          </p:nvSpPr>
          <p:spPr>
            <a:xfrm>
              <a:off x="4734775" y="4847525"/>
              <a:ext cx="66600" cy="63800"/>
            </a:xfrm>
            <a:custGeom>
              <a:avLst/>
              <a:gdLst/>
              <a:ahLst/>
              <a:cxnLst/>
              <a:rect l="l" t="t" r="r" b="b"/>
              <a:pathLst>
                <a:path w="2664" h="2552" extrusionOk="0">
                  <a:moveTo>
                    <a:pt x="1388" y="259"/>
                  </a:moveTo>
                  <a:cubicBezTo>
                    <a:pt x="1799" y="259"/>
                    <a:pt x="2168" y="507"/>
                    <a:pt x="2326" y="886"/>
                  </a:cubicBezTo>
                  <a:cubicBezTo>
                    <a:pt x="2484" y="1266"/>
                    <a:pt x="2397" y="1703"/>
                    <a:pt x="2106" y="1996"/>
                  </a:cubicBezTo>
                  <a:cubicBezTo>
                    <a:pt x="1912" y="2191"/>
                    <a:pt x="1652" y="2295"/>
                    <a:pt x="1386" y="2295"/>
                  </a:cubicBezTo>
                  <a:cubicBezTo>
                    <a:pt x="1255" y="2295"/>
                    <a:pt x="1123" y="2270"/>
                    <a:pt x="997" y="2218"/>
                  </a:cubicBezTo>
                  <a:cubicBezTo>
                    <a:pt x="617" y="2059"/>
                    <a:pt x="369" y="1688"/>
                    <a:pt x="369" y="1278"/>
                  </a:cubicBezTo>
                  <a:cubicBezTo>
                    <a:pt x="367" y="923"/>
                    <a:pt x="551" y="593"/>
                    <a:pt x="854" y="411"/>
                  </a:cubicBezTo>
                  <a:cubicBezTo>
                    <a:pt x="1012" y="312"/>
                    <a:pt x="1196" y="259"/>
                    <a:pt x="1384" y="259"/>
                  </a:cubicBezTo>
                  <a:cubicBezTo>
                    <a:pt x="1385" y="259"/>
                    <a:pt x="1387" y="259"/>
                    <a:pt x="1388" y="259"/>
                  </a:cubicBezTo>
                  <a:close/>
                  <a:moveTo>
                    <a:pt x="1375" y="0"/>
                  </a:moveTo>
                  <a:cubicBezTo>
                    <a:pt x="1143" y="0"/>
                    <a:pt x="915" y="66"/>
                    <a:pt x="718" y="189"/>
                  </a:cubicBezTo>
                  <a:cubicBezTo>
                    <a:pt x="231" y="487"/>
                    <a:pt x="1" y="1073"/>
                    <a:pt x="156" y="1623"/>
                  </a:cubicBezTo>
                  <a:cubicBezTo>
                    <a:pt x="310" y="2172"/>
                    <a:pt x="811" y="2552"/>
                    <a:pt x="1380" y="2552"/>
                  </a:cubicBezTo>
                  <a:cubicBezTo>
                    <a:pt x="1381" y="2552"/>
                    <a:pt x="1383" y="2552"/>
                    <a:pt x="1384" y="2552"/>
                  </a:cubicBezTo>
                  <a:cubicBezTo>
                    <a:pt x="1736" y="2552"/>
                    <a:pt x="2072" y="2407"/>
                    <a:pt x="2312" y="2151"/>
                  </a:cubicBezTo>
                  <a:cubicBezTo>
                    <a:pt x="2537" y="1916"/>
                    <a:pt x="2663" y="1603"/>
                    <a:pt x="2661" y="1278"/>
                  </a:cubicBezTo>
                  <a:cubicBezTo>
                    <a:pt x="2661" y="571"/>
                    <a:pt x="2089" y="0"/>
                    <a:pt x="1384" y="0"/>
                  </a:cubicBezTo>
                  <a:cubicBezTo>
                    <a:pt x="1381" y="0"/>
                    <a:pt x="1378" y="0"/>
                    <a:pt x="1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0" name="Google Shape;2350;p52"/>
          <p:cNvGrpSpPr/>
          <p:nvPr/>
        </p:nvGrpSpPr>
        <p:grpSpPr>
          <a:xfrm>
            <a:off x="880375" y="2837368"/>
            <a:ext cx="1053988" cy="1771180"/>
            <a:chOff x="487025" y="3095650"/>
            <a:chExt cx="462925" cy="777925"/>
          </a:xfrm>
        </p:grpSpPr>
        <p:sp>
          <p:nvSpPr>
            <p:cNvPr id="2351" name="Google Shape;2351;p52"/>
            <p:cNvSpPr/>
            <p:nvPr/>
          </p:nvSpPr>
          <p:spPr>
            <a:xfrm>
              <a:off x="792400" y="3741700"/>
              <a:ext cx="27525" cy="26475"/>
            </a:xfrm>
            <a:custGeom>
              <a:avLst/>
              <a:gdLst/>
              <a:ahLst/>
              <a:cxnLst/>
              <a:rect l="l" t="t" r="r" b="b"/>
              <a:pathLst>
                <a:path w="1101" h="1059" extrusionOk="0">
                  <a:moveTo>
                    <a:pt x="530" y="1"/>
                  </a:moveTo>
                  <a:cubicBezTo>
                    <a:pt x="237" y="1"/>
                    <a:pt x="1" y="239"/>
                    <a:pt x="1" y="532"/>
                  </a:cubicBezTo>
                  <a:cubicBezTo>
                    <a:pt x="2" y="745"/>
                    <a:pt x="130" y="938"/>
                    <a:pt x="329" y="1020"/>
                  </a:cubicBezTo>
                  <a:cubicBezTo>
                    <a:pt x="394" y="1046"/>
                    <a:pt x="461" y="1059"/>
                    <a:pt x="529" y="1059"/>
                  </a:cubicBezTo>
                  <a:cubicBezTo>
                    <a:pt x="667" y="1059"/>
                    <a:pt x="803" y="1005"/>
                    <a:pt x="905" y="903"/>
                  </a:cubicBezTo>
                  <a:cubicBezTo>
                    <a:pt x="1056" y="751"/>
                    <a:pt x="1101" y="525"/>
                    <a:pt x="1019" y="326"/>
                  </a:cubicBezTo>
                  <a:cubicBezTo>
                    <a:pt x="936" y="129"/>
                    <a:pt x="743" y="1"/>
                    <a:pt x="530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2"/>
            <p:cNvSpPr/>
            <p:nvPr/>
          </p:nvSpPr>
          <p:spPr>
            <a:xfrm>
              <a:off x="660325" y="3572250"/>
              <a:ext cx="145350" cy="21775"/>
            </a:xfrm>
            <a:custGeom>
              <a:avLst/>
              <a:gdLst/>
              <a:ahLst/>
              <a:cxnLst/>
              <a:rect l="l" t="t" r="r" b="b"/>
              <a:pathLst>
                <a:path w="5814" h="871" extrusionOk="0">
                  <a:moveTo>
                    <a:pt x="2325" y="1"/>
                  </a:moveTo>
                  <a:cubicBezTo>
                    <a:pt x="1597" y="1"/>
                    <a:pt x="922" y="29"/>
                    <a:pt x="363" y="75"/>
                  </a:cubicBezTo>
                  <a:cubicBezTo>
                    <a:pt x="239" y="304"/>
                    <a:pt x="121" y="531"/>
                    <a:pt x="0" y="761"/>
                  </a:cubicBezTo>
                  <a:cubicBezTo>
                    <a:pt x="619" y="830"/>
                    <a:pt x="1433" y="871"/>
                    <a:pt x="2325" y="871"/>
                  </a:cubicBezTo>
                  <a:cubicBezTo>
                    <a:pt x="4253" y="871"/>
                    <a:pt x="5813" y="677"/>
                    <a:pt x="5813" y="436"/>
                  </a:cubicBezTo>
                  <a:lnTo>
                    <a:pt x="5786" y="380"/>
                  </a:lnTo>
                  <a:cubicBezTo>
                    <a:pt x="5573" y="167"/>
                    <a:pt x="4106" y="1"/>
                    <a:pt x="2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2"/>
            <p:cNvSpPr/>
            <p:nvPr/>
          </p:nvSpPr>
          <p:spPr>
            <a:xfrm>
              <a:off x="804950" y="3581775"/>
              <a:ext cx="725" cy="1375"/>
            </a:xfrm>
            <a:custGeom>
              <a:avLst/>
              <a:gdLst/>
              <a:ahLst/>
              <a:cxnLst/>
              <a:rect l="l" t="t" r="r" b="b"/>
              <a:pathLst>
                <a:path w="29" h="55" extrusionOk="0">
                  <a:moveTo>
                    <a:pt x="1" y="1"/>
                  </a:moveTo>
                  <a:lnTo>
                    <a:pt x="28" y="55"/>
                  </a:lnTo>
                  <a:cubicBezTo>
                    <a:pt x="25" y="34"/>
                    <a:pt x="15" y="15"/>
                    <a:pt x="1" y="1"/>
                  </a:cubicBez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2"/>
            <p:cNvSpPr/>
            <p:nvPr/>
          </p:nvSpPr>
          <p:spPr>
            <a:xfrm>
              <a:off x="617800" y="3160100"/>
              <a:ext cx="202650" cy="34475"/>
            </a:xfrm>
            <a:custGeom>
              <a:avLst/>
              <a:gdLst/>
              <a:ahLst/>
              <a:cxnLst/>
              <a:rect l="l" t="t" r="r" b="b"/>
              <a:pathLst>
                <a:path w="8106" h="1379" extrusionOk="0">
                  <a:moveTo>
                    <a:pt x="687" y="0"/>
                  </a:moveTo>
                  <a:cubicBezTo>
                    <a:pt x="307" y="0"/>
                    <a:pt x="1" y="310"/>
                    <a:pt x="4" y="689"/>
                  </a:cubicBezTo>
                  <a:cubicBezTo>
                    <a:pt x="2" y="1070"/>
                    <a:pt x="312" y="1378"/>
                    <a:pt x="693" y="1378"/>
                  </a:cubicBezTo>
                  <a:lnTo>
                    <a:pt x="7363" y="1378"/>
                  </a:lnTo>
                  <a:cubicBezTo>
                    <a:pt x="7545" y="1378"/>
                    <a:pt x="7720" y="1307"/>
                    <a:pt x="7850" y="1177"/>
                  </a:cubicBezTo>
                  <a:cubicBezTo>
                    <a:pt x="8047" y="980"/>
                    <a:pt x="8105" y="683"/>
                    <a:pt x="7999" y="427"/>
                  </a:cubicBezTo>
                  <a:cubicBezTo>
                    <a:pt x="7892" y="168"/>
                    <a:pt x="7641" y="0"/>
                    <a:pt x="7363" y="0"/>
                  </a:cubicBezTo>
                  <a:lnTo>
                    <a:pt x="693" y="0"/>
                  </a:lnTo>
                  <a:cubicBezTo>
                    <a:pt x="691" y="0"/>
                    <a:pt x="689" y="0"/>
                    <a:pt x="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2"/>
            <p:cNvSpPr/>
            <p:nvPr/>
          </p:nvSpPr>
          <p:spPr>
            <a:xfrm>
              <a:off x="737475" y="3678175"/>
              <a:ext cx="27550" cy="26475"/>
            </a:xfrm>
            <a:custGeom>
              <a:avLst/>
              <a:gdLst/>
              <a:ahLst/>
              <a:cxnLst/>
              <a:rect l="l" t="t" r="r" b="b"/>
              <a:pathLst>
                <a:path w="1102" h="1059" extrusionOk="0">
                  <a:moveTo>
                    <a:pt x="533" y="1"/>
                  </a:moveTo>
                  <a:cubicBezTo>
                    <a:pt x="532" y="1"/>
                    <a:pt x="530" y="1"/>
                    <a:pt x="529" y="1"/>
                  </a:cubicBezTo>
                  <a:cubicBezTo>
                    <a:pt x="237" y="1"/>
                    <a:pt x="1" y="237"/>
                    <a:pt x="1" y="529"/>
                  </a:cubicBezTo>
                  <a:cubicBezTo>
                    <a:pt x="1" y="744"/>
                    <a:pt x="131" y="936"/>
                    <a:pt x="328" y="1018"/>
                  </a:cubicBezTo>
                  <a:cubicBezTo>
                    <a:pt x="394" y="1045"/>
                    <a:pt x="462" y="1058"/>
                    <a:pt x="531" y="1058"/>
                  </a:cubicBezTo>
                  <a:cubicBezTo>
                    <a:pt x="669" y="1058"/>
                    <a:pt x="804" y="1004"/>
                    <a:pt x="906" y="903"/>
                  </a:cubicBezTo>
                  <a:cubicBezTo>
                    <a:pt x="1056" y="751"/>
                    <a:pt x="1101" y="523"/>
                    <a:pt x="1018" y="325"/>
                  </a:cubicBezTo>
                  <a:cubicBezTo>
                    <a:pt x="937" y="129"/>
                    <a:pt x="745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2"/>
            <p:cNvSpPr/>
            <p:nvPr/>
          </p:nvSpPr>
          <p:spPr>
            <a:xfrm>
              <a:off x="705225" y="3423675"/>
              <a:ext cx="27550" cy="26475"/>
            </a:xfrm>
            <a:custGeom>
              <a:avLst/>
              <a:gdLst/>
              <a:ahLst/>
              <a:cxnLst/>
              <a:rect l="l" t="t" r="r" b="b"/>
              <a:pathLst>
                <a:path w="1102" h="1059" extrusionOk="0">
                  <a:moveTo>
                    <a:pt x="533" y="1"/>
                  </a:moveTo>
                  <a:cubicBezTo>
                    <a:pt x="531" y="1"/>
                    <a:pt x="530" y="1"/>
                    <a:pt x="529" y="1"/>
                  </a:cubicBezTo>
                  <a:cubicBezTo>
                    <a:pt x="239" y="1"/>
                    <a:pt x="2" y="237"/>
                    <a:pt x="1" y="528"/>
                  </a:cubicBezTo>
                  <a:cubicBezTo>
                    <a:pt x="1" y="742"/>
                    <a:pt x="129" y="935"/>
                    <a:pt x="328" y="1018"/>
                  </a:cubicBezTo>
                  <a:cubicBezTo>
                    <a:pt x="393" y="1045"/>
                    <a:pt x="461" y="1058"/>
                    <a:pt x="529" y="1058"/>
                  </a:cubicBezTo>
                  <a:cubicBezTo>
                    <a:pt x="667" y="1058"/>
                    <a:pt x="803" y="1004"/>
                    <a:pt x="904" y="903"/>
                  </a:cubicBezTo>
                  <a:cubicBezTo>
                    <a:pt x="1056" y="751"/>
                    <a:pt x="1101" y="523"/>
                    <a:pt x="1019" y="326"/>
                  </a:cubicBezTo>
                  <a:cubicBezTo>
                    <a:pt x="937" y="129"/>
                    <a:pt x="746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2"/>
            <p:cNvSpPr/>
            <p:nvPr/>
          </p:nvSpPr>
          <p:spPr>
            <a:xfrm>
              <a:off x="631275" y="3574200"/>
              <a:ext cx="38150" cy="17175"/>
            </a:xfrm>
            <a:custGeom>
              <a:avLst/>
              <a:gdLst/>
              <a:ahLst/>
              <a:cxnLst/>
              <a:rect l="l" t="t" r="r" b="b"/>
              <a:pathLst>
                <a:path w="1526" h="687" extrusionOk="0">
                  <a:moveTo>
                    <a:pt x="1525" y="0"/>
                  </a:moveTo>
                  <a:cubicBezTo>
                    <a:pt x="724" y="67"/>
                    <a:pt x="161" y="177"/>
                    <a:pt x="29" y="302"/>
                  </a:cubicBezTo>
                  <a:lnTo>
                    <a:pt x="0" y="359"/>
                  </a:lnTo>
                  <a:lnTo>
                    <a:pt x="0" y="362"/>
                  </a:lnTo>
                  <a:cubicBezTo>
                    <a:pt x="6" y="491"/>
                    <a:pt x="453" y="606"/>
                    <a:pt x="1162" y="686"/>
                  </a:cubicBezTo>
                  <a:cubicBezTo>
                    <a:pt x="1283" y="454"/>
                    <a:pt x="1401" y="228"/>
                    <a:pt x="1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2"/>
            <p:cNvSpPr/>
            <p:nvPr/>
          </p:nvSpPr>
          <p:spPr>
            <a:xfrm>
              <a:off x="631275" y="3581750"/>
              <a:ext cx="750" cy="1450"/>
            </a:xfrm>
            <a:custGeom>
              <a:avLst/>
              <a:gdLst/>
              <a:ahLst/>
              <a:cxnLst/>
              <a:rect l="l" t="t" r="r" b="b"/>
              <a:pathLst>
                <a:path w="30" h="58" extrusionOk="0">
                  <a:moveTo>
                    <a:pt x="29" y="0"/>
                  </a:moveTo>
                  <a:cubicBezTo>
                    <a:pt x="12" y="15"/>
                    <a:pt x="2" y="35"/>
                    <a:pt x="0" y="57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D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2"/>
            <p:cNvSpPr/>
            <p:nvPr/>
          </p:nvSpPr>
          <p:spPr>
            <a:xfrm>
              <a:off x="645750" y="3098800"/>
              <a:ext cx="145350" cy="61350"/>
            </a:xfrm>
            <a:custGeom>
              <a:avLst/>
              <a:gdLst/>
              <a:ahLst/>
              <a:cxnLst/>
              <a:rect l="l" t="t" r="r" b="b"/>
              <a:pathLst>
                <a:path w="5814" h="2454" extrusionOk="0">
                  <a:moveTo>
                    <a:pt x="1" y="0"/>
                  </a:moveTo>
                  <a:lnTo>
                    <a:pt x="1" y="2454"/>
                  </a:lnTo>
                  <a:lnTo>
                    <a:pt x="5814" y="2454"/>
                  </a:lnTo>
                  <a:lnTo>
                    <a:pt x="58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2"/>
            <p:cNvSpPr/>
            <p:nvPr/>
          </p:nvSpPr>
          <p:spPr>
            <a:xfrm>
              <a:off x="526800" y="3583175"/>
              <a:ext cx="383250" cy="262250"/>
            </a:xfrm>
            <a:custGeom>
              <a:avLst/>
              <a:gdLst/>
              <a:ahLst/>
              <a:cxnLst/>
              <a:rect l="l" t="t" r="r" b="b"/>
              <a:pathLst>
                <a:path w="15330" h="10490" extrusionOk="0">
                  <a:moveTo>
                    <a:pt x="8953" y="3797"/>
                  </a:moveTo>
                  <a:cubicBezTo>
                    <a:pt x="9226" y="3797"/>
                    <a:pt x="9487" y="4010"/>
                    <a:pt x="9486" y="4329"/>
                  </a:cubicBezTo>
                  <a:cubicBezTo>
                    <a:pt x="9486" y="4620"/>
                    <a:pt x="9250" y="4856"/>
                    <a:pt x="8959" y="4856"/>
                  </a:cubicBezTo>
                  <a:cubicBezTo>
                    <a:pt x="8958" y="4856"/>
                    <a:pt x="8957" y="4856"/>
                    <a:pt x="8956" y="4856"/>
                  </a:cubicBezTo>
                  <a:cubicBezTo>
                    <a:pt x="8485" y="4855"/>
                    <a:pt x="8250" y="4284"/>
                    <a:pt x="8584" y="3953"/>
                  </a:cubicBezTo>
                  <a:cubicBezTo>
                    <a:pt x="8692" y="3845"/>
                    <a:pt x="8824" y="3797"/>
                    <a:pt x="8953" y="3797"/>
                  </a:cubicBezTo>
                  <a:close/>
                  <a:moveTo>
                    <a:pt x="11150" y="6337"/>
                  </a:moveTo>
                  <a:cubicBezTo>
                    <a:pt x="11425" y="6337"/>
                    <a:pt x="11688" y="6551"/>
                    <a:pt x="11686" y="6872"/>
                  </a:cubicBezTo>
                  <a:cubicBezTo>
                    <a:pt x="11683" y="7164"/>
                    <a:pt x="11446" y="7400"/>
                    <a:pt x="11154" y="7400"/>
                  </a:cubicBezTo>
                  <a:cubicBezTo>
                    <a:pt x="10680" y="7400"/>
                    <a:pt x="10444" y="6826"/>
                    <a:pt x="10779" y="6492"/>
                  </a:cubicBezTo>
                  <a:cubicBezTo>
                    <a:pt x="10888" y="6385"/>
                    <a:pt x="11020" y="6337"/>
                    <a:pt x="11150" y="6337"/>
                  </a:cubicBezTo>
                  <a:close/>
                  <a:moveTo>
                    <a:pt x="11154" y="0"/>
                  </a:moveTo>
                  <a:cubicBezTo>
                    <a:pt x="11154" y="241"/>
                    <a:pt x="9594" y="437"/>
                    <a:pt x="7666" y="437"/>
                  </a:cubicBezTo>
                  <a:cubicBezTo>
                    <a:pt x="6774" y="437"/>
                    <a:pt x="5960" y="394"/>
                    <a:pt x="5341" y="327"/>
                  </a:cubicBezTo>
                  <a:cubicBezTo>
                    <a:pt x="4632" y="247"/>
                    <a:pt x="4185" y="132"/>
                    <a:pt x="4179" y="3"/>
                  </a:cubicBezTo>
                  <a:lnTo>
                    <a:pt x="313" y="7604"/>
                  </a:lnTo>
                  <a:cubicBezTo>
                    <a:pt x="1" y="8220"/>
                    <a:pt x="30" y="8954"/>
                    <a:pt x="392" y="9544"/>
                  </a:cubicBezTo>
                  <a:cubicBezTo>
                    <a:pt x="753" y="10131"/>
                    <a:pt x="1393" y="10490"/>
                    <a:pt x="2082" y="10490"/>
                  </a:cubicBezTo>
                  <a:cubicBezTo>
                    <a:pt x="2084" y="10490"/>
                    <a:pt x="2085" y="10490"/>
                    <a:pt x="2086" y="10490"/>
                  </a:cubicBezTo>
                  <a:lnTo>
                    <a:pt x="13249" y="10490"/>
                  </a:lnTo>
                  <a:cubicBezTo>
                    <a:pt x="13939" y="10490"/>
                    <a:pt x="14580" y="10131"/>
                    <a:pt x="14940" y="9543"/>
                  </a:cubicBezTo>
                  <a:cubicBezTo>
                    <a:pt x="15301" y="8953"/>
                    <a:pt x="15330" y="8220"/>
                    <a:pt x="15018" y="7604"/>
                  </a:cubicBezTo>
                  <a:lnTo>
                    <a:pt x="111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2"/>
            <p:cNvSpPr/>
            <p:nvPr/>
          </p:nvSpPr>
          <p:spPr>
            <a:xfrm>
              <a:off x="632000" y="3194550"/>
              <a:ext cx="172975" cy="387250"/>
            </a:xfrm>
            <a:custGeom>
              <a:avLst/>
              <a:gdLst/>
              <a:ahLst/>
              <a:cxnLst/>
              <a:rect l="l" t="t" r="r" b="b"/>
              <a:pathLst>
                <a:path w="6919" h="15490" extrusionOk="0">
                  <a:moveTo>
                    <a:pt x="3456" y="9162"/>
                  </a:moveTo>
                  <a:cubicBezTo>
                    <a:pt x="3728" y="9162"/>
                    <a:pt x="3988" y="9374"/>
                    <a:pt x="3989" y="9693"/>
                  </a:cubicBezTo>
                  <a:cubicBezTo>
                    <a:pt x="3989" y="9984"/>
                    <a:pt x="3751" y="10221"/>
                    <a:pt x="3461" y="10221"/>
                  </a:cubicBezTo>
                  <a:cubicBezTo>
                    <a:pt x="3460" y="10221"/>
                    <a:pt x="3459" y="10221"/>
                    <a:pt x="3458" y="10221"/>
                  </a:cubicBezTo>
                  <a:cubicBezTo>
                    <a:pt x="2987" y="10220"/>
                    <a:pt x="2753" y="9650"/>
                    <a:pt x="3086" y="9318"/>
                  </a:cubicBezTo>
                  <a:cubicBezTo>
                    <a:pt x="3194" y="9210"/>
                    <a:pt x="3326" y="9162"/>
                    <a:pt x="3456" y="9162"/>
                  </a:cubicBezTo>
                  <a:close/>
                  <a:moveTo>
                    <a:pt x="1518" y="0"/>
                  </a:moveTo>
                  <a:lnTo>
                    <a:pt x="1518" y="11549"/>
                  </a:lnTo>
                  <a:cubicBezTo>
                    <a:pt x="1517" y="12178"/>
                    <a:pt x="1370" y="12797"/>
                    <a:pt x="1086" y="13358"/>
                  </a:cubicBezTo>
                  <a:lnTo>
                    <a:pt x="0" y="15488"/>
                  </a:lnTo>
                  <a:cubicBezTo>
                    <a:pt x="132" y="15363"/>
                    <a:pt x="695" y="15253"/>
                    <a:pt x="1496" y="15186"/>
                  </a:cubicBezTo>
                  <a:cubicBezTo>
                    <a:pt x="2055" y="15138"/>
                    <a:pt x="2730" y="15110"/>
                    <a:pt x="3458" y="15110"/>
                  </a:cubicBezTo>
                  <a:cubicBezTo>
                    <a:pt x="5239" y="15110"/>
                    <a:pt x="6706" y="15277"/>
                    <a:pt x="6919" y="15490"/>
                  </a:cubicBezTo>
                  <a:lnTo>
                    <a:pt x="5836" y="13358"/>
                  </a:lnTo>
                  <a:cubicBezTo>
                    <a:pt x="5551" y="12797"/>
                    <a:pt x="5402" y="12178"/>
                    <a:pt x="5401" y="11549"/>
                  </a:cubicBezTo>
                  <a:lnTo>
                    <a:pt x="5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2"/>
            <p:cNvSpPr/>
            <p:nvPr/>
          </p:nvSpPr>
          <p:spPr>
            <a:xfrm>
              <a:off x="487025" y="3194550"/>
              <a:ext cx="462925" cy="675950"/>
            </a:xfrm>
            <a:custGeom>
              <a:avLst/>
              <a:gdLst/>
              <a:ahLst/>
              <a:cxnLst/>
              <a:rect l="l" t="t" r="r" b="b"/>
              <a:pathLst>
                <a:path w="18517" h="27038" extrusionOk="0">
                  <a:moveTo>
                    <a:pt x="6316" y="0"/>
                  </a:moveTo>
                  <a:lnTo>
                    <a:pt x="6316" y="11549"/>
                  </a:lnTo>
                  <a:cubicBezTo>
                    <a:pt x="6316" y="12021"/>
                    <a:pt x="6205" y="12485"/>
                    <a:pt x="5991" y="12905"/>
                  </a:cubicBezTo>
                  <a:lnTo>
                    <a:pt x="1014" y="22695"/>
                  </a:lnTo>
                  <a:cubicBezTo>
                    <a:pt x="1" y="24683"/>
                    <a:pt x="1447" y="27037"/>
                    <a:pt x="3677" y="27037"/>
                  </a:cubicBezTo>
                  <a:lnTo>
                    <a:pt x="14840" y="27037"/>
                  </a:lnTo>
                  <a:cubicBezTo>
                    <a:pt x="17071" y="27037"/>
                    <a:pt x="18516" y="24683"/>
                    <a:pt x="17503" y="22695"/>
                  </a:cubicBezTo>
                  <a:lnTo>
                    <a:pt x="12525" y="12905"/>
                  </a:lnTo>
                  <a:cubicBezTo>
                    <a:pt x="12312" y="12485"/>
                    <a:pt x="12201" y="12021"/>
                    <a:pt x="12201" y="11549"/>
                  </a:cubicBezTo>
                  <a:lnTo>
                    <a:pt x="12201" y="0"/>
                  </a:lnTo>
                  <a:lnTo>
                    <a:pt x="11200" y="0"/>
                  </a:lnTo>
                  <a:lnTo>
                    <a:pt x="11200" y="11552"/>
                  </a:lnTo>
                  <a:cubicBezTo>
                    <a:pt x="11201" y="12180"/>
                    <a:pt x="11350" y="12799"/>
                    <a:pt x="11633" y="13359"/>
                  </a:cubicBezTo>
                  <a:lnTo>
                    <a:pt x="12718" y="15493"/>
                  </a:lnTo>
                  <a:cubicBezTo>
                    <a:pt x="12732" y="15506"/>
                    <a:pt x="12742" y="15525"/>
                    <a:pt x="12745" y="15545"/>
                  </a:cubicBezTo>
                  <a:lnTo>
                    <a:pt x="16609" y="23149"/>
                  </a:lnTo>
                  <a:cubicBezTo>
                    <a:pt x="16921" y="23765"/>
                    <a:pt x="16892" y="24498"/>
                    <a:pt x="16531" y="25088"/>
                  </a:cubicBezTo>
                  <a:cubicBezTo>
                    <a:pt x="16171" y="25676"/>
                    <a:pt x="15530" y="26035"/>
                    <a:pt x="14840" y="26035"/>
                  </a:cubicBezTo>
                  <a:lnTo>
                    <a:pt x="3677" y="26035"/>
                  </a:lnTo>
                  <a:cubicBezTo>
                    <a:pt x="3676" y="26035"/>
                    <a:pt x="3675" y="26035"/>
                    <a:pt x="3673" y="26035"/>
                  </a:cubicBezTo>
                  <a:cubicBezTo>
                    <a:pt x="2984" y="26035"/>
                    <a:pt x="2344" y="25676"/>
                    <a:pt x="1983" y="25089"/>
                  </a:cubicBezTo>
                  <a:cubicBezTo>
                    <a:pt x="1621" y="24499"/>
                    <a:pt x="1592" y="23765"/>
                    <a:pt x="1904" y="23149"/>
                  </a:cubicBezTo>
                  <a:lnTo>
                    <a:pt x="5770" y="15548"/>
                  </a:lnTo>
                  <a:lnTo>
                    <a:pt x="5770" y="15545"/>
                  </a:lnTo>
                  <a:cubicBezTo>
                    <a:pt x="5772" y="15523"/>
                    <a:pt x="5782" y="15503"/>
                    <a:pt x="5799" y="15488"/>
                  </a:cubicBezTo>
                  <a:lnTo>
                    <a:pt x="6885" y="13358"/>
                  </a:lnTo>
                  <a:cubicBezTo>
                    <a:pt x="7169" y="12797"/>
                    <a:pt x="7316" y="12178"/>
                    <a:pt x="7317" y="11549"/>
                  </a:cubicBezTo>
                  <a:lnTo>
                    <a:pt x="73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2"/>
            <p:cNvSpPr/>
            <p:nvPr/>
          </p:nvSpPr>
          <p:spPr>
            <a:xfrm>
              <a:off x="497225" y="3194550"/>
              <a:ext cx="442500" cy="679025"/>
            </a:xfrm>
            <a:custGeom>
              <a:avLst/>
              <a:gdLst/>
              <a:ahLst/>
              <a:cxnLst/>
              <a:rect l="l" t="t" r="r" b="b"/>
              <a:pathLst>
                <a:path w="17700" h="27161" extrusionOk="0">
                  <a:moveTo>
                    <a:pt x="5784" y="0"/>
                  </a:moveTo>
                  <a:lnTo>
                    <a:pt x="5784" y="11549"/>
                  </a:lnTo>
                  <a:cubicBezTo>
                    <a:pt x="5783" y="12002"/>
                    <a:pt x="5676" y="12445"/>
                    <a:pt x="5472" y="12848"/>
                  </a:cubicBezTo>
                  <a:lnTo>
                    <a:pt x="495" y="22638"/>
                  </a:lnTo>
                  <a:cubicBezTo>
                    <a:pt x="0" y="23602"/>
                    <a:pt x="45" y="24755"/>
                    <a:pt x="614" y="25676"/>
                  </a:cubicBezTo>
                  <a:cubicBezTo>
                    <a:pt x="1185" y="26607"/>
                    <a:pt x="2178" y="27160"/>
                    <a:pt x="3269" y="27160"/>
                  </a:cubicBezTo>
                  <a:lnTo>
                    <a:pt x="14432" y="27160"/>
                  </a:lnTo>
                  <a:cubicBezTo>
                    <a:pt x="14435" y="27160"/>
                    <a:pt x="14437" y="27160"/>
                    <a:pt x="14440" y="27160"/>
                  </a:cubicBezTo>
                  <a:cubicBezTo>
                    <a:pt x="15520" y="27160"/>
                    <a:pt x="16522" y="26599"/>
                    <a:pt x="17088" y="25677"/>
                  </a:cubicBezTo>
                  <a:cubicBezTo>
                    <a:pt x="17654" y="24755"/>
                    <a:pt x="17700" y="23603"/>
                    <a:pt x="17208" y="22638"/>
                  </a:cubicBezTo>
                  <a:lnTo>
                    <a:pt x="12228" y="12848"/>
                  </a:lnTo>
                  <a:cubicBezTo>
                    <a:pt x="12025" y="12445"/>
                    <a:pt x="11920" y="12000"/>
                    <a:pt x="11918" y="11549"/>
                  </a:cubicBezTo>
                  <a:lnTo>
                    <a:pt x="11918" y="0"/>
                  </a:lnTo>
                  <a:lnTo>
                    <a:pt x="11667" y="0"/>
                  </a:lnTo>
                  <a:lnTo>
                    <a:pt x="11667" y="11549"/>
                  </a:lnTo>
                  <a:cubicBezTo>
                    <a:pt x="11667" y="12040"/>
                    <a:pt x="11784" y="12524"/>
                    <a:pt x="12005" y="12962"/>
                  </a:cubicBezTo>
                  <a:lnTo>
                    <a:pt x="16984" y="22751"/>
                  </a:lnTo>
                  <a:cubicBezTo>
                    <a:pt x="17435" y="23638"/>
                    <a:pt x="17395" y="24698"/>
                    <a:pt x="16874" y="25546"/>
                  </a:cubicBezTo>
                  <a:cubicBezTo>
                    <a:pt x="16353" y="26394"/>
                    <a:pt x="15430" y="26910"/>
                    <a:pt x="14436" y="26910"/>
                  </a:cubicBezTo>
                  <a:cubicBezTo>
                    <a:pt x="14435" y="26910"/>
                    <a:pt x="14433" y="26910"/>
                    <a:pt x="14432" y="26910"/>
                  </a:cubicBezTo>
                  <a:lnTo>
                    <a:pt x="3269" y="26910"/>
                  </a:lnTo>
                  <a:cubicBezTo>
                    <a:pt x="2274" y="26910"/>
                    <a:pt x="1350" y="26394"/>
                    <a:pt x="829" y="25546"/>
                  </a:cubicBezTo>
                  <a:cubicBezTo>
                    <a:pt x="308" y="24696"/>
                    <a:pt x="266" y="23638"/>
                    <a:pt x="718" y="22751"/>
                  </a:cubicBezTo>
                  <a:lnTo>
                    <a:pt x="5695" y="12962"/>
                  </a:lnTo>
                  <a:cubicBezTo>
                    <a:pt x="5917" y="12524"/>
                    <a:pt x="6032" y="12041"/>
                    <a:pt x="6034" y="11549"/>
                  </a:cubicBezTo>
                  <a:lnTo>
                    <a:pt x="60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2"/>
            <p:cNvSpPr/>
            <p:nvPr/>
          </p:nvSpPr>
          <p:spPr>
            <a:xfrm>
              <a:off x="763900" y="3194550"/>
              <a:ext cx="44550" cy="390075"/>
            </a:xfrm>
            <a:custGeom>
              <a:avLst/>
              <a:gdLst/>
              <a:ahLst/>
              <a:cxnLst/>
              <a:rect l="l" t="t" r="r" b="b"/>
              <a:pathLst>
                <a:path w="1782" h="15603" extrusionOk="0">
                  <a:moveTo>
                    <a:pt x="1" y="0"/>
                  </a:moveTo>
                  <a:lnTo>
                    <a:pt x="1" y="11549"/>
                  </a:lnTo>
                  <a:cubicBezTo>
                    <a:pt x="1" y="12197"/>
                    <a:pt x="154" y="12836"/>
                    <a:pt x="446" y="13414"/>
                  </a:cubicBezTo>
                  <a:lnTo>
                    <a:pt x="1532" y="15548"/>
                  </a:lnTo>
                  <a:lnTo>
                    <a:pt x="1559" y="15602"/>
                  </a:lnTo>
                  <a:lnTo>
                    <a:pt x="1781" y="15484"/>
                  </a:lnTo>
                  <a:lnTo>
                    <a:pt x="671" y="13301"/>
                  </a:lnTo>
                  <a:cubicBezTo>
                    <a:pt x="395" y="12758"/>
                    <a:pt x="252" y="12158"/>
                    <a:pt x="250" y="11549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2"/>
            <p:cNvSpPr/>
            <p:nvPr/>
          </p:nvSpPr>
          <p:spPr>
            <a:xfrm>
              <a:off x="628500" y="3194550"/>
              <a:ext cx="44600" cy="390100"/>
            </a:xfrm>
            <a:custGeom>
              <a:avLst/>
              <a:gdLst/>
              <a:ahLst/>
              <a:cxnLst/>
              <a:rect l="l" t="t" r="r" b="b"/>
              <a:pathLst>
                <a:path w="1784" h="15604" extrusionOk="0">
                  <a:moveTo>
                    <a:pt x="1533" y="0"/>
                  </a:moveTo>
                  <a:lnTo>
                    <a:pt x="1533" y="11549"/>
                  </a:lnTo>
                  <a:cubicBezTo>
                    <a:pt x="1531" y="12158"/>
                    <a:pt x="1388" y="12758"/>
                    <a:pt x="1113" y="13301"/>
                  </a:cubicBezTo>
                  <a:lnTo>
                    <a:pt x="31" y="15430"/>
                  </a:lnTo>
                  <a:lnTo>
                    <a:pt x="0" y="15487"/>
                  </a:lnTo>
                  <a:lnTo>
                    <a:pt x="222" y="15604"/>
                  </a:lnTo>
                  <a:lnTo>
                    <a:pt x="1337" y="13414"/>
                  </a:lnTo>
                  <a:cubicBezTo>
                    <a:pt x="1629" y="12836"/>
                    <a:pt x="1782" y="12197"/>
                    <a:pt x="1784" y="11549"/>
                  </a:cubicBezTo>
                  <a:lnTo>
                    <a:pt x="17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2"/>
            <p:cNvSpPr/>
            <p:nvPr/>
          </p:nvSpPr>
          <p:spPr>
            <a:xfrm>
              <a:off x="523525" y="3581750"/>
              <a:ext cx="389850" cy="266775"/>
            </a:xfrm>
            <a:custGeom>
              <a:avLst/>
              <a:gdLst/>
              <a:ahLst/>
              <a:cxnLst/>
              <a:rect l="l" t="t" r="r" b="b"/>
              <a:pathLst>
                <a:path w="15594" h="10671" extrusionOk="0">
                  <a:moveTo>
                    <a:pt x="11396" y="0"/>
                  </a:moveTo>
                  <a:lnTo>
                    <a:pt x="11174" y="114"/>
                  </a:lnTo>
                  <a:lnTo>
                    <a:pt x="15038" y="7718"/>
                  </a:lnTo>
                  <a:cubicBezTo>
                    <a:pt x="15331" y="8295"/>
                    <a:pt x="15303" y="8982"/>
                    <a:pt x="14965" y="9534"/>
                  </a:cubicBezTo>
                  <a:cubicBezTo>
                    <a:pt x="14626" y="10084"/>
                    <a:pt x="14026" y="10421"/>
                    <a:pt x="13380" y="10421"/>
                  </a:cubicBezTo>
                  <a:lnTo>
                    <a:pt x="2217" y="10421"/>
                  </a:lnTo>
                  <a:cubicBezTo>
                    <a:pt x="2216" y="10421"/>
                    <a:pt x="2215" y="10421"/>
                    <a:pt x="2213" y="10421"/>
                  </a:cubicBezTo>
                  <a:cubicBezTo>
                    <a:pt x="1567" y="10421"/>
                    <a:pt x="967" y="10086"/>
                    <a:pt x="629" y="9535"/>
                  </a:cubicBezTo>
                  <a:cubicBezTo>
                    <a:pt x="291" y="8984"/>
                    <a:pt x="263" y="8295"/>
                    <a:pt x="558" y="7718"/>
                  </a:cubicBezTo>
                  <a:lnTo>
                    <a:pt x="4421" y="117"/>
                  </a:lnTo>
                  <a:lnTo>
                    <a:pt x="4199" y="5"/>
                  </a:lnTo>
                  <a:lnTo>
                    <a:pt x="333" y="7603"/>
                  </a:lnTo>
                  <a:cubicBezTo>
                    <a:pt x="0" y="8257"/>
                    <a:pt x="31" y="9039"/>
                    <a:pt x="415" y="9665"/>
                  </a:cubicBezTo>
                  <a:cubicBezTo>
                    <a:pt x="799" y="10290"/>
                    <a:pt x="1481" y="10671"/>
                    <a:pt x="2213" y="10671"/>
                  </a:cubicBezTo>
                  <a:cubicBezTo>
                    <a:pt x="2215" y="10671"/>
                    <a:pt x="2216" y="10671"/>
                    <a:pt x="2217" y="10671"/>
                  </a:cubicBezTo>
                  <a:lnTo>
                    <a:pt x="13380" y="10671"/>
                  </a:lnTo>
                  <a:cubicBezTo>
                    <a:pt x="14114" y="10671"/>
                    <a:pt x="14795" y="10290"/>
                    <a:pt x="15179" y="9664"/>
                  </a:cubicBezTo>
                  <a:cubicBezTo>
                    <a:pt x="15563" y="9038"/>
                    <a:pt x="15594" y="8257"/>
                    <a:pt x="15263" y="7603"/>
                  </a:cubicBezTo>
                  <a:lnTo>
                    <a:pt x="113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2"/>
            <p:cNvSpPr/>
            <p:nvPr/>
          </p:nvSpPr>
          <p:spPr>
            <a:xfrm>
              <a:off x="628125" y="3569150"/>
              <a:ext cx="180650" cy="28100"/>
            </a:xfrm>
            <a:custGeom>
              <a:avLst/>
              <a:gdLst/>
              <a:ahLst/>
              <a:cxnLst/>
              <a:rect l="l" t="t" r="r" b="b"/>
              <a:pathLst>
                <a:path w="7226" h="1124" extrusionOk="0">
                  <a:moveTo>
                    <a:pt x="3613" y="250"/>
                  </a:moveTo>
                  <a:cubicBezTo>
                    <a:pt x="5439" y="250"/>
                    <a:pt x="6646" y="423"/>
                    <a:pt x="6935" y="563"/>
                  </a:cubicBezTo>
                  <a:cubicBezTo>
                    <a:pt x="6656" y="701"/>
                    <a:pt x="5456" y="871"/>
                    <a:pt x="3613" y="871"/>
                  </a:cubicBezTo>
                  <a:cubicBezTo>
                    <a:pt x="2768" y="871"/>
                    <a:pt x="1952" y="834"/>
                    <a:pt x="1301" y="761"/>
                  </a:cubicBezTo>
                  <a:cubicBezTo>
                    <a:pt x="650" y="688"/>
                    <a:pt x="395" y="607"/>
                    <a:pt x="297" y="561"/>
                  </a:cubicBezTo>
                  <a:cubicBezTo>
                    <a:pt x="439" y="496"/>
                    <a:pt x="831" y="395"/>
                    <a:pt x="1660" y="326"/>
                  </a:cubicBezTo>
                  <a:cubicBezTo>
                    <a:pt x="2235" y="277"/>
                    <a:pt x="2910" y="250"/>
                    <a:pt x="3613" y="250"/>
                  </a:cubicBezTo>
                  <a:close/>
                  <a:moveTo>
                    <a:pt x="3613" y="1"/>
                  </a:moveTo>
                  <a:cubicBezTo>
                    <a:pt x="2904" y="1"/>
                    <a:pt x="2221" y="27"/>
                    <a:pt x="1641" y="75"/>
                  </a:cubicBezTo>
                  <a:cubicBezTo>
                    <a:pt x="1031" y="129"/>
                    <a:pt x="263" y="227"/>
                    <a:pt x="68" y="415"/>
                  </a:cubicBezTo>
                  <a:cubicBezTo>
                    <a:pt x="26" y="455"/>
                    <a:pt x="1" y="510"/>
                    <a:pt x="1" y="569"/>
                  </a:cubicBezTo>
                  <a:cubicBezTo>
                    <a:pt x="5" y="674"/>
                    <a:pt x="12" y="869"/>
                    <a:pt x="1273" y="1012"/>
                  </a:cubicBezTo>
                  <a:cubicBezTo>
                    <a:pt x="1927" y="1082"/>
                    <a:pt x="2759" y="1123"/>
                    <a:pt x="3613" y="1123"/>
                  </a:cubicBezTo>
                  <a:cubicBezTo>
                    <a:pt x="4217" y="1123"/>
                    <a:pt x="7225" y="1095"/>
                    <a:pt x="7225" y="560"/>
                  </a:cubicBezTo>
                  <a:cubicBezTo>
                    <a:pt x="7224" y="506"/>
                    <a:pt x="7202" y="455"/>
                    <a:pt x="7161" y="418"/>
                  </a:cubicBezTo>
                  <a:cubicBezTo>
                    <a:pt x="6875" y="131"/>
                    <a:pt x="5122" y="1"/>
                    <a:pt x="3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2"/>
            <p:cNvSpPr/>
            <p:nvPr/>
          </p:nvSpPr>
          <p:spPr>
            <a:xfrm>
              <a:off x="614775" y="3157000"/>
              <a:ext cx="207425" cy="40700"/>
            </a:xfrm>
            <a:custGeom>
              <a:avLst/>
              <a:gdLst/>
              <a:ahLst/>
              <a:cxnLst/>
              <a:rect l="l" t="t" r="r" b="b"/>
              <a:pathLst>
                <a:path w="8297" h="1628" extrusionOk="0">
                  <a:moveTo>
                    <a:pt x="814" y="0"/>
                  </a:moveTo>
                  <a:cubicBezTo>
                    <a:pt x="364" y="0"/>
                    <a:pt x="1" y="364"/>
                    <a:pt x="1" y="813"/>
                  </a:cubicBezTo>
                  <a:cubicBezTo>
                    <a:pt x="1" y="1263"/>
                    <a:pt x="364" y="1628"/>
                    <a:pt x="814" y="1628"/>
                  </a:cubicBezTo>
                  <a:lnTo>
                    <a:pt x="7484" y="1628"/>
                  </a:lnTo>
                  <a:cubicBezTo>
                    <a:pt x="7933" y="1628"/>
                    <a:pt x="8296" y="1263"/>
                    <a:pt x="8296" y="813"/>
                  </a:cubicBezTo>
                  <a:cubicBezTo>
                    <a:pt x="8296" y="364"/>
                    <a:pt x="7933" y="0"/>
                    <a:pt x="7484" y="0"/>
                  </a:cubicBezTo>
                  <a:lnTo>
                    <a:pt x="7053" y="0"/>
                  </a:lnTo>
                  <a:lnTo>
                    <a:pt x="7053" y="250"/>
                  </a:lnTo>
                  <a:lnTo>
                    <a:pt x="7484" y="250"/>
                  </a:lnTo>
                  <a:cubicBezTo>
                    <a:pt x="7794" y="250"/>
                    <a:pt x="8047" y="502"/>
                    <a:pt x="8047" y="813"/>
                  </a:cubicBezTo>
                  <a:cubicBezTo>
                    <a:pt x="8047" y="1126"/>
                    <a:pt x="7794" y="1378"/>
                    <a:pt x="7484" y="1378"/>
                  </a:cubicBezTo>
                  <a:lnTo>
                    <a:pt x="814" y="1378"/>
                  </a:lnTo>
                  <a:cubicBezTo>
                    <a:pt x="503" y="1378"/>
                    <a:pt x="250" y="1126"/>
                    <a:pt x="250" y="813"/>
                  </a:cubicBezTo>
                  <a:cubicBezTo>
                    <a:pt x="250" y="502"/>
                    <a:pt x="503" y="250"/>
                    <a:pt x="814" y="250"/>
                  </a:cubicBezTo>
                  <a:lnTo>
                    <a:pt x="1241" y="25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2"/>
            <p:cNvSpPr/>
            <p:nvPr/>
          </p:nvSpPr>
          <p:spPr>
            <a:xfrm>
              <a:off x="642700" y="3095650"/>
              <a:ext cx="151550" cy="67600"/>
            </a:xfrm>
            <a:custGeom>
              <a:avLst/>
              <a:gdLst/>
              <a:ahLst/>
              <a:cxnLst/>
              <a:rect l="l" t="t" r="r" b="b"/>
              <a:pathLst>
                <a:path w="6062" h="2704" extrusionOk="0">
                  <a:moveTo>
                    <a:pt x="5812" y="250"/>
                  </a:moveTo>
                  <a:lnTo>
                    <a:pt x="5812" y="2454"/>
                  </a:lnTo>
                  <a:lnTo>
                    <a:pt x="250" y="2454"/>
                  </a:lnTo>
                  <a:lnTo>
                    <a:pt x="250" y="250"/>
                  </a:lnTo>
                  <a:close/>
                  <a:moveTo>
                    <a:pt x="0" y="1"/>
                  </a:moveTo>
                  <a:lnTo>
                    <a:pt x="0" y="2704"/>
                  </a:lnTo>
                  <a:lnTo>
                    <a:pt x="6061" y="2704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2"/>
            <p:cNvSpPr/>
            <p:nvPr/>
          </p:nvSpPr>
          <p:spPr>
            <a:xfrm>
              <a:off x="581250" y="3551275"/>
              <a:ext cx="102550" cy="199250"/>
            </a:xfrm>
            <a:custGeom>
              <a:avLst/>
              <a:gdLst/>
              <a:ahLst/>
              <a:cxnLst/>
              <a:rect l="l" t="t" r="r" b="b"/>
              <a:pathLst>
                <a:path w="4102" h="7970" extrusionOk="0">
                  <a:moveTo>
                    <a:pt x="3883" y="1"/>
                  </a:moveTo>
                  <a:cubicBezTo>
                    <a:pt x="3724" y="285"/>
                    <a:pt x="3569" y="571"/>
                    <a:pt x="3416" y="856"/>
                  </a:cubicBezTo>
                  <a:cubicBezTo>
                    <a:pt x="3293" y="1085"/>
                    <a:pt x="3173" y="1313"/>
                    <a:pt x="3052" y="1545"/>
                  </a:cubicBezTo>
                  <a:cubicBezTo>
                    <a:pt x="2859" y="1917"/>
                    <a:pt x="2667" y="2289"/>
                    <a:pt x="2480" y="2664"/>
                  </a:cubicBezTo>
                  <a:lnTo>
                    <a:pt x="2703" y="2775"/>
                  </a:lnTo>
                  <a:cubicBezTo>
                    <a:pt x="2892" y="2403"/>
                    <a:pt x="3081" y="2031"/>
                    <a:pt x="3273" y="1659"/>
                  </a:cubicBezTo>
                  <a:cubicBezTo>
                    <a:pt x="3394" y="1430"/>
                    <a:pt x="3513" y="1203"/>
                    <a:pt x="3636" y="976"/>
                  </a:cubicBezTo>
                  <a:cubicBezTo>
                    <a:pt x="3789" y="691"/>
                    <a:pt x="3942" y="406"/>
                    <a:pt x="4102" y="123"/>
                  </a:cubicBezTo>
                  <a:lnTo>
                    <a:pt x="3883" y="1"/>
                  </a:lnTo>
                  <a:close/>
                  <a:moveTo>
                    <a:pt x="2036" y="3562"/>
                  </a:moveTo>
                  <a:cubicBezTo>
                    <a:pt x="1925" y="3788"/>
                    <a:pt x="1817" y="4013"/>
                    <a:pt x="1708" y="4239"/>
                  </a:cubicBezTo>
                  <a:lnTo>
                    <a:pt x="1934" y="4349"/>
                  </a:lnTo>
                  <a:cubicBezTo>
                    <a:pt x="2042" y="4122"/>
                    <a:pt x="2152" y="3898"/>
                    <a:pt x="2261" y="3673"/>
                  </a:cubicBezTo>
                  <a:lnTo>
                    <a:pt x="2036" y="3562"/>
                  </a:lnTo>
                  <a:close/>
                  <a:moveTo>
                    <a:pt x="424" y="6957"/>
                  </a:moveTo>
                  <a:lnTo>
                    <a:pt x="0" y="7864"/>
                  </a:lnTo>
                  <a:lnTo>
                    <a:pt x="228" y="7970"/>
                  </a:lnTo>
                  <a:lnTo>
                    <a:pt x="651" y="7063"/>
                  </a:lnTo>
                  <a:lnTo>
                    <a:pt x="424" y="695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2"/>
            <p:cNvSpPr/>
            <p:nvPr/>
          </p:nvSpPr>
          <p:spPr>
            <a:xfrm>
              <a:off x="733150" y="3675050"/>
              <a:ext cx="34000" cy="32725"/>
            </a:xfrm>
            <a:custGeom>
              <a:avLst/>
              <a:gdLst/>
              <a:ahLst/>
              <a:cxnLst/>
              <a:rect l="l" t="t" r="r" b="b"/>
              <a:pathLst>
                <a:path w="1360" h="1309" extrusionOk="0">
                  <a:moveTo>
                    <a:pt x="705" y="251"/>
                  </a:moveTo>
                  <a:cubicBezTo>
                    <a:pt x="927" y="251"/>
                    <a:pt x="1107" y="432"/>
                    <a:pt x="1107" y="654"/>
                  </a:cubicBezTo>
                  <a:cubicBezTo>
                    <a:pt x="1107" y="897"/>
                    <a:pt x="908" y="1058"/>
                    <a:pt x="700" y="1058"/>
                  </a:cubicBezTo>
                  <a:cubicBezTo>
                    <a:pt x="602" y="1058"/>
                    <a:pt x="501" y="1022"/>
                    <a:pt x="419" y="940"/>
                  </a:cubicBezTo>
                  <a:cubicBezTo>
                    <a:pt x="165" y="686"/>
                    <a:pt x="343" y="253"/>
                    <a:pt x="702" y="251"/>
                  </a:cubicBezTo>
                  <a:cubicBezTo>
                    <a:pt x="703" y="251"/>
                    <a:pt x="704" y="251"/>
                    <a:pt x="705" y="251"/>
                  </a:cubicBezTo>
                  <a:close/>
                  <a:moveTo>
                    <a:pt x="705" y="1"/>
                  </a:moveTo>
                  <a:cubicBezTo>
                    <a:pt x="536" y="1"/>
                    <a:pt x="370" y="67"/>
                    <a:pt x="244" y="192"/>
                  </a:cubicBezTo>
                  <a:cubicBezTo>
                    <a:pt x="57" y="377"/>
                    <a:pt x="0" y="657"/>
                    <a:pt x="101" y="902"/>
                  </a:cubicBezTo>
                  <a:cubicBezTo>
                    <a:pt x="200" y="1146"/>
                    <a:pt x="438" y="1305"/>
                    <a:pt x="702" y="1308"/>
                  </a:cubicBezTo>
                  <a:cubicBezTo>
                    <a:pt x="1063" y="1308"/>
                    <a:pt x="1358" y="1016"/>
                    <a:pt x="1359" y="654"/>
                  </a:cubicBezTo>
                  <a:cubicBezTo>
                    <a:pt x="1358" y="390"/>
                    <a:pt x="1200" y="152"/>
                    <a:pt x="956" y="51"/>
                  </a:cubicBezTo>
                  <a:cubicBezTo>
                    <a:pt x="875" y="17"/>
                    <a:pt x="790" y="1"/>
                    <a:pt x="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2"/>
            <p:cNvSpPr/>
            <p:nvPr/>
          </p:nvSpPr>
          <p:spPr>
            <a:xfrm>
              <a:off x="787975" y="3738550"/>
              <a:ext cx="34075" cy="32775"/>
            </a:xfrm>
            <a:custGeom>
              <a:avLst/>
              <a:gdLst/>
              <a:ahLst/>
              <a:cxnLst/>
              <a:rect l="l" t="t" r="r" b="b"/>
              <a:pathLst>
                <a:path w="1363" h="1311" extrusionOk="0">
                  <a:moveTo>
                    <a:pt x="710" y="252"/>
                  </a:moveTo>
                  <a:cubicBezTo>
                    <a:pt x="932" y="252"/>
                    <a:pt x="1113" y="434"/>
                    <a:pt x="1112" y="657"/>
                  </a:cubicBezTo>
                  <a:cubicBezTo>
                    <a:pt x="1112" y="902"/>
                    <a:pt x="912" y="1064"/>
                    <a:pt x="704" y="1064"/>
                  </a:cubicBezTo>
                  <a:cubicBezTo>
                    <a:pt x="604" y="1064"/>
                    <a:pt x="503" y="1027"/>
                    <a:pt x="421" y="944"/>
                  </a:cubicBezTo>
                  <a:cubicBezTo>
                    <a:pt x="166" y="689"/>
                    <a:pt x="347" y="252"/>
                    <a:pt x="707" y="252"/>
                  </a:cubicBezTo>
                  <a:cubicBezTo>
                    <a:pt x="708" y="252"/>
                    <a:pt x="709" y="252"/>
                    <a:pt x="710" y="252"/>
                  </a:cubicBezTo>
                  <a:close/>
                  <a:moveTo>
                    <a:pt x="707" y="0"/>
                  </a:moveTo>
                  <a:cubicBezTo>
                    <a:pt x="537" y="0"/>
                    <a:pt x="369" y="67"/>
                    <a:pt x="245" y="193"/>
                  </a:cubicBezTo>
                  <a:cubicBezTo>
                    <a:pt x="56" y="379"/>
                    <a:pt x="1" y="661"/>
                    <a:pt x="102" y="906"/>
                  </a:cubicBezTo>
                  <a:cubicBezTo>
                    <a:pt x="202" y="1151"/>
                    <a:pt x="442" y="1310"/>
                    <a:pt x="707" y="1310"/>
                  </a:cubicBezTo>
                  <a:cubicBezTo>
                    <a:pt x="708" y="1310"/>
                    <a:pt x="709" y="1310"/>
                    <a:pt x="710" y="1310"/>
                  </a:cubicBezTo>
                  <a:cubicBezTo>
                    <a:pt x="1069" y="1310"/>
                    <a:pt x="1363" y="1018"/>
                    <a:pt x="1363" y="657"/>
                  </a:cubicBezTo>
                  <a:cubicBezTo>
                    <a:pt x="1363" y="392"/>
                    <a:pt x="1204" y="153"/>
                    <a:pt x="958" y="51"/>
                  </a:cubicBezTo>
                  <a:cubicBezTo>
                    <a:pt x="877" y="17"/>
                    <a:pt x="792" y="0"/>
                    <a:pt x="7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2"/>
            <p:cNvSpPr/>
            <p:nvPr/>
          </p:nvSpPr>
          <p:spPr>
            <a:xfrm>
              <a:off x="700925" y="3420525"/>
              <a:ext cx="33950" cy="32675"/>
            </a:xfrm>
            <a:custGeom>
              <a:avLst/>
              <a:gdLst/>
              <a:ahLst/>
              <a:cxnLst/>
              <a:rect l="l" t="t" r="r" b="b"/>
              <a:pathLst>
                <a:path w="1358" h="1307" extrusionOk="0">
                  <a:moveTo>
                    <a:pt x="704" y="251"/>
                  </a:moveTo>
                  <a:cubicBezTo>
                    <a:pt x="926" y="251"/>
                    <a:pt x="1107" y="430"/>
                    <a:pt x="1107" y="654"/>
                  </a:cubicBezTo>
                  <a:cubicBezTo>
                    <a:pt x="1107" y="896"/>
                    <a:pt x="908" y="1057"/>
                    <a:pt x="701" y="1057"/>
                  </a:cubicBezTo>
                  <a:cubicBezTo>
                    <a:pt x="603" y="1057"/>
                    <a:pt x="503" y="1021"/>
                    <a:pt x="421" y="940"/>
                  </a:cubicBezTo>
                  <a:cubicBezTo>
                    <a:pt x="165" y="687"/>
                    <a:pt x="342" y="254"/>
                    <a:pt x="701" y="251"/>
                  </a:cubicBezTo>
                  <a:cubicBezTo>
                    <a:pt x="702" y="251"/>
                    <a:pt x="703" y="251"/>
                    <a:pt x="704" y="251"/>
                  </a:cubicBezTo>
                  <a:close/>
                  <a:moveTo>
                    <a:pt x="704" y="0"/>
                  </a:moveTo>
                  <a:cubicBezTo>
                    <a:pt x="535" y="0"/>
                    <a:pt x="369" y="66"/>
                    <a:pt x="244" y="190"/>
                  </a:cubicBezTo>
                  <a:cubicBezTo>
                    <a:pt x="57" y="376"/>
                    <a:pt x="1" y="657"/>
                    <a:pt x="100" y="900"/>
                  </a:cubicBezTo>
                  <a:cubicBezTo>
                    <a:pt x="200" y="1146"/>
                    <a:pt x="437" y="1305"/>
                    <a:pt x="701" y="1306"/>
                  </a:cubicBezTo>
                  <a:cubicBezTo>
                    <a:pt x="703" y="1306"/>
                    <a:pt x="705" y="1306"/>
                    <a:pt x="706" y="1306"/>
                  </a:cubicBezTo>
                  <a:cubicBezTo>
                    <a:pt x="1066" y="1306"/>
                    <a:pt x="1358" y="1014"/>
                    <a:pt x="1358" y="654"/>
                  </a:cubicBezTo>
                  <a:cubicBezTo>
                    <a:pt x="1358" y="390"/>
                    <a:pt x="1199" y="152"/>
                    <a:pt x="955" y="51"/>
                  </a:cubicBezTo>
                  <a:cubicBezTo>
                    <a:pt x="874" y="17"/>
                    <a:pt x="788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52"/>
          <p:cNvGrpSpPr/>
          <p:nvPr/>
        </p:nvGrpSpPr>
        <p:grpSpPr>
          <a:xfrm>
            <a:off x="3915581" y="3674480"/>
            <a:ext cx="232185" cy="232108"/>
            <a:chOff x="2909075" y="5346425"/>
            <a:chExt cx="129200" cy="129150"/>
          </a:xfrm>
        </p:grpSpPr>
        <p:sp>
          <p:nvSpPr>
            <p:cNvPr id="2375" name="Google Shape;2375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7" name="Google Shape;2377;p52"/>
          <p:cNvGrpSpPr/>
          <p:nvPr/>
        </p:nvGrpSpPr>
        <p:grpSpPr>
          <a:xfrm>
            <a:off x="597131" y="3092468"/>
            <a:ext cx="232185" cy="232108"/>
            <a:chOff x="2909075" y="5346425"/>
            <a:chExt cx="129200" cy="129150"/>
          </a:xfrm>
        </p:grpSpPr>
        <p:sp>
          <p:nvSpPr>
            <p:cNvPr id="2378" name="Google Shape;2378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0" name="Google Shape;2380;p52"/>
          <p:cNvGrpSpPr/>
          <p:nvPr/>
        </p:nvGrpSpPr>
        <p:grpSpPr>
          <a:xfrm>
            <a:off x="2313881" y="2514493"/>
            <a:ext cx="232185" cy="232108"/>
            <a:chOff x="2909075" y="5346425"/>
            <a:chExt cx="129200" cy="129150"/>
          </a:xfrm>
        </p:grpSpPr>
        <p:sp>
          <p:nvSpPr>
            <p:cNvPr id="2381" name="Google Shape;2381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3" name="Google Shape;2383;p52"/>
          <p:cNvGrpSpPr/>
          <p:nvPr/>
        </p:nvGrpSpPr>
        <p:grpSpPr>
          <a:xfrm>
            <a:off x="3158761" y="4272915"/>
            <a:ext cx="135487" cy="135551"/>
            <a:chOff x="3440975" y="957025"/>
            <a:chExt cx="158150" cy="158225"/>
          </a:xfrm>
        </p:grpSpPr>
        <p:sp>
          <p:nvSpPr>
            <p:cNvPr id="2384" name="Google Shape;2384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6" name="Google Shape;2386;p52"/>
          <p:cNvGrpSpPr/>
          <p:nvPr/>
        </p:nvGrpSpPr>
        <p:grpSpPr>
          <a:xfrm>
            <a:off x="2162673" y="3714961"/>
            <a:ext cx="151208" cy="151143"/>
            <a:chOff x="4917425" y="1708800"/>
            <a:chExt cx="176500" cy="176425"/>
          </a:xfrm>
        </p:grpSpPr>
        <p:sp>
          <p:nvSpPr>
            <p:cNvPr id="2387" name="Google Shape;2387;p52"/>
            <p:cNvSpPr/>
            <p:nvPr/>
          </p:nvSpPr>
          <p:spPr>
            <a:xfrm>
              <a:off x="4926575" y="1717950"/>
              <a:ext cx="158150" cy="158150"/>
            </a:xfrm>
            <a:custGeom>
              <a:avLst/>
              <a:gdLst/>
              <a:ahLst/>
              <a:cxnLst/>
              <a:rect l="l" t="t" r="r" b="b"/>
              <a:pathLst>
                <a:path w="6326" h="6326" extrusionOk="0">
                  <a:moveTo>
                    <a:pt x="2067" y="0"/>
                  </a:moveTo>
                  <a:lnTo>
                    <a:pt x="2067" y="2069"/>
                  </a:lnTo>
                  <a:lnTo>
                    <a:pt x="0" y="2069"/>
                  </a:lnTo>
                  <a:lnTo>
                    <a:pt x="0" y="4257"/>
                  </a:lnTo>
                  <a:lnTo>
                    <a:pt x="2067" y="4257"/>
                  </a:lnTo>
                  <a:lnTo>
                    <a:pt x="2067" y="6325"/>
                  </a:lnTo>
                  <a:lnTo>
                    <a:pt x="4259" y="6325"/>
                  </a:lnTo>
                  <a:lnTo>
                    <a:pt x="4259" y="4257"/>
                  </a:lnTo>
                  <a:lnTo>
                    <a:pt x="6325" y="4257"/>
                  </a:lnTo>
                  <a:lnTo>
                    <a:pt x="6325" y="2069"/>
                  </a:lnTo>
                  <a:lnTo>
                    <a:pt x="4259" y="2069"/>
                  </a:lnTo>
                  <a:lnTo>
                    <a:pt x="4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2"/>
            <p:cNvSpPr/>
            <p:nvPr/>
          </p:nvSpPr>
          <p:spPr>
            <a:xfrm>
              <a:off x="4917425" y="1708800"/>
              <a:ext cx="176500" cy="176425"/>
            </a:xfrm>
            <a:custGeom>
              <a:avLst/>
              <a:gdLst/>
              <a:ahLst/>
              <a:cxnLst/>
              <a:rect l="l" t="t" r="r" b="b"/>
              <a:pathLst>
                <a:path w="7060" h="7057" extrusionOk="0">
                  <a:moveTo>
                    <a:pt x="4259" y="732"/>
                  </a:moveTo>
                  <a:lnTo>
                    <a:pt x="4259" y="2798"/>
                  </a:lnTo>
                  <a:lnTo>
                    <a:pt x="6328" y="2798"/>
                  </a:lnTo>
                  <a:lnTo>
                    <a:pt x="6328" y="4260"/>
                  </a:lnTo>
                  <a:lnTo>
                    <a:pt x="4259" y="4260"/>
                  </a:lnTo>
                  <a:lnTo>
                    <a:pt x="4259" y="6328"/>
                  </a:lnTo>
                  <a:lnTo>
                    <a:pt x="2800" y="6328"/>
                  </a:lnTo>
                  <a:lnTo>
                    <a:pt x="2800" y="4260"/>
                  </a:lnTo>
                  <a:lnTo>
                    <a:pt x="732" y="4260"/>
                  </a:lnTo>
                  <a:lnTo>
                    <a:pt x="732" y="2798"/>
                  </a:lnTo>
                  <a:lnTo>
                    <a:pt x="2800" y="2798"/>
                  </a:lnTo>
                  <a:lnTo>
                    <a:pt x="2800" y="732"/>
                  </a:lnTo>
                  <a:close/>
                  <a:moveTo>
                    <a:pt x="2070" y="1"/>
                  </a:moveTo>
                  <a:lnTo>
                    <a:pt x="2070" y="2070"/>
                  </a:lnTo>
                  <a:lnTo>
                    <a:pt x="1" y="2070"/>
                  </a:lnTo>
                  <a:lnTo>
                    <a:pt x="1" y="4990"/>
                  </a:lnTo>
                  <a:lnTo>
                    <a:pt x="2070" y="4990"/>
                  </a:lnTo>
                  <a:lnTo>
                    <a:pt x="2070" y="7057"/>
                  </a:lnTo>
                  <a:lnTo>
                    <a:pt x="4990" y="7057"/>
                  </a:lnTo>
                  <a:lnTo>
                    <a:pt x="4990" y="4990"/>
                  </a:lnTo>
                  <a:lnTo>
                    <a:pt x="7059" y="4990"/>
                  </a:lnTo>
                  <a:lnTo>
                    <a:pt x="7059" y="2070"/>
                  </a:lnTo>
                  <a:lnTo>
                    <a:pt x="4990" y="2070"/>
                  </a:lnTo>
                  <a:lnTo>
                    <a:pt x="4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9" name="Google Shape;2389;p52"/>
          <p:cNvGrpSpPr/>
          <p:nvPr/>
        </p:nvGrpSpPr>
        <p:grpSpPr>
          <a:xfrm>
            <a:off x="8735211" y="522390"/>
            <a:ext cx="135487" cy="135551"/>
            <a:chOff x="3440975" y="957025"/>
            <a:chExt cx="158150" cy="158225"/>
          </a:xfrm>
        </p:grpSpPr>
        <p:sp>
          <p:nvSpPr>
            <p:cNvPr id="2390" name="Google Shape;2390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52"/>
          <p:cNvGrpSpPr/>
          <p:nvPr/>
        </p:nvGrpSpPr>
        <p:grpSpPr>
          <a:xfrm>
            <a:off x="8374556" y="260543"/>
            <a:ext cx="232185" cy="232108"/>
            <a:chOff x="2909075" y="5346425"/>
            <a:chExt cx="129200" cy="129150"/>
          </a:xfrm>
        </p:grpSpPr>
        <p:sp>
          <p:nvSpPr>
            <p:cNvPr id="2393" name="Google Shape;2393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A97A241-06DA-6AA7-D5B5-6943E8532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938463"/>
            <a:ext cx="4275221" cy="4275221"/>
          </a:xfrm>
          <a:prstGeom prst="rect">
            <a:avLst/>
          </a:prstGeom>
        </p:spPr>
      </p:pic>
      <p:sp>
        <p:nvSpPr>
          <p:cNvPr id="14" name="Google Shape;928;p37">
            <a:extLst>
              <a:ext uri="{FF2B5EF4-FFF2-40B4-BE49-F238E27FC236}">
                <a16:creationId xmlns:a16="http://schemas.microsoft.com/office/drawing/2014/main" id="{BD2214AC-05C8-3304-5434-56EF3FDE16FA}"/>
              </a:ext>
            </a:extLst>
          </p:cNvPr>
          <p:cNvSpPr txBox="1">
            <a:spLocks/>
          </p:cNvSpPr>
          <p:nvPr/>
        </p:nvSpPr>
        <p:spPr>
          <a:xfrm>
            <a:off x="144262" y="365763"/>
            <a:ext cx="4179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1pPr>
            <a:lvl2pPr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2pPr>
            <a:lvl3pPr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3pPr>
            <a:lvl4pPr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4pPr>
            <a:lvl5pPr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5pPr>
            <a:lvl6pPr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6pPr>
            <a:lvl7pPr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7pPr>
            <a:lvl8pPr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8pPr>
            <a:lvl9pPr>
              <a:buClr>
                <a:schemeClr val="accent6"/>
              </a:buClr>
              <a:buSzPts val="3600"/>
              <a:buFont typeface="Grandstander Black"/>
              <a:buNone/>
              <a:defRPr sz="3600">
                <a:solidFill>
                  <a:schemeClr val="accent6"/>
                </a:solidFill>
                <a:latin typeface="Grandstander Black"/>
                <a:ea typeface="Grandstander Black"/>
                <a:cs typeface="Grandstander Black"/>
                <a:sym typeface="Grandstander Black"/>
              </a:defRPr>
            </a:lvl9pPr>
          </a:lstStyle>
          <a:p>
            <a:pPr algn="ctr"/>
            <a:r>
              <a:rPr lang="en-US" sz="4400" dirty="0">
                <a:sym typeface="Mina"/>
              </a:rPr>
              <a:t>GIẢI MẬT THƯ</a:t>
            </a:r>
          </a:p>
        </p:txBody>
      </p:sp>
      <p:pic>
        <p:nvPicPr>
          <p:cNvPr id="7170" name="Picture 2" descr="Letter ">
            <a:extLst>
              <a:ext uri="{FF2B5EF4-FFF2-40B4-BE49-F238E27FC236}">
                <a16:creationId xmlns:a16="http://schemas.microsoft.com/office/drawing/2014/main" id="{4BB6E391-6286-0090-B1DD-D30E0D3E7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74" y="1641308"/>
            <a:ext cx="371976" cy="3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9256FE-8D86-8B6B-FE36-48C8758ACBBA}"/>
              </a:ext>
            </a:extLst>
          </p:cNvPr>
          <p:cNvSpPr txBox="1"/>
          <p:nvPr/>
        </p:nvSpPr>
        <p:spPr>
          <a:xfrm>
            <a:off x="4772528" y="1539658"/>
            <a:ext cx="306887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2" descr="Letter ">
            <a:extLst>
              <a:ext uri="{FF2B5EF4-FFF2-40B4-BE49-F238E27FC236}">
                <a16:creationId xmlns:a16="http://schemas.microsoft.com/office/drawing/2014/main" id="{35DBD576-360F-4C6D-1427-BE34D0FCA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74" y="2144010"/>
            <a:ext cx="371976" cy="3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149869-63B1-64E9-7092-8AC926B2D7D5}"/>
              </a:ext>
            </a:extLst>
          </p:cNvPr>
          <p:cNvSpPr txBox="1"/>
          <p:nvPr/>
        </p:nvSpPr>
        <p:spPr>
          <a:xfrm>
            <a:off x="4772528" y="2042360"/>
            <a:ext cx="306887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GV</a:t>
            </a:r>
          </a:p>
        </p:txBody>
      </p:sp>
      <p:pic>
        <p:nvPicPr>
          <p:cNvPr id="22" name="Picture 2" descr="Letter ">
            <a:extLst>
              <a:ext uri="{FF2B5EF4-FFF2-40B4-BE49-F238E27FC236}">
                <a16:creationId xmlns:a16="http://schemas.microsoft.com/office/drawing/2014/main" id="{54A66294-3D63-2902-705A-FE43F607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74" y="2646712"/>
            <a:ext cx="371976" cy="3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E6E8E99-899D-17AE-6A46-D341BC419F8C}"/>
              </a:ext>
            </a:extLst>
          </p:cNvPr>
          <p:cNvSpPr txBox="1"/>
          <p:nvPr/>
        </p:nvSpPr>
        <p:spPr>
          <a:xfrm>
            <a:off x="4772528" y="2545062"/>
            <a:ext cx="443438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Nộp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GV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Picture 2" descr="Letter ">
            <a:extLst>
              <a:ext uri="{FF2B5EF4-FFF2-40B4-BE49-F238E27FC236}">
                <a16:creationId xmlns:a16="http://schemas.microsoft.com/office/drawing/2014/main" id="{9B10BEBC-B081-E823-B418-C8BCC1DF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74" y="3148413"/>
            <a:ext cx="371976" cy="3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594DB6-331A-354F-2FB7-F59FAFB439DB}"/>
              </a:ext>
            </a:extLst>
          </p:cNvPr>
          <p:cNvSpPr txBox="1"/>
          <p:nvPr/>
        </p:nvSpPr>
        <p:spPr>
          <a:xfrm>
            <a:off x="4772528" y="3046763"/>
            <a:ext cx="443438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2" descr="Letter ">
            <a:extLst>
              <a:ext uri="{FF2B5EF4-FFF2-40B4-BE49-F238E27FC236}">
                <a16:creationId xmlns:a16="http://schemas.microsoft.com/office/drawing/2014/main" id="{66C9EF16-0315-F32F-4022-9C6D5EBB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74" y="3650114"/>
            <a:ext cx="371976" cy="3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019A04-89E5-2DAD-15A2-2936BDF16D38}"/>
              </a:ext>
            </a:extLst>
          </p:cNvPr>
          <p:cNvSpPr txBox="1"/>
          <p:nvPr/>
        </p:nvSpPr>
        <p:spPr>
          <a:xfrm>
            <a:off x="4772528" y="3548464"/>
            <a:ext cx="4434384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25" grpId="0"/>
      <p:bldP spid="27" grpId="0"/>
    </p:bldLst>
  </p:timing>
</p:sld>
</file>

<file path=ppt/theme/theme1.xml><?xml version="1.0" encoding="utf-8"?>
<a:theme xmlns:a="http://schemas.openxmlformats.org/drawingml/2006/main" name="Science Subject for Elementary - 4th Grade: Changes in Matter and Energy by Slidesgo">
  <a:themeElements>
    <a:clrScheme name="Simple Light">
      <a:dk1>
        <a:srgbClr val="FFFFFF"/>
      </a:dk1>
      <a:lt1>
        <a:srgbClr val="BAE8E8"/>
      </a:lt1>
      <a:dk2>
        <a:srgbClr val="68D4D6"/>
      </a:dk2>
      <a:lt2>
        <a:srgbClr val="2BA3B4"/>
      </a:lt2>
      <a:accent1>
        <a:srgbClr val="F88252"/>
      </a:accent1>
      <a:accent2>
        <a:srgbClr val="F56E2E"/>
      </a:accent2>
      <a:accent3>
        <a:srgbClr val="CE572D"/>
      </a:accent3>
      <a:accent4>
        <a:srgbClr val="FFD992"/>
      </a:accent4>
      <a:accent5>
        <a:srgbClr val="F9C04F"/>
      </a:accent5>
      <a:accent6>
        <a:srgbClr val="073533"/>
      </a:accent6>
      <a:hlink>
        <a:srgbClr val="0735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</TotalTime>
  <Words>1235</Words>
  <Application>Microsoft Office PowerPoint</Application>
  <PresentationFormat>On-screen Show (16:9)</PresentationFormat>
  <Paragraphs>132</Paragraphs>
  <Slides>27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Fira Sans Condensed Black</vt:lpstr>
      <vt:lpstr>Grandstander Black</vt:lpstr>
      <vt:lpstr>DM Sans</vt:lpstr>
      <vt:lpstr>Mina</vt:lpstr>
      <vt:lpstr>Cambria Math</vt:lpstr>
      <vt:lpstr>Times  New Roman</vt:lpstr>
      <vt:lpstr>Times New Roman</vt:lpstr>
      <vt:lpstr>Nunito Light</vt:lpstr>
      <vt:lpstr>Science Subject for Elementary - 4th Grade: Changes in Matter and Energy by Slidesgo</vt:lpstr>
      <vt:lpstr>PowerPoint Presentation</vt:lpstr>
      <vt:lpstr>PowerPoint Presentation</vt:lpstr>
      <vt:lpstr>BÀI 19:  DÃY HOẠT ĐỘNG HÓA HỌC của kim loại ( tiết 18)</vt:lpstr>
      <vt:lpstr>Ý Nghĩa Dãy Hoạt Động Hóa Học của kim loại</vt:lpstr>
      <vt:lpstr>PowerPoint Presentation</vt:lpstr>
      <vt:lpstr>PowerPoint Presentation</vt:lpstr>
      <vt:lpstr>PowerPoint Presentation</vt:lpstr>
      <vt:lpstr>VẬN DỤNG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19:  DÃY HOẠT ĐỘNG HÓA HỌC</dc:title>
  <dc:creator>DTC</dc:creator>
  <cp:lastModifiedBy>Giang Dang Thi</cp:lastModifiedBy>
  <cp:revision>35</cp:revision>
  <cp:lastPrinted>2024-10-09T14:56:32Z</cp:lastPrinted>
  <dcterms:modified xsi:type="dcterms:W3CDTF">2024-10-10T14:38:11Z</dcterms:modified>
</cp:coreProperties>
</file>