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1181" r:id="rId2"/>
    <p:sldId id="256" r:id="rId3"/>
    <p:sldId id="257" r:id="rId4"/>
    <p:sldId id="1144" r:id="rId5"/>
    <p:sldId id="1157" r:id="rId6"/>
    <p:sldId id="1174" r:id="rId7"/>
    <p:sldId id="264" r:id="rId8"/>
    <p:sldId id="263" r:id="rId9"/>
    <p:sldId id="1177" r:id="rId10"/>
    <p:sldId id="1179" r:id="rId11"/>
    <p:sldId id="1180" r:id="rId12"/>
    <p:sldId id="1160" r:id="rId13"/>
    <p:sldId id="1172" r:id="rId14"/>
    <p:sldId id="1171" r:id="rId15"/>
    <p:sldId id="1161" r:id="rId16"/>
    <p:sldId id="1165" r:id="rId17"/>
    <p:sldId id="1164" r:id="rId18"/>
    <p:sldId id="1162" r:id="rId19"/>
    <p:sldId id="1173" r:id="rId20"/>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9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A500"/>
    <a:srgbClr val="0096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showGuides="1">
      <p:cViewPr varScale="1">
        <p:scale>
          <a:sx n="80" d="100"/>
          <a:sy n="80" d="100"/>
        </p:scale>
        <p:origin x="1044" y="72"/>
      </p:cViewPr>
      <p:guideLst>
        <p:guide orient="horz" pos="1620"/>
        <p:guide pos="29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9860AFA6-B0D6-4D4E-B733-578CE9AF20C9}" type="datetimeFigureOut">
              <a:rPr lang="en-US" smtClean="0"/>
              <a:t>10/15/2024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49F67E25-3C18-4578-A75B-11E354CC4D9F}" type="slidenum">
              <a:rPr lang="en-US" smtClean="0"/>
              <a:t>‹#›</a:t>
            </a:fld>
            <a:endParaRPr lang="en-US"/>
          </a:p>
        </p:txBody>
      </p:sp>
    </p:spTree>
    <p:extLst>
      <p:ext uri="{BB962C8B-B14F-4D97-AF65-F5344CB8AC3E}">
        <p14:creationId xmlns:p14="http://schemas.microsoft.com/office/powerpoint/2010/main" val="33923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F67E25-3C18-4578-A75B-11E354CC4D9F}" type="slidenum">
              <a:rPr lang="en-US" smtClean="0"/>
              <a:t>1</a:t>
            </a:fld>
            <a:endParaRPr lang="en-US"/>
          </a:p>
        </p:txBody>
      </p:sp>
    </p:spTree>
    <p:extLst>
      <p:ext uri="{BB962C8B-B14F-4D97-AF65-F5344CB8AC3E}">
        <p14:creationId xmlns:p14="http://schemas.microsoft.com/office/powerpoint/2010/main" val="1218037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01F88E-2B33-4DF8-B5E2-032178125A1B}"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4E7E7-C2E1-4EEF-8FF4-AC52243EA8A2}" type="slidenum">
              <a:rPr lang="en-US" smtClean="0"/>
              <a:t>‹#›</a:t>
            </a:fld>
            <a:endParaRPr lang="en-US"/>
          </a:p>
        </p:txBody>
      </p:sp>
    </p:spTree>
    <p:extLst>
      <p:ext uri="{BB962C8B-B14F-4D97-AF65-F5344CB8AC3E}">
        <p14:creationId xmlns:p14="http://schemas.microsoft.com/office/powerpoint/2010/main" val="2173786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01F88E-2B33-4DF8-B5E2-032178125A1B}"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4E7E7-C2E1-4EEF-8FF4-AC52243EA8A2}" type="slidenum">
              <a:rPr lang="en-US" smtClean="0"/>
              <a:t>‹#›</a:t>
            </a:fld>
            <a:endParaRPr lang="en-US"/>
          </a:p>
        </p:txBody>
      </p:sp>
    </p:spTree>
    <p:extLst>
      <p:ext uri="{BB962C8B-B14F-4D97-AF65-F5344CB8AC3E}">
        <p14:creationId xmlns:p14="http://schemas.microsoft.com/office/powerpoint/2010/main" val="934615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01F88E-2B33-4DF8-B5E2-032178125A1B}"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4E7E7-C2E1-4EEF-8FF4-AC52243EA8A2}" type="slidenum">
              <a:rPr lang="en-US" smtClean="0"/>
              <a:t>‹#›</a:t>
            </a:fld>
            <a:endParaRPr lang="en-US"/>
          </a:p>
        </p:txBody>
      </p:sp>
    </p:spTree>
    <p:extLst>
      <p:ext uri="{BB962C8B-B14F-4D97-AF65-F5344CB8AC3E}">
        <p14:creationId xmlns:p14="http://schemas.microsoft.com/office/powerpoint/2010/main" val="3450436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01F88E-2B33-4DF8-B5E2-032178125A1B}"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4E7E7-C2E1-4EEF-8FF4-AC52243EA8A2}" type="slidenum">
              <a:rPr lang="en-US" smtClean="0"/>
              <a:t>‹#›</a:t>
            </a:fld>
            <a:endParaRPr lang="en-US"/>
          </a:p>
        </p:txBody>
      </p:sp>
    </p:spTree>
    <p:extLst>
      <p:ext uri="{BB962C8B-B14F-4D97-AF65-F5344CB8AC3E}">
        <p14:creationId xmlns:p14="http://schemas.microsoft.com/office/powerpoint/2010/main" val="422381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01F88E-2B33-4DF8-B5E2-032178125A1B}"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4E7E7-C2E1-4EEF-8FF4-AC52243EA8A2}" type="slidenum">
              <a:rPr lang="en-US" smtClean="0"/>
              <a:t>‹#›</a:t>
            </a:fld>
            <a:endParaRPr lang="en-US"/>
          </a:p>
        </p:txBody>
      </p:sp>
    </p:spTree>
    <p:extLst>
      <p:ext uri="{BB962C8B-B14F-4D97-AF65-F5344CB8AC3E}">
        <p14:creationId xmlns:p14="http://schemas.microsoft.com/office/powerpoint/2010/main" val="1615155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01F88E-2B33-4DF8-B5E2-032178125A1B}"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4E7E7-C2E1-4EEF-8FF4-AC52243EA8A2}" type="slidenum">
              <a:rPr lang="en-US" smtClean="0"/>
              <a:t>‹#›</a:t>
            </a:fld>
            <a:endParaRPr lang="en-US"/>
          </a:p>
        </p:txBody>
      </p:sp>
    </p:spTree>
    <p:extLst>
      <p:ext uri="{BB962C8B-B14F-4D97-AF65-F5344CB8AC3E}">
        <p14:creationId xmlns:p14="http://schemas.microsoft.com/office/powerpoint/2010/main" val="307710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01F88E-2B33-4DF8-B5E2-032178125A1B}" type="datetimeFigureOut">
              <a:rPr lang="en-US" smtClean="0"/>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4E7E7-C2E1-4EEF-8FF4-AC52243EA8A2}" type="slidenum">
              <a:rPr lang="en-US" smtClean="0"/>
              <a:t>‹#›</a:t>
            </a:fld>
            <a:endParaRPr lang="en-US"/>
          </a:p>
        </p:txBody>
      </p:sp>
    </p:spTree>
    <p:extLst>
      <p:ext uri="{BB962C8B-B14F-4D97-AF65-F5344CB8AC3E}">
        <p14:creationId xmlns:p14="http://schemas.microsoft.com/office/powerpoint/2010/main" val="1841197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01F88E-2B33-4DF8-B5E2-032178125A1B}"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4E7E7-C2E1-4EEF-8FF4-AC52243EA8A2}" type="slidenum">
              <a:rPr lang="en-US" smtClean="0"/>
              <a:t>‹#›</a:t>
            </a:fld>
            <a:endParaRPr lang="en-US"/>
          </a:p>
        </p:txBody>
      </p:sp>
    </p:spTree>
    <p:extLst>
      <p:ext uri="{BB962C8B-B14F-4D97-AF65-F5344CB8AC3E}">
        <p14:creationId xmlns:p14="http://schemas.microsoft.com/office/powerpoint/2010/main" val="3679507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01F88E-2B33-4DF8-B5E2-032178125A1B}" type="datetimeFigureOut">
              <a:rPr lang="en-US" smtClean="0"/>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4E7E7-C2E1-4EEF-8FF4-AC52243EA8A2}" type="slidenum">
              <a:rPr lang="en-US" smtClean="0"/>
              <a:t>‹#›</a:t>
            </a:fld>
            <a:endParaRPr lang="en-US"/>
          </a:p>
        </p:txBody>
      </p:sp>
    </p:spTree>
    <p:extLst>
      <p:ext uri="{BB962C8B-B14F-4D97-AF65-F5344CB8AC3E}">
        <p14:creationId xmlns:p14="http://schemas.microsoft.com/office/powerpoint/2010/main" val="939119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101F88E-2B33-4DF8-B5E2-032178125A1B}"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4E7E7-C2E1-4EEF-8FF4-AC52243EA8A2}" type="slidenum">
              <a:rPr lang="en-US" smtClean="0"/>
              <a:t>‹#›</a:t>
            </a:fld>
            <a:endParaRPr lang="en-US"/>
          </a:p>
        </p:txBody>
      </p:sp>
    </p:spTree>
    <p:extLst>
      <p:ext uri="{BB962C8B-B14F-4D97-AF65-F5344CB8AC3E}">
        <p14:creationId xmlns:p14="http://schemas.microsoft.com/office/powerpoint/2010/main" val="157337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101F88E-2B33-4DF8-B5E2-032178125A1B}"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4E7E7-C2E1-4EEF-8FF4-AC52243EA8A2}" type="slidenum">
              <a:rPr lang="en-US" smtClean="0"/>
              <a:t>‹#›</a:t>
            </a:fld>
            <a:endParaRPr lang="en-US"/>
          </a:p>
        </p:txBody>
      </p:sp>
    </p:spTree>
    <p:extLst>
      <p:ext uri="{BB962C8B-B14F-4D97-AF65-F5344CB8AC3E}">
        <p14:creationId xmlns:p14="http://schemas.microsoft.com/office/powerpoint/2010/main" val="316859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101F88E-2B33-4DF8-B5E2-032178125A1B}" type="datetimeFigureOut">
              <a:rPr lang="en-US" smtClean="0"/>
              <a:t>10/15/2024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7F4E7E7-C2E1-4EEF-8FF4-AC52243EA8A2}" type="slidenum">
              <a:rPr lang="en-US" smtClean="0"/>
              <a:t>‹#›</a:t>
            </a:fld>
            <a:endParaRPr lang="en-US"/>
          </a:p>
        </p:txBody>
      </p:sp>
    </p:spTree>
    <p:extLst>
      <p:ext uri="{BB962C8B-B14F-4D97-AF65-F5344CB8AC3E}">
        <p14:creationId xmlns:p14="http://schemas.microsoft.com/office/powerpoint/2010/main" val="87544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7.emf"/><Relationship Id="rId7" Type="http://schemas.openxmlformats.org/officeDocument/2006/relationships/image" Target="../media/image19.emf"/><Relationship Id="rId2"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18.wmf"/><Relationship Id="rId4" Type="http://schemas.openxmlformats.org/officeDocument/2006/relationships/oleObject" Target="../embeddings/oleObject1.bin"/><Relationship Id="rId9"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A621-0D27-E556-E509-C2C6EC4CF97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485D65A-39D1-FAE8-1469-B54535A7308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3A9FDE0A-1A47-1C4A-9065-84F1EE0FB5C6}"/>
              </a:ext>
            </a:extLst>
          </p:cNvPr>
          <p:cNvPicPr>
            <a:picLocks noChangeAspect="1"/>
          </p:cNvPicPr>
          <p:nvPr/>
        </p:nvPicPr>
        <p:blipFill>
          <a:blip r:embed="rId3"/>
          <a:stretch>
            <a:fillRect/>
          </a:stretch>
        </p:blipFill>
        <p:spPr>
          <a:xfrm>
            <a:off x="116305" y="45118"/>
            <a:ext cx="8911389" cy="5012656"/>
          </a:xfrm>
          <a:prstGeom prst="rect">
            <a:avLst/>
          </a:prstGeom>
        </p:spPr>
      </p:pic>
      <p:sp>
        <p:nvSpPr>
          <p:cNvPr id="6" name="Oval 5">
            <a:extLst>
              <a:ext uri="{FF2B5EF4-FFF2-40B4-BE49-F238E27FC236}">
                <a16:creationId xmlns:a16="http://schemas.microsoft.com/office/drawing/2014/main" id="{5E3C5587-D014-9D22-C6FC-F6625AE56616}"/>
              </a:ext>
            </a:extLst>
          </p:cNvPr>
          <p:cNvSpPr/>
          <p:nvPr/>
        </p:nvSpPr>
        <p:spPr>
          <a:xfrm>
            <a:off x="1335506" y="1109913"/>
            <a:ext cx="6015789" cy="28334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60A500"/>
                </a:solidFill>
                <a:latin typeface=".ProTeacher03 SFU Helvetica Bla" panose="00000900000000000000" pitchFamily="2" charset="0"/>
              </a:rPr>
              <a:t>CHÀO MỪNG QUÝ THẦY CÔ VỀ DỰ GIỜ THĂM LỚP 8A3</a:t>
            </a:r>
          </a:p>
        </p:txBody>
      </p:sp>
    </p:spTree>
    <p:extLst>
      <p:ext uri="{BB962C8B-B14F-4D97-AF65-F5344CB8AC3E}">
        <p14:creationId xmlns:p14="http://schemas.microsoft.com/office/powerpoint/2010/main" val="453433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E5656-B2A1-52A6-7C70-41B154BCCCB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6C8BEBD-F834-2344-476D-5C33939EC863}"/>
              </a:ext>
            </a:extLst>
          </p:cNvPr>
          <p:cNvSpPr/>
          <p:nvPr/>
        </p:nvSpPr>
        <p:spPr>
          <a:xfrm>
            <a:off x="216571"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3BEB6C7C-194F-B0F5-9D92-0A55047C20BB}"/>
              </a:ext>
            </a:extLst>
          </p:cNvPr>
          <p:cNvSpPr/>
          <p:nvPr/>
        </p:nvSpPr>
        <p:spPr>
          <a:xfrm>
            <a:off x="806118"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EF8DF022-E4E5-A789-FBAA-E13EBCEC956C}"/>
              </a:ext>
            </a:extLst>
          </p:cNvPr>
          <p:cNvSpPr/>
          <p:nvPr/>
        </p:nvSpPr>
        <p:spPr>
          <a:xfrm>
            <a:off x="1395665"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E8176E1E-96B4-1B7F-9AAA-952E7961F9EC}"/>
              </a:ext>
            </a:extLst>
          </p:cNvPr>
          <p:cNvSpPr/>
          <p:nvPr/>
        </p:nvSpPr>
        <p:spPr>
          <a:xfrm>
            <a:off x="1985212"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A9A0AAC2-5ED5-031A-4806-8342F57DA98A}"/>
              </a:ext>
            </a:extLst>
          </p:cNvPr>
          <p:cNvSpPr/>
          <p:nvPr/>
        </p:nvSpPr>
        <p:spPr>
          <a:xfrm>
            <a:off x="2574760"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F2111D8A-9CFD-8C59-F4D2-83A50A348782}"/>
              </a:ext>
            </a:extLst>
          </p:cNvPr>
          <p:cNvSpPr/>
          <p:nvPr/>
        </p:nvSpPr>
        <p:spPr>
          <a:xfrm>
            <a:off x="3164307"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2B38DB69-D605-B63B-E411-EB772D220B31}"/>
              </a:ext>
            </a:extLst>
          </p:cNvPr>
          <p:cNvSpPr/>
          <p:nvPr/>
        </p:nvSpPr>
        <p:spPr>
          <a:xfrm>
            <a:off x="3753854"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C5A12D2D-44AD-5F1C-D5AB-D99E5C66AC14}"/>
              </a:ext>
            </a:extLst>
          </p:cNvPr>
          <p:cNvSpPr/>
          <p:nvPr/>
        </p:nvSpPr>
        <p:spPr>
          <a:xfrm>
            <a:off x="216571"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B258F4EF-0837-62B9-6D11-ABB22E5A7A25}"/>
              </a:ext>
            </a:extLst>
          </p:cNvPr>
          <p:cNvSpPr/>
          <p:nvPr/>
        </p:nvSpPr>
        <p:spPr>
          <a:xfrm>
            <a:off x="806118"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9D1BCE2-CBDE-22E8-99C4-0A9FCA1995EA}"/>
              </a:ext>
            </a:extLst>
          </p:cNvPr>
          <p:cNvSpPr/>
          <p:nvPr/>
        </p:nvSpPr>
        <p:spPr>
          <a:xfrm>
            <a:off x="1395665"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70D6526C-CD9F-C799-D9A4-879C977B7F7E}"/>
              </a:ext>
            </a:extLst>
          </p:cNvPr>
          <p:cNvSpPr/>
          <p:nvPr/>
        </p:nvSpPr>
        <p:spPr>
          <a:xfrm>
            <a:off x="1985212"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FB5AF9E4-8367-C1B4-4BB2-BA2449827567}"/>
              </a:ext>
            </a:extLst>
          </p:cNvPr>
          <p:cNvSpPr/>
          <p:nvPr/>
        </p:nvSpPr>
        <p:spPr>
          <a:xfrm>
            <a:off x="2574760"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7150D79D-0A8E-C25D-285C-C31693BFF775}"/>
              </a:ext>
            </a:extLst>
          </p:cNvPr>
          <p:cNvSpPr/>
          <p:nvPr/>
        </p:nvSpPr>
        <p:spPr>
          <a:xfrm>
            <a:off x="3164307"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F5462066-E84D-7E32-44FF-703B05B5C868}"/>
              </a:ext>
            </a:extLst>
          </p:cNvPr>
          <p:cNvSpPr/>
          <p:nvPr/>
        </p:nvSpPr>
        <p:spPr>
          <a:xfrm>
            <a:off x="3753854"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F28E99F5-FD00-8BBE-735D-1F14F50D4146}"/>
              </a:ext>
            </a:extLst>
          </p:cNvPr>
          <p:cNvSpPr/>
          <p:nvPr/>
        </p:nvSpPr>
        <p:spPr>
          <a:xfrm>
            <a:off x="216571"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A17EC0B4-30FF-609D-7038-FED83DFF6C07}"/>
              </a:ext>
            </a:extLst>
          </p:cNvPr>
          <p:cNvSpPr/>
          <p:nvPr/>
        </p:nvSpPr>
        <p:spPr>
          <a:xfrm>
            <a:off x="806118"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1013EBBA-0762-BC51-7A6D-2643D2EDC9F8}"/>
              </a:ext>
            </a:extLst>
          </p:cNvPr>
          <p:cNvSpPr/>
          <p:nvPr/>
        </p:nvSpPr>
        <p:spPr>
          <a:xfrm>
            <a:off x="1395665"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0D43422D-1B4B-9586-169E-951923522A10}"/>
              </a:ext>
            </a:extLst>
          </p:cNvPr>
          <p:cNvSpPr/>
          <p:nvPr/>
        </p:nvSpPr>
        <p:spPr>
          <a:xfrm>
            <a:off x="1985212"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3F98B5FD-4086-0BB0-587E-846ED91323A0}"/>
              </a:ext>
            </a:extLst>
          </p:cNvPr>
          <p:cNvSpPr/>
          <p:nvPr/>
        </p:nvSpPr>
        <p:spPr>
          <a:xfrm>
            <a:off x="2574760"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C8D61ACF-B2ED-4590-011D-51848E48D77D}"/>
              </a:ext>
            </a:extLst>
          </p:cNvPr>
          <p:cNvSpPr/>
          <p:nvPr/>
        </p:nvSpPr>
        <p:spPr>
          <a:xfrm>
            <a:off x="3164307"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5514A4B6-5197-0FCB-B730-82FC84D173DE}"/>
              </a:ext>
            </a:extLst>
          </p:cNvPr>
          <p:cNvSpPr/>
          <p:nvPr/>
        </p:nvSpPr>
        <p:spPr>
          <a:xfrm>
            <a:off x="3753854"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7F173AD3-FB37-502C-C4B9-E253491FD444}"/>
              </a:ext>
            </a:extLst>
          </p:cNvPr>
          <p:cNvSpPr/>
          <p:nvPr/>
        </p:nvSpPr>
        <p:spPr>
          <a:xfrm>
            <a:off x="216571"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631A2052-941A-6C9A-AB9F-CF20D5965FBB}"/>
              </a:ext>
            </a:extLst>
          </p:cNvPr>
          <p:cNvSpPr/>
          <p:nvPr/>
        </p:nvSpPr>
        <p:spPr>
          <a:xfrm>
            <a:off x="806118"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B046365C-96D7-4A89-DE30-7CD169A3E050}"/>
              </a:ext>
            </a:extLst>
          </p:cNvPr>
          <p:cNvSpPr/>
          <p:nvPr/>
        </p:nvSpPr>
        <p:spPr>
          <a:xfrm>
            <a:off x="1395665"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1FDAE0A6-B9F4-CD51-21DB-3C3EC3D1F94B}"/>
              </a:ext>
            </a:extLst>
          </p:cNvPr>
          <p:cNvSpPr/>
          <p:nvPr/>
        </p:nvSpPr>
        <p:spPr>
          <a:xfrm>
            <a:off x="1985212"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CFA3127-FB11-EC58-88BE-D76415EDF71D}"/>
              </a:ext>
            </a:extLst>
          </p:cNvPr>
          <p:cNvSpPr/>
          <p:nvPr/>
        </p:nvSpPr>
        <p:spPr>
          <a:xfrm>
            <a:off x="2574760"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79F1936C-23FC-F514-4912-E52DCEF474AD}"/>
              </a:ext>
            </a:extLst>
          </p:cNvPr>
          <p:cNvSpPr/>
          <p:nvPr/>
        </p:nvSpPr>
        <p:spPr>
          <a:xfrm>
            <a:off x="3164307"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934E058-352A-727E-E1BF-E29EEC195064}"/>
              </a:ext>
            </a:extLst>
          </p:cNvPr>
          <p:cNvSpPr/>
          <p:nvPr/>
        </p:nvSpPr>
        <p:spPr>
          <a:xfrm>
            <a:off x="3753854"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D80FFF13-B2E1-F909-1E31-2F5D3151D956}"/>
              </a:ext>
            </a:extLst>
          </p:cNvPr>
          <p:cNvSpPr/>
          <p:nvPr/>
        </p:nvSpPr>
        <p:spPr>
          <a:xfrm>
            <a:off x="216571"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6CFD8721-B976-2D20-B793-E5FC8948DBCA}"/>
              </a:ext>
            </a:extLst>
          </p:cNvPr>
          <p:cNvSpPr/>
          <p:nvPr/>
        </p:nvSpPr>
        <p:spPr>
          <a:xfrm>
            <a:off x="806118"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F4F5B37-391C-AF58-1B72-1F0B37021623}"/>
              </a:ext>
            </a:extLst>
          </p:cNvPr>
          <p:cNvSpPr/>
          <p:nvPr/>
        </p:nvSpPr>
        <p:spPr>
          <a:xfrm>
            <a:off x="1395665"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DD03000B-F097-D255-17AB-5BFEBE27A5A7}"/>
              </a:ext>
            </a:extLst>
          </p:cNvPr>
          <p:cNvSpPr/>
          <p:nvPr/>
        </p:nvSpPr>
        <p:spPr>
          <a:xfrm>
            <a:off x="1985212"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A9A8DDD5-B074-CF03-C2F4-A0FB3336A783}"/>
              </a:ext>
            </a:extLst>
          </p:cNvPr>
          <p:cNvSpPr/>
          <p:nvPr/>
        </p:nvSpPr>
        <p:spPr>
          <a:xfrm>
            <a:off x="2574760"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151B7204-26E8-6DCF-8979-7A5C5360A08D}"/>
              </a:ext>
            </a:extLst>
          </p:cNvPr>
          <p:cNvSpPr/>
          <p:nvPr/>
        </p:nvSpPr>
        <p:spPr>
          <a:xfrm>
            <a:off x="3164307"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414824BE-AB12-8821-7705-348ADBE6669E}"/>
              </a:ext>
            </a:extLst>
          </p:cNvPr>
          <p:cNvSpPr/>
          <p:nvPr/>
        </p:nvSpPr>
        <p:spPr>
          <a:xfrm>
            <a:off x="3753854"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757194E9-4AA9-A3EA-AB19-8FF4DB0C8C4E}"/>
              </a:ext>
            </a:extLst>
          </p:cNvPr>
          <p:cNvSpPr/>
          <p:nvPr/>
        </p:nvSpPr>
        <p:spPr>
          <a:xfrm>
            <a:off x="216571"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F49EFDD-6B34-5CF6-4452-3537C00642F2}"/>
              </a:ext>
            </a:extLst>
          </p:cNvPr>
          <p:cNvSpPr/>
          <p:nvPr/>
        </p:nvSpPr>
        <p:spPr>
          <a:xfrm>
            <a:off x="806118"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B06310A5-60F1-08C5-6DDF-714C99B99120}"/>
              </a:ext>
            </a:extLst>
          </p:cNvPr>
          <p:cNvSpPr/>
          <p:nvPr/>
        </p:nvSpPr>
        <p:spPr>
          <a:xfrm>
            <a:off x="876221" y="2888428"/>
            <a:ext cx="595387" cy="5895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a</a:t>
            </a:r>
            <a:r>
              <a:rPr lang="en-US" sz="3200" baseline="30000" dirty="0">
                <a:solidFill>
                  <a:srgbClr val="FF0000"/>
                </a:solidFill>
              </a:rPr>
              <a:t>2</a:t>
            </a:r>
            <a:endParaRPr lang="en-US" sz="3200" dirty="0">
              <a:solidFill>
                <a:srgbClr val="FF0000"/>
              </a:solidFill>
            </a:endParaRPr>
          </a:p>
        </p:txBody>
      </p:sp>
      <p:sp>
        <p:nvSpPr>
          <p:cNvPr id="44" name="Rectangle 43">
            <a:extLst>
              <a:ext uri="{FF2B5EF4-FFF2-40B4-BE49-F238E27FC236}">
                <a16:creationId xmlns:a16="http://schemas.microsoft.com/office/drawing/2014/main" id="{45ACE210-6F3A-920A-9B17-E54BCDF1A1F6}"/>
              </a:ext>
            </a:extLst>
          </p:cNvPr>
          <p:cNvSpPr/>
          <p:nvPr/>
        </p:nvSpPr>
        <p:spPr>
          <a:xfrm>
            <a:off x="1985212"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67BC3325-B118-3BD8-4BFB-71AE860A3764}"/>
              </a:ext>
            </a:extLst>
          </p:cNvPr>
          <p:cNvSpPr/>
          <p:nvPr/>
        </p:nvSpPr>
        <p:spPr>
          <a:xfrm>
            <a:off x="2574760"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50F05336-71B7-DC78-64D1-4E4CB164CC3E}"/>
              </a:ext>
            </a:extLst>
          </p:cNvPr>
          <p:cNvSpPr/>
          <p:nvPr/>
        </p:nvSpPr>
        <p:spPr>
          <a:xfrm>
            <a:off x="3164307"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066A157F-B15E-D9B4-1189-8A68C21220BE}"/>
              </a:ext>
            </a:extLst>
          </p:cNvPr>
          <p:cNvSpPr/>
          <p:nvPr/>
        </p:nvSpPr>
        <p:spPr>
          <a:xfrm>
            <a:off x="3753854"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E5B23C92-55B9-39B8-4773-F09DE65314AA}"/>
              </a:ext>
            </a:extLst>
          </p:cNvPr>
          <p:cNvSpPr/>
          <p:nvPr/>
        </p:nvSpPr>
        <p:spPr>
          <a:xfrm>
            <a:off x="216571"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A338870D-779F-D813-3363-EE517140364B}"/>
              </a:ext>
            </a:extLst>
          </p:cNvPr>
          <p:cNvSpPr/>
          <p:nvPr/>
        </p:nvSpPr>
        <p:spPr>
          <a:xfrm>
            <a:off x="806118"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7AC4AC58-802C-4755-18A7-FF26E497FFEB}"/>
              </a:ext>
            </a:extLst>
          </p:cNvPr>
          <p:cNvSpPr/>
          <p:nvPr/>
        </p:nvSpPr>
        <p:spPr>
          <a:xfrm>
            <a:off x="1395665"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31300D7F-57F5-4E0E-16EB-60E5E817421B}"/>
              </a:ext>
            </a:extLst>
          </p:cNvPr>
          <p:cNvSpPr/>
          <p:nvPr/>
        </p:nvSpPr>
        <p:spPr>
          <a:xfrm>
            <a:off x="1985212"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5F726AB-18C8-59BD-3394-E08EEEF5EE0D}"/>
              </a:ext>
            </a:extLst>
          </p:cNvPr>
          <p:cNvSpPr/>
          <p:nvPr/>
        </p:nvSpPr>
        <p:spPr>
          <a:xfrm>
            <a:off x="2574760"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830E8AED-9451-B265-DB59-6881D83DDCEF}"/>
              </a:ext>
            </a:extLst>
          </p:cNvPr>
          <p:cNvSpPr/>
          <p:nvPr/>
        </p:nvSpPr>
        <p:spPr>
          <a:xfrm>
            <a:off x="3164307"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D749D2C0-D14C-D058-FE6D-1E22A5C96CD4}"/>
              </a:ext>
            </a:extLst>
          </p:cNvPr>
          <p:cNvSpPr/>
          <p:nvPr/>
        </p:nvSpPr>
        <p:spPr>
          <a:xfrm>
            <a:off x="3753854"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73DBB2D9-B98B-C0EB-D9B9-6C504B8FC2FE}"/>
              </a:ext>
            </a:extLst>
          </p:cNvPr>
          <p:cNvSpPr/>
          <p:nvPr/>
        </p:nvSpPr>
        <p:spPr>
          <a:xfrm>
            <a:off x="4800600"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F0306631-B903-4444-2B49-0DAFD168E7A3}"/>
              </a:ext>
            </a:extLst>
          </p:cNvPr>
          <p:cNvSpPr/>
          <p:nvPr/>
        </p:nvSpPr>
        <p:spPr>
          <a:xfrm>
            <a:off x="5390147"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2E7C4C17-085C-CA94-98A1-1E3ABAE253F4}"/>
              </a:ext>
            </a:extLst>
          </p:cNvPr>
          <p:cNvSpPr/>
          <p:nvPr/>
        </p:nvSpPr>
        <p:spPr>
          <a:xfrm>
            <a:off x="5979694"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8" name="Rectangle 57">
            <a:extLst>
              <a:ext uri="{FF2B5EF4-FFF2-40B4-BE49-F238E27FC236}">
                <a16:creationId xmlns:a16="http://schemas.microsoft.com/office/drawing/2014/main" id="{64920BA4-4B4C-E9AD-BDE8-4CFAA75DD1D9}"/>
              </a:ext>
            </a:extLst>
          </p:cNvPr>
          <p:cNvSpPr/>
          <p:nvPr/>
        </p:nvSpPr>
        <p:spPr>
          <a:xfrm>
            <a:off x="6569242"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9" name="Rectangle 58">
            <a:extLst>
              <a:ext uri="{FF2B5EF4-FFF2-40B4-BE49-F238E27FC236}">
                <a16:creationId xmlns:a16="http://schemas.microsoft.com/office/drawing/2014/main" id="{ADD84584-DB16-E027-2BDD-CEB37D9A292D}"/>
              </a:ext>
            </a:extLst>
          </p:cNvPr>
          <p:cNvSpPr/>
          <p:nvPr/>
        </p:nvSpPr>
        <p:spPr>
          <a:xfrm>
            <a:off x="7158789"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0" name="Rectangle 59">
            <a:extLst>
              <a:ext uri="{FF2B5EF4-FFF2-40B4-BE49-F238E27FC236}">
                <a16:creationId xmlns:a16="http://schemas.microsoft.com/office/drawing/2014/main" id="{D229AD39-B933-F07B-9C8B-0500FA2B104A}"/>
              </a:ext>
            </a:extLst>
          </p:cNvPr>
          <p:cNvSpPr/>
          <p:nvPr/>
        </p:nvSpPr>
        <p:spPr>
          <a:xfrm>
            <a:off x="7748336"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1" name="Rectangle 60">
            <a:extLst>
              <a:ext uri="{FF2B5EF4-FFF2-40B4-BE49-F238E27FC236}">
                <a16:creationId xmlns:a16="http://schemas.microsoft.com/office/drawing/2014/main" id="{77CCE21A-8EAA-81C7-C3F1-006378F024F0}"/>
              </a:ext>
            </a:extLst>
          </p:cNvPr>
          <p:cNvSpPr/>
          <p:nvPr/>
        </p:nvSpPr>
        <p:spPr>
          <a:xfrm>
            <a:off x="8337883"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2" name="Rectangle 61">
            <a:extLst>
              <a:ext uri="{FF2B5EF4-FFF2-40B4-BE49-F238E27FC236}">
                <a16:creationId xmlns:a16="http://schemas.microsoft.com/office/drawing/2014/main" id="{F79D7BD0-49F5-78CD-1341-EBF3A7770328}"/>
              </a:ext>
            </a:extLst>
          </p:cNvPr>
          <p:cNvSpPr/>
          <p:nvPr/>
        </p:nvSpPr>
        <p:spPr>
          <a:xfrm>
            <a:off x="4800600"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3" name="Rectangle 62">
            <a:extLst>
              <a:ext uri="{FF2B5EF4-FFF2-40B4-BE49-F238E27FC236}">
                <a16:creationId xmlns:a16="http://schemas.microsoft.com/office/drawing/2014/main" id="{ECC12639-84ED-87E7-7005-700B516D0691}"/>
              </a:ext>
            </a:extLst>
          </p:cNvPr>
          <p:cNvSpPr/>
          <p:nvPr/>
        </p:nvSpPr>
        <p:spPr>
          <a:xfrm>
            <a:off x="5390147"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4" name="Rectangle 63">
            <a:extLst>
              <a:ext uri="{FF2B5EF4-FFF2-40B4-BE49-F238E27FC236}">
                <a16:creationId xmlns:a16="http://schemas.microsoft.com/office/drawing/2014/main" id="{C2085020-E683-5AF6-A7B1-A92D83BF7ED1}"/>
              </a:ext>
            </a:extLst>
          </p:cNvPr>
          <p:cNvSpPr/>
          <p:nvPr/>
        </p:nvSpPr>
        <p:spPr>
          <a:xfrm>
            <a:off x="5979694"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5" name="Rectangle 64">
            <a:extLst>
              <a:ext uri="{FF2B5EF4-FFF2-40B4-BE49-F238E27FC236}">
                <a16:creationId xmlns:a16="http://schemas.microsoft.com/office/drawing/2014/main" id="{153CD83E-83C0-9152-EC55-FB9868737476}"/>
              </a:ext>
            </a:extLst>
          </p:cNvPr>
          <p:cNvSpPr/>
          <p:nvPr/>
        </p:nvSpPr>
        <p:spPr>
          <a:xfrm>
            <a:off x="6569242"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6" name="Rectangle 65">
            <a:extLst>
              <a:ext uri="{FF2B5EF4-FFF2-40B4-BE49-F238E27FC236}">
                <a16:creationId xmlns:a16="http://schemas.microsoft.com/office/drawing/2014/main" id="{2938B0EE-B4CA-4953-E9A0-575AD1A71F71}"/>
              </a:ext>
            </a:extLst>
          </p:cNvPr>
          <p:cNvSpPr/>
          <p:nvPr/>
        </p:nvSpPr>
        <p:spPr>
          <a:xfrm>
            <a:off x="7158789"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7" name="Rectangle 66">
            <a:extLst>
              <a:ext uri="{FF2B5EF4-FFF2-40B4-BE49-F238E27FC236}">
                <a16:creationId xmlns:a16="http://schemas.microsoft.com/office/drawing/2014/main" id="{D56F52E4-B4F4-5085-1976-414D1CF71934}"/>
              </a:ext>
            </a:extLst>
          </p:cNvPr>
          <p:cNvSpPr/>
          <p:nvPr/>
        </p:nvSpPr>
        <p:spPr>
          <a:xfrm>
            <a:off x="7748336"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8" name="Rectangle 67">
            <a:extLst>
              <a:ext uri="{FF2B5EF4-FFF2-40B4-BE49-F238E27FC236}">
                <a16:creationId xmlns:a16="http://schemas.microsoft.com/office/drawing/2014/main" id="{C971D480-28AA-1C1B-1C2E-3CD5A2916B05}"/>
              </a:ext>
            </a:extLst>
          </p:cNvPr>
          <p:cNvSpPr/>
          <p:nvPr/>
        </p:nvSpPr>
        <p:spPr>
          <a:xfrm>
            <a:off x="8337883"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9" name="Rectangle 68">
            <a:extLst>
              <a:ext uri="{FF2B5EF4-FFF2-40B4-BE49-F238E27FC236}">
                <a16:creationId xmlns:a16="http://schemas.microsoft.com/office/drawing/2014/main" id="{D3D94AB6-48C7-E352-AEC5-931ECBC62AD5}"/>
              </a:ext>
            </a:extLst>
          </p:cNvPr>
          <p:cNvSpPr/>
          <p:nvPr/>
        </p:nvSpPr>
        <p:spPr>
          <a:xfrm>
            <a:off x="4800600"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0" name="Rectangle 69">
            <a:extLst>
              <a:ext uri="{FF2B5EF4-FFF2-40B4-BE49-F238E27FC236}">
                <a16:creationId xmlns:a16="http://schemas.microsoft.com/office/drawing/2014/main" id="{17F49552-8D20-62DE-8879-AF7207133429}"/>
              </a:ext>
            </a:extLst>
          </p:cNvPr>
          <p:cNvSpPr/>
          <p:nvPr/>
        </p:nvSpPr>
        <p:spPr>
          <a:xfrm>
            <a:off x="5390147"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1" name="Rectangle 70">
            <a:extLst>
              <a:ext uri="{FF2B5EF4-FFF2-40B4-BE49-F238E27FC236}">
                <a16:creationId xmlns:a16="http://schemas.microsoft.com/office/drawing/2014/main" id="{FDCB6361-F374-34DC-AD51-A3D7C47DB598}"/>
              </a:ext>
            </a:extLst>
          </p:cNvPr>
          <p:cNvSpPr/>
          <p:nvPr/>
        </p:nvSpPr>
        <p:spPr>
          <a:xfrm>
            <a:off x="5979694"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2" name="Rectangle 71">
            <a:extLst>
              <a:ext uri="{FF2B5EF4-FFF2-40B4-BE49-F238E27FC236}">
                <a16:creationId xmlns:a16="http://schemas.microsoft.com/office/drawing/2014/main" id="{D8EF497B-2B68-5F78-2B41-24DF86AD73B5}"/>
              </a:ext>
            </a:extLst>
          </p:cNvPr>
          <p:cNvSpPr/>
          <p:nvPr/>
        </p:nvSpPr>
        <p:spPr>
          <a:xfrm>
            <a:off x="6569242"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3" name="Rectangle 72">
            <a:extLst>
              <a:ext uri="{FF2B5EF4-FFF2-40B4-BE49-F238E27FC236}">
                <a16:creationId xmlns:a16="http://schemas.microsoft.com/office/drawing/2014/main" id="{6447E58A-76FE-0D39-3528-6C7C94A6BD8E}"/>
              </a:ext>
            </a:extLst>
          </p:cNvPr>
          <p:cNvSpPr/>
          <p:nvPr/>
        </p:nvSpPr>
        <p:spPr>
          <a:xfrm>
            <a:off x="7158789"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4" name="Rectangle 73">
            <a:extLst>
              <a:ext uri="{FF2B5EF4-FFF2-40B4-BE49-F238E27FC236}">
                <a16:creationId xmlns:a16="http://schemas.microsoft.com/office/drawing/2014/main" id="{DE6BF573-6A8D-901B-BF94-9F9D900B629E}"/>
              </a:ext>
            </a:extLst>
          </p:cNvPr>
          <p:cNvSpPr/>
          <p:nvPr/>
        </p:nvSpPr>
        <p:spPr>
          <a:xfrm>
            <a:off x="7748336"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5" name="Rectangle 74">
            <a:extLst>
              <a:ext uri="{FF2B5EF4-FFF2-40B4-BE49-F238E27FC236}">
                <a16:creationId xmlns:a16="http://schemas.microsoft.com/office/drawing/2014/main" id="{433C4632-61E3-C51B-11D7-638075D815C5}"/>
              </a:ext>
            </a:extLst>
          </p:cNvPr>
          <p:cNvSpPr/>
          <p:nvPr/>
        </p:nvSpPr>
        <p:spPr>
          <a:xfrm>
            <a:off x="8337883"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6" name="Rectangle 75">
            <a:extLst>
              <a:ext uri="{FF2B5EF4-FFF2-40B4-BE49-F238E27FC236}">
                <a16:creationId xmlns:a16="http://schemas.microsoft.com/office/drawing/2014/main" id="{EDB8B581-F024-25AB-7F95-0B0546D461A9}"/>
              </a:ext>
            </a:extLst>
          </p:cNvPr>
          <p:cNvSpPr/>
          <p:nvPr/>
        </p:nvSpPr>
        <p:spPr>
          <a:xfrm>
            <a:off x="4800600"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7" name="Rectangle 76">
            <a:extLst>
              <a:ext uri="{FF2B5EF4-FFF2-40B4-BE49-F238E27FC236}">
                <a16:creationId xmlns:a16="http://schemas.microsoft.com/office/drawing/2014/main" id="{39001194-24C5-3CAF-DA04-E2268BF39796}"/>
              </a:ext>
            </a:extLst>
          </p:cNvPr>
          <p:cNvSpPr/>
          <p:nvPr/>
        </p:nvSpPr>
        <p:spPr>
          <a:xfrm>
            <a:off x="5390147"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8" name="Rectangle 77">
            <a:extLst>
              <a:ext uri="{FF2B5EF4-FFF2-40B4-BE49-F238E27FC236}">
                <a16:creationId xmlns:a16="http://schemas.microsoft.com/office/drawing/2014/main" id="{BB3A3D41-7680-72D8-C495-C828AEE297BF}"/>
              </a:ext>
            </a:extLst>
          </p:cNvPr>
          <p:cNvSpPr/>
          <p:nvPr/>
        </p:nvSpPr>
        <p:spPr>
          <a:xfrm>
            <a:off x="5979694"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9" name="Rectangle 78">
            <a:extLst>
              <a:ext uri="{FF2B5EF4-FFF2-40B4-BE49-F238E27FC236}">
                <a16:creationId xmlns:a16="http://schemas.microsoft.com/office/drawing/2014/main" id="{C02F27F7-F98B-A215-6F4B-93A0EF645421}"/>
              </a:ext>
            </a:extLst>
          </p:cNvPr>
          <p:cNvSpPr/>
          <p:nvPr/>
        </p:nvSpPr>
        <p:spPr>
          <a:xfrm>
            <a:off x="6569242"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0" name="Rectangle 79">
            <a:extLst>
              <a:ext uri="{FF2B5EF4-FFF2-40B4-BE49-F238E27FC236}">
                <a16:creationId xmlns:a16="http://schemas.microsoft.com/office/drawing/2014/main" id="{F2A0D932-6E20-E8AE-1FFC-A76A91D00338}"/>
              </a:ext>
            </a:extLst>
          </p:cNvPr>
          <p:cNvSpPr/>
          <p:nvPr/>
        </p:nvSpPr>
        <p:spPr>
          <a:xfrm>
            <a:off x="7158789"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1" name="Rectangle 80">
            <a:extLst>
              <a:ext uri="{FF2B5EF4-FFF2-40B4-BE49-F238E27FC236}">
                <a16:creationId xmlns:a16="http://schemas.microsoft.com/office/drawing/2014/main" id="{646F4E7D-A7A2-A362-802D-860B9C5EFB7A}"/>
              </a:ext>
            </a:extLst>
          </p:cNvPr>
          <p:cNvSpPr/>
          <p:nvPr/>
        </p:nvSpPr>
        <p:spPr>
          <a:xfrm>
            <a:off x="7748336"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2" name="Rectangle 81">
            <a:extLst>
              <a:ext uri="{FF2B5EF4-FFF2-40B4-BE49-F238E27FC236}">
                <a16:creationId xmlns:a16="http://schemas.microsoft.com/office/drawing/2014/main" id="{0CE345EF-171C-26E4-78C0-884A4753E869}"/>
              </a:ext>
            </a:extLst>
          </p:cNvPr>
          <p:cNvSpPr/>
          <p:nvPr/>
        </p:nvSpPr>
        <p:spPr>
          <a:xfrm>
            <a:off x="8337883"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3" name="Rectangle 82">
            <a:extLst>
              <a:ext uri="{FF2B5EF4-FFF2-40B4-BE49-F238E27FC236}">
                <a16:creationId xmlns:a16="http://schemas.microsoft.com/office/drawing/2014/main" id="{BD09583E-5E73-0038-3664-8046F5E8CFD7}"/>
              </a:ext>
            </a:extLst>
          </p:cNvPr>
          <p:cNvSpPr/>
          <p:nvPr/>
        </p:nvSpPr>
        <p:spPr>
          <a:xfrm>
            <a:off x="4800600"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4" name="Rectangle 83">
            <a:extLst>
              <a:ext uri="{FF2B5EF4-FFF2-40B4-BE49-F238E27FC236}">
                <a16:creationId xmlns:a16="http://schemas.microsoft.com/office/drawing/2014/main" id="{603E00B9-6238-B285-3F4C-3970992D15AD}"/>
              </a:ext>
            </a:extLst>
          </p:cNvPr>
          <p:cNvSpPr/>
          <p:nvPr/>
        </p:nvSpPr>
        <p:spPr>
          <a:xfrm>
            <a:off x="5390147"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5" name="Rectangle 84">
            <a:extLst>
              <a:ext uri="{FF2B5EF4-FFF2-40B4-BE49-F238E27FC236}">
                <a16:creationId xmlns:a16="http://schemas.microsoft.com/office/drawing/2014/main" id="{C5CE52A2-473A-85E7-A679-798CCCCE2BB8}"/>
              </a:ext>
            </a:extLst>
          </p:cNvPr>
          <p:cNvSpPr/>
          <p:nvPr/>
        </p:nvSpPr>
        <p:spPr>
          <a:xfrm>
            <a:off x="5979694"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6" name="Rectangle 85">
            <a:extLst>
              <a:ext uri="{FF2B5EF4-FFF2-40B4-BE49-F238E27FC236}">
                <a16:creationId xmlns:a16="http://schemas.microsoft.com/office/drawing/2014/main" id="{0507D430-7821-CE6D-CE51-A47C06328EAE}"/>
              </a:ext>
            </a:extLst>
          </p:cNvPr>
          <p:cNvSpPr/>
          <p:nvPr/>
        </p:nvSpPr>
        <p:spPr>
          <a:xfrm>
            <a:off x="6569242"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7" name="Rectangle 86">
            <a:extLst>
              <a:ext uri="{FF2B5EF4-FFF2-40B4-BE49-F238E27FC236}">
                <a16:creationId xmlns:a16="http://schemas.microsoft.com/office/drawing/2014/main" id="{94978A88-CE76-6864-F2D0-E20DEE4D79CD}"/>
              </a:ext>
            </a:extLst>
          </p:cNvPr>
          <p:cNvSpPr/>
          <p:nvPr/>
        </p:nvSpPr>
        <p:spPr>
          <a:xfrm>
            <a:off x="7158789"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8" name="Rectangle 87">
            <a:extLst>
              <a:ext uri="{FF2B5EF4-FFF2-40B4-BE49-F238E27FC236}">
                <a16:creationId xmlns:a16="http://schemas.microsoft.com/office/drawing/2014/main" id="{C980570B-8EC5-0A40-F849-13EF5223CC43}"/>
              </a:ext>
            </a:extLst>
          </p:cNvPr>
          <p:cNvSpPr/>
          <p:nvPr/>
        </p:nvSpPr>
        <p:spPr>
          <a:xfrm>
            <a:off x="7748336"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9" name="Rectangle 88">
            <a:extLst>
              <a:ext uri="{FF2B5EF4-FFF2-40B4-BE49-F238E27FC236}">
                <a16:creationId xmlns:a16="http://schemas.microsoft.com/office/drawing/2014/main" id="{CC587B43-BA52-1E0E-73C3-BBB82FED1061}"/>
              </a:ext>
            </a:extLst>
          </p:cNvPr>
          <p:cNvSpPr/>
          <p:nvPr/>
        </p:nvSpPr>
        <p:spPr>
          <a:xfrm>
            <a:off x="8337883"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0" name="Rectangle 89">
            <a:extLst>
              <a:ext uri="{FF2B5EF4-FFF2-40B4-BE49-F238E27FC236}">
                <a16:creationId xmlns:a16="http://schemas.microsoft.com/office/drawing/2014/main" id="{DE594873-00E9-AB9D-1400-6AAD2EDB4608}"/>
              </a:ext>
            </a:extLst>
          </p:cNvPr>
          <p:cNvSpPr/>
          <p:nvPr/>
        </p:nvSpPr>
        <p:spPr>
          <a:xfrm>
            <a:off x="4800600"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1" name="Rectangle 90">
            <a:extLst>
              <a:ext uri="{FF2B5EF4-FFF2-40B4-BE49-F238E27FC236}">
                <a16:creationId xmlns:a16="http://schemas.microsoft.com/office/drawing/2014/main" id="{336F36A8-D624-798A-1159-27BA84F9F09F}"/>
              </a:ext>
            </a:extLst>
          </p:cNvPr>
          <p:cNvSpPr/>
          <p:nvPr/>
        </p:nvSpPr>
        <p:spPr>
          <a:xfrm>
            <a:off x="5390147"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2" name="Rectangle 91">
            <a:extLst>
              <a:ext uri="{FF2B5EF4-FFF2-40B4-BE49-F238E27FC236}">
                <a16:creationId xmlns:a16="http://schemas.microsoft.com/office/drawing/2014/main" id="{A1045A2C-AA4B-FB03-BB2E-8AF206710F28}"/>
              </a:ext>
            </a:extLst>
          </p:cNvPr>
          <p:cNvSpPr/>
          <p:nvPr/>
        </p:nvSpPr>
        <p:spPr>
          <a:xfrm>
            <a:off x="5979694"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3" name="Rectangle 92">
            <a:extLst>
              <a:ext uri="{FF2B5EF4-FFF2-40B4-BE49-F238E27FC236}">
                <a16:creationId xmlns:a16="http://schemas.microsoft.com/office/drawing/2014/main" id="{1BCD3BF0-5125-98BB-C13D-CFEF14BEAC24}"/>
              </a:ext>
            </a:extLst>
          </p:cNvPr>
          <p:cNvSpPr/>
          <p:nvPr/>
        </p:nvSpPr>
        <p:spPr>
          <a:xfrm>
            <a:off x="6569242"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4" name="Rectangle 93">
            <a:extLst>
              <a:ext uri="{FF2B5EF4-FFF2-40B4-BE49-F238E27FC236}">
                <a16:creationId xmlns:a16="http://schemas.microsoft.com/office/drawing/2014/main" id="{7C359F67-76B0-D19D-7E5E-8787649205EF}"/>
              </a:ext>
            </a:extLst>
          </p:cNvPr>
          <p:cNvSpPr/>
          <p:nvPr/>
        </p:nvSpPr>
        <p:spPr>
          <a:xfrm>
            <a:off x="7158789"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5" name="Rectangle 94">
            <a:extLst>
              <a:ext uri="{FF2B5EF4-FFF2-40B4-BE49-F238E27FC236}">
                <a16:creationId xmlns:a16="http://schemas.microsoft.com/office/drawing/2014/main" id="{D0421EA9-4471-4B03-48AA-87ED6C7D160C}"/>
              </a:ext>
            </a:extLst>
          </p:cNvPr>
          <p:cNvSpPr/>
          <p:nvPr/>
        </p:nvSpPr>
        <p:spPr>
          <a:xfrm>
            <a:off x="7748336"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6" name="Rectangle 95">
            <a:extLst>
              <a:ext uri="{FF2B5EF4-FFF2-40B4-BE49-F238E27FC236}">
                <a16:creationId xmlns:a16="http://schemas.microsoft.com/office/drawing/2014/main" id="{203D4D75-9B04-9369-B5F1-77475877791B}"/>
              </a:ext>
            </a:extLst>
          </p:cNvPr>
          <p:cNvSpPr/>
          <p:nvPr/>
        </p:nvSpPr>
        <p:spPr>
          <a:xfrm>
            <a:off x="8337883"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7" name="Rectangle 96">
            <a:extLst>
              <a:ext uri="{FF2B5EF4-FFF2-40B4-BE49-F238E27FC236}">
                <a16:creationId xmlns:a16="http://schemas.microsoft.com/office/drawing/2014/main" id="{3B33CDE8-D4D7-D214-90EE-F67666D7C860}"/>
              </a:ext>
            </a:extLst>
          </p:cNvPr>
          <p:cNvSpPr/>
          <p:nvPr/>
        </p:nvSpPr>
        <p:spPr>
          <a:xfrm>
            <a:off x="4800600"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8" name="Rectangle 97">
            <a:extLst>
              <a:ext uri="{FF2B5EF4-FFF2-40B4-BE49-F238E27FC236}">
                <a16:creationId xmlns:a16="http://schemas.microsoft.com/office/drawing/2014/main" id="{098C06AF-27FC-A118-55E5-3A198C17A5AA}"/>
              </a:ext>
            </a:extLst>
          </p:cNvPr>
          <p:cNvSpPr/>
          <p:nvPr/>
        </p:nvSpPr>
        <p:spPr>
          <a:xfrm>
            <a:off x="5390147"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9" name="Rectangle 98">
            <a:extLst>
              <a:ext uri="{FF2B5EF4-FFF2-40B4-BE49-F238E27FC236}">
                <a16:creationId xmlns:a16="http://schemas.microsoft.com/office/drawing/2014/main" id="{7069FE58-FE11-20E8-CD62-02AFD6E6FDFB}"/>
              </a:ext>
            </a:extLst>
          </p:cNvPr>
          <p:cNvSpPr/>
          <p:nvPr/>
        </p:nvSpPr>
        <p:spPr>
          <a:xfrm>
            <a:off x="5979694"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0" name="Rectangle 99">
            <a:extLst>
              <a:ext uri="{FF2B5EF4-FFF2-40B4-BE49-F238E27FC236}">
                <a16:creationId xmlns:a16="http://schemas.microsoft.com/office/drawing/2014/main" id="{907391EB-01B1-F1EC-B5F3-B0843EB0FD83}"/>
              </a:ext>
            </a:extLst>
          </p:cNvPr>
          <p:cNvSpPr/>
          <p:nvPr/>
        </p:nvSpPr>
        <p:spPr>
          <a:xfrm>
            <a:off x="6569242"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1" name="Rectangle 100">
            <a:extLst>
              <a:ext uri="{FF2B5EF4-FFF2-40B4-BE49-F238E27FC236}">
                <a16:creationId xmlns:a16="http://schemas.microsoft.com/office/drawing/2014/main" id="{FD6D57BB-A6DB-3369-EAC2-00676016FDC1}"/>
              </a:ext>
            </a:extLst>
          </p:cNvPr>
          <p:cNvSpPr/>
          <p:nvPr/>
        </p:nvSpPr>
        <p:spPr>
          <a:xfrm>
            <a:off x="7158789"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2" name="Rectangle 101">
            <a:extLst>
              <a:ext uri="{FF2B5EF4-FFF2-40B4-BE49-F238E27FC236}">
                <a16:creationId xmlns:a16="http://schemas.microsoft.com/office/drawing/2014/main" id="{A7FB65C3-6B55-F015-C8B2-5B5A27DF03F4}"/>
              </a:ext>
            </a:extLst>
          </p:cNvPr>
          <p:cNvSpPr/>
          <p:nvPr/>
        </p:nvSpPr>
        <p:spPr>
          <a:xfrm>
            <a:off x="7748336"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3" name="Rectangle 102">
            <a:extLst>
              <a:ext uri="{FF2B5EF4-FFF2-40B4-BE49-F238E27FC236}">
                <a16:creationId xmlns:a16="http://schemas.microsoft.com/office/drawing/2014/main" id="{1A2B9A1A-AB80-4CC5-BDCF-79C239F3A747}"/>
              </a:ext>
            </a:extLst>
          </p:cNvPr>
          <p:cNvSpPr/>
          <p:nvPr/>
        </p:nvSpPr>
        <p:spPr>
          <a:xfrm>
            <a:off x="8337883"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7" name="TextBox 106">
            <a:extLst>
              <a:ext uri="{FF2B5EF4-FFF2-40B4-BE49-F238E27FC236}">
                <a16:creationId xmlns:a16="http://schemas.microsoft.com/office/drawing/2014/main" id="{91AA835A-013D-032D-9396-9CBC690003DE}"/>
              </a:ext>
            </a:extLst>
          </p:cNvPr>
          <p:cNvSpPr txBox="1"/>
          <p:nvPr/>
        </p:nvSpPr>
        <p:spPr>
          <a:xfrm>
            <a:off x="1828803" y="-43371"/>
            <a:ext cx="1900990" cy="707886"/>
          </a:xfrm>
          <a:prstGeom prst="rect">
            <a:avLst/>
          </a:prstGeom>
          <a:noFill/>
        </p:spPr>
        <p:txBody>
          <a:bodyPr wrap="square" rtlCol="0">
            <a:spAutoFit/>
          </a:bodyPr>
          <a:lstStyle/>
          <a:p>
            <a:r>
              <a:rPr lang="en-US" sz="4000" dirty="0" err="1"/>
              <a:t>a+b</a:t>
            </a:r>
            <a:endParaRPr lang="en-US" sz="4000" dirty="0"/>
          </a:p>
        </p:txBody>
      </p:sp>
      <p:grpSp>
        <p:nvGrpSpPr>
          <p:cNvPr id="2" name="Group 1">
            <a:extLst>
              <a:ext uri="{FF2B5EF4-FFF2-40B4-BE49-F238E27FC236}">
                <a16:creationId xmlns:a16="http://schemas.microsoft.com/office/drawing/2014/main" id="{B94725A8-96EF-E195-9460-4A42BF3BDFE7}"/>
              </a:ext>
            </a:extLst>
          </p:cNvPr>
          <p:cNvGrpSpPr/>
          <p:nvPr/>
        </p:nvGrpSpPr>
        <p:grpSpPr>
          <a:xfrm rot="5400000">
            <a:off x="2174368" y="2527101"/>
            <a:ext cx="2459172" cy="1893725"/>
            <a:chOff x="170152" y="746102"/>
            <a:chExt cx="3278897" cy="2524966"/>
          </a:xfrm>
        </p:grpSpPr>
        <p:sp>
          <p:nvSpPr>
            <p:cNvPr id="3" name="Right Triangle 2">
              <a:extLst>
                <a:ext uri="{FF2B5EF4-FFF2-40B4-BE49-F238E27FC236}">
                  <a16:creationId xmlns:a16="http://schemas.microsoft.com/office/drawing/2014/main" id="{5FFD0341-3142-D2BD-BDEB-D9E60A35DA6F}"/>
                </a:ext>
              </a:extLst>
            </p:cNvPr>
            <p:cNvSpPr/>
            <p:nvPr/>
          </p:nvSpPr>
          <p:spPr>
            <a:xfrm>
              <a:off x="304797" y="746102"/>
              <a:ext cx="3144252" cy="2358189"/>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CDFDE6BF-6275-7C7A-5C7A-054987C13FE9}"/>
                </a:ext>
              </a:extLst>
            </p:cNvPr>
            <p:cNvSpPr txBox="1"/>
            <p:nvPr/>
          </p:nvSpPr>
          <p:spPr>
            <a:xfrm rot="16200000">
              <a:off x="1475874" y="2477928"/>
              <a:ext cx="786061" cy="800219"/>
            </a:xfrm>
            <a:prstGeom prst="rect">
              <a:avLst/>
            </a:prstGeom>
            <a:noFill/>
          </p:spPr>
          <p:txBody>
            <a:bodyPr wrap="square" rtlCol="0">
              <a:spAutoFit/>
            </a:bodyPr>
            <a:lstStyle/>
            <a:p>
              <a:r>
                <a:rPr lang="en-US" sz="3300" dirty="0">
                  <a:solidFill>
                    <a:schemeClr val="bg1"/>
                  </a:solidFill>
                </a:rPr>
                <a:t>a</a:t>
              </a:r>
            </a:p>
          </p:txBody>
        </p:sp>
        <p:sp>
          <p:nvSpPr>
            <p:cNvPr id="5" name="TextBox 4">
              <a:extLst>
                <a:ext uri="{FF2B5EF4-FFF2-40B4-BE49-F238E27FC236}">
                  <a16:creationId xmlns:a16="http://schemas.microsoft.com/office/drawing/2014/main" id="{402FD0CC-92EF-9B44-1287-9FD50288ACC7}"/>
                </a:ext>
              </a:extLst>
            </p:cNvPr>
            <p:cNvSpPr txBox="1"/>
            <p:nvPr/>
          </p:nvSpPr>
          <p:spPr>
            <a:xfrm rot="15988918">
              <a:off x="177231" y="1649933"/>
              <a:ext cx="786061" cy="800219"/>
            </a:xfrm>
            <a:prstGeom prst="rect">
              <a:avLst/>
            </a:prstGeom>
            <a:noFill/>
          </p:spPr>
          <p:txBody>
            <a:bodyPr wrap="square" rtlCol="0">
              <a:spAutoFit/>
            </a:bodyPr>
            <a:lstStyle/>
            <a:p>
              <a:r>
                <a:rPr lang="en-US" sz="3300" dirty="0">
                  <a:solidFill>
                    <a:schemeClr val="bg1"/>
                  </a:solidFill>
                </a:rPr>
                <a:t>b</a:t>
              </a:r>
            </a:p>
          </p:txBody>
        </p:sp>
        <p:sp>
          <p:nvSpPr>
            <p:cNvPr id="104" name="TextBox 103">
              <a:extLst>
                <a:ext uri="{FF2B5EF4-FFF2-40B4-BE49-F238E27FC236}">
                  <a16:creationId xmlns:a16="http://schemas.microsoft.com/office/drawing/2014/main" id="{D6118CDC-51A1-7192-5432-80C5385377C4}"/>
                </a:ext>
              </a:extLst>
            </p:cNvPr>
            <p:cNvSpPr txBox="1"/>
            <p:nvPr/>
          </p:nvSpPr>
          <p:spPr>
            <a:xfrm>
              <a:off x="1371598" y="1473313"/>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05" name="Group 104">
            <a:extLst>
              <a:ext uri="{FF2B5EF4-FFF2-40B4-BE49-F238E27FC236}">
                <a16:creationId xmlns:a16="http://schemas.microsoft.com/office/drawing/2014/main" id="{88DC3E3B-C595-ACB7-2BCF-40F600818954}"/>
              </a:ext>
            </a:extLst>
          </p:cNvPr>
          <p:cNvGrpSpPr/>
          <p:nvPr/>
        </p:nvGrpSpPr>
        <p:grpSpPr>
          <a:xfrm rot="19284918" flipH="1">
            <a:off x="6608973" y="2887499"/>
            <a:ext cx="2358189" cy="1909774"/>
            <a:chOff x="5873245" y="-486551"/>
            <a:chExt cx="3144251" cy="2546364"/>
          </a:xfrm>
        </p:grpSpPr>
        <p:sp>
          <p:nvSpPr>
            <p:cNvPr id="106" name="Right Triangle 105">
              <a:extLst>
                <a:ext uri="{FF2B5EF4-FFF2-40B4-BE49-F238E27FC236}">
                  <a16:creationId xmlns:a16="http://schemas.microsoft.com/office/drawing/2014/main" id="{3E59CF65-023C-899A-FE51-E2F3A1E82C1A}"/>
                </a:ext>
              </a:extLst>
            </p:cNvPr>
            <p:cNvSpPr/>
            <p:nvPr/>
          </p:nvSpPr>
          <p:spPr>
            <a:xfrm rot="13890738" flipV="1">
              <a:off x="6266275" y="-879581"/>
              <a:ext cx="2358191" cy="3144251"/>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08" name="TextBox 107">
              <a:extLst>
                <a:ext uri="{FF2B5EF4-FFF2-40B4-BE49-F238E27FC236}">
                  <a16:creationId xmlns:a16="http://schemas.microsoft.com/office/drawing/2014/main" id="{D4221BCF-F565-8048-B690-299988D62AFC}"/>
                </a:ext>
              </a:extLst>
            </p:cNvPr>
            <p:cNvSpPr txBox="1"/>
            <p:nvPr/>
          </p:nvSpPr>
          <p:spPr>
            <a:xfrm>
              <a:off x="7363327" y="473531"/>
              <a:ext cx="786061" cy="800219"/>
            </a:xfrm>
            <a:prstGeom prst="rect">
              <a:avLst/>
            </a:prstGeom>
            <a:noFill/>
          </p:spPr>
          <p:txBody>
            <a:bodyPr wrap="square" rtlCol="0">
              <a:spAutoFit/>
            </a:bodyPr>
            <a:lstStyle/>
            <a:p>
              <a:r>
                <a:rPr lang="en-US" sz="3300" dirty="0">
                  <a:solidFill>
                    <a:schemeClr val="bg1"/>
                  </a:solidFill>
                </a:rPr>
                <a:t>a</a:t>
              </a:r>
            </a:p>
          </p:txBody>
        </p:sp>
        <p:sp>
          <p:nvSpPr>
            <p:cNvPr id="109" name="TextBox 108">
              <a:extLst>
                <a:ext uri="{FF2B5EF4-FFF2-40B4-BE49-F238E27FC236}">
                  <a16:creationId xmlns:a16="http://schemas.microsoft.com/office/drawing/2014/main" id="{4D0FC82C-A114-ED7F-206D-A41FC64D098F}"/>
                </a:ext>
              </a:extLst>
            </p:cNvPr>
            <p:cNvSpPr txBox="1"/>
            <p:nvPr/>
          </p:nvSpPr>
          <p:spPr>
            <a:xfrm>
              <a:off x="6346659" y="1259594"/>
              <a:ext cx="786061" cy="800219"/>
            </a:xfrm>
            <a:prstGeom prst="rect">
              <a:avLst/>
            </a:prstGeom>
            <a:noFill/>
          </p:spPr>
          <p:txBody>
            <a:bodyPr wrap="square" rtlCol="0">
              <a:spAutoFit/>
            </a:bodyPr>
            <a:lstStyle/>
            <a:p>
              <a:r>
                <a:rPr lang="en-US" sz="3300" dirty="0">
                  <a:solidFill>
                    <a:schemeClr val="bg1"/>
                  </a:solidFill>
                </a:rPr>
                <a:t>b</a:t>
              </a:r>
            </a:p>
          </p:txBody>
        </p:sp>
        <p:sp>
          <p:nvSpPr>
            <p:cNvPr id="110" name="TextBox 109">
              <a:extLst>
                <a:ext uri="{FF2B5EF4-FFF2-40B4-BE49-F238E27FC236}">
                  <a16:creationId xmlns:a16="http://schemas.microsoft.com/office/drawing/2014/main" id="{7EA58514-4101-0A97-5D47-FF9330F7F6FC}"/>
                </a:ext>
              </a:extLst>
            </p:cNvPr>
            <p:cNvSpPr txBox="1"/>
            <p:nvPr/>
          </p:nvSpPr>
          <p:spPr>
            <a:xfrm>
              <a:off x="7550947" y="1213558"/>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11" name="Group 110">
            <a:extLst>
              <a:ext uri="{FF2B5EF4-FFF2-40B4-BE49-F238E27FC236}">
                <a16:creationId xmlns:a16="http://schemas.microsoft.com/office/drawing/2014/main" id="{1C4407E8-E395-745E-6D9D-E998ADE38F7D}"/>
              </a:ext>
            </a:extLst>
          </p:cNvPr>
          <p:cNvGrpSpPr/>
          <p:nvPr/>
        </p:nvGrpSpPr>
        <p:grpSpPr>
          <a:xfrm rot="16200000">
            <a:off x="317233" y="75097"/>
            <a:ext cx="2063414" cy="2466039"/>
            <a:chOff x="9545051" y="594136"/>
            <a:chExt cx="2751219" cy="3288052"/>
          </a:xfrm>
        </p:grpSpPr>
        <p:sp>
          <p:nvSpPr>
            <p:cNvPr id="112" name="Right Triangle 111">
              <a:extLst>
                <a:ext uri="{FF2B5EF4-FFF2-40B4-BE49-F238E27FC236}">
                  <a16:creationId xmlns:a16="http://schemas.microsoft.com/office/drawing/2014/main" id="{D66A40AC-CDFA-8828-C1D3-3C46CE74A4FE}"/>
                </a:ext>
              </a:extLst>
            </p:cNvPr>
            <p:cNvSpPr/>
            <p:nvPr/>
          </p:nvSpPr>
          <p:spPr>
            <a:xfrm rot="10800000">
              <a:off x="9545051" y="73793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13" name="TextBox 112">
              <a:extLst>
                <a:ext uri="{FF2B5EF4-FFF2-40B4-BE49-F238E27FC236}">
                  <a16:creationId xmlns:a16="http://schemas.microsoft.com/office/drawing/2014/main" id="{2CF3DBCF-0052-70B3-9DC2-D15F945A0599}"/>
                </a:ext>
              </a:extLst>
            </p:cNvPr>
            <p:cNvSpPr txBox="1"/>
            <p:nvPr/>
          </p:nvSpPr>
          <p:spPr>
            <a:xfrm>
              <a:off x="11510209" y="1805027"/>
              <a:ext cx="786061" cy="800219"/>
            </a:xfrm>
            <a:prstGeom prst="rect">
              <a:avLst/>
            </a:prstGeom>
            <a:noFill/>
          </p:spPr>
          <p:txBody>
            <a:bodyPr wrap="square" rtlCol="0">
              <a:spAutoFit/>
            </a:bodyPr>
            <a:lstStyle/>
            <a:p>
              <a:r>
                <a:rPr lang="en-US" sz="3300" dirty="0">
                  <a:solidFill>
                    <a:schemeClr val="bg1"/>
                  </a:solidFill>
                </a:rPr>
                <a:t>a</a:t>
              </a:r>
            </a:p>
          </p:txBody>
        </p:sp>
        <p:sp>
          <p:nvSpPr>
            <p:cNvPr id="114" name="TextBox 113">
              <a:extLst>
                <a:ext uri="{FF2B5EF4-FFF2-40B4-BE49-F238E27FC236}">
                  <a16:creationId xmlns:a16="http://schemas.microsoft.com/office/drawing/2014/main" id="{EE0B2E3C-973B-1D5E-12CA-3C2A7B8AFD10}"/>
                </a:ext>
              </a:extLst>
            </p:cNvPr>
            <p:cNvSpPr txBox="1"/>
            <p:nvPr/>
          </p:nvSpPr>
          <p:spPr>
            <a:xfrm>
              <a:off x="10800347" y="594136"/>
              <a:ext cx="786061" cy="800219"/>
            </a:xfrm>
            <a:prstGeom prst="rect">
              <a:avLst/>
            </a:prstGeom>
            <a:noFill/>
          </p:spPr>
          <p:txBody>
            <a:bodyPr wrap="square" rtlCol="0">
              <a:spAutoFit/>
            </a:bodyPr>
            <a:lstStyle/>
            <a:p>
              <a:r>
                <a:rPr lang="en-US" sz="3300" dirty="0">
                  <a:solidFill>
                    <a:schemeClr val="bg1"/>
                  </a:solidFill>
                </a:rPr>
                <a:t>b</a:t>
              </a:r>
            </a:p>
          </p:txBody>
        </p:sp>
        <p:sp>
          <p:nvSpPr>
            <p:cNvPr id="115" name="TextBox 114">
              <a:extLst>
                <a:ext uri="{FF2B5EF4-FFF2-40B4-BE49-F238E27FC236}">
                  <a16:creationId xmlns:a16="http://schemas.microsoft.com/office/drawing/2014/main" id="{825AABDE-25E6-8B77-115A-096BAE81F9B9}"/>
                </a:ext>
              </a:extLst>
            </p:cNvPr>
            <p:cNvSpPr txBox="1"/>
            <p:nvPr/>
          </p:nvSpPr>
          <p:spPr>
            <a:xfrm>
              <a:off x="10615864" y="1685000"/>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16" name="Group 115">
            <a:extLst>
              <a:ext uri="{FF2B5EF4-FFF2-40B4-BE49-F238E27FC236}">
                <a16:creationId xmlns:a16="http://schemas.microsoft.com/office/drawing/2014/main" id="{4B043BB9-7BA0-D3ED-77A5-86F2A279825B}"/>
              </a:ext>
            </a:extLst>
          </p:cNvPr>
          <p:cNvGrpSpPr/>
          <p:nvPr/>
        </p:nvGrpSpPr>
        <p:grpSpPr>
          <a:xfrm>
            <a:off x="213296" y="547967"/>
            <a:ext cx="2687934" cy="1894428"/>
            <a:chOff x="8758989" y="3882188"/>
            <a:chExt cx="3583912" cy="2525903"/>
          </a:xfrm>
        </p:grpSpPr>
        <p:sp>
          <p:nvSpPr>
            <p:cNvPr id="117" name="Right Triangle 116">
              <a:extLst>
                <a:ext uri="{FF2B5EF4-FFF2-40B4-BE49-F238E27FC236}">
                  <a16:creationId xmlns:a16="http://schemas.microsoft.com/office/drawing/2014/main" id="{78AAF4CF-E169-58E0-AA12-13C4C936037D}"/>
                </a:ext>
              </a:extLst>
            </p:cNvPr>
            <p:cNvSpPr/>
            <p:nvPr/>
          </p:nvSpPr>
          <p:spPr>
            <a:xfrm rot="16200000">
              <a:off x="9152020" y="3489157"/>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18" name="TextBox 117">
              <a:extLst>
                <a:ext uri="{FF2B5EF4-FFF2-40B4-BE49-F238E27FC236}">
                  <a16:creationId xmlns:a16="http://schemas.microsoft.com/office/drawing/2014/main" id="{FE6014B5-30B0-1F7A-6EA7-6A6A3FF5E89F}"/>
                </a:ext>
              </a:extLst>
            </p:cNvPr>
            <p:cNvSpPr txBox="1"/>
            <p:nvPr/>
          </p:nvSpPr>
          <p:spPr>
            <a:xfrm>
              <a:off x="10714120" y="5607872"/>
              <a:ext cx="786061" cy="800219"/>
            </a:xfrm>
            <a:prstGeom prst="rect">
              <a:avLst/>
            </a:prstGeom>
            <a:noFill/>
          </p:spPr>
          <p:txBody>
            <a:bodyPr wrap="square" rtlCol="0">
              <a:spAutoFit/>
            </a:bodyPr>
            <a:lstStyle/>
            <a:p>
              <a:r>
                <a:rPr lang="en-US" sz="3300" dirty="0">
                  <a:solidFill>
                    <a:schemeClr val="bg1"/>
                  </a:solidFill>
                </a:rPr>
                <a:t>a</a:t>
              </a:r>
            </a:p>
          </p:txBody>
        </p:sp>
        <p:sp>
          <p:nvSpPr>
            <p:cNvPr id="119" name="TextBox 118">
              <a:extLst>
                <a:ext uri="{FF2B5EF4-FFF2-40B4-BE49-F238E27FC236}">
                  <a16:creationId xmlns:a16="http://schemas.microsoft.com/office/drawing/2014/main" id="{6514BD8A-2DE7-AF66-9A28-8D1D6160AA16}"/>
                </a:ext>
              </a:extLst>
            </p:cNvPr>
            <p:cNvSpPr txBox="1"/>
            <p:nvPr/>
          </p:nvSpPr>
          <p:spPr>
            <a:xfrm>
              <a:off x="11556840" y="4884530"/>
              <a:ext cx="786061" cy="800218"/>
            </a:xfrm>
            <a:prstGeom prst="rect">
              <a:avLst/>
            </a:prstGeom>
            <a:noFill/>
          </p:spPr>
          <p:txBody>
            <a:bodyPr wrap="square" rtlCol="0">
              <a:spAutoFit/>
            </a:bodyPr>
            <a:lstStyle/>
            <a:p>
              <a:r>
                <a:rPr lang="en-US" sz="3300" dirty="0">
                  <a:solidFill>
                    <a:schemeClr val="bg1"/>
                  </a:solidFill>
                </a:rPr>
                <a:t>b</a:t>
              </a:r>
            </a:p>
          </p:txBody>
        </p:sp>
        <p:sp>
          <p:nvSpPr>
            <p:cNvPr id="120" name="TextBox 119">
              <a:extLst>
                <a:ext uri="{FF2B5EF4-FFF2-40B4-BE49-F238E27FC236}">
                  <a16:creationId xmlns:a16="http://schemas.microsoft.com/office/drawing/2014/main" id="{D5F9814F-C7C1-928E-FD40-8834880CA920}"/>
                </a:ext>
              </a:extLst>
            </p:cNvPr>
            <p:cNvSpPr txBox="1"/>
            <p:nvPr/>
          </p:nvSpPr>
          <p:spPr>
            <a:xfrm>
              <a:off x="10206788" y="4805188"/>
              <a:ext cx="786061" cy="800218"/>
            </a:xfrm>
            <a:prstGeom prst="rect">
              <a:avLst/>
            </a:prstGeom>
            <a:noFill/>
          </p:spPr>
          <p:txBody>
            <a:bodyPr wrap="square" rtlCol="0">
              <a:spAutoFit/>
            </a:bodyPr>
            <a:lstStyle/>
            <a:p>
              <a:r>
                <a:rPr lang="en-US" sz="3300" dirty="0">
                  <a:solidFill>
                    <a:schemeClr val="bg1"/>
                  </a:solidFill>
                </a:rPr>
                <a:t>c</a:t>
              </a:r>
            </a:p>
          </p:txBody>
        </p:sp>
      </p:grpSp>
      <p:grpSp>
        <p:nvGrpSpPr>
          <p:cNvPr id="121" name="Group 120">
            <a:extLst>
              <a:ext uri="{FF2B5EF4-FFF2-40B4-BE49-F238E27FC236}">
                <a16:creationId xmlns:a16="http://schemas.microsoft.com/office/drawing/2014/main" id="{5D3B5A6F-D3AC-4D4C-CCBA-0F2E5FF3DA2E}"/>
              </a:ext>
            </a:extLst>
          </p:cNvPr>
          <p:cNvGrpSpPr/>
          <p:nvPr/>
        </p:nvGrpSpPr>
        <p:grpSpPr>
          <a:xfrm>
            <a:off x="4723594" y="2309733"/>
            <a:ext cx="1840829" cy="2477741"/>
            <a:chOff x="6304550" y="3096126"/>
            <a:chExt cx="2454438" cy="3303654"/>
          </a:xfrm>
        </p:grpSpPr>
        <p:sp>
          <p:nvSpPr>
            <p:cNvPr id="122" name="Right Triangle 121">
              <a:extLst>
                <a:ext uri="{FF2B5EF4-FFF2-40B4-BE49-F238E27FC236}">
                  <a16:creationId xmlns:a16="http://schemas.microsoft.com/office/drawing/2014/main" id="{7DC6AED4-DC93-E62B-B88D-F74D727E17DE}"/>
                </a:ext>
              </a:extLst>
            </p:cNvPr>
            <p:cNvSpPr/>
            <p:nvPr/>
          </p:nvSpPr>
          <p:spPr>
            <a:xfrm>
              <a:off x="6400799" y="309612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23" name="TextBox 122">
              <a:extLst>
                <a:ext uri="{FF2B5EF4-FFF2-40B4-BE49-F238E27FC236}">
                  <a16:creationId xmlns:a16="http://schemas.microsoft.com/office/drawing/2014/main" id="{C5028DE5-DA8D-B47E-293A-43FBE9C3C88E}"/>
                </a:ext>
              </a:extLst>
            </p:cNvPr>
            <p:cNvSpPr txBox="1"/>
            <p:nvPr/>
          </p:nvSpPr>
          <p:spPr>
            <a:xfrm>
              <a:off x="6304550" y="4693185"/>
              <a:ext cx="786061" cy="800219"/>
            </a:xfrm>
            <a:prstGeom prst="rect">
              <a:avLst/>
            </a:prstGeom>
            <a:noFill/>
          </p:spPr>
          <p:txBody>
            <a:bodyPr wrap="square" rtlCol="0">
              <a:spAutoFit/>
            </a:bodyPr>
            <a:lstStyle/>
            <a:p>
              <a:r>
                <a:rPr lang="en-US" sz="3300" dirty="0">
                  <a:solidFill>
                    <a:schemeClr val="bg1"/>
                  </a:solidFill>
                </a:rPr>
                <a:t>a</a:t>
              </a:r>
            </a:p>
          </p:txBody>
        </p:sp>
        <p:sp>
          <p:nvSpPr>
            <p:cNvPr id="124" name="TextBox 123">
              <a:extLst>
                <a:ext uri="{FF2B5EF4-FFF2-40B4-BE49-F238E27FC236}">
                  <a16:creationId xmlns:a16="http://schemas.microsoft.com/office/drawing/2014/main" id="{D90CC40E-42AC-3872-2357-2F0094E05BC3}"/>
                </a:ext>
              </a:extLst>
            </p:cNvPr>
            <p:cNvSpPr txBox="1"/>
            <p:nvPr/>
          </p:nvSpPr>
          <p:spPr>
            <a:xfrm>
              <a:off x="7180848" y="5599561"/>
              <a:ext cx="786061" cy="800219"/>
            </a:xfrm>
            <a:prstGeom prst="rect">
              <a:avLst/>
            </a:prstGeom>
            <a:noFill/>
          </p:spPr>
          <p:txBody>
            <a:bodyPr wrap="square" rtlCol="0">
              <a:spAutoFit/>
            </a:bodyPr>
            <a:lstStyle/>
            <a:p>
              <a:r>
                <a:rPr lang="en-US" sz="3300" dirty="0">
                  <a:solidFill>
                    <a:schemeClr val="bg1"/>
                  </a:solidFill>
                </a:rPr>
                <a:t>b</a:t>
              </a:r>
            </a:p>
          </p:txBody>
        </p:sp>
        <p:sp>
          <p:nvSpPr>
            <p:cNvPr id="125" name="TextBox 124">
              <a:extLst>
                <a:ext uri="{FF2B5EF4-FFF2-40B4-BE49-F238E27FC236}">
                  <a16:creationId xmlns:a16="http://schemas.microsoft.com/office/drawing/2014/main" id="{ACF7F4AC-2C6D-921D-0590-C228541AF407}"/>
                </a:ext>
              </a:extLst>
            </p:cNvPr>
            <p:cNvSpPr txBox="1"/>
            <p:nvPr/>
          </p:nvSpPr>
          <p:spPr>
            <a:xfrm>
              <a:off x="7387391" y="4499808"/>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26" name="Group 125">
            <a:extLst>
              <a:ext uri="{FF2B5EF4-FFF2-40B4-BE49-F238E27FC236}">
                <a16:creationId xmlns:a16="http://schemas.microsoft.com/office/drawing/2014/main" id="{BDA8CDA6-C7E9-4BD7-873E-F3D31D513AA0}"/>
              </a:ext>
            </a:extLst>
          </p:cNvPr>
          <p:cNvGrpSpPr/>
          <p:nvPr/>
        </p:nvGrpSpPr>
        <p:grpSpPr>
          <a:xfrm>
            <a:off x="7155199" y="445602"/>
            <a:ext cx="2063414" cy="2466039"/>
            <a:chOff x="9545051" y="594136"/>
            <a:chExt cx="2751219" cy="3288052"/>
          </a:xfrm>
        </p:grpSpPr>
        <p:sp>
          <p:nvSpPr>
            <p:cNvPr id="127" name="Right Triangle 126">
              <a:extLst>
                <a:ext uri="{FF2B5EF4-FFF2-40B4-BE49-F238E27FC236}">
                  <a16:creationId xmlns:a16="http://schemas.microsoft.com/office/drawing/2014/main" id="{F8F4EF0E-EA0B-64A4-11B1-C5523207F9F4}"/>
                </a:ext>
              </a:extLst>
            </p:cNvPr>
            <p:cNvSpPr/>
            <p:nvPr/>
          </p:nvSpPr>
          <p:spPr>
            <a:xfrm rot="10800000">
              <a:off x="9545051" y="73793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28" name="TextBox 127">
              <a:extLst>
                <a:ext uri="{FF2B5EF4-FFF2-40B4-BE49-F238E27FC236}">
                  <a16:creationId xmlns:a16="http://schemas.microsoft.com/office/drawing/2014/main" id="{43E9C819-36C0-26FF-221D-D9036EA15121}"/>
                </a:ext>
              </a:extLst>
            </p:cNvPr>
            <p:cNvSpPr txBox="1"/>
            <p:nvPr/>
          </p:nvSpPr>
          <p:spPr>
            <a:xfrm>
              <a:off x="11510209" y="1805027"/>
              <a:ext cx="786061" cy="800219"/>
            </a:xfrm>
            <a:prstGeom prst="rect">
              <a:avLst/>
            </a:prstGeom>
            <a:noFill/>
          </p:spPr>
          <p:txBody>
            <a:bodyPr wrap="square" rtlCol="0">
              <a:spAutoFit/>
            </a:bodyPr>
            <a:lstStyle/>
            <a:p>
              <a:r>
                <a:rPr lang="en-US" sz="3300" dirty="0">
                  <a:solidFill>
                    <a:schemeClr val="bg1"/>
                  </a:solidFill>
                </a:rPr>
                <a:t>a</a:t>
              </a:r>
            </a:p>
          </p:txBody>
        </p:sp>
        <p:sp>
          <p:nvSpPr>
            <p:cNvPr id="129" name="TextBox 128">
              <a:extLst>
                <a:ext uri="{FF2B5EF4-FFF2-40B4-BE49-F238E27FC236}">
                  <a16:creationId xmlns:a16="http://schemas.microsoft.com/office/drawing/2014/main" id="{63C94133-0DF7-1B3E-5502-978AA81F769F}"/>
                </a:ext>
              </a:extLst>
            </p:cNvPr>
            <p:cNvSpPr txBox="1"/>
            <p:nvPr/>
          </p:nvSpPr>
          <p:spPr>
            <a:xfrm>
              <a:off x="10800347" y="594136"/>
              <a:ext cx="786061" cy="800219"/>
            </a:xfrm>
            <a:prstGeom prst="rect">
              <a:avLst/>
            </a:prstGeom>
            <a:noFill/>
          </p:spPr>
          <p:txBody>
            <a:bodyPr wrap="square" rtlCol="0">
              <a:spAutoFit/>
            </a:bodyPr>
            <a:lstStyle/>
            <a:p>
              <a:r>
                <a:rPr lang="en-US" sz="3300" dirty="0">
                  <a:solidFill>
                    <a:schemeClr val="bg1"/>
                  </a:solidFill>
                </a:rPr>
                <a:t>b</a:t>
              </a:r>
            </a:p>
          </p:txBody>
        </p:sp>
        <p:sp>
          <p:nvSpPr>
            <p:cNvPr id="130" name="TextBox 129">
              <a:extLst>
                <a:ext uri="{FF2B5EF4-FFF2-40B4-BE49-F238E27FC236}">
                  <a16:creationId xmlns:a16="http://schemas.microsoft.com/office/drawing/2014/main" id="{2697D66B-016F-EA1F-2516-FAD34894B9CE}"/>
                </a:ext>
              </a:extLst>
            </p:cNvPr>
            <p:cNvSpPr txBox="1"/>
            <p:nvPr/>
          </p:nvSpPr>
          <p:spPr>
            <a:xfrm>
              <a:off x="10615864" y="1685000"/>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31" name="Group 130">
            <a:extLst>
              <a:ext uri="{FF2B5EF4-FFF2-40B4-BE49-F238E27FC236}">
                <a16:creationId xmlns:a16="http://schemas.microsoft.com/office/drawing/2014/main" id="{961180AF-176B-705D-2577-6434B9DE9F84}"/>
              </a:ext>
            </a:extLst>
          </p:cNvPr>
          <p:cNvGrpSpPr/>
          <p:nvPr/>
        </p:nvGrpSpPr>
        <p:grpSpPr>
          <a:xfrm rot="2335383" flipH="1">
            <a:off x="2558733" y="2436103"/>
            <a:ext cx="2050481" cy="2358189"/>
            <a:chOff x="6229164" y="3711003"/>
            <a:chExt cx="2733974" cy="3144252"/>
          </a:xfrm>
        </p:grpSpPr>
        <p:sp>
          <p:nvSpPr>
            <p:cNvPr id="132" name="Right Triangle 131">
              <a:extLst>
                <a:ext uri="{FF2B5EF4-FFF2-40B4-BE49-F238E27FC236}">
                  <a16:creationId xmlns:a16="http://schemas.microsoft.com/office/drawing/2014/main" id="{7F53F18D-01D9-2F6A-917C-607AC97C2493}"/>
                </a:ext>
              </a:extLst>
            </p:cNvPr>
            <p:cNvSpPr/>
            <p:nvPr/>
          </p:nvSpPr>
          <p:spPr>
            <a:xfrm rot="2313188">
              <a:off x="6604949" y="3711003"/>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33" name="TextBox 132">
              <a:extLst>
                <a:ext uri="{FF2B5EF4-FFF2-40B4-BE49-F238E27FC236}">
                  <a16:creationId xmlns:a16="http://schemas.microsoft.com/office/drawing/2014/main" id="{34387F70-981F-9318-7735-B49AAC57CECA}"/>
                </a:ext>
              </a:extLst>
            </p:cNvPr>
            <p:cNvSpPr txBox="1"/>
            <p:nvPr/>
          </p:nvSpPr>
          <p:spPr>
            <a:xfrm rot="2335383">
              <a:off x="6229164" y="4530604"/>
              <a:ext cx="786061" cy="800219"/>
            </a:xfrm>
            <a:prstGeom prst="rect">
              <a:avLst/>
            </a:prstGeom>
            <a:noFill/>
          </p:spPr>
          <p:txBody>
            <a:bodyPr wrap="square" rtlCol="0">
              <a:spAutoFit/>
            </a:bodyPr>
            <a:lstStyle/>
            <a:p>
              <a:r>
                <a:rPr lang="en-US" sz="3300" dirty="0">
                  <a:solidFill>
                    <a:schemeClr val="bg1"/>
                  </a:solidFill>
                </a:rPr>
                <a:t>a</a:t>
              </a:r>
            </a:p>
          </p:txBody>
        </p:sp>
        <p:sp>
          <p:nvSpPr>
            <p:cNvPr id="134" name="TextBox 133">
              <a:extLst>
                <a:ext uri="{FF2B5EF4-FFF2-40B4-BE49-F238E27FC236}">
                  <a16:creationId xmlns:a16="http://schemas.microsoft.com/office/drawing/2014/main" id="{2F807D82-16EB-2200-1146-C74F6871173B}"/>
                </a:ext>
              </a:extLst>
            </p:cNvPr>
            <p:cNvSpPr txBox="1"/>
            <p:nvPr/>
          </p:nvSpPr>
          <p:spPr>
            <a:xfrm rot="2335383">
              <a:off x="6382995" y="5771605"/>
              <a:ext cx="786061" cy="800219"/>
            </a:xfrm>
            <a:prstGeom prst="rect">
              <a:avLst/>
            </a:prstGeom>
            <a:noFill/>
          </p:spPr>
          <p:txBody>
            <a:bodyPr wrap="square" rtlCol="0">
              <a:spAutoFit/>
            </a:bodyPr>
            <a:lstStyle/>
            <a:p>
              <a:r>
                <a:rPr lang="en-US" sz="3300" dirty="0">
                  <a:solidFill>
                    <a:schemeClr val="bg1"/>
                  </a:solidFill>
                </a:rPr>
                <a:t>b</a:t>
              </a:r>
            </a:p>
          </p:txBody>
        </p:sp>
        <p:sp>
          <p:nvSpPr>
            <p:cNvPr id="135" name="TextBox 134">
              <a:extLst>
                <a:ext uri="{FF2B5EF4-FFF2-40B4-BE49-F238E27FC236}">
                  <a16:creationId xmlns:a16="http://schemas.microsoft.com/office/drawing/2014/main" id="{762116A2-5918-03E2-C0F1-9ABB73DF75C2}"/>
                </a:ext>
              </a:extLst>
            </p:cNvPr>
            <p:cNvSpPr txBox="1"/>
            <p:nvPr/>
          </p:nvSpPr>
          <p:spPr>
            <a:xfrm>
              <a:off x="7103269" y="4442965"/>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36" name="Group 135">
            <a:extLst>
              <a:ext uri="{FF2B5EF4-FFF2-40B4-BE49-F238E27FC236}">
                <a16:creationId xmlns:a16="http://schemas.microsoft.com/office/drawing/2014/main" id="{606BE44D-DC87-CB65-F75B-DF7E066266B9}"/>
              </a:ext>
            </a:extLst>
          </p:cNvPr>
          <p:cNvGrpSpPr/>
          <p:nvPr/>
        </p:nvGrpSpPr>
        <p:grpSpPr>
          <a:xfrm rot="10800000">
            <a:off x="4465470" y="453806"/>
            <a:ext cx="2687934" cy="1894428"/>
            <a:chOff x="8758989" y="3882188"/>
            <a:chExt cx="3583912" cy="2525903"/>
          </a:xfrm>
        </p:grpSpPr>
        <p:sp>
          <p:nvSpPr>
            <p:cNvPr id="137" name="Right Triangle 136">
              <a:extLst>
                <a:ext uri="{FF2B5EF4-FFF2-40B4-BE49-F238E27FC236}">
                  <a16:creationId xmlns:a16="http://schemas.microsoft.com/office/drawing/2014/main" id="{B0F229F7-EFBD-5E95-E37C-B206843D57A8}"/>
                </a:ext>
              </a:extLst>
            </p:cNvPr>
            <p:cNvSpPr/>
            <p:nvPr/>
          </p:nvSpPr>
          <p:spPr>
            <a:xfrm rot="16200000">
              <a:off x="9152020" y="3489157"/>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38" name="TextBox 137">
              <a:extLst>
                <a:ext uri="{FF2B5EF4-FFF2-40B4-BE49-F238E27FC236}">
                  <a16:creationId xmlns:a16="http://schemas.microsoft.com/office/drawing/2014/main" id="{C19673FF-F680-8AC9-EB87-C2BDBE6B11FA}"/>
                </a:ext>
              </a:extLst>
            </p:cNvPr>
            <p:cNvSpPr txBox="1"/>
            <p:nvPr/>
          </p:nvSpPr>
          <p:spPr>
            <a:xfrm>
              <a:off x="10714120" y="5607872"/>
              <a:ext cx="786061" cy="800219"/>
            </a:xfrm>
            <a:prstGeom prst="rect">
              <a:avLst/>
            </a:prstGeom>
            <a:noFill/>
          </p:spPr>
          <p:txBody>
            <a:bodyPr wrap="square" rtlCol="0">
              <a:spAutoFit/>
            </a:bodyPr>
            <a:lstStyle/>
            <a:p>
              <a:r>
                <a:rPr lang="en-US" sz="3300" dirty="0">
                  <a:solidFill>
                    <a:schemeClr val="bg1"/>
                  </a:solidFill>
                </a:rPr>
                <a:t>a</a:t>
              </a:r>
            </a:p>
          </p:txBody>
        </p:sp>
        <p:sp>
          <p:nvSpPr>
            <p:cNvPr id="139" name="TextBox 138">
              <a:extLst>
                <a:ext uri="{FF2B5EF4-FFF2-40B4-BE49-F238E27FC236}">
                  <a16:creationId xmlns:a16="http://schemas.microsoft.com/office/drawing/2014/main" id="{A48FA47C-E63E-88AA-A6AB-C83E6B00DE38}"/>
                </a:ext>
              </a:extLst>
            </p:cNvPr>
            <p:cNvSpPr txBox="1"/>
            <p:nvPr/>
          </p:nvSpPr>
          <p:spPr>
            <a:xfrm>
              <a:off x="11556840" y="4884530"/>
              <a:ext cx="786061" cy="800218"/>
            </a:xfrm>
            <a:prstGeom prst="rect">
              <a:avLst/>
            </a:prstGeom>
            <a:noFill/>
          </p:spPr>
          <p:txBody>
            <a:bodyPr wrap="square" rtlCol="0">
              <a:spAutoFit/>
            </a:bodyPr>
            <a:lstStyle/>
            <a:p>
              <a:r>
                <a:rPr lang="en-US" sz="3300" dirty="0">
                  <a:solidFill>
                    <a:schemeClr val="bg1"/>
                  </a:solidFill>
                </a:rPr>
                <a:t>b</a:t>
              </a:r>
            </a:p>
          </p:txBody>
        </p:sp>
        <p:sp>
          <p:nvSpPr>
            <p:cNvPr id="140" name="TextBox 139">
              <a:extLst>
                <a:ext uri="{FF2B5EF4-FFF2-40B4-BE49-F238E27FC236}">
                  <a16:creationId xmlns:a16="http://schemas.microsoft.com/office/drawing/2014/main" id="{BE56A2E9-328E-30AF-0610-4D58C53DAE6A}"/>
                </a:ext>
              </a:extLst>
            </p:cNvPr>
            <p:cNvSpPr txBox="1"/>
            <p:nvPr/>
          </p:nvSpPr>
          <p:spPr>
            <a:xfrm>
              <a:off x="10206788" y="4805188"/>
              <a:ext cx="786061" cy="800218"/>
            </a:xfrm>
            <a:prstGeom prst="rect">
              <a:avLst/>
            </a:prstGeom>
            <a:noFill/>
          </p:spPr>
          <p:txBody>
            <a:bodyPr wrap="square" rtlCol="0">
              <a:spAutoFit/>
            </a:bodyPr>
            <a:lstStyle/>
            <a:p>
              <a:r>
                <a:rPr lang="en-US" sz="3300" dirty="0">
                  <a:solidFill>
                    <a:schemeClr val="bg1"/>
                  </a:solidFill>
                </a:rPr>
                <a:t>c</a:t>
              </a:r>
            </a:p>
          </p:txBody>
        </p:sp>
      </p:grpSp>
      <p:sp>
        <p:nvSpPr>
          <p:cNvPr id="141" name="Rectangle 140">
            <a:extLst>
              <a:ext uri="{FF2B5EF4-FFF2-40B4-BE49-F238E27FC236}">
                <a16:creationId xmlns:a16="http://schemas.microsoft.com/office/drawing/2014/main" id="{07E289A8-28C7-8264-311E-CD6C25D709EE}"/>
              </a:ext>
            </a:extLst>
          </p:cNvPr>
          <p:cNvSpPr/>
          <p:nvPr/>
        </p:nvSpPr>
        <p:spPr>
          <a:xfrm>
            <a:off x="3095441" y="1047760"/>
            <a:ext cx="589547" cy="5895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b</a:t>
            </a:r>
            <a:r>
              <a:rPr lang="en-US" sz="3200" baseline="30000" dirty="0">
                <a:solidFill>
                  <a:srgbClr val="FF0000"/>
                </a:solidFill>
              </a:rPr>
              <a:t>2</a:t>
            </a:r>
            <a:endParaRPr lang="en-US" sz="3200" dirty="0">
              <a:solidFill>
                <a:srgbClr val="FF0000"/>
              </a:solidFill>
            </a:endParaRPr>
          </a:p>
        </p:txBody>
      </p:sp>
      <p:sp>
        <p:nvSpPr>
          <p:cNvPr id="142" name="Rectangle 141">
            <a:extLst>
              <a:ext uri="{FF2B5EF4-FFF2-40B4-BE49-F238E27FC236}">
                <a16:creationId xmlns:a16="http://schemas.microsoft.com/office/drawing/2014/main" id="{40813E02-35DE-83A7-9B06-8AC04A3BCD78}"/>
              </a:ext>
            </a:extLst>
          </p:cNvPr>
          <p:cNvSpPr/>
          <p:nvPr/>
        </p:nvSpPr>
        <p:spPr>
          <a:xfrm>
            <a:off x="6709449" y="2276976"/>
            <a:ext cx="589547" cy="5895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c</a:t>
            </a:r>
            <a:r>
              <a:rPr lang="en-US" sz="3200" baseline="30000" dirty="0">
                <a:solidFill>
                  <a:srgbClr val="FF0000"/>
                </a:solidFill>
              </a:rPr>
              <a:t>2</a:t>
            </a:r>
            <a:endParaRPr lang="en-US" sz="3200" dirty="0">
              <a:solidFill>
                <a:srgbClr val="FF0000"/>
              </a:solidFill>
            </a:endParaRPr>
          </a:p>
        </p:txBody>
      </p:sp>
    </p:spTree>
    <p:extLst>
      <p:ext uri="{BB962C8B-B14F-4D97-AF65-F5344CB8AC3E}">
        <p14:creationId xmlns:p14="http://schemas.microsoft.com/office/powerpoint/2010/main" val="2208155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80">
                                          <p:stCondLst>
                                            <p:cond delay="0"/>
                                          </p:stCondLst>
                                        </p:cTn>
                                        <p:tgtEl>
                                          <p:spTgt spid="43"/>
                                        </p:tgtEl>
                                      </p:cBhvr>
                                    </p:animEffect>
                                    <p:anim calcmode="lin" valueType="num">
                                      <p:cBhvr>
                                        <p:cTn id="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3" dur="26">
                                          <p:stCondLst>
                                            <p:cond delay="650"/>
                                          </p:stCondLst>
                                        </p:cTn>
                                        <p:tgtEl>
                                          <p:spTgt spid="43"/>
                                        </p:tgtEl>
                                      </p:cBhvr>
                                      <p:to x="100000" y="60000"/>
                                    </p:animScale>
                                    <p:animScale>
                                      <p:cBhvr>
                                        <p:cTn id="14" dur="166" decel="50000">
                                          <p:stCondLst>
                                            <p:cond delay="676"/>
                                          </p:stCondLst>
                                        </p:cTn>
                                        <p:tgtEl>
                                          <p:spTgt spid="43"/>
                                        </p:tgtEl>
                                      </p:cBhvr>
                                      <p:to x="100000" y="100000"/>
                                    </p:animScale>
                                    <p:animScale>
                                      <p:cBhvr>
                                        <p:cTn id="15" dur="26">
                                          <p:stCondLst>
                                            <p:cond delay="1312"/>
                                          </p:stCondLst>
                                        </p:cTn>
                                        <p:tgtEl>
                                          <p:spTgt spid="43"/>
                                        </p:tgtEl>
                                      </p:cBhvr>
                                      <p:to x="100000" y="80000"/>
                                    </p:animScale>
                                    <p:animScale>
                                      <p:cBhvr>
                                        <p:cTn id="16" dur="166" decel="50000">
                                          <p:stCondLst>
                                            <p:cond delay="1338"/>
                                          </p:stCondLst>
                                        </p:cTn>
                                        <p:tgtEl>
                                          <p:spTgt spid="43"/>
                                        </p:tgtEl>
                                      </p:cBhvr>
                                      <p:to x="100000" y="100000"/>
                                    </p:animScale>
                                    <p:animScale>
                                      <p:cBhvr>
                                        <p:cTn id="17" dur="26">
                                          <p:stCondLst>
                                            <p:cond delay="1642"/>
                                          </p:stCondLst>
                                        </p:cTn>
                                        <p:tgtEl>
                                          <p:spTgt spid="43"/>
                                        </p:tgtEl>
                                      </p:cBhvr>
                                      <p:to x="100000" y="90000"/>
                                    </p:animScale>
                                    <p:animScale>
                                      <p:cBhvr>
                                        <p:cTn id="18" dur="166" decel="50000">
                                          <p:stCondLst>
                                            <p:cond delay="1668"/>
                                          </p:stCondLst>
                                        </p:cTn>
                                        <p:tgtEl>
                                          <p:spTgt spid="43"/>
                                        </p:tgtEl>
                                      </p:cBhvr>
                                      <p:to x="100000" y="100000"/>
                                    </p:animScale>
                                    <p:animScale>
                                      <p:cBhvr>
                                        <p:cTn id="19" dur="26">
                                          <p:stCondLst>
                                            <p:cond delay="1808"/>
                                          </p:stCondLst>
                                        </p:cTn>
                                        <p:tgtEl>
                                          <p:spTgt spid="43"/>
                                        </p:tgtEl>
                                      </p:cBhvr>
                                      <p:to x="100000" y="95000"/>
                                    </p:animScale>
                                    <p:animScale>
                                      <p:cBhvr>
                                        <p:cTn id="20" dur="166" decel="50000">
                                          <p:stCondLst>
                                            <p:cond delay="1834"/>
                                          </p:stCondLst>
                                        </p:cTn>
                                        <p:tgtEl>
                                          <p:spTgt spid="4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wipe(down)">
                                      <p:cBhvr>
                                        <p:cTn id="25" dur="580">
                                          <p:stCondLst>
                                            <p:cond delay="0"/>
                                          </p:stCondLst>
                                        </p:cTn>
                                        <p:tgtEl>
                                          <p:spTgt spid="141"/>
                                        </p:tgtEl>
                                      </p:cBhvr>
                                    </p:animEffect>
                                    <p:anim calcmode="lin" valueType="num">
                                      <p:cBhvr>
                                        <p:cTn id="26" dur="1822" tmFilter="0,0; 0.14,0.36; 0.43,0.73; 0.71,0.91; 1.0,1.0">
                                          <p:stCondLst>
                                            <p:cond delay="0"/>
                                          </p:stCondLst>
                                        </p:cTn>
                                        <p:tgtEl>
                                          <p:spTgt spid="14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1"/>
                                        </p:tgtEl>
                                        <p:attrNameLst>
                                          <p:attrName>ppt_y</p:attrName>
                                        </p:attrNameLst>
                                      </p:cBhvr>
                                      <p:tavLst>
                                        <p:tav tm="0" fmla="#ppt_y-sin(pi*$)/81">
                                          <p:val>
                                            <p:fltVal val="0"/>
                                          </p:val>
                                        </p:tav>
                                        <p:tav tm="100000">
                                          <p:val>
                                            <p:fltVal val="1"/>
                                          </p:val>
                                        </p:tav>
                                      </p:tavLst>
                                    </p:anim>
                                    <p:animScale>
                                      <p:cBhvr>
                                        <p:cTn id="31" dur="26">
                                          <p:stCondLst>
                                            <p:cond delay="650"/>
                                          </p:stCondLst>
                                        </p:cTn>
                                        <p:tgtEl>
                                          <p:spTgt spid="141"/>
                                        </p:tgtEl>
                                      </p:cBhvr>
                                      <p:to x="100000" y="60000"/>
                                    </p:animScale>
                                    <p:animScale>
                                      <p:cBhvr>
                                        <p:cTn id="32" dur="166" decel="50000">
                                          <p:stCondLst>
                                            <p:cond delay="676"/>
                                          </p:stCondLst>
                                        </p:cTn>
                                        <p:tgtEl>
                                          <p:spTgt spid="141"/>
                                        </p:tgtEl>
                                      </p:cBhvr>
                                      <p:to x="100000" y="100000"/>
                                    </p:animScale>
                                    <p:animScale>
                                      <p:cBhvr>
                                        <p:cTn id="33" dur="26">
                                          <p:stCondLst>
                                            <p:cond delay="1312"/>
                                          </p:stCondLst>
                                        </p:cTn>
                                        <p:tgtEl>
                                          <p:spTgt spid="141"/>
                                        </p:tgtEl>
                                      </p:cBhvr>
                                      <p:to x="100000" y="80000"/>
                                    </p:animScale>
                                    <p:animScale>
                                      <p:cBhvr>
                                        <p:cTn id="34" dur="166" decel="50000">
                                          <p:stCondLst>
                                            <p:cond delay="1338"/>
                                          </p:stCondLst>
                                        </p:cTn>
                                        <p:tgtEl>
                                          <p:spTgt spid="141"/>
                                        </p:tgtEl>
                                      </p:cBhvr>
                                      <p:to x="100000" y="100000"/>
                                    </p:animScale>
                                    <p:animScale>
                                      <p:cBhvr>
                                        <p:cTn id="35" dur="26">
                                          <p:stCondLst>
                                            <p:cond delay="1642"/>
                                          </p:stCondLst>
                                        </p:cTn>
                                        <p:tgtEl>
                                          <p:spTgt spid="141"/>
                                        </p:tgtEl>
                                      </p:cBhvr>
                                      <p:to x="100000" y="90000"/>
                                    </p:animScale>
                                    <p:animScale>
                                      <p:cBhvr>
                                        <p:cTn id="36" dur="166" decel="50000">
                                          <p:stCondLst>
                                            <p:cond delay="1668"/>
                                          </p:stCondLst>
                                        </p:cTn>
                                        <p:tgtEl>
                                          <p:spTgt spid="141"/>
                                        </p:tgtEl>
                                      </p:cBhvr>
                                      <p:to x="100000" y="100000"/>
                                    </p:animScale>
                                    <p:animScale>
                                      <p:cBhvr>
                                        <p:cTn id="37" dur="26">
                                          <p:stCondLst>
                                            <p:cond delay="1808"/>
                                          </p:stCondLst>
                                        </p:cTn>
                                        <p:tgtEl>
                                          <p:spTgt spid="141"/>
                                        </p:tgtEl>
                                      </p:cBhvr>
                                      <p:to x="100000" y="95000"/>
                                    </p:animScale>
                                    <p:animScale>
                                      <p:cBhvr>
                                        <p:cTn id="38" dur="166" decel="50000">
                                          <p:stCondLst>
                                            <p:cond delay="1834"/>
                                          </p:stCondLst>
                                        </p:cTn>
                                        <p:tgtEl>
                                          <p:spTgt spid="14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wipe(down)">
                                      <p:cBhvr>
                                        <p:cTn id="43" dur="580">
                                          <p:stCondLst>
                                            <p:cond delay="0"/>
                                          </p:stCondLst>
                                        </p:cTn>
                                        <p:tgtEl>
                                          <p:spTgt spid="142"/>
                                        </p:tgtEl>
                                      </p:cBhvr>
                                    </p:animEffect>
                                    <p:anim calcmode="lin" valueType="num">
                                      <p:cBhvr>
                                        <p:cTn id="44" dur="182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2"/>
                                        </p:tgtEl>
                                        <p:attrNameLst>
                                          <p:attrName>ppt_y</p:attrName>
                                        </p:attrNameLst>
                                      </p:cBhvr>
                                      <p:tavLst>
                                        <p:tav tm="0" fmla="#ppt_y-sin(pi*$)/81">
                                          <p:val>
                                            <p:fltVal val="0"/>
                                          </p:val>
                                        </p:tav>
                                        <p:tav tm="100000">
                                          <p:val>
                                            <p:fltVal val="1"/>
                                          </p:val>
                                        </p:tav>
                                      </p:tavLst>
                                    </p:anim>
                                    <p:animScale>
                                      <p:cBhvr>
                                        <p:cTn id="49" dur="26">
                                          <p:stCondLst>
                                            <p:cond delay="650"/>
                                          </p:stCondLst>
                                        </p:cTn>
                                        <p:tgtEl>
                                          <p:spTgt spid="142"/>
                                        </p:tgtEl>
                                      </p:cBhvr>
                                      <p:to x="100000" y="60000"/>
                                    </p:animScale>
                                    <p:animScale>
                                      <p:cBhvr>
                                        <p:cTn id="50" dur="166" decel="50000">
                                          <p:stCondLst>
                                            <p:cond delay="676"/>
                                          </p:stCondLst>
                                        </p:cTn>
                                        <p:tgtEl>
                                          <p:spTgt spid="142"/>
                                        </p:tgtEl>
                                      </p:cBhvr>
                                      <p:to x="100000" y="100000"/>
                                    </p:animScale>
                                    <p:animScale>
                                      <p:cBhvr>
                                        <p:cTn id="51" dur="26">
                                          <p:stCondLst>
                                            <p:cond delay="1312"/>
                                          </p:stCondLst>
                                        </p:cTn>
                                        <p:tgtEl>
                                          <p:spTgt spid="142"/>
                                        </p:tgtEl>
                                      </p:cBhvr>
                                      <p:to x="100000" y="80000"/>
                                    </p:animScale>
                                    <p:animScale>
                                      <p:cBhvr>
                                        <p:cTn id="52" dur="166" decel="50000">
                                          <p:stCondLst>
                                            <p:cond delay="1338"/>
                                          </p:stCondLst>
                                        </p:cTn>
                                        <p:tgtEl>
                                          <p:spTgt spid="142"/>
                                        </p:tgtEl>
                                      </p:cBhvr>
                                      <p:to x="100000" y="100000"/>
                                    </p:animScale>
                                    <p:animScale>
                                      <p:cBhvr>
                                        <p:cTn id="53" dur="26">
                                          <p:stCondLst>
                                            <p:cond delay="1642"/>
                                          </p:stCondLst>
                                        </p:cTn>
                                        <p:tgtEl>
                                          <p:spTgt spid="142"/>
                                        </p:tgtEl>
                                      </p:cBhvr>
                                      <p:to x="100000" y="90000"/>
                                    </p:animScale>
                                    <p:animScale>
                                      <p:cBhvr>
                                        <p:cTn id="54" dur="166" decel="50000">
                                          <p:stCondLst>
                                            <p:cond delay="1668"/>
                                          </p:stCondLst>
                                        </p:cTn>
                                        <p:tgtEl>
                                          <p:spTgt spid="142"/>
                                        </p:tgtEl>
                                      </p:cBhvr>
                                      <p:to x="100000" y="100000"/>
                                    </p:animScale>
                                    <p:animScale>
                                      <p:cBhvr>
                                        <p:cTn id="55" dur="26">
                                          <p:stCondLst>
                                            <p:cond delay="1808"/>
                                          </p:stCondLst>
                                        </p:cTn>
                                        <p:tgtEl>
                                          <p:spTgt spid="142"/>
                                        </p:tgtEl>
                                      </p:cBhvr>
                                      <p:to x="100000" y="95000"/>
                                    </p:animScale>
                                    <p:animScale>
                                      <p:cBhvr>
                                        <p:cTn id="56" dur="166" decel="50000">
                                          <p:stCondLst>
                                            <p:cond delay="1834"/>
                                          </p:stCondLst>
                                        </p:cTn>
                                        <p:tgtEl>
                                          <p:spTgt spid="1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5E61-118D-AB81-8E9C-59E0D2D0F538}"/>
              </a:ext>
            </a:extLst>
          </p:cNvPr>
          <p:cNvSpPr>
            <a:spLocks noGrp="1"/>
          </p:cNvSpPr>
          <p:nvPr>
            <p:ph type="title"/>
          </p:nvPr>
        </p:nvSpPr>
        <p:spPr>
          <a:xfrm>
            <a:off x="628650" y="375047"/>
            <a:ext cx="7886700" cy="994172"/>
          </a:xfrm>
        </p:spPr>
        <p:txBody>
          <a:bodyPr>
            <a:normAutofit fontScale="90000"/>
          </a:bodyPr>
          <a:lstStyle/>
          <a:p>
            <a:pPr algn="ctr"/>
            <a:r>
              <a:rPr lang="en-US" sz="2200" dirty="0">
                <a:solidFill>
                  <a:srgbClr val="FF0000"/>
                </a:solidFill>
              </a:rPr>
              <a:t>CHƯƠNG 3. HÌNH HỌC PHẲNG</a:t>
            </a:r>
            <a:br>
              <a:rPr lang="en-US" dirty="0"/>
            </a:br>
            <a:r>
              <a:rPr lang="en-US" sz="4400" b="1" dirty="0">
                <a:solidFill>
                  <a:srgbClr val="0070C0"/>
                </a:solidFill>
              </a:rPr>
              <a:t>ĐỊNH LÍ PYTHAGORE. </a:t>
            </a:r>
            <a:br>
              <a:rPr lang="en-US" sz="4400" b="1" dirty="0">
                <a:solidFill>
                  <a:srgbClr val="0070C0"/>
                </a:solidFill>
              </a:rPr>
            </a:br>
            <a:r>
              <a:rPr lang="en-US" sz="4400" b="1" dirty="0">
                <a:solidFill>
                  <a:srgbClr val="0070C0"/>
                </a:solidFill>
              </a:rPr>
              <a:t>CÁC LOẠI TỨ GIÁC THƯỜNG GẶP</a:t>
            </a:r>
            <a:br>
              <a:rPr lang="en-US" sz="3600" b="1" dirty="0">
                <a:solidFill>
                  <a:srgbClr val="0070C0"/>
                </a:solidFill>
              </a:rPr>
            </a:br>
            <a:endParaRPr lang="en-US" b="1" dirty="0">
              <a:solidFill>
                <a:srgbClr val="0070C0"/>
              </a:solidFill>
            </a:endParaRPr>
          </a:p>
        </p:txBody>
      </p:sp>
      <p:sp>
        <p:nvSpPr>
          <p:cNvPr id="4" name="Title 1">
            <a:extLst>
              <a:ext uri="{FF2B5EF4-FFF2-40B4-BE49-F238E27FC236}">
                <a16:creationId xmlns:a16="http://schemas.microsoft.com/office/drawing/2014/main" id="{8FA04CE7-3369-C421-7E14-387766E50B44}"/>
              </a:ext>
            </a:extLst>
          </p:cNvPr>
          <p:cNvSpPr txBox="1">
            <a:spLocks/>
          </p:cNvSpPr>
          <p:nvPr/>
        </p:nvSpPr>
        <p:spPr>
          <a:xfrm>
            <a:off x="773029" y="1369219"/>
            <a:ext cx="7886700" cy="8403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100" dirty="0">
                <a:solidFill>
                  <a:srgbClr val="FF0000"/>
                </a:solidFill>
              </a:rPr>
              <a:t>Bài 1. Tiết 10      </a:t>
            </a:r>
            <a:r>
              <a:rPr lang="en-US" sz="3200" b="1" dirty="0">
                <a:solidFill>
                  <a:srgbClr val="FF0000"/>
                </a:solidFill>
              </a:rPr>
              <a:t>ĐỊNH LÍ PYTHAGORE</a:t>
            </a:r>
            <a:endParaRPr lang="en-US" dirty="0">
              <a:solidFill>
                <a:srgbClr val="FF0000"/>
              </a:solidFill>
            </a:endParaRPr>
          </a:p>
        </p:txBody>
      </p:sp>
      <p:pic>
        <p:nvPicPr>
          <p:cNvPr id="1026" name="Picture 2" descr="PYTHAGOREAN THEOREM | Animation - YouTube">
            <a:extLst>
              <a:ext uri="{FF2B5EF4-FFF2-40B4-BE49-F238E27FC236}">
                <a16:creationId xmlns:a16="http://schemas.microsoft.com/office/drawing/2014/main" id="{3212956A-A4BA-7DCB-38D6-EB44EDECD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9" y="2363390"/>
            <a:ext cx="4084958" cy="262915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EFA3820E-9D6E-83AB-4782-61E3D2F0E58E}"/>
              </a:ext>
            </a:extLst>
          </p:cNvPr>
          <p:cNvGrpSpPr/>
          <p:nvPr/>
        </p:nvGrpSpPr>
        <p:grpSpPr>
          <a:xfrm>
            <a:off x="4716379" y="2394706"/>
            <a:ext cx="4084958" cy="760371"/>
            <a:chOff x="4533900" y="2363391"/>
            <a:chExt cx="4084958" cy="760371"/>
          </a:xfrm>
        </p:grpSpPr>
        <p:grpSp>
          <p:nvGrpSpPr>
            <p:cNvPr id="9" name="Group 8">
              <a:extLst>
                <a:ext uri="{FF2B5EF4-FFF2-40B4-BE49-F238E27FC236}">
                  <a16:creationId xmlns:a16="http://schemas.microsoft.com/office/drawing/2014/main" id="{933A4805-63B0-AE0D-630D-A37EFBD8FB26}"/>
                </a:ext>
              </a:extLst>
            </p:cNvPr>
            <p:cNvGrpSpPr/>
            <p:nvPr/>
          </p:nvGrpSpPr>
          <p:grpSpPr>
            <a:xfrm>
              <a:off x="4533900" y="2363391"/>
              <a:ext cx="4084958" cy="760371"/>
              <a:chOff x="4533900" y="2571750"/>
              <a:chExt cx="4084958" cy="760371"/>
            </a:xfrm>
          </p:grpSpPr>
          <p:sp>
            <p:nvSpPr>
              <p:cNvPr id="7" name="Octagon 6">
                <a:extLst>
                  <a:ext uri="{FF2B5EF4-FFF2-40B4-BE49-F238E27FC236}">
                    <a16:creationId xmlns:a16="http://schemas.microsoft.com/office/drawing/2014/main" id="{149F3E74-96AF-CE5E-055E-3FF539C35719}"/>
                  </a:ext>
                </a:extLst>
              </p:cNvPr>
              <p:cNvSpPr/>
              <p:nvPr/>
            </p:nvSpPr>
            <p:spPr>
              <a:xfrm>
                <a:off x="4533900" y="2571750"/>
                <a:ext cx="4084958" cy="760371"/>
              </a:xfrm>
              <a:prstGeom prst="oc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07EA27A7-3883-57B4-4C22-DFD25BAEAC9B}"/>
                  </a:ext>
                </a:extLst>
              </p:cNvPr>
              <p:cNvSpPr/>
              <p:nvPr/>
            </p:nvSpPr>
            <p:spPr>
              <a:xfrm>
                <a:off x="4608958" y="2665809"/>
                <a:ext cx="660874" cy="4980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ProTeacher03 IcielUni Sans Hea" panose="00000500000000000000" pitchFamily="2" charset="0"/>
                  </a:rPr>
                  <a:t>1</a:t>
                </a:r>
              </a:p>
            </p:txBody>
          </p:sp>
        </p:grpSp>
        <p:sp>
          <p:nvSpPr>
            <p:cNvPr id="16" name="TextBox 15">
              <a:extLst>
                <a:ext uri="{FF2B5EF4-FFF2-40B4-BE49-F238E27FC236}">
                  <a16:creationId xmlns:a16="http://schemas.microsoft.com/office/drawing/2014/main" id="{E33EBF22-4116-C6A3-D168-0C3B0EF5A14A}"/>
                </a:ext>
              </a:extLst>
            </p:cNvPr>
            <p:cNvSpPr txBox="1"/>
            <p:nvPr/>
          </p:nvSpPr>
          <p:spPr>
            <a:xfrm>
              <a:off x="5344890" y="2553045"/>
              <a:ext cx="3026081" cy="369332"/>
            </a:xfrm>
            <a:prstGeom prst="rect">
              <a:avLst/>
            </a:prstGeom>
            <a:noFill/>
          </p:spPr>
          <p:txBody>
            <a:bodyPr wrap="square" rtlCol="0">
              <a:spAutoFit/>
            </a:bodyPr>
            <a:lstStyle/>
            <a:p>
              <a:r>
                <a:rPr lang="en-US" dirty="0"/>
                <a:t>Định lí Pythagore</a:t>
              </a:r>
            </a:p>
          </p:txBody>
        </p:sp>
      </p:grpSp>
      <p:grpSp>
        <p:nvGrpSpPr>
          <p:cNvPr id="20" name="Group 19">
            <a:extLst>
              <a:ext uri="{FF2B5EF4-FFF2-40B4-BE49-F238E27FC236}">
                <a16:creationId xmlns:a16="http://schemas.microsoft.com/office/drawing/2014/main" id="{887748DD-C31B-5690-1E33-A40AABD4D0AB}"/>
              </a:ext>
            </a:extLst>
          </p:cNvPr>
          <p:cNvGrpSpPr/>
          <p:nvPr/>
        </p:nvGrpSpPr>
        <p:grpSpPr>
          <a:xfrm>
            <a:off x="4716379" y="3340192"/>
            <a:ext cx="4084958" cy="760371"/>
            <a:chOff x="4574771" y="3383129"/>
            <a:chExt cx="4084958" cy="760371"/>
          </a:xfrm>
        </p:grpSpPr>
        <p:grpSp>
          <p:nvGrpSpPr>
            <p:cNvPr id="10" name="Group 9">
              <a:extLst>
                <a:ext uri="{FF2B5EF4-FFF2-40B4-BE49-F238E27FC236}">
                  <a16:creationId xmlns:a16="http://schemas.microsoft.com/office/drawing/2014/main" id="{4CFF5754-E277-8428-E6AB-A40F82F3669C}"/>
                </a:ext>
              </a:extLst>
            </p:cNvPr>
            <p:cNvGrpSpPr/>
            <p:nvPr/>
          </p:nvGrpSpPr>
          <p:grpSpPr>
            <a:xfrm>
              <a:off x="4574771" y="3383129"/>
              <a:ext cx="4084958" cy="760371"/>
              <a:chOff x="4533900" y="2571750"/>
              <a:chExt cx="4084958" cy="760371"/>
            </a:xfrm>
          </p:grpSpPr>
          <p:sp>
            <p:nvSpPr>
              <p:cNvPr id="11" name="Octagon 10">
                <a:extLst>
                  <a:ext uri="{FF2B5EF4-FFF2-40B4-BE49-F238E27FC236}">
                    <a16:creationId xmlns:a16="http://schemas.microsoft.com/office/drawing/2014/main" id="{3573AA93-28D8-6BE0-ABD3-B2A6A9D796AD}"/>
                  </a:ext>
                </a:extLst>
              </p:cNvPr>
              <p:cNvSpPr/>
              <p:nvPr/>
            </p:nvSpPr>
            <p:spPr>
              <a:xfrm>
                <a:off x="4533900" y="2571750"/>
                <a:ext cx="4084958" cy="760371"/>
              </a:xfrm>
              <a:prstGeom prst="oc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A01B40FB-9D71-A35E-DE38-A8395375A167}"/>
                  </a:ext>
                </a:extLst>
              </p:cNvPr>
              <p:cNvSpPr/>
              <p:nvPr/>
            </p:nvSpPr>
            <p:spPr>
              <a:xfrm>
                <a:off x="4608958" y="2665809"/>
                <a:ext cx="660874" cy="4980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ProTeacher03 IcielUni Sans Hea" panose="00000500000000000000" pitchFamily="2" charset="0"/>
                  </a:rPr>
                  <a:t>2</a:t>
                </a:r>
              </a:p>
            </p:txBody>
          </p:sp>
        </p:grpSp>
        <p:sp>
          <p:nvSpPr>
            <p:cNvPr id="17" name="TextBox 16">
              <a:extLst>
                <a:ext uri="{FF2B5EF4-FFF2-40B4-BE49-F238E27FC236}">
                  <a16:creationId xmlns:a16="http://schemas.microsoft.com/office/drawing/2014/main" id="{A021E7AE-C113-0D7F-01DC-D9A197F08595}"/>
                </a:ext>
              </a:extLst>
            </p:cNvPr>
            <p:cNvSpPr txBox="1"/>
            <p:nvPr/>
          </p:nvSpPr>
          <p:spPr>
            <a:xfrm>
              <a:off x="5339641" y="3578648"/>
              <a:ext cx="3026081" cy="369332"/>
            </a:xfrm>
            <a:prstGeom prst="rect">
              <a:avLst/>
            </a:prstGeom>
            <a:noFill/>
          </p:spPr>
          <p:txBody>
            <a:bodyPr wrap="square" rtlCol="0">
              <a:spAutoFit/>
            </a:bodyPr>
            <a:lstStyle/>
            <a:p>
              <a:r>
                <a:rPr lang="en-US" dirty="0"/>
                <a:t>Định lí </a:t>
              </a:r>
              <a:r>
                <a:rPr lang="en-US" dirty="0" err="1"/>
                <a:t>Pythaore</a:t>
              </a:r>
              <a:r>
                <a:rPr lang="en-US" dirty="0"/>
                <a:t> đảo</a:t>
              </a:r>
            </a:p>
          </p:txBody>
        </p:sp>
      </p:grpSp>
      <p:grpSp>
        <p:nvGrpSpPr>
          <p:cNvPr id="21" name="Group 20">
            <a:extLst>
              <a:ext uri="{FF2B5EF4-FFF2-40B4-BE49-F238E27FC236}">
                <a16:creationId xmlns:a16="http://schemas.microsoft.com/office/drawing/2014/main" id="{33A38672-AFC3-9C7D-88EE-1E375FA9A61C}"/>
              </a:ext>
            </a:extLst>
          </p:cNvPr>
          <p:cNvGrpSpPr/>
          <p:nvPr/>
        </p:nvGrpSpPr>
        <p:grpSpPr>
          <a:xfrm>
            <a:off x="4724400" y="4296082"/>
            <a:ext cx="4084958" cy="760371"/>
            <a:chOff x="4608958" y="4377709"/>
            <a:chExt cx="4084958" cy="760371"/>
          </a:xfrm>
        </p:grpSpPr>
        <p:grpSp>
          <p:nvGrpSpPr>
            <p:cNvPr id="13" name="Group 12">
              <a:extLst>
                <a:ext uri="{FF2B5EF4-FFF2-40B4-BE49-F238E27FC236}">
                  <a16:creationId xmlns:a16="http://schemas.microsoft.com/office/drawing/2014/main" id="{24261E5B-7A24-C849-1A7F-25FA4BB266F0}"/>
                </a:ext>
              </a:extLst>
            </p:cNvPr>
            <p:cNvGrpSpPr/>
            <p:nvPr/>
          </p:nvGrpSpPr>
          <p:grpSpPr>
            <a:xfrm>
              <a:off x="4608958" y="4377709"/>
              <a:ext cx="4084958" cy="760371"/>
              <a:chOff x="4533900" y="2571750"/>
              <a:chExt cx="4084958" cy="760371"/>
            </a:xfrm>
          </p:grpSpPr>
          <p:sp>
            <p:nvSpPr>
              <p:cNvPr id="14" name="Octagon 13">
                <a:extLst>
                  <a:ext uri="{FF2B5EF4-FFF2-40B4-BE49-F238E27FC236}">
                    <a16:creationId xmlns:a16="http://schemas.microsoft.com/office/drawing/2014/main" id="{6C01A025-50CF-C1DE-5547-7B57AD424AFC}"/>
                  </a:ext>
                </a:extLst>
              </p:cNvPr>
              <p:cNvSpPr/>
              <p:nvPr/>
            </p:nvSpPr>
            <p:spPr>
              <a:xfrm>
                <a:off x="4533900" y="2571750"/>
                <a:ext cx="4084958" cy="760371"/>
              </a:xfrm>
              <a:prstGeom prst="oc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DB6C9618-D1D9-694D-0E68-6C17BB0A3A2C}"/>
                  </a:ext>
                </a:extLst>
              </p:cNvPr>
              <p:cNvSpPr/>
              <p:nvPr/>
            </p:nvSpPr>
            <p:spPr>
              <a:xfrm>
                <a:off x="4608958" y="2665809"/>
                <a:ext cx="660874" cy="4980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ProTeacher03 IcielUni Sans Hea" panose="00000500000000000000" pitchFamily="2" charset="0"/>
                  </a:rPr>
                  <a:t>3</a:t>
                </a:r>
              </a:p>
            </p:txBody>
          </p:sp>
        </p:grpSp>
        <p:sp>
          <p:nvSpPr>
            <p:cNvPr id="18" name="TextBox 17">
              <a:extLst>
                <a:ext uri="{FF2B5EF4-FFF2-40B4-BE49-F238E27FC236}">
                  <a16:creationId xmlns:a16="http://schemas.microsoft.com/office/drawing/2014/main" id="{AE4AD8FC-E4EE-F593-15B6-0545D84833A8}"/>
                </a:ext>
              </a:extLst>
            </p:cNvPr>
            <p:cNvSpPr txBox="1"/>
            <p:nvPr/>
          </p:nvSpPr>
          <p:spPr>
            <a:xfrm>
              <a:off x="5310703" y="4583787"/>
              <a:ext cx="3026081" cy="369332"/>
            </a:xfrm>
            <a:prstGeom prst="rect">
              <a:avLst/>
            </a:prstGeom>
            <a:noFill/>
          </p:spPr>
          <p:txBody>
            <a:bodyPr wrap="square" rtlCol="0">
              <a:spAutoFit/>
            </a:bodyPr>
            <a:lstStyle/>
            <a:p>
              <a:r>
                <a:rPr lang="en-US" dirty="0"/>
                <a:t>Vận </a:t>
              </a:r>
              <a:r>
                <a:rPr lang="en-US" dirty="0" err="1"/>
                <a:t>dụng</a:t>
              </a:r>
              <a:r>
                <a:rPr lang="en-US" dirty="0"/>
                <a:t> thực tiễn</a:t>
              </a:r>
            </a:p>
          </p:txBody>
        </p:sp>
      </p:grpSp>
    </p:spTree>
    <p:extLst>
      <p:ext uri="{BB962C8B-B14F-4D97-AF65-F5344CB8AC3E}">
        <p14:creationId xmlns:p14="http://schemas.microsoft.com/office/powerpoint/2010/main" val="356728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195201-BE9A-4A9F-8FCB-1C9D3335F223}"/>
              </a:ext>
            </a:extLst>
          </p:cNvPr>
          <p:cNvSpPr txBox="1"/>
          <p:nvPr/>
        </p:nvSpPr>
        <p:spPr>
          <a:xfrm>
            <a:off x="733926" y="412005"/>
            <a:ext cx="7567863" cy="421077"/>
          </a:xfrm>
          <a:prstGeom prst="rect">
            <a:avLst/>
          </a:prstGeom>
          <a:noFill/>
        </p:spPr>
        <p:txBody>
          <a:bodyPr wrap="square">
            <a:spAutoFit/>
          </a:bodyPr>
          <a:lstStyle/>
          <a:p>
            <a:pPr algn="just">
              <a:lnSpc>
                <a:spcPct val="107000"/>
              </a:lnSpc>
              <a:spcBef>
                <a:spcPts val="450"/>
              </a:spcBef>
              <a:spcAft>
                <a:spcPts val="450"/>
              </a:spcAft>
            </a:pPr>
            <a:r>
              <a:rPr lang="nl-NL" sz="2100" b="1" dirty="0">
                <a:latin typeface="Times New Roman" panose="02020603050405020304" pitchFamily="18" charset="0"/>
                <a:ea typeface="Calibri" panose="020F0502020204030204" pitchFamily="34" charset="0"/>
                <a:cs typeface="Times New Roman" panose="02020603050405020304" pitchFamily="18" charset="0"/>
              </a:rPr>
              <a:t>Tính độ dài cạnh EF, MN của các tam giác vuông trong hình: </a:t>
            </a:r>
            <a:endParaRPr lang="en-US" sz="21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5FA04FB9-9889-4163-9A46-19C88B8126A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158996"/>
            <a:ext cx="2808312" cy="1509671"/>
          </a:xfrm>
          <a:prstGeom prst="rect">
            <a:avLst/>
          </a:prstGeom>
          <a:noFill/>
          <a:ln>
            <a:noFill/>
          </a:ln>
        </p:spPr>
      </p:pic>
      <p:pic>
        <p:nvPicPr>
          <p:cNvPr id="11" name="Picture 10">
            <a:extLst>
              <a:ext uri="{FF2B5EF4-FFF2-40B4-BE49-F238E27FC236}">
                <a16:creationId xmlns:a16="http://schemas.microsoft.com/office/drawing/2014/main" id="{A48DECAC-7CCB-40E4-9D5D-D6014C64416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5735" y="1155718"/>
            <a:ext cx="1594457" cy="1389820"/>
          </a:xfrm>
          <a:prstGeom prst="rect">
            <a:avLst/>
          </a:prstGeom>
          <a:noFill/>
          <a:ln>
            <a:noFill/>
          </a:ln>
        </p:spPr>
      </p:pic>
      <p:graphicFrame>
        <p:nvGraphicFramePr>
          <p:cNvPr id="3" name="Object 2">
            <a:extLst>
              <a:ext uri="{FF2B5EF4-FFF2-40B4-BE49-F238E27FC236}">
                <a16:creationId xmlns:a16="http://schemas.microsoft.com/office/drawing/2014/main" id="{02137E02-3E46-AAE8-6D8E-4C58180B5151}"/>
              </a:ext>
            </a:extLst>
          </p:cNvPr>
          <p:cNvGraphicFramePr>
            <a:graphicFrameLocks noChangeAspect="1"/>
          </p:cNvGraphicFramePr>
          <p:nvPr>
            <p:extLst>
              <p:ext uri="{D42A27DB-BD31-4B8C-83A1-F6EECF244321}">
                <p14:modId xmlns:p14="http://schemas.microsoft.com/office/powerpoint/2010/main" val="4023615560"/>
              </p:ext>
            </p:extLst>
          </p:nvPr>
        </p:nvGraphicFramePr>
        <p:xfrm>
          <a:off x="4762500" y="2374900"/>
          <a:ext cx="127000" cy="190500"/>
        </p:xfrm>
        <a:graphic>
          <a:graphicData uri="http://schemas.openxmlformats.org/presentationml/2006/ole">
            <mc:AlternateContent xmlns:mc="http://schemas.openxmlformats.org/markup-compatibility/2006">
              <mc:Choice xmlns:v="urn:schemas-microsoft-com:vml" Requires="v">
                <p:oleObj name="Equation" r:id="rId4" imgW="126720" imgH="190440" progId="Equation.DSMT4">
                  <p:embed/>
                </p:oleObj>
              </mc:Choice>
              <mc:Fallback>
                <p:oleObj name="Equation" r:id="rId4" imgW="126720" imgH="190440" progId="Equation.DSMT4">
                  <p:embed/>
                  <p:pic>
                    <p:nvPicPr>
                      <p:cNvPr id="0" name=""/>
                      <p:cNvPicPr/>
                      <p:nvPr/>
                    </p:nvPicPr>
                    <p:blipFill>
                      <a:blip r:embed="rId5"/>
                      <a:stretch>
                        <a:fillRect/>
                      </a:stretch>
                    </p:blipFill>
                    <p:spPr>
                      <a:xfrm>
                        <a:off x="4762500" y="2374900"/>
                        <a:ext cx="127000" cy="190500"/>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45C2FE66-5E51-7A13-5D95-16B916EEE0A2}"/>
              </a:ext>
            </a:extLst>
          </p:cNvPr>
          <p:cNvGrpSpPr/>
          <p:nvPr/>
        </p:nvGrpSpPr>
        <p:grpSpPr>
          <a:xfrm>
            <a:off x="421105" y="2815242"/>
            <a:ext cx="4130482" cy="1655005"/>
            <a:chOff x="421105" y="2815242"/>
            <a:chExt cx="4130482" cy="1655005"/>
          </a:xfrm>
        </p:grpSpPr>
        <p:sp>
          <p:nvSpPr>
            <p:cNvPr id="10" name="TextBox 9">
              <a:extLst>
                <a:ext uri="{FF2B5EF4-FFF2-40B4-BE49-F238E27FC236}">
                  <a16:creationId xmlns:a16="http://schemas.microsoft.com/office/drawing/2014/main" id="{06A3E436-2FC7-4BF1-8E4F-CE7FA0CFA2F9}"/>
                </a:ext>
              </a:extLst>
            </p:cNvPr>
            <p:cNvSpPr txBox="1"/>
            <p:nvPr/>
          </p:nvSpPr>
          <p:spPr>
            <a:xfrm>
              <a:off x="421105" y="2815242"/>
              <a:ext cx="4130482" cy="1642566"/>
            </a:xfrm>
            <a:prstGeom prst="rect">
              <a:avLst/>
            </a:prstGeom>
            <a:noFill/>
          </p:spPr>
          <p:txBody>
            <a:bodyPr wrap="square">
              <a:spAutoFit/>
            </a:bodyPr>
            <a:lstStyle/>
            <a:p>
              <a:pPr algn="just">
                <a:lnSpc>
                  <a:spcPct val="107000"/>
                </a:lnSpc>
                <a:spcBef>
                  <a:spcPts val="450"/>
                </a:spcBef>
                <a:spcAft>
                  <a:spcPts val="450"/>
                </a:spcAft>
              </a:pPr>
              <a:r>
                <a:rPr lang="nl-NL" dirty="0">
                  <a:latin typeface="Times New Roman" panose="02020603050405020304" pitchFamily="18" charset="0"/>
                  <a:ea typeface="Calibri" panose="020F0502020204030204" pitchFamily="34" charset="0"/>
                  <a:cs typeface="Times New Roman" panose="02020603050405020304" pitchFamily="18" charset="0"/>
                </a:rPr>
                <a:t>Tam giác DEF vuông tại D có: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450"/>
                </a:spcBef>
                <a:spcAft>
                  <a:spcPts val="450"/>
                </a:spcAft>
              </a:pPr>
              <a:r>
                <a:rPr lang="nl-NL" dirty="0">
                  <a:latin typeface="Times New Roman" panose="02020603050405020304" pitchFamily="18" charset="0"/>
                  <a:ea typeface="Calibri" panose="020F0502020204030204" pitchFamily="34" charset="0"/>
                  <a:cs typeface="Times New Roman" panose="02020603050405020304" pitchFamily="18" charset="0"/>
                </a:rPr>
                <a:t>EF</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DE</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DF</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(định lí Pythagore)</a:t>
              </a:r>
            </a:p>
            <a:p>
              <a:pPr algn="just">
                <a:lnSpc>
                  <a:spcPct val="107000"/>
                </a:lnSpc>
                <a:spcBef>
                  <a:spcPts val="450"/>
                </a:spcBef>
                <a:spcAft>
                  <a:spcPts val="450"/>
                </a:spcAft>
              </a:pPr>
              <a:r>
                <a:rPr lang="nl-NL" dirty="0">
                  <a:latin typeface="Times New Roman" panose="02020603050405020304" pitchFamily="18" charset="0"/>
                  <a:ea typeface="Calibri" panose="020F0502020204030204" pitchFamily="34" charset="0"/>
                  <a:cs typeface="Times New Roman" panose="02020603050405020304" pitchFamily="18" charset="0"/>
                </a:rPr>
                <a:t> EF</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5</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+ 12</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169</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450"/>
                </a:spcBef>
                <a:spcAft>
                  <a:spcPts val="450"/>
                </a:spcAft>
              </a:pPr>
              <a:r>
                <a:rPr lang="nl-NL" dirty="0">
                  <a:latin typeface="Times New Roman" panose="02020603050405020304" pitchFamily="18" charset="0"/>
                  <a:ea typeface="Calibri" panose="020F0502020204030204" pitchFamily="34" charset="0"/>
                  <a:cs typeface="Times New Roman" panose="02020603050405020304" pitchFamily="18" charset="0"/>
                </a:rPr>
                <a:t> EF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A4B8546F-BEDD-53BD-45E4-645F513C5494}"/>
                </a:ext>
              </a:extLst>
            </p:cNvPr>
            <p:cNvGraphicFramePr>
              <a:graphicFrameLocks noChangeAspect="1"/>
            </p:cNvGraphicFramePr>
            <p:nvPr>
              <p:extLst>
                <p:ext uri="{D42A27DB-BD31-4B8C-83A1-F6EECF244321}">
                  <p14:modId xmlns:p14="http://schemas.microsoft.com/office/powerpoint/2010/main" val="234984948"/>
                </p:ext>
              </p:extLst>
            </p:nvPr>
          </p:nvGraphicFramePr>
          <p:xfrm>
            <a:off x="1216673" y="4092175"/>
            <a:ext cx="1269673" cy="378072"/>
          </p:xfrm>
          <a:graphic>
            <a:graphicData uri="http://schemas.openxmlformats.org/presentationml/2006/ole">
              <mc:AlternateContent xmlns:mc="http://schemas.openxmlformats.org/markup-compatibility/2006">
                <mc:Choice xmlns:v="urn:schemas-microsoft-com:vml" Requires="v">
                  <p:oleObj name="Equation" r:id="rId6" imgW="997078" imgH="296392" progId="Equation.DSMT4">
                    <p:embed/>
                  </p:oleObj>
                </mc:Choice>
                <mc:Fallback>
                  <p:oleObj name="Equation" r:id="rId6" imgW="997078" imgH="296392" progId="Equation.DSMT4">
                    <p:embed/>
                    <p:pic>
                      <p:nvPicPr>
                        <p:cNvPr id="0" name=""/>
                        <p:cNvPicPr/>
                        <p:nvPr/>
                      </p:nvPicPr>
                      <p:blipFill>
                        <a:blip r:embed="rId7"/>
                        <a:stretch>
                          <a:fillRect/>
                        </a:stretch>
                      </p:blipFill>
                      <p:spPr>
                        <a:xfrm>
                          <a:off x="1216673" y="4092175"/>
                          <a:ext cx="1269673" cy="378072"/>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6C6CE25C-3CD0-8763-DEB5-B2BEE2790394}"/>
              </a:ext>
            </a:extLst>
          </p:cNvPr>
          <p:cNvGrpSpPr/>
          <p:nvPr/>
        </p:nvGrpSpPr>
        <p:grpSpPr>
          <a:xfrm>
            <a:off x="4975738" y="2696115"/>
            <a:ext cx="3831377" cy="2067169"/>
            <a:chOff x="4301970" y="2838454"/>
            <a:chExt cx="3099612" cy="2067169"/>
          </a:xfrm>
        </p:grpSpPr>
        <p:sp>
          <p:nvSpPr>
            <p:cNvPr id="16" name="TextBox 15">
              <a:extLst>
                <a:ext uri="{FF2B5EF4-FFF2-40B4-BE49-F238E27FC236}">
                  <a16:creationId xmlns:a16="http://schemas.microsoft.com/office/drawing/2014/main" id="{20898A10-635B-4746-9F88-0FC551FDCDBF}"/>
                </a:ext>
              </a:extLst>
            </p:cNvPr>
            <p:cNvSpPr txBox="1"/>
            <p:nvPr/>
          </p:nvSpPr>
          <p:spPr>
            <a:xfrm>
              <a:off x="4301970" y="2838454"/>
              <a:ext cx="3099612" cy="2067169"/>
            </a:xfrm>
            <a:prstGeom prst="rect">
              <a:avLst/>
            </a:prstGeom>
            <a:noFill/>
          </p:spPr>
          <p:txBody>
            <a:bodyPr wrap="square">
              <a:spAutoFit/>
            </a:bodyPr>
            <a:lstStyle/>
            <a:p>
              <a:pPr algn="just">
                <a:lnSpc>
                  <a:spcPct val="107000"/>
                </a:lnSpc>
                <a:spcBef>
                  <a:spcPts val="450"/>
                </a:spcBef>
                <a:spcAft>
                  <a:spcPts val="450"/>
                </a:spcAft>
              </a:pPr>
              <a:r>
                <a:rPr lang="nl-NL" dirty="0">
                  <a:latin typeface="Times New Roman" panose="02020603050405020304" pitchFamily="18" charset="0"/>
                  <a:ea typeface="Calibri" panose="020F0502020204030204" pitchFamily="34" charset="0"/>
                  <a:cs typeface="Times New Roman" panose="02020603050405020304" pitchFamily="18" charset="0"/>
                </a:rPr>
                <a:t>Tam giác MNP vuông tại M có: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450"/>
                </a:spcBef>
                <a:spcAft>
                  <a:spcPts val="450"/>
                </a:spcAft>
              </a:pPr>
              <a:r>
                <a:rPr lang="nl-NL" dirty="0">
                  <a:latin typeface="Times New Roman" panose="02020603050405020304" pitchFamily="18" charset="0"/>
                  <a:ea typeface="Calibri" panose="020F0502020204030204" pitchFamily="34" charset="0"/>
                  <a:cs typeface="Times New Roman" panose="02020603050405020304" pitchFamily="18" charset="0"/>
                </a:rPr>
                <a:t>NP</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MN</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MP</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 </a:t>
              </a:r>
              <a:r>
                <a:rPr lang="nl-NL" dirty="0">
                  <a:latin typeface="Times New Roman" panose="02020603050405020304" pitchFamily="18" charset="0"/>
                  <a:ea typeface="Calibri" panose="020F0502020204030204" pitchFamily="34" charset="0"/>
                  <a:cs typeface="Times New Roman" panose="02020603050405020304" pitchFamily="18" charset="0"/>
                </a:rPr>
                <a:t>(định lí Pithagore)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450"/>
                </a:spcBef>
                <a:spcAft>
                  <a:spcPts val="450"/>
                </a:spcAft>
              </a:pPr>
              <a:r>
                <a:rPr lang="nl-NL" dirty="0">
                  <a:latin typeface="Times New Roman" panose="02020603050405020304" pitchFamily="18" charset="0"/>
                  <a:ea typeface="Calibri" panose="020F0502020204030204" pitchFamily="34" charset="0"/>
                  <a:cs typeface="Times New Roman" panose="02020603050405020304" pitchFamily="18" charset="0"/>
                </a:rPr>
                <a:t>Suy ra MN</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NP</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MP</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450"/>
                </a:spcBef>
                <a:spcAft>
                  <a:spcPts val="450"/>
                </a:spcAft>
              </a:pPr>
              <a:r>
                <a:rPr lang="nl-NL" dirty="0">
                  <a:latin typeface="Times New Roman" panose="02020603050405020304" pitchFamily="18" charset="0"/>
                  <a:ea typeface="Calibri" panose="020F0502020204030204" pitchFamily="34" charset="0"/>
                  <a:cs typeface="Times New Roman" panose="02020603050405020304" pitchFamily="18" charset="0"/>
                </a:rPr>
                <a:t>              MN</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4</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- 3</a:t>
              </a:r>
              <a:r>
                <a:rPr lang="nl-NL" baseline="30000" dirty="0">
                  <a:latin typeface="Times New Roman" panose="02020603050405020304" pitchFamily="18" charset="0"/>
                  <a:ea typeface="Calibri" panose="020F0502020204030204" pitchFamily="34" charset="0"/>
                  <a:cs typeface="Times New Roman" panose="02020603050405020304" pitchFamily="18" charset="0"/>
                </a:rPr>
                <a:t>2</a:t>
              </a:r>
              <a:r>
                <a:rPr lang="nl-NL" dirty="0">
                  <a:latin typeface="Times New Roman" panose="02020603050405020304" pitchFamily="18" charset="0"/>
                  <a:ea typeface="Calibri" panose="020F0502020204030204" pitchFamily="34" charset="0"/>
                  <a:cs typeface="Times New Roman" panose="02020603050405020304" pitchFamily="18" charset="0"/>
                </a:rPr>
                <a:t> = 7</a:t>
              </a:r>
            </a:p>
            <a:p>
              <a:pPr algn="just">
                <a:lnSpc>
                  <a:spcPct val="107000"/>
                </a:lnSpc>
                <a:spcBef>
                  <a:spcPts val="450"/>
                </a:spcBef>
                <a:spcAft>
                  <a:spcPts val="45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C7DEECBD-C26F-6B88-99FC-869B15E53EC0}"/>
                </a:ext>
              </a:extLst>
            </p:cNvPr>
            <p:cNvGraphicFramePr>
              <a:graphicFrameLocks noChangeAspect="1"/>
            </p:cNvGraphicFramePr>
            <p:nvPr>
              <p:extLst>
                <p:ext uri="{D42A27DB-BD31-4B8C-83A1-F6EECF244321}">
                  <p14:modId xmlns:p14="http://schemas.microsoft.com/office/powerpoint/2010/main" val="4175498134"/>
                </p:ext>
              </p:extLst>
            </p:nvPr>
          </p:nvGraphicFramePr>
          <p:xfrm>
            <a:off x="5017495" y="4423550"/>
            <a:ext cx="1478860" cy="320781"/>
          </p:xfrm>
          <a:graphic>
            <a:graphicData uri="http://schemas.openxmlformats.org/presentationml/2006/ole">
              <mc:AlternateContent xmlns:mc="http://schemas.openxmlformats.org/markup-compatibility/2006">
                <mc:Choice xmlns:v="urn:schemas-microsoft-com:vml" Requires="v">
                  <p:oleObj name="Equation" r:id="rId8" imgW="1294978" imgH="281677" progId="Equation.DSMT4">
                    <p:embed/>
                  </p:oleObj>
                </mc:Choice>
                <mc:Fallback>
                  <p:oleObj name="Equation" r:id="rId8" imgW="1294978" imgH="281677" progId="Equation.DSMT4">
                    <p:embed/>
                    <p:pic>
                      <p:nvPicPr>
                        <p:cNvPr id="0" name=""/>
                        <p:cNvPicPr/>
                        <p:nvPr/>
                      </p:nvPicPr>
                      <p:blipFill>
                        <a:blip r:embed="rId9"/>
                        <a:stretch>
                          <a:fillRect/>
                        </a:stretch>
                      </p:blipFill>
                      <p:spPr>
                        <a:xfrm>
                          <a:off x="5017495" y="4423550"/>
                          <a:ext cx="1478860" cy="320781"/>
                        </a:xfrm>
                        <a:prstGeom prst="rect">
                          <a:avLst/>
                        </a:prstGeom>
                      </p:spPr>
                    </p:pic>
                  </p:oleObj>
                </mc:Fallback>
              </mc:AlternateContent>
            </a:graphicData>
          </a:graphic>
        </p:graphicFrame>
      </p:grpSp>
      <p:cxnSp>
        <p:nvCxnSpPr>
          <p:cNvPr id="17" name="Straight Connector 16">
            <a:extLst>
              <a:ext uri="{FF2B5EF4-FFF2-40B4-BE49-F238E27FC236}">
                <a16:creationId xmlns:a16="http://schemas.microsoft.com/office/drawing/2014/main" id="{44484C57-90F7-68DA-5739-6739E2C8C2EE}"/>
              </a:ext>
            </a:extLst>
          </p:cNvPr>
          <p:cNvCxnSpPr/>
          <p:nvPr/>
        </p:nvCxnSpPr>
        <p:spPr>
          <a:xfrm>
            <a:off x="4551587" y="918576"/>
            <a:ext cx="0" cy="3942182"/>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85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757829-6570-847A-301B-7DBC7D41E64C}"/>
              </a:ext>
            </a:extLst>
          </p:cNvPr>
          <p:cNvSpPr/>
          <p:nvPr/>
        </p:nvSpPr>
        <p:spPr>
          <a:xfrm>
            <a:off x="120316" y="132347"/>
            <a:ext cx="8927431" cy="501115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3B79B15F-1205-9871-5F90-3FD7A5EDC9B4}"/>
              </a:ext>
            </a:extLst>
          </p:cNvPr>
          <p:cNvSpPr/>
          <p:nvPr/>
        </p:nvSpPr>
        <p:spPr>
          <a:xfrm>
            <a:off x="2610853" y="1383631"/>
            <a:ext cx="3910262" cy="2376239"/>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en-US" sz="1600" b="1" u="sng" dirty="0"/>
              <a:t>Bài 1</a:t>
            </a:r>
            <a:r>
              <a:rPr lang="en-US" sz="1600" dirty="0"/>
              <a:t>: Cho tam giác ABC </a:t>
            </a:r>
            <a:r>
              <a:rPr lang="en-US" sz="1600" dirty="0" err="1"/>
              <a:t>vuông</a:t>
            </a:r>
            <a:r>
              <a:rPr lang="en-US" sz="1600" dirty="0"/>
              <a:t> </a:t>
            </a:r>
            <a:r>
              <a:rPr lang="en-US" sz="1600" dirty="0" err="1"/>
              <a:t>tại</a:t>
            </a:r>
            <a:r>
              <a:rPr lang="en-US" sz="1600" dirty="0"/>
              <a:t> B có </a:t>
            </a:r>
          </a:p>
          <a:p>
            <a:r>
              <a:rPr lang="en-US" sz="1600" dirty="0"/>
              <a:t>AB = 6cm; AC = 10cm. Tính </a:t>
            </a:r>
            <a:r>
              <a:rPr lang="en-US" sz="1600" dirty="0" err="1"/>
              <a:t>độ</a:t>
            </a:r>
            <a:r>
              <a:rPr lang="en-US" sz="1600" dirty="0"/>
              <a:t> dài </a:t>
            </a:r>
            <a:r>
              <a:rPr lang="en-US" sz="1600" dirty="0" err="1"/>
              <a:t>cạnh</a:t>
            </a:r>
            <a:r>
              <a:rPr lang="en-US" sz="1600" dirty="0"/>
              <a:t> BC</a:t>
            </a:r>
          </a:p>
          <a:p>
            <a:r>
              <a:rPr lang="en-US" sz="1600" b="1" u="sng" dirty="0"/>
              <a:t>Bài 2</a:t>
            </a:r>
            <a:r>
              <a:rPr lang="en-US" sz="1600" u="sng" dirty="0"/>
              <a:t>:</a:t>
            </a:r>
            <a:r>
              <a:rPr lang="en-US" sz="1600" dirty="0"/>
              <a:t> Cho tam giác MNQ </a:t>
            </a:r>
            <a:r>
              <a:rPr lang="en-US" sz="1600" dirty="0" err="1"/>
              <a:t>vuông</a:t>
            </a:r>
            <a:r>
              <a:rPr lang="en-US" sz="1600" dirty="0"/>
              <a:t> </a:t>
            </a:r>
            <a:r>
              <a:rPr lang="en-US" sz="1600" dirty="0" err="1"/>
              <a:t>tại</a:t>
            </a:r>
            <a:r>
              <a:rPr lang="en-US" sz="1600" dirty="0"/>
              <a:t> M có </a:t>
            </a:r>
          </a:p>
          <a:p>
            <a:r>
              <a:rPr lang="en-US" sz="1600" dirty="0"/>
              <a:t>MN = 7cm; NQ = 25cm. </a:t>
            </a:r>
            <a:r>
              <a:rPr lang="en-US" sz="1600" dirty="0" err="1"/>
              <a:t>TÍnh</a:t>
            </a:r>
            <a:r>
              <a:rPr lang="en-US" sz="1600" dirty="0"/>
              <a:t> </a:t>
            </a:r>
            <a:r>
              <a:rPr lang="en-US" sz="1600" dirty="0" err="1"/>
              <a:t>độ</a:t>
            </a:r>
            <a:r>
              <a:rPr lang="en-US" sz="1600" dirty="0"/>
              <a:t> dài </a:t>
            </a:r>
            <a:r>
              <a:rPr lang="en-US" sz="1600" dirty="0" err="1"/>
              <a:t>cạnh</a:t>
            </a:r>
            <a:r>
              <a:rPr lang="en-US" sz="1600" dirty="0"/>
              <a:t> MQ</a:t>
            </a:r>
          </a:p>
          <a:p>
            <a:r>
              <a:rPr lang="en-US" sz="1600" b="1" u="sng" dirty="0"/>
              <a:t>Bài 3</a:t>
            </a:r>
            <a:r>
              <a:rPr lang="en-US" sz="1600" dirty="0"/>
              <a:t>: Cho tam giác HIK </a:t>
            </a:r>
            <a:r>
              <a:rPr lang="en-US" sz="1600" dirty="0" err="1"/>
              <a:t>vuông</a:t>
            </a:r>
            <a:r>
              <a:rPr lang="en-US" sz="1600" dirty="0"/>
              <a:t> </a:t>
            </a:r>
            <a:r>
              <a:rPr lang="en-US" sz="1600" dirty="0" err="1"/>
              <a:t>tại</a:t>
            </a:r>
            <a:r>
              <a:rPr lang="en-US" sz="1600" dirty="0"/>
              <a:t> K có </a:t>
            </a:r>
          </a:p>
          <a:p>
            <a:r>
              <a:rPr lang="en-US" sz="1600" dirty="0"/>
              <a:t>HK = 4cm; IK = 5cm. Tính </a:t>
            </a:r>
            <a:r>
              <a:rPr lang="en-US" sz="1600" dirty="0" err="1"/>
              <a:t>độ</a:t>
            </a:r>
            <a:r>
              <a:rPr lang="en-US" sz="1600" dirty="0"/>
              <a:t> dài đoạn HI</a:t>
            </a:r>
          </a:p>
          <a:p>
            <a:r>
              <a:rPr lang="en-US" sz="1600" b="1" u="sng" dirty="0"/>
              <a:t>Bài 4</a:t>
            </a:r>
            <a:r>
              <a:rPr lang="en-US" sz="1600" dirty="0"/>
              <a:t>: Cho tam giác QRS </a:t>
            </a:r>
            <a:r>
              <a:rPr lang="en-US" sz="1600" dirty="0" err="1"/>
              <a:t>vuông</a:t>
            </a:r>
            <a:r>
              <a:rPr lang="en-US" sz="1600" dirty="0"/>
              <a:t> </a:t>
            </a:r>
            <a:r>
              <a:rPr lang="en-US" sz="1600" dirty="0" err="1"/>
              <a:t>tại</a:t>
            </a:r>
            <a:r>
              <a:rPr lang="en-US" sz="1600" dirty="0"/>
              <a:t> R có </a:t>
            </a:r>
          </a:p>
          <a:p>
            <a:r>
              <a:rPr lang="en-US" sz="1600" dirty="0"/>
              <a:t>QR = 2cm; QS = 3cm. Tính </a:t>
            </a:r>
            <a:r>
              <a:rPr lang="en-US" sz="1600" dirty="0" err="1"/>
              <a:t>độ</a:t>
            </a:r>
            <a:r>
              <a:rPr lang="en-US" sz="1600" dirty="0"/>
              <a:t> dài </a:t>
            </a:r>
            <a:r>
              <a:rPr lang="en-US" sz="1600" dirty="0" err="1"/>
              <a:t>cạnh</a:t>
            </a:r>
            <a:r>
              <a:rPr lang="en-US" sz="1600" dirty="0"/>
              <a:t> RS</a:t>
            </a:r>
          </a:p>
          <a:p>
            <a:pPr algn="ctr"/>
            <a:endParaRPr lang="en-US" dirty="0"/>
          </a:p>
        </p:txBody>
      </p:sp>
      <p:cxnSp>
        <p:nvCxnSpPr>
          <p:cNvPr id="6" name="Straight Connector 5">
            <a:extLst>
              <a:ext uri="{FF2B5EF4-FFF2-40B4-BE49-F238E27FC236}">
                <a16:creationId xmlns:a16="http://schemas.microsoft.com/office/drawing/2014/main" id="{5557CD47-A531-9612-CD2C-0F28BAD14BB7}"/>
              </a:ext>
            </a:extLst>
          </p:cNvPr>
          <p:cNvCxnSpPr/>
          <p:nvPr/>
        </p:nvCxnSpPr>
        <p:spPr>
          <a:xfrm flipH="1" flipV="1">
            <a:off x="120316" y="132347"/>
            <a:ext cx="2490537" cy="1251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E992592-ADB5-2BCE-E319-C43960BD4F84}"/>
              </a:ext>
            </a:extLst>
          </p:cNvPr>
          <p:cNvCxnSpPr>
            <a:cxnSpLocks/>
          </p:cNvCxnSpPr>
          <p:nvPr/>
        </p:nvCxnSpPr>
        <p:spPr>
          <a:xfrm flipH="1" flipV="1">
            <a:off x="6497053" y="3759870"/>
            <a:ext cx="2490537" cy="1383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892D550-E710-E50F-8D52-3EAA1DD8FD22}"/>
              </a:ext>
            </a:extLst>
          </p:cNvPr>
          <p:cNvCxnSpPr>
            <a:cxnSpLocks/>
          </p:cNvCxnSpPr>
          <p:nvPr/>
        </p:nvCxnSpPr>
        <p:spPr>
          <a:xfrm flipH="1">
            <a:off x="6497053" y="132347"/>
            <a:ext cx="2490537" cy="1251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9FB798-2B95-96FF-F0DC-9406C099F4B9}"/>
              </a:ext>
            </a:extLst>
          </p:cNvPr>
          <p:cNvCxnSpPr>
            <a:cxnSpLocks/>
          </p:cNvCxnSpPr>
          <p:nvPr/>
        </p:nvCxnSpPr>
        <p:spPr>
          <a:xfrm flipH="1">
            <a:off x="120316" y="3759870"/>
            <a:ext cx="2490537" cy="138363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5F0E743-CD74-89D0-5D8A-B49C3DC4B26B}"/>
              </a:ext>
            </a:extLst>
          </p:cNvPr>
          <p:cNvSpPr/>
          <p:nvPr/>
        </p:nvSpPr>
        <p:spPr>
          <a:xfrm rot="10800000">
            <a:off x="2646948" y="1155032"/>
            <a:ext cx="3850105" cy="228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a:t>Tên:</a:t>
            </a:r>
          </a:p>
        </p:txBody>
      </p:sp>
      <p:sp>
        <p:nvSpPr>
          <p:cNvPr id="18" name="Rectangle 17">
            <a:extLst>
              <a:ext uri="{FF2B5EF4-FFF2-40B4-BE49-F238E27FC236}">
                <a16:creationId xmlns:a16="http://schemas.microsoft.com/office/drawing/2014/main" id="{CFD710A3-7ECA-E9F1-7A05-149D538EDCA9}"/>
              </a:ext>
            </a:extLst>
          </p:cNvPr>
          <p:cNvSpPr/>
          <p:nvPr/>
        </p:nvSpPr>
        <p:spPr>
          <a:xfrm>
            <a:off x="2646947" y="3803984"/>
            <a:ext cx="3838071" cy="1844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a:t>Tên:</a:t>
            </a:r>
          </a:p>
        </p:txBody>
      </p:sp>
      <p:sp>
        <p:nvSpPr>
          <p:cNvPr id="19" name="Rectangle 18">
            <a:extLst>
              <a:ext uri="{FF2B5EF4-FFF2-40B4-BE49-F238E27FC236}">
                <a16:creationId xmlns:a16="http://schemas.microsoft.com/office/drawing/2014/main" id="{3AD03586-733F-8601-B593-D8A84AA61AD8}"/>
              </a:ext>
            </a:extLst>
          </p:cNvPr>
          <p:cNvSpPr/>
          <p:nvPr/>
        </p:nvSpPr>
        <p:spPr>
          <a:xfrm rot="16200000">
            <a:off x="5379621" y="2493544"/>
            <a:ext cx="2391276" cy="1564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a:t>Tên:</a:t>
            </a:r>
          </a:p>
        </p:txBody>
      </p:sp>
      <p:sp>
        <p:nvSpPr>
          <p:cNvPr id="20" name="Rectangle 19">
            <a:extLst>
              <a:ext uri="{FF2B5EF4-FFF2-40B4-BE49-F238E27FC236}">
                <a16:creationId xmlns:a16="http://schemas.microsoft.com/office/drawing/2014/main" id="{6E949A28-17C7-5F06-B727-B38114373973}"/>
              </a:ext>
            </a:extLst>
          </p:cNvPr>
          <p:cNvSpPr/>
          <p:nvPr/>
        </p:nvSpPr>
        <p:spPr>
          <a:xfrm rot="5400000">
            <a:off x="1349043" y="2501062"/>
            <a:ext cx="2391276" cy="1564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a:t>Tên:</a:t>
            </a:r>
          </a:p>
        </p:txBody>
      </p:sp>
      <p:sp>
        <p:nvSpPr>
          <p:cNvPr id="21" name="Rectangle 20">
            <a:extLst>
              <a:ext uri="{FF2B5EF4-FFF2-40B4-BE49-F238E27FC236}">
                <a16:creationId xmlns:a16="http://schemas.microsoft.com/office/drawing/2014/main" id="{A1910494-A886-EB55-3EE1-60005D9A9A99}"/>
              </a:ext>
            </a:extLst>
          </p:cNvPr>
          <p:cNvSpPr/>
          <p:nvPr/>
        </p:nvSpPr>
        <p:spPr>
          <a:xfrm>
            <a:off x="1139991" y="192504"/>
            <a:ext cx="451186"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2039A176-C2B8-7720-FA9B-8C83D3FD5AFC}"/>
              </a:ext>
            </a:extLst>
          </p:cNvPr>
          <p:cNvSpPr/>
          <p:nvPr/>
        </p:nvSpPr>
        <p:spPr>
          <a:xfrm>
            <a:off x="7443541" y="156407"/>
            <a:ext cx="461206"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FAF14331-A494-9EEE-F6E8-AF5AA74E0756}"/>
              </a:ext>
            </a:extLst>
          </p:cNvPr>
          <p:cNvSpPr/>
          <p:nvPr/>
        </p:nvSpPr>
        <p:spPr>
          <a:xfrm>
            <a:off x="4319334" y="192504"/>
            <a:ext cx="360949"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565B442A-0F8B-FA5E-F848-44B7667D6B25}"/>
              </a:ext>
            </a:extLst>
          </p:cNvPr>
          <p:cNvSpPr/>
          <p:nvPr/>
        </p:nvSpPr>
        <p:spPr>
          <a:xfrm>
            <a:off x="192507" y="589545"/>
            <a:ext cx="397043"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9D1528CA-7289-5E86-214B-92373703439F}"/>
              </a:ext>
            </a:extLst>
          </p:cNvPr>
          <p:cNvSpPr/>
          <p:nvPr/>
        </p:nvSpPr>
        <p:spPr>
          <a:xfrm>
            <a:off x="168442" y="4385512"/>
            <a:ext cx="433138"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25571CA0-FA1E-A821-CCCB-A162ADBCD9E6}"/>
              </a:ext>
            </a:extLst>
          </p:cNvPr>
          <p:cNvSpPr/>
          <p:nvPr/>
        </p:nvSpPr>
        <p:spPr>
          <a:xfrm>
            <a:off x="168443" y="2451436"/>
            <a:ext cx="421107"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541890CB-732A-D974-E818-574BC5BDFBDF}"/>
              </a:ext>
            </a:extLst>
          </p:cNvPr>
          <p:cNvSpPr/>
          <p:nvPr/>
        </p:nvSpPr>
        <p:spPr>
          <a:xfrm>
            <a:off x="944478" y="4758498"/>
            <a:ext cx="451186"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2F295402-4AB4-795F-EF7E-92A14160F880}"/>
              </a:ext>
            </a:extLst>
          </p:cNvPr>
          <p:cNvSpPr/>
          <p:nvPr/>
        </p:nvSpPr>
        <p:spPr>
          <a:xfrm>
            <a:off x="7453562" y="4744447"/>
            <a:ext cx="451185"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ABE46E92-7029-EA3E-60B4-CA676EA8EBD3}"/>
              </a:ext>
            </a:extLst>
          </p:cNvPr>
          <p:cNvSpPr/>
          <p:nvPr/>
        </p:nvSpPr>
        <p:spPr>
          <a:xfrm>
            <a:off x="4319334" y="4744446"/>
            <a:ext cx="469232"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CF079462-D073-C6FD-D562-A8896EA6E55D}"/>
              </a:ext>
            </a:extLst>
          </p:cNvPr>
          <p:cNvSpPr/>
          <p:nvPr/>
        </p:nvSpPr>
        <p:spPr>
          <a:xfrm>
            <a:off x="8662736" y="556460"/>
            <a:ext cx="348917"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60306794-E040-65A6-17E4-1E7357325FDB}"/>
              </a:ext>
            </a:extLst>
          </p:cNvPr>
          <p:cNvSpPr/>
          <p:nvPr/>
        </p:nvSpPr>
        <p:spPr>
          <a:xfrm>
            <a:off x="8578515" y="4352427"/>
            <a:ext cx="433139"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139A6B2E-6991-7EDF-288A-E83C0BFB6B9F}"/>
              </a:ext>
            </a:extLst>
          </p:cNvPr>
          <p:cNvSpPr/>
          <p:nvPr/>
        </p:nvSpPr>
        <p:spPr>
          <a:xfrm>
            <a:off x="8578515" y="2448429"/>
            <a:ext cx="433138" cy="336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Excellent 3 min Countdown HD">
            <a:hlinkClick r:id="" action="ppaction://media"/>
            <a:extLst>
              <a:ext uri="{FF2B5EF4-FFF2-40B4-BE49-F238E27FC236}">
                <a16:creationId xmlns:a16="http://schemas.microsoft.com/office/drawing/2014/main" id="{AC32E5D7-16E2-FC68-3DBE-4EA6205168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410" y="3328311"/>
            <a:ext cx="815357" cy="458638"/>
          </a:xfrm>
          <a:prstGeom prst="rect">
            <a:avLst/>
          </a:prstGeom>
        </p:spPr>
      </p:pic>
    </p:spTree>
    <p:extLst>
      <p:ext uri="{BB962C8B-B14F-4D97-AF65-F5344CB8AC3E}">
        <p14:creationId xmlns:p14="http://schemas.microsoft.com/office/powerpoint/2010/main" val="286032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48485">
                <p:cTn id="1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369720-20AE-2830-4B2F-38384E38836F}"/>
              </a:ext>
            </a:extLst>
          </p:cNvPr>
          <p:cNvSpPr txBox="1"/>
          <p:nvPr/>
        </p:nvSpPr>
        <p:spPr>
          <a:xfrm>
            <a:off x="180474" y="216568"/>
            <a:ext cx="8410073" cy="3662541"/>
          </a:xfrm>
          <a:prstGeom prst="rect">
            <a:avLst/>
          </a:prstGeom>
          <a:noFill/>
        </p:spPr>
        <p:txBody>
          <a:bodyPr wrap="square" rtlCol="0">
            <a:spAutoFit/>
          </a:bodyPr>
          <a:lstStyle/>
          <a:p>
            <a:pPr algn="ctr"/>
            <a:r>
              <a:rPr lang="en-US" sz="4000" dirty="0">
                <a:solidFill>
                  <a:srgbClr val="FF0000"/>
                </a:solidFill>
              </a:rPr>
              <a:t>TIÊU CHÍ CHẤM ĐIỂM</a:t>
            </a:r>
          </a:p>
          <a:p>
            <a:pPr marL="342900" indent="-342900">
              <a:buAutoNum type="arabicPeriod"/>
            </a:pPr>
            <a:r>
              <a:rPr lang="en-US" sz="3200" dirty="0">
                <a:solidFill>
                  <a:srgbClr val="0070C0"/>
                </a:solidFill>
              </a:rPr>
              <a:t>Có khẳng </a:t>
            </a:r>
            <a:r>
              <a:rPr lang="en-US" sz="3200" dirty="0" err="1">
                <a:solidFill>
                  <a:srgbClr val="0070C0"/>
                </a:solidFill>
              </a:rPr>
              <a:t>định</a:t>
            </a:r>
            <a:r>
              <a:rPr lang="en-US" sz="3200" dirty="0">
                <a:solidFill>
                  <a:srgbClr val="0070C0"/>
                </a:solidFill>
              </a:rPr>
              <a:t> tam giác </a:t>
            </a:r>
            <a:r>
              <a:rPr lang="en-US" sz="3200" dirty="0" err="1">
                <a:solidFill>
                  <a:srgbClr val="0070C0"/>
                </a:solidFill>
              </a:rPr>
              <a:t>vuông</a:t>
            </a:r>
            <a:r>
              <a:rPr lang="en-US" sz="3200" dirty="0">
                <a:solidFill>
                  <a:srgbClr val="0070C0"/>
                </a:solidFill>
              </a:rPr>
              <a:t> (1 điểm)</a:t>
            </a:r>
          </a:p>
          <a:p>
            <a:pPr marL="342900" indent="-342900">
              <a:buAutoNum type="arabicPeriod"/>
            </a:pPr>
            <a:r>
              <a:rPr lang="en-US" sz="3200" dirty="0">
                <a:solidFill>
                  <a:srgbClr val="0070C0"/>
                </a:solidFill>
              </a:rPr>
              <a:t>Viết đúng </a:t>
            </a:r>
            <a:r>
              <a:rPr lang="en-US" sz="3200" dirty="0" err="1">
                <a:solidFill>
                  <a:srgbClr val="0070C0"/>
                </a:solidFill>
              </a:rPr>
              <a:t>công</a:t>
            </a:r>
            <a:r>
              <a:rPr lang="en-US" sz="3200" dirty="0">
                <a:solidFill>
                  <a:srgbClr val="0070C0"/>
                </a:solidFill>
              </a:rPr>
              <a:t> thức của </a:t>
            </a:r>
            <a:r>
              <a:rPr lang="en-US" sz="3200" dirty="0" err="1">
                <a:solidFill>
                  <a:srgbClr val="0070C0"/>
                </a:solidFill>
              </a:rPr>
              <a:t>định</a:t>
            </a:r>
            <a:r>
              <a:rPr lang="en-US" sz="3200" dirty="0">
                <a:solidFill>
                  <a:srgbClr val="0070C0"/>
                </a:solidFill>
              </a:rPr>
              <a:t> lí Pythagore (3 điểm)</a:t>
            </a:r>
          </a:p>
          <a:p>
            <a:pPr marL="342900" indent="-342900">
              <a:buAutoNum type="arabicPeriod"/>
            </a:pPr>
            <a:r>
              <a:rPr lang="en-US" sz="3200" dirty="0">
                <a:solidFill>
                  <a:srgbClr val="0070C0"/>
                </a:solidFill>
              </a:rPr>
              <a:t>Thay số đúng (2 điểm)</a:t>
            </a:r>
          </a:p>
          <a:p>
            <a:pPr marL="342900" indent="-342900">
              <a:buAutoNum type="arabicPeriod"/>
            </a:pPr>
            <a:r>
              <a:rPr lang="en-US" sz="3200" dirty="0">
                <a:solidFill>
                  <a:srgbClr val="0070C0"/>
                </a:solidFill>
              </a:rPr>
              <a:t>Tính đúng </a:t>
            </a:r>
            <a:r>
              <a:rPr lang="en-US" sz="3200" dirty="0" err="1">
                <a:solidFill>
                  <a:srgbClr val="0070C0"/>
                </a:solidFill>
              </a:rPr>
              <a:t>và</a:t>
            </a:r>
            <a:r>
              <a:rPr lang="en-US" sz="3200" dirty="0">
                <a:solidFill>
                  <a:srgbClr val="0070C0"/>
                </a:solidFill>
              </a:rPr>
              <a:t> có đơn vị (2 điểm)</a:t>
            </a:r>
          </a:p>
          <a:p>
            <a:pPr marL="342900" indent="-342900">
              <a:buAutoNum type="arabicPeriod"/>
            </a:pPr>
            <a:r>
              <a:rPr lang="en-US" sz="3200" dirty="0">
                <a:solidFill>
                  <a:srgbClr val="0070C0"/>
                </a:solidFill>
              </a:rPr>
              <a:t>Hoàn </a:t>
            </a:r>
            <a:r>
              <a:rPr lang="en-US" sz="3200" dirty="0" err="1">
                <a:solidFill>
                  <a:srgbClr val="0070C0"/>
                </a:solidFill>
              </a:rPr>
              <a:t>thành</a:t>
            </a:r>
            <a:r>
              <a:rPr lang="en-US" sz="3200" dirty="0">
                <a:solidFill>
                  <a:srgbClr val="0070C0"/>
                </a:solidFill>
              </a:rPr>
              <a:t> đúng </a:t>
            </a:r>
            <a:r>
              <a:rPr lang="en-US" sz="3200" dirty="0" err="1">
                <a:solidFill>
                  <a:srgbClr val="0070C0"/>
                </a:solidFill>
              </a:rPr>
              <a:t>thời</a:t>
            </a:r>
            <a:r>
              <a:rPr lang="en-US" sz="3200" dirty="0">
                <a:solidFill>
                  <a:srgbClr val="0070C0"/>
                </a:solidFill>
              </a:rPr>
              <a:t> </a:t>
            </a:r>
            <a:r>
              <a:rPr lang="en-US" sz="3200" dirty="0" err="1">
                <a:solidFill>
                  <a:srgbClr val="0070C0"/>
                </a:solidFill>
              </a:rPr>
              <a:t>gian</a:t>
            </a:r>
            <a:r>
              <a:rPr lang="en-US" sz="3200" dirty="0">
                <a:solidFill>
                  <a:srgbClr val="0070C0"/>
                </a:solidFill>
              </a:rPr>
              <a:t> qui </a:t>
            </a:r>
            <a:r>
              <a:rPr lang="en-US" sz="3200" dirty="0" err="1">
                <a:solidFill>
                  <a:srgbClr val="0070C0"/>
                </a:solidFill>
              </a:rPr>
              <a:t>định</a:t>
            </a:r>
            <a:r>
              <a:rPr lang="en-US" sz="3200" dirty="0">
                <a:solidFill>
                  <a:srgbClr val="0070C0"/>
                </a:solidFill>
              </a:rPr>
              <a:t> (2 điểm)</a:t>
            </a:r>
          </a:p>
        </p:txBody>
      </p:sp>
      <p:sp>
        <p:nvSpPr>
          <p:cNvPr id="3" name="AutoShape 2" descr="Kho báu ngực PNG bộ sưu tập hình ảnh để tải về miễn phí - Crazy Png-PNG  images miễn phí tải về-Crazy Png--PNG images miễn phí tải về">
            <a:extLst>
              <a:ext uri="{FF2B5EF4-FFF2-40B4-BE49-F238E27FC236}">
                <a16:creationId xmlns:a16="http://schemas.microsoft.com/office/drawing/2014/main" id="{2A4E426E-6669-E436-A39E-C558C31EEC9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Excellent 3 min Countdown HD">
            <a:hlinkClick r:id="" action="ppaction://media"/>
            <a:extLst>
              <a:ext uri="{FF2B5EF4-FFF2-40B4-BE49-F238E27FC236}">
                <a16:creationId xmlns:a16="http://schemas.microsoft.com/office/drawing/2014/main" id="{DDF5CDEA-6B37-5996-A233-6BEB3A80F8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158" y="4468294"/>
            <a:ext cx="815357" cy="458638"/>
          </a:xfrm>
          <a:prstGeom prst="rect">
            <a:avLst/>
          </a:prstGeom>
        </p:spPr>
      </p:pic>
    </p:spTree>
    <p:extLst>
      <p:ext uri="{BB962C8B-B14F-4D97-AF65-F5344CB8AC3E}">
        <p14:creationId xmlns:p14="http://schemas.microsoft.com/office/powerpoint/2010/main" val="123225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48485">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C6BC7-DB94-CCDE-7B81-9B2C687B5960}"/>
              </a:ext>
            </a:extLst>
          </p:cNvPr>
          <p:cNvSpPr txBox="1"/>
          <p:nvPr/>
        </p:nvSpPr>
        <p:spPr>
          <a:xfrm>
            <a:off x="120315" y="173699"/>
            <a:ext cx="3729789" cy="800219"/>
          </a:xfrm>
          <a:prstGeom prst="rect">
            <a:avLst/>
          </a:prstGeom>
          <a:noFill/>
        </p:spPr>
        <p:txBody>
          <a:bodyPr wrap="square" rtlCol="0">
            <a:spAutoFit/>
          </a:bodyPr>
          <a:lstStyle/>
          <a:p>
            <a:r>
              <a:rPr lang="en-US" sz="2800" kern="100" dirty="0">
                <a:effectLst/>
                <a:latin typeface=".ProTeacher05 Fourth Medium" panose="00000600000000000000" pitchFamily="2" charset="0"/>
                <a:ea typeface="Calibri" panose="020F0502020204030204" pitchFamily="34" charset="0"/>
                <a:cs typeface="Times New Roman" panose="02020603050405020304" pitchFamily="18" charset="0"/>
              </a:rPr>
              <a:t>TRUY TÌM KHO BÁU</a:t>
            </a:r>
          </a:p>
          <a:p>
            <a:endParaRPr lang="en-US" dirty="0"/>
          </a:p>
        </p:txBody>
      </p:sp>
      <p:sp>
        <p:nvSpPr>
          <p:cNvPr id="10" name="TextBox 9">
            <a:extLst>
              <a:ext uri="{FF2B5EF4-FFF2-40B4-BE49-F238E27FC236}">
                <a16:creationId xmlns:a16="http://schemas.microsoft.com/office/drawing/2014/main" id="{9DEE2395-FC4E-571D-6599-78962A9401EB}"/>
              </a:ext>
            </a:extLst>
          </p:cNvPr>
          <p:cNvSpPr txBox="1"/>
          <p:nvPr/>
        </p:nvSpPr>
        <p:spPr>
          <a:xfrm>
            <a:off x="204537" y="643310"/>
            <a:ext cx="3332747" cy="1200329"/>
          </a:xfrm>
          <a:prstGeom prst="rect">
            <a:avLst/>
          </a:prstGeom>
          <a:noFill/>
        </p:spPr>
        <p:txBody>
          <a:bodyPr wrap="square" rtlCol="0">
            <a:spAutoFit/>
          </a:bodyPr>
          <a:lstStyle/>
          <a:p>
            <a:r>
              <a:rPr lang="en-US" dirty="0"/>
              <a:t>Bạn hãy </a:t>
            </a:r>
            <a:r>
              <a:rPr lang="en-US" dirty="0" err="1"/>
              <a:t>tìm</a:t>
            </a:r>
            <a:r>
              <a:rPr lang="en-US" dirty="0"/>
              <a:t> đường đi </a:t>
            </a:r>
            <a:r>
              <a:rPr lang="en-US" dirty="0" err="1"/>
              <a:t>đến</a:t>
            </a:r>
            <a:r>
              <a:rPr lang="en-US" dirty="0"/>
              <a:t> </a:t>
            </a:r>
            <a:r>
              <a:rPr lang="en-US" dirty="0" err="1"/>
              <a:t>kho</a:t>
            </a:r>
            <a:r>
              <a:rPr lang="en-US" dirty="0"/>
              <a:t> </a:t>
            </a:r>
            <a:r>
              <a:rPr lang="en-US" dirty="0" err="1"/>
              <a:t>báu</a:t>
            </a:r>
            <a:r>
              <a:rPr lang="en-US" dirty="0"/>
              <a:t> bằng cách áp </a:t>
            </a:r>
            <a:r>
              <a:rPr lang="en-US" dirty="0" err="1"/>
              <a:t>dụng</a:t>
            </a:r>
            <a:r>
              <a:rPr lang="en-US" dirty="0"/>
              <a:t> </a:t>
            </a:r>
            <a:r>
              <a:rPr lang="en-US" dirty="0" err="1"/>
              <a:t>định</a:t>
            </a:r>
            <a:r>
              <a:rPr lang="en-US" dirty="0"/>
              <a:t> lí Pythagore </a:t>
            </a:r>
            <a:r>
              <a:rPr lang="en-US" dirty="0" err="1"/>
              <a:t>để</a:t>
            </a:r>
            <a:r>
              <a:rPr lang="en-US" dirty="0"/>
              <a:t> </a:t>
            </a:r>
            <a:r>
              <a:rPr lang="en-US" dirty="0" err="1"/>
              <a:t>tìm</a:t>
            </a:r>
            <a:r>
              <a:rPr lang="en-US" dirty="0"/>
              <a:t> </a:t>
            </a:r>
            <a:r>
              <a:rPr lang="en-US" dirty="0" err="1"/>
              <a:t>được</a:t>
            </a:r>
            <a:r>
              <a:rPr lang="en-US" dirty="0"/>
              <a:t> </a:t>
            </a:r>
            <a:r>
              <a:rPr lang="en-US" dirty="0" err="1"/>
              <a:t>độ</a:t>
            </a:r>
            <a:r>
              <a:rPr lang="en-US" dirty="0"/>
              <a:t> dài c </a:t>
            </a:r>
            <a:r>
              <a:rPr lang="en-US" dirty="0" err="1"/>
              <a:t>trên</a:t>
            </a:r>
            <a:r>
              <a:rPr lang="en-US" dirty="0"/>
              <a:t> hình</a:t>
            </a:r>
          </a:p>
        </p:txBody>
      </p:sp>
      <p:sp>
        <p:nvSpPr>
          <p:cNvPr id="11" name="TextBox 10">
            <a:extLst>
              <a:ext uri="{FF2B5EF4-FFF2-40B4-BE49-F238E27FC236}">
                <a16:creationId xmlns:a16="http://schemas.microsoft.com/office/drawing/2014/main" id="{B315CCFA-35B6-E0CD-2563-A4F48D7D4C2D}"/>
              </a:ext>
            </a:extLst>
          </p:cNvPr>
          <p:cNvSpPr txBox="1"/>
          <p:nvPr/>
        </p:nvSpPr>
        <p:spPr>
          <a:xfrm>
            <a:off x="177008" y="1843639"/>
            <a:ext cx="3332747" cy="1754326"/>
          </a:xfrm>
          <a:prstGeom prst="rect">
            <a:avLst/>
          </a:prstGeom>
          <a:noFill/>
        </p:spPr>
        <p:txBody>
          <a:bodyPr wrap="square" rtlCol="0">
            <a:spAutoFit/>
          </a:bodyPr>
          <a:lstStyle/>
          <a:p>
            <a:r>
              <a:rPr lang="en-US" dirty="0"/>
              <a:t>Lớp chia </a:t>
            </a:r>
            <a:r>
              <a:rPr lang="en-US" dirty="0" err="1"/>
              <a:t>thành</a:t>
            </a:r>
            <a:r>
              <a:rPr lang="en-US" dirty="0"/>
              <a:t> 2 cụm; mỗi cụm 6 nhóm. Thời </a:t>
            </a:r>
            <a:r>
              <a:rPr lang="en-US" dirty="0" err="1"/>
              <a:t>gian</a:t>
            </a:r>
            <a:r>
              <a:rPr lang="en-US" dirty="0"/>
              <a:t> hoàn </a:t>
            </a:r>
            <a:r>
              <a:rPr lang="en-US" dirty="0" err="1"/>
              <a:t>thành</a:t>
            </a:r>
            <a:r>
              <a:rPr lang="en-US" dirty="0"/>
              <a:t> mê cung </a:t>
            </a:r>
            <a:r>
              <a:rPr lang="en-US" dirty="0" err="1"/>
              <a:t>là</a:t>
            </a:r>
            <a:r>
              <a:rPr lang="en-US" dirty="0"/>
              <a:t> 5 phút</a:t>
            </a:r>
          </a:p>
          <a:p>
            <a:r>
              <a:rPr lang="en-US" dirty="0"/>
              <a:t>Khi hoàn </a:t>
            </a:r>
            <a:r>
              <a:rPr lang="en-US" dirty="0" err="1"/>
              <a:t>thành</a:t>
            </a:r>
            <a:r>
              <a:rPr lang="en-US" dirty="0"/>
              <a:t> mê cung lấy </a:t>
            </a:r>
            <a:r>
              <a:rPr lang="en-US" dirty="0" err="1"/>
              <a:t>được</a:t>
            </a:r>
            <a:r>
              <a:rPr lang="en-US" dirty="0"/>
              <a:t> </a:t>
            </a:r>
            <a:r>
              <a:rPr lang="en-US" dirty="0" err="1"/>
              <a:t>một</a:t>
            </a:r>
            <a:r>
              <a:rPr lang="en-US" dirty="0"/>
              <a:t> mảnh ghép; dán mảnh ghép đó </a:t>
            </a:r>
            <a:r>
              <a:rPr lang="en-US" dirty="0" err="1"/>
              <a:t>trên</a:t>
            </a:r>
            <a:r>
              <a:rPr lang="en-US" dirty="0"/>
              <a:t> bảng </a:t>
            </a:r>
            <a:r>
              <a:rPr lang="en-US" dirty="0" err="1"/>
              <a:t>theo</a:t>
            </a:r>
            <a:r>
              <a:rPr lang="en-US" dirty="0"/>
              <a:t> cụm của </a:t>
            </a:r>
            <a:r>
              <a:rPr lang="en-US" dirty="0" err="1"/>
              <a:t>mình</a:t>
            </a:r>
            <a:endParaRPr lang="en-US" dirty="0"/>
          </a:p>
        </p:txBody>
      </p:sp>
      <p:sp>
        <p:nvSpPr>
          <p:cNvPr id="13" name="TextBox 12">
            <a:extLst>
              <a:ext uri="{FF2B5EF4-FFF2-40B4-BE49-F238E27FC236}">
                <a16:creationId xmlns:a16="http://schemas.microsoft.com/office/drawing/2014/main" id="{4A9B9F16-2D6F-5D99-46F3-B1EB48DC0B78}"/>
              </a:ext>
            </a:extLst>
          </p:cNvPr>
          <p:cNvSpPr txBox="1"/>
          <p:nvPr/>
        </p:nvSpPr>
        <p:spPr>
          <a:xfrm>
            <a:off x="204537" y="3690630"/>
            <a:ext cx="3332747" cy="923330"/>
          </a:xfrm>
          <a:prstGeom prst="rect">
            <a:avLst/>
          </a:prstGeom>
          <a:noFill/>
        </p:spPr>
        <p:txBody>
          <a:bodyPr wrap="square" rtlCol="0">
            <a:spAutoFit/>
          </a:bodyPr>
          <a:lstStyle/>
          <a:p>
            <a:r>
              <a:rPr lang="en-US" dirty="0"/>
              <a:t>Bạn </a:t>
            </a:r>
            <a:r>
              <a:rPr lang="en-US" dirty="0" err="1"/>
              <a:t>sẽ</a:t>
            </a:r>
            <a:r>
              <a:rPr lang="en-US" dirty="0"/>
              <a:t> </a:t>
            </a:r>
            <a:r>
              <a:rPr lang="en-US" dirty="0" err="1"/>
              <a:t>tìm</a:t>
            </a:r>
            <a:r>
              <a:rPr lang="en-US" dirty="0"/>
              <a:t> </a:t>
            </a:r>
            <a:r>
              <a:rPr lang="en-US" dirty="0" err="1"/>
              <a:t>được</a:t>
            </a:r>
            <a:r>
              <a:rPr lang="en-US" dirty="0"/>
              <a:t> KHO BÁU KHỔNG LỒ </a:t>
            </a:r>
            <a:r>
              <a:rPr lang="en-US" dirty="0" err="1"/>
              <a:t>sau</a:t>
            </a:r>
            <a:r>
              <a:rPr lang="en-US" dirty="0"/>
              <a:t> </a:t>
            </a:r>
            <a:r>
              <a:rPr lang="en-US" dirty="0" err="1"/>
              <a:t>các</a:t>
            </a:r>
            <a:r>
              <a:rPr lang="en-US" dirty="0"/>
              <a:t> mảnh ghép đó.</a:t>
            </a:r>
          </a:p>
        </p:txBody>
      </p:sp>
      <p:sp>
        <p:nvSpPr>
          <p:cNvPr id="14" name="TextBox 13">
            <a:extLst>
              <a:ext uri="{FF2B5EF4-FFF2-40B4-BE49-F238E27FC236}">
                <a16:creationId xmlns:a16="http://schemas.microsoft.com/office/drawing/2014/main" id="{1622D5E8-8D54-C5D0-B811-DD96F5BAD694}"/>
              </a:ext>
            </a:extLst>
          </p:cNvPr>
          <p:cNvSpPr txBox="1"/>
          <p:nvPr/>
        </p:nvSpPr>
        <p:spPr>
          <a:xfrm>
            <a:off x="348916" y="4613960"/>
            <a:ext cx="3826042" cy="369332"/>
          </a:xfrm>
          <a:prstGeom prst="rect">
            <a:avLst/>
          </a:prstGeom>
          <a:noFill/>
        </p:spPr>
        <p:txBody>
          <a:bodyPr wrap="square" rtlCol="0">
            <a:spAutoFit/>
          </a:bodyPr>
          <a:lstStyle/>
          <a:p>
            <a:r>
              <a:rPr lang="en-US" dirty="0">
                <a:latin typeface="SVN-Wallington" panose="00000500000000000000" pitchFamily="2" charset="0"/>
              </a:rPr>
              <a:t>CHÚC CÁC BẠN THÀNH CÔNG</a:t>
            </a:r>
          </a:p>
        </p:txBody>
      </p:sp>
      <p:sp>
        <p:nvSpPr>
          <p:cNvPr id="4" name="AutoShape 2" descr="Kho báu ngực PNG bộ sưu tập hình ảnh để tải về miễn phí - Crazy Png-PNG  images miễn phí tải về-Crazy Png--PNG images miễn phí tải về">
            <a:extLst>
              <a:ext uri="{FF2B5EF4-FFF2-40B4-BE49-F238E27FC236}">
                <a16:creationId xmlns:a16="http://schemas.microsoft.com/office/drawing/2014/main" id="{220F17CA-16CB-F08E-869A-CC9574FFE6D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A69DEE33-DFDA-8B5B-D572-33DC874FD8AA}"/>
              </a:ext>
            </a:extLst>
          </p:cNvPr>
          <p:cNvGrpSpPr/>
          <p:nvPr/>
        </p:nvGrpSpPr>
        <p:grpSpPr>
          <a:xfrm>
            <a:off x="4174958" y="9267"/>
            <a:ext cx="4620126" cy="4820166"/>
            <a:chOff x="4174958" y="9267"/>
            <a:chExt cx="4620126" cy="4820166"/>
          </a:xfrm>
        </p:grpSpPr>
        <p:grpSp>
          <p:nvGrpSpPr>
            <p:cNvPr id="12" name="Group 11">
              <a:extLst>
                <a:ext uri="{FF2B5EF4-FFF2-40B4-BE49-F238E27FC236}">
                  <a16:creationId xmlns:a16="http://schemas.microsoft.com/office/drawing/2014/main" id="{7F26C192-5835-6C5C-0D32-465781D50C6B}"/>
                </a:ext>
              </a:extLst>
            </p:cNvPr>
            <p:cNvGrpSpPr/>
            <p:nvPr/>
          </p:nvGrpSpPr>
          <p:grpSpPr>
            <a:xfrm>
              <a:off x="4174958" y="9267"/>
              <a:ext cx="4620126" cy="4820166"/>
              <a:chOff x="4138863" y="30720"/>
              <a:chExt cx="4620126" cy="4820166"/>
            </a:xfrm>
          </p:grpSpPr>
          <p:pic>
            <p:nvPicPr>
              <p:cNvPr id="2" name="Picture 1">
                <a:extLst>
                  <a:ext uri="{FF2B5EF4-FFF2-40B4-BE49-F238E27FC236}">
                    <a16:creationId xmlns:a16="http://schemas.microsoft.com/office/drawing/2014/main" id="{536892B2-462E-BA35-232F-3D31CE64B2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7429" y="30720"/>
                <a:ext cx="4611560" cy="4796102"/>
              </a:xfrm>
              <a:prstGeom prst="rect">
                <a:avLst/>
              </a:prstGeom>
              <a:noFill/>
              <a:ln>
                <a:noFill/>
              </a:ln>
            </p:spPr>
          </p:pic>
          <p:sp>
            <p:nvSpPr>
              <p:cNvPr id="8" name="Rectangle 7">
                <a:extLst>
                  <a:ext uri="{FF2B5EF4-FFF2-40B4-BE49-F238E27FC236}">
                    <a16:creationId xmlns:a16="http://schemas.microsoft.com/office/drawing/2014/main" id="{2BD9D6E3-CDE8-FC26-F587-906EA51570B5}"/>
                  </a:ext>
                </a:extLst>
              </p:cNvPr>
              <p:cNvSpPr/>
              <p:nvPr/>
            </p:nvSpPr>
            <p:spPr>
              <a:xfrm>
                <a:off x="7339263" y="4688460"/>
                <a:ext cx="1419726" cy="16242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C326CD5B-FAE2-D4F8-3AE9-4701F09AE295}"/>
                  </a:ext>
                </a:extLst>
              </p:cNvPr>
              <p:cNvSpPr/>
              <p:nvPr/>
            </p:nvSpPr>
            <p:spPr>
              <a:xfrm>
                <a:off x="4138863" y="173699"/>
                <a:ext cx="397042" cy="93922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5" name="Picture 4" descr="Hình ảnh Rương Khóa Kho Báu PNG , Rương Vàng, Hộp Rương, Hộp Rương Khóa Kho  Báu PNG PNG trong suốt và Vector để tải xuống miễn phí">
              <a:extLst>
                <a:ext uri="{FF2B5EF4-FFF2-40B4-BE49-F238E27FC236}">
                  <a16:creationId xmlns:a16="http://schemas.microsoft.com/office/drawing/2014/main" id="{10B417AF-3742-F53F-9C4A-9B5AE1625F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2516" y="3798286"/>
              <a:ext cx="782052" cy="782052"/>
            </a:xfrm>
            <a:prstGeom prst="rect">
              <a:avLst/>
            </a:prstGeom>
            <a:noFill/>
            <a:ln>
              <a:noFill/>
            </a:ln>
          </p:spPr>
        </p:pic>
      </p:grpSp>
      <p:pic>
        <p:nvPicPr>
          <p:cNvPr id="15" name="5 Minute countdown (Nhac hoi hop) (To)">
            <a:hlinkClick r:id="" action="ppaction://media"/>
            <a:extLst>
              <a:ext uri="{FF2B5EF4-FFF2-40B4-BE49-F238E27FC236}">
                <a16:creationId xmlns:a16="http://schemas.microsoft.com/office/drawing/2014/main" id="{0CA0A9C2-59F9-71DE-9A14-BB698D79504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74838" y="128182"/>
            <a:ext cx="675387" cy="379905"/>
          </a:xfrm>
          <a:prstGeom prst="rect">
            <a:avLst/>
          </a:prstGeom>
        </p:spPr>
      </p:pic>
    </p:spTree>
    <p:extLst>
      <p:ext uri="{BB962C8B-B14F-4D97-AF65-F5344CB8AC3E}">
        <p14:creationId xmlns:p14="http://schemas.microsoft.com/office/powerpoint/2010/main" val="76112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5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3EECB-F043-0559-6D48-81175224BA12}"/>
            </a:ext>
          </a:extLst>
        </p:cNvPr>
        <p:cNvGrpSpPr/>
        <p:nvPr/>
      </p:nvGrpSpPr>
      <p:grpSpPr>
        <a:xfrm>
          <a:off x="0" y="0"/>
          <a:ext cx="0" cy="0"/>
          <a:chOff x="0" y="0"/>
          <a:chExt cx="0" cy="0"/>
        </a:xfrm>
      </p:grpSpPr>
      <p:pic>
        <p:nvPicPr>
          <p:cNvPr id="1115" name="Picture 1114" descr="Những triết lý thâm thúy về cuộc sống của triết gia Pi-ta-go - 2sao">
            <a:extLst>
              <a:ext uri="{FF2B5EF4-FFF2-40B4-BE49-F238E27FC236}">
                <a16:creationId xmlns:a16="http://schemas.microsoft.com/office/drawing/2014/main" id="{7D2FB62D-9709-AFBB-69F7-37FB7344B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608" t="-2763" r="50433" b="100000"/>
          <a:stretch>
            <a:fillRect/>
          </a:stretch>
        </p:blipFill>
        <p:spPr bwMode="auto">
          <a:xfrm>
            <a:off x="5219274" y="24998"/>
            <a:ext cx="42674" cy="142721"/>
          </a:xfrm>
          <a:custGeom>
            <a:avLst/>
            <a:gdLst>
              <a:gd name="connsiteX0" fmla="*/ 0 w 29599"/>
              <a:gd name="connsiteY0" fmla="*/ 0 h 124382"/>
              <a:gd name="connsiteX1" fmla="*/ 29599 w 29599"/>
              <a:gd name="connsiteY1" fmla="*/ 0 h 124382"/>
              <a:gd name="connsiteX2" fmla="*/ 29599 w 29599"/>
              <a:gd name="connsiteY2" fmla="*/ 124382 h 124382"/>
              <a:gd name="connsiteX3" fmla="*/ 0 w 29599"/>
              <a:gd name="connsiteY3" fmla="*/ 124382 h 124382"/>
              <a:gd name="connsiteX4" fmla="*/ 0 w 29599"/>
              <a:gd name="connsiteY4" fmla="*/ 0 h 124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9" h="124382">
                <a:moveTo>
                  <a:pt x="0" y="0"/>
                </a:moveTo>
                <a:lnTo>
                  <a:pt x="29599" y="0"/>
                </a:lnTo>
                <a:lnTo>
                  <a:pt x="29599" y="124382"/>
                </a:lnTo>
                <a:lnTo>
                  <a:pt x="0" y="124382"/>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14" name="Picture 1113" descr="Những triết lý thâm thúy về cuộc sống của triết gia Pi-ta-go - 2sao">
            <a:extLst>
              <a:ext uri="{FF2B5EF4-FFF2-40B4-BE49-F238E27FC236}">
                <a16:creationId xmlns:a16="http://schemas.microsoft.com/office/drawing/2014/main" id="{CC727E16-37AA-B43A-96E8-D5BC22C3C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392" b="67775"/>
          <a:stretch>
            <a:fillRect/>
          </a:stretch>
        </p:blipFill>
        <p:spPr bwMode="auto">
          <a:xfrm>
            <a:off x="323710" y="3188428"/>
            <a:ext cx="2162762" cy="1664367"/>
          </a:xfrm>
          <a:custGeom>
            <a:avLst/>
            <a:gdLst>
              <a:gd name="connsiteX0" fmla="*/ 0 w 1500122"/>
              <a:gd name="connsiteY0" fmla="*/ 0 h 1450500"/>
              <a:gd name="connsiteX1" fmla="*/ 1500122 w 1500122"/>
              <a:gd name="connsiteY1" fmla="*/ 0 h 1450500"/>
              <a:gd name="connsiteX2" fmla="*/ 1500122 w 1500122"/>
              <a:gd name="connsiteY2" fmla="*/ 279364 h 1450500"/>
              <a:gd name="connsiteX3" fmla="*/ 1440680 w 1500122"/>
              <a:gd name="connsiteY3" fmla="*/ 285182 h 1450500"/>
              <a:gd name="connsiteX4" fmla="*/ 1427380 w 1500122"/>
              <a:gd name="connsiteY4" fmla="*/ 289191 h 1450500"/>
              <a:gd name="connsiteX5" fmla="*/ 1411081 w 1500122"/>
              <a:gd name="connsiteY5" fmla="*/ 290786 h 1450500"/>
              <a:gd name="connsiteX6" fmla="*/ 1166809 w 1500122"/>
              <a:gd name="connsiteY6" fmla="*/ 581793 h 1450500"/>
              <a:gd name="connsiteX7" fmla="*/ 1472736 w 1500122"/>
              <a:gd name="connsiteY7" fmla="*/ 878836 h 1450500"/>
              <a:gd name="connsiteX8" fmla="*/ 1500122 w 1500122"/>
              <a:gd name="connsiteY8" fmla="*/ 876155 h 1450500"/>
              <a:gd name="connsiteX9" fmla="*/ 1500122 w 1500122"/>
              <a:gd name="connsiteY9" fmla="*/ 1450500 h 1450500"/>
              <a:gd name="connsiteX10" fmla="*/ 1003576 w 1500122"/>
              <a:gd name="connsiteY10" fmla="*/ 1450500 h 1450500"/>
              <a:gd name="connsiteX11" fmla="*/ 1004449 w 1500122"/>
              <a:gd name="connsiteY11" fmla="*/ 1442093 h 1450500"/>
              <a:gd name="connsiteX12" fmla="*/ 698522 w 1500122"/>
              <a:gd name="connsiteY12" fmla="*/ 1145051 h 1450500"/>
              <a:gd name="connsiteX13" fmla="*/ 392595 w 1500122"/>
              <a:gd name="connsiteY13" fmla="*/ 1442093 h 1450500"/>
              <a:gd name="connsiteX14" fmla="*/ 393469 w 1500122"/>
              <a:gd name="connsiteY14" fmla="*/ 1450500 h 1450500"/>
              <a:gd name="connsiteX15" fmla="*/ 0 w 1500122"/>
              <a:gd name="connsiteY15" fmla="*/ 1450500 h 1450500"/>
              <a:gd name="connsiteX16" fmla="*/ 0 w 1500122"/>
              <a:gd name="connsiteY16" fmla="*/ 0 h 145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0122" h="1450500">
                <a:moveTo>
                  <a:pt x="0" y="0"/>
                </a:moveTo>
                <a:lnTo>
                  <a:pt x="1500122" y="0"/>
                </a:lnTo>
                <a:lnTo>
                  <a:pt x="1500122" y="279364"/>
                </a:lnTo>
                <a:lnTo>
                  <a:pt x="1440680" y="285182"/>
                </a:lnTo>
                <a:lnTo>
                  <a:pt x="1427380" y="289191"/>
                </a:lnTo>
                <a:lnTo>
                  <a:pt x="1411081" y="290786"/>
                </a:lnTo>
                <a:cubicBezTo>
                  <a:pt x="1271675" y="318484"/>
                  <a:pt x="1166809" y="438248"/>
                  <a:pt x="1166809" y="581793"/>
                </a:cubicBezTo>
                <a:cubicBezTo>
                  <a:pt x="1166809" y="745845"/>
                  <a:pt x="1303777" y="878836"/>
                  <a:pt x="1472736" y="878836"/>
                </a:cubicBezTo>
                <a:lnTo>
                  <a:pt x="1500122" y="876155"/>
                </a:lnTo>
                <a:lnTo>
                  <a:pt x="1500122" y="1450500"/>
                </a:lnTo>
                <a:lnTo>
                  <a:pt x="1003576" y="1450500"/>
                </a:lnTo>
                <a:lnTo>
                  <a:pt x="1004449" y="1442093"/>
                </a:lnTo>
                <a:cubicBezTo>
                  <a:pt x="1004449" y="1278041"/>
                  <a:pt x="867481" y="1145051"/>
                  <a:pt x="698522" y="1145051"/>
                </a:cubicBezTo>
                <a:cubicBezTo>
                  <a:pt x="529563" y="1145051"/>
                  <a:pt x="392595" y="1278041"/>
                  <a:pt x="392595" y="1442093"/>
                </a:cubicBezTo>
                <a:lnTo>
                  <a:pt x="393469" y="1450500"/>
                </a:lnTo>
                <a:lnTo>
                  <a:pt x="0" y="145050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13" name="Picture 1112" descr="Những triết lý thâm thúy về cuộc sống của triết gia Pi-ta-go - 2sao">
            <a:extLst>
              <a:ext uri="{FF2B5EF4-FFF2-40B4-BE49-F238E27FC236}">
                <a16:creationId xmlns:a16="http://schemas.microsoft.com/office/drawing/2014/main" id="{2057F6E6-F53E-CBCF-68D0-7B19E9ECC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767" b="67214"/>
          <a:stretch>
            <a:fillRect/>
          </a:stretch>
        </p:blipFill>
        <p:spPr bwMode="auto">
          <a:xfrm>
            <a:off x="6253744" y="261394"/>
            <a:ext cx="2724489" cy="1693309"/>
          </a:xfrm>
          <a:custGeom>
            <a:avLst/>
            <a:gdLst>
              <a:gd name="connsiteX0" fmla="*/ 333313 w 1889744"/>
              <a:gd name="connsiteY0" fmla="*/ 0 h 1475723"/>
              <a:gd name="connsiteX1" fmla="*/ 1889744 w 1889744"/>
              <a:gd name="connsiteY1" fmla="*/ 0 h 1475723"/>
              <a:gd name="connsiteX2" fmla="*/ 1889744 w 1889744"/>
              <a:gd name="connsiteY2" fmla="*/ 1464517 h 1475723"/>
              <a:gd name="connsiteX3" fmla="*/ 1489552 w 1889744"/>
              <a:gd name="connsiteY3" fmla="*/ 1464517 h 1475723"/>
              <a:gd name="connsiteX4" fmla="*/ 1483627 w 1889744"/>
              <a:gd name="connsiteY4" fmla="*/ 1407453 h 1475723"/>
              <a:gd name="connsiteX5" fmla="*/ 1245570 w 1889744"/>
              <a:gd name="connsiteY5" fmla="*/ 1176309 h 1475723"/>
              <a:gd name="connsiteX6" fmla="*/ 1238049 w 1889744"/>
              <a:gd name="connsiteY6" fmla="*/ 1175573 h 1475723"/>
              <a:gd name="connsiteX7" fmla="*/ 1231201 w 1889744"/>
              <a:gd name="connsiteY7" fmla="*/ 1173509 h 1475723"/>
              <a:gd name="connsiteX8" fmla="*/ 1169546 w 1889744"/>
              <a:gd name="connsiteY8" fmla="*/ 1167474 h 1475723"/>
              <a:gd name="connsiteX9" fmla="*/ 863619 w 1889744"/>
              <a:gd name="connsiteY9" fmla="*/ 1464517 h 1475723"/>
              <a:gd name="connsiteX10" fmla="*/ 338347 w 1889744"/>
              <a:gd name="connsiteY10" fmla="*/ 1464517 h 1475723"/>
              <a:gd name="connsiteX11" fmla="*/ 338347 w 1889744"/>
              <a:gd name="connsiteY11" fmla="*/ 1475723 h 1475723"/>
              <a:gd name="connsiteX12" fmla="*/ 333313 w 1889744"/>
              <a:gd name="connsiteY12" fmla="*/ 1475723 h 1475723"/>
              <a:gd name="connsiteX13" fmla="*/ 333313 w 1889744"/>
              <a:gd name="connsiteY13" fmla="*/ 870552 h 1475723"/>
              <a:gd name="connsiteX14" fmla="*/ 305927 w 1889744"/>
              <a:gd name="connsiteY14" fmla="*/ 873232 h 1475723"/>
              <a:gd name="connsiteX15" fmla="*/ 0 w 1889744"/>
              <a:gd name="connsiteY15" fmla="*/ 576190 h 1475723"/>
              <a:gd name="connsiteX16" fmla="*/ 186846 w 1889744"/>
              <a:gd name="connsiteY16" fmla="*/ 302490 h 1475723"/>
              <a:gd name="connsiteX17" fmla="*/ 230972 w 1889744"/>
              <a:gd name="connsiteY17" fmla="*/ 289191 h 1475723"/>
              <a:gd name="connsiteX18" fmla="*/ 276328 w 1889744"/>
              <a:gd name="connsiteY18" fmla="*/ 284751 h 1475723"/>
              <a:gd name="connsiteX19" fmla="*/ 303714 w 1889744"/>
              <a:gd name="connsiteY19" fmla="*/ 287431 h 1475723"/>
              <a:gd name="connsiteX20" fmla="*/ 303714 w 1889744"/>
              <a:gd name="connsiteY20" fmla="*/ 279364 h 1475723"/>
              <a:gd name="connsiteX21" fmla="*/ 305927 w 1889744"/>
              <a:gd name="connsiteY21" fmla="*/ 279147 h 1475723"/>
              <a:gd name="connsiteX22" fmla="*/ 333313 w 1889744"/>
              <a:gd name="connsiteY22" fmla="*/ 281828 h 1475723"/>
              <a:gd name="connsiteX23" fmla="*/ 333313 w 1889744"/>
              <a:gd name="connsiteY23" fmla="*/ 0 h 147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9744" h="1475723">
                <a:moveTo>
                  <a:pt x="333313" y="0"/>
                </a:moveTo>
                <a:lnTo>
                  <a:pt x="1889744" y="0"/>
                </a:lnTo>
                <a:lnTo>
                  <a:pt x="1889744" y="1464517"/>
                </a:lnTo>
                <a:lnTo>
                  <a:pt x="1489552" y="1464517"/>
                </a:lnTo>
                <a:lnTo>
                  <a:pt x="1483627" y="1407453"/>
                </a:lnTo>
                <a:cubicBezTo>
                  <a:pt x="1459176" y="1291432"/>
                  <a:pt x="1365061" y="1200050"/>
                  <a:pt x="1245570" y="1176309"/>
                </a:cubicBezTo>
                <a:lnTo>
                  <a:pt x="1238049" y="1175573"/>
                </a:lnTo>
                <a:lnTo>
                  <a:pt x="1231201" y="1173509"/>
                </a:lnTo>
                <a:cubicBezTo>
                  <a:pt x="1211286" y="1169552"/>
                  <a:pt x="1190666" y="1167474"/>
                  <a:pt x="1169546" y="1167474"/>
                </a:cubicBezTo>
                <a:cubicBezTo>
                  <a:pt x="1000587" y="1167474"/>
                  <a:pt x="863619" y="1300464"/>
                  <a:pt x="863619" y="1464517"/>
                </a:cubicBezTo>
                <a:lnTo>
                  <a:pt x="338347" y="1464517"/>
                </a:lnTo>
                <a:lnTo>
                  <a:pt x="338347" y="1475723"/>
                </a:lnTo>
                <a:lnTo>
                  <a:pt x="333313" y="1475723"/>
                </a:lnTo>
                <a:lnTo>
                  <a:pt x="333313" y="870552"/>
                </a:lnTo>
                <a:lnTo>
                  <a:pt x="305927" y="873232"/>
                </a:lnTo>
                <a:cubicBezTo>
                  <a:pt x="136968" y="873232"/>
                  <a:pt x="0" y="740242"/>
                  <a:pt x="0" y="576190"/>
                </a:cubicBezTo>
                <a:cubicBezTo>
                  <a:pt x="0" y="453151"/>
                  <a:pt x="77045" y="347584"/>
                  <a:pt x="186846" y="302490"/>
                </a:cubicBezTo>
                <a:lnTo>
                  <a:pt x="230972" y="289191"/>
                </a:lnTo>
                <a:lnTo>
                  <a:pt x="276328" y="284751"/>
                </a:lnTo>
                <a:lnTo>
                  <a:pt x="303714" y="287431"/>
                </a:lnTo>
                <a:lnTo>
                  <a:pt x="303714" y="279364"/>
                </a:lnTo>
                <a:lnTo>
                  <a:pt x="305927" y="279147"/>
                </a:lnTo>
                <a:lnTo>
                  <a:pt x="333313" y="281828"/>
                </a:lnTo>
                <a:lnTo>
                  <a:pt x="333313" y="0"/>
                </a:lnTo>
                <a:close/>
              </a:path>
            </a:pathLst>
          </a:custGeom>
          <a:noFill/>
          <a:extLst>
            <a:ext uri="{909E8E84-426E-40DD-AFC4-6F175D3DCCD1}">
              <a14:hiddenFill xmlns:a14="http://schemas.microsoft.com/office/drawing/2010/main">
                <a:solidFill>
                  <a:srgbClr val="FFFFFF"/>
                </a:solidFill>
              </a14:hiddenFill>
            </a:ext>
          </a:extLst>
        </p:spPr>
      </p:pic>
      <p:pic>
        <p:nvPicPr>
          <p:cNvPr id="1112" name="Picture 1111" descr="Những triết lý thâm thúy về cuộc sống của triết gia Pi-ta-go - 2sao">
            <a:extLst>
              <a:ext uri="{FF2B5EF4-FFF2-40B4-BE49-F238E27FC236}">
                <a16:creationId xmlns:a16="http://schemas.microsoft.com/office/drawing/2014/main" id="{D62939C9-D21C-3331-BC11-97AC3DDC8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30" t="26000" b="32786"/>
          <a:stretch>
            <a:fillRect/>
          </a:stretch>
        </p:blipFill>
        <p:spPr bwMode="auto">
          <a:xfrm>
            <a:off x="2973493" y="74303"/>
            <a:ext cx="2717231" cy="2128636"/>
          </a:xfrm>
          <a:custGeom>
            <a:avLst/>
            <a:gdLst>
              <a:gd name="connsiteX0" fmla="*/ 1178881 w 1884710"/>
              <a:gd name="connsiteY0" fmla="*/ 0 h 1855112"/>
              <a:gd name="connsiteX1" fmla="*/ 1233015 w 1884710"/>
              <a:gd name="connsiteY1" fmla="*/ 5299 h 1855112"/>
              <a:gd name="connsiteX2" fmla="*/ 1283593 w 1884710"/>
              <a:gd name="connsiteY2" fmla="*/ 20543 h 1855112"/>
              <a:gd name="connsiteX3" fmla="*/ 1470439 w 1884710"/>
              <a:gd name="connsiteY3" fmla="*/ 294243 h 1855112"/>
              <a:gd name="connsiteX4" fmla="*/ 1484518 w 1884710"/>
              <a:gd name="connsiteY4" fmla="*/ 294243 h 1855112"/>
              <a:gd name="connsiteX5" fmla="*/ 1484808 w 1884710"/>
              <a:gd name="connsiteY5" fmla="*/ 297043 h 1855112"/>
              <a:gd name="connsiteX6" fmla="*/ 1483936 w 1884710"/>
              <a:gd name="connsiteY6" fmla="*/ 305449 h 1855112"/>
              <a:gd name="connsiteX7" fmla="*/ 1884710 w 1884710"/>
              <a:gd name="connsiteY7" fmla="*/ 305449 h 1855112"/>
              <a:gd name="connsiteX8" fmla="*/ 1884710 w 1884710"/>
              <a:gd name="connsiteY8" fmla="*/ 1855112 h 1855112"/>
              <a:gd name="connsiteX9" fmla="*/ 1465202 w 1884710"/>
              <a:gd name="connsiteY9" fmla="*/ 1855112 h 1855112"/>
              <a:gd name="connsiteX10" fmla="*/ 1464224 w 1884710"/>
              <a:gd name="connsiteY10" fmla="*/ 1845693 h 1855112"/>
              <a:gd name="connsiteX11" fmla="*/ 1426150 w 1884710"/>
              <a:gd name="connsiteY11" fmla="*/ 1751530 h 1855112"/>
              <a:gd name="connsiteX12" fmla="*/ 1403846 w 1884710"/>
              <a:gd name="connsiteY12" fmla="*/ 1726515 h 1855112"/>
              <a:gd name="connsiteX13" fmla="*/ 1399439 w 1884710"/>
              <a:gd name="connsiteY13" fmla="*/ 1717899 h 1855112"/>
              <a:gd name="connsiteX14" fmla="*/ 1137802 w 1884710"/>
              <a:gd name="connsiteY14" fmla="*/ 1574884 h 1855112"/>
              <a:gd name="connsiteX15" fmla="*/ 838091 w 1884710"/>
              <a:gd name="connsiteY15" fmla="*/ 1812062 h 1855112"/>
              <a:gd name="connsiteX16" fmla="*/ 833621 w 1884710"/>
              <a:gd name="connsiteY16" fmla="*/ 1855112 h 1855112"/>
              <a:gd name="connsiteX17" fmla="*/ 333313 w 1884710"/>
              <a:gd name="connsiteY17" fmla="*/ 1855112 h 1855112"/>
              <a:gd name="connsiteX18" fmla="*/ 333313 w 1884710"/>
              <a:gd name="connsiteY18" fmla="*/ 1364839 h 1855112"/>
              <a:gd name="connsiteX19" fmla="*/ 328278 w 1884710"/>
              <a:gd name="connsiteY19" fmla="*/ 1365332 h 1855112"/>
              <a:gd name="connsiteX20" fmla="*/ 328278 w 1884710"/>
              <a:gd name="connsiteY20" fmla="*/ 1359229 h 1855112"/>
              <a:gd name="connsiteX21" fmla="*/ 300892 w 1884710"/>
              <a:gd name="connsiteY21" fmla="*/ 1361909 h 1855112"/>
              <a:gd name="connsiteX22" fmla="*/ 129845 w 1884710"/>
              <a:gd name="connsiteY22" fmla="*/ 1311179 h 1855112"/>
              <a:gd name="connsiteX23" fmla="*/ 85408 w 1884710"/>
              <a:gd name="connsiteY23" fmla="*/ 1275579 h 1855112"/>
              <a:gd name="connsiteX24" fmla="*/ 52247 w 1884710"/>
              <a:gd name="connsiteY24" fmla="*/ 1236556 h 1855112"/>
              <a:gd name="connsiteX25" fmla="*/ 0 w 1884710"/>
              <a:gd name="connsiteY25" fmla="*/ 1070477 h 1855112"/>
              <a:gd name="connsiteX26" fmla="*/ 305927 w 1884710"/>
              <a:gd name="connsiteY26" fmla="*/ 773434 h 1855112"/>
              <a:gd name="connsiteX27" fmla="*/ 333313 w 1884710"/>
              <a:gd name="connsiteY27" fmla="*/ 776116 h 1855112"/>
              <a:gd name="connsiteX28" fmla="*/ 333313 w 1884710"/>
              <a:gd name="connsiteY28" fmla="*/ 305449 h 1855112"/>
              <a:gd name="connsiteX29" fmla="*/ 873827 w 1884710"/>
              <a:gd name="connsiteY29" fmla="*/ 305449 h 1855112"/>
              <a:gd name="connsiteX30" fmla="*/ 872954 w 1884710"/>
              <a:gd name="connsiteY30" fmla="*/ 297043 h 1855112"/>
              <a:gd name="connsiteX31" fmla="*/ 1178881 w 1884710"/>
              <a:gd name="connsiteY31" fmla="*/ 0 h 185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84710" h="1855112">
                <a:moveTo>
                  <a:pt x="1178881" y="0"/>
                </a:moveTo>
                <a:lnTo>
                  <a:pt x="1233015" y="5299"/>
                </a:lnTo>
                <a:lnTo>
                  <a:pt x="1283593" y="20543"/>
                </a:lnTo>
                <a:cubicBezTo>
                  <a:pt x="1393395" y="65637"/>
                  <a:pt x="1470439" y="171203"/>
                  <a:pt x="1470439" y="294243"/>
                </a:cubicBezTo>
                <a:lnTo>
                  <a:pt x="1484518" y="294243"/>
                </a:lnTo>
                <a:lnTo>
                  <a:pt x="1484808" y="297043"/>
                </a:lnTo>
                <a:lnTo>
                  <a:pt x="1483936" y="305449"/>
                </a:lnTo>
                <a:lnTo>
                  <a:pt x="1884710" y="305449"/>
                </a:lnTo>
                <a:lnTo>
                  <a:pt x="1884710" y="1855112"/>
                </a:lnTo>
                <a:lnTo>
                  <a:pt x="1465202" y="1855112"/>
                </a:lnTo>
                <a:lnTo>
                  <a:pt x="1464224" y="1845693"/>
                </a:lnTo>
                <a:cubicBezTo>
                  <a:pt x="1457093" y="1811854"/>
                  <a:pt x="1444035" y="1780111"/>
                  <a:pt x="1426150" y="1751530"/>
                </a:cubicBezTo>
                <a:lnTo>
                  <a:pt x="1403846" y="1726515"/>
                </a:lnTo>
                <a:lnTo>
                  <a:pt x="1399439" y="1717899"/>
                </a:lnTo>
                <a:cubicBezTo>
                  <a:pt x="1345783" y="1632158"/>
                  <a:pt x="1248681" y="1574884"/>
                  <a:pt x="1137802" y="1574884"/>
                </a:cubicBezTo>
                <a:cubicBezTo>
                  <a:pt x="989963" y="1574884"/>
                  <a:pt x="866617" y="1676705"/>
                  <a:pt x="838091" y="1812062"/>
                </a:cubicBezTo>
                <a:lnTo>
                  <a:pt x="833621" y="1855112"/>
                </a:lnTo>
                <a:lnTo>
                  <a:pt x="333313" y="1855112"/>
                </a:lnTo>
                <a:lnTo>
                  <a:pt x="333313" y="1364839"/>
                </a:lnTo>
                <a:lnTo>
                  <a:pt x="328278" y="1365332"/>
                </a:lnTo>
                <a:lnTo>
                  <a:pt x="328278" y="1359229"/>
                </a:lnTo>
                <a:lnTo>
                  <a:pt x="300892" y="1361909"/>
                </a:lnTo>
                <a:cubicBezTo>
                  <a:pt x="237533" y="1361909"/>
                  <a:pt x="178672" y="1343207"/>
                  <a:pt x="129845" y="1311179"/>
                </a:cubicBezTo>
                <a:lnTo>
                  <a:pt x="85408" y="1275579"/>
                </a:lnTo>
                <a:lnTo>
                  <a:pt x="52247" y="1236556"/>
                </a:lnTo>
                <a:cubicBezTo>
                  <a:pt x="19261" y="1189148"/>
                  <a:pt x="0" y="1131997"/>
                  <a:pt x="0" y="1070477"/>
                </a:cubicBezTo>
                <a:cubicBezTo>
                  <a:pt x="0" y="906425"/>
                  <a:pt x="136968" y="773434"/>
                  <a:pt x="305927" y="773434"/>
                </a:cubicBezTo>
                <a:lnTo>
                  <a:pt x="333313" y="776116"/>
                </a:lnTo>
                <a:lnTo>
                  <a:pt x="333313" y="305449"/>
                </a:lnTo>
                <a:lnTo>
                  <a:pt x="873827" y="305449"/>
                </a:lnTo>
                <a:lnTo>
                  <a:pt x="872954" y="297043"/>
                </a:lnTo>
                <a:cubicBezTo>
                  <a:pt x="872954" y="132991"/>
                  <a:pt x="1009922" y="0"/>
                  <a:pt x="1178881" y="0"/>
                </a:cubicBezTo>
                <a:close/>
              </a:path>
            </a:pathLst>
          </a:custGeom>
          <a:noFill/>
          <a:extLst>
            <a:ext uri="{909E8E84-426E-40DD-AFC4-6F175D3DCCD1}">
              <a14:hiddenFill xmlns:a14="http://schemas.microsoft.com/office/drawing/2010/main">
                <a:solidFill>
                  <a:srgbClr val="FFFFFF"/>
                </a:solidFill>
              </a14:hiddenFill>
            </a:ext>
          </a:extLst>
        </p:spPr>
      </p:pic>
      <p:pic>
        <p:nvPicPr>
          <p:cNvPr id="1111" name="Picture 1110" descr="Những triết lý thâm thúy về cuộc sống của triết gia Pi-ta-go - 2sao">
            <a:extLst>
              <a:ext uri="{FF2B5EF4-FFF2-40B4-BE49-F238E27FC236}">
                <a16:creationId xmlns:a16="http://schemas.microsoft.com/office/drawing/2014/main" id="{ED3EEBEF-D27F-A8CB-8CE7-D7383B534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062" r="50433" b="32163"/>
          <a:stretch>
            <a:fillRect/>
          </a:stretch>
        </p:blipFill>
        <p:spPr bwMode="auto">
          <a:xfrm>
            <a:off x="3140015" y="2985926"/>
            <a:ext cx="2205434" cy="2157574"/>
          </a:xfrm>
          <a:custGeom>
            <a:avLst/>
            <a:gdLst>
              <a:gd name="connsiteX0" fmla="*/ 698523 w 1529720"/>
              <a:gd name="connsiteY0" fmla="*/ 0 h 1880331"/>
              <a:gd name="connsiteX1" fmla="*/ 1004450 w 1529720"/>
              <a:gd name="connsiteY1" fmla="*/ 297043 h 1880331"/>
              <a:gd name="connsiteX2" fmla="*/ 1003577 w 1529720"/>
              <a:gd name="connsiteY2" fmla="*/ 305450 h 1880331"/>
              <a:gd name="connsiteX3" fmla="*/ 1529720 w 1529720"/>
              <a:gd name="connsiteY3" fmla="*/ 305450 h 1880331"/>
              <a:gd name="connsiteX4" fmla="*/ 1529720 w 1529720"/>
              <a:gd name="connsiteY4" fmla="*/ 767704 h 1880331"/>
              <a:gd name="connsiteX5" fmla="*/ 1502334 w 1529720"/>
              <a:gd name="connsiteY5" fmla="*/ 765023 h 1880331"/>
              <a:gd name="connsiteX6" fmla="*/ 1196407 w 1529720"/>
              <a:gd name="connsiteY6" fmla="*/ 1062065 h 1880331"/>
              <a:gd name="connsiteX7" fmla="*/ 1286011 w 1529720"/>
              <a:gd name="connsiteY7" fmla="*/ 1272105 h 1880331"/>
              <a:gd name="connsiteX8" fmla="*/ 1286850 w 1529720"/>
              <a:gd name="connsiteY8" fmla="*/ 1272777 h 1880331"/>
              <a:gd name="connsiteX9" fmla="*/ 1291046 w 1529720"/>
              <a:gd name="connsiteY9" fmla="*/ 1277715 h 1880331"/>
              <a:gd name="connsiteX10" fmla="*/ 1507369 w 1529720"/>
              <a:gd name="connsiteY10" fmla="*/ 1364717 h 1880331"/>
              <a:gd name="connsiteX11" fmla="*/ 1529720 w 1529720"/>
              <a:gd name="connsiteY11" fmla="*/ 1362530 h 1880331"/>
              <a:gd name="connsiteX12" fmla="*/ 1529720 w 1529720"/>
              <a:gd name="connsiteY12" fmla="*/ 1852310 h 1880331"/>
              <a:gd name="connsiteX13" fmla="*/ 1529720 w 1529720"/>
              <a:gd name="connsiteY13" fmla="*/ 1880331 h 1880331"/>
              <a:gd name="connsiteX14" fmla="*/ 1508043 w 1529720"/>
              <a:gd name="connsiteY14" fmla="*/ 1880331 h 1880331"/>
              <a:gd name="connsiteX15" fmla="*/ 1508043 w 1529720"/>
              <a:gd name="connsiteY15" fmla="*/ 1852310 h 1880331"/>
              <a:gd name="connsiteX16" fmla="*/ 1061497 w 1529720"/>
              <a:gd name="connsiteY16" fmla="*/ 1852310 h 1880331"/>
              <a:gd name="connsiteX17" fmla="*/ 1049610 w 1529720"/>
              <a:gd name="connsiteY17" fmla="*/ 1813449 h 1880331"/>
              <a:gd name="connsiteX18" fmla="*/ 1046035 w 1529720"/>
              <a:gd name="connsiteY18" fmla="*/ 1806458 h 1880331"/>
              <a:gd name="connsiteX19" fmla="*/ 1039602 w 1529720"/>
              <a:gd name="connsiteY19" fmla="*/ 1785428 h 1880331"/>
              <a:gd name="connsiteX20" fmla="*/ 754896 w 1529720"/>
              <a:gd name="connsiteY20" fmla="*/ 1597304 h 1880331"/>
              <a:gd name="connsiteX21" fmla="*/ 455184 w 1529720"/>
              <a:gd name="connsiteY21" fmla="*/ 1834482 h 1880331"/>
              <a:gd name="connsiteX22" fmla="*/ 453333 w 1529720"/>
              <a:gd name="connsiteY22" fmla="*/ 1852310 h 1880331"/>
              <a:gd name="connsiteX23" fmla="*/ 0 w 1529720"/>
              <a:gd name="connsiteY23" fmla="*/ 1852310 h 1880331"/>
              <a:gd name="connsiteX24" fmla="*/ 0 w 1529720"/>
              <a:gd name="connsiteY24" fmla="*/ 305450 h 1880331"/>
              <a:gd name="connsiteX25" fmla="*/ 393470 w 1529720"/>
              <a:gd name="connsiteY25" fmla="*/ 305450 h 1880331"/>
              <a:gd name="connsiteX26" fmla="*/ 392596 w 1529720"/>
              <a:gd name="connsiteY26" fmla="*/ 297043 h 1880331"/>
              <a:gd name="connsiteX27" fmla="*/ 698523 w 1529720"/>
              <a:gd name="connsiteY27" fmla="*/ 0 h 188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29720" h="1880331">
                <a:moveTo>
                  <a:pt x="698523" y="0"/>
                </a:moveTo>
                <a:cubicBezTo>
                  <a:pt x="867482" y="0"/>
                  <a:pt x="1004450" y="132991"/>
                  <a:pt x="1004450" y="297043"/>
                </a:cubicBezTo>
                <a:lnTo>
                  <a:pt x="1003577" y="305450"/>
                </a:lnTo>
                <a:lnTo>
                  <a:pt x="1529720" y="305450"/>
                </a:lnTo>
                <a:lnTo>
                  <a:pt x="1529720" y="767704"/>
                </a:lnTo>
                <a:lnTo>
                  <a:pt x="1502334" y="765023"/>
                </a:lnTo>
                <a:cubicBezTo>
                  <a:pt x="1333375" y="765023"/>
                  <a:pt x="1196407" y="898013"/>
                  <a:pt x="1196407" y="1062065"/>
                </a:cubicBezTo>
                <a:cubicBezTo>
                  <a:pt x="1196407" y="1144091"/>
                  <a:pt x="1230649" y="1218352"/>
                  <a:pt x="1286011" y="1272105"/>
                </a:cubicBezTo>
                <a:lnTo>
                  <a:pt x="1286850" y="1272777"/>
                </a:lnTo>
                <a:lnTo>
                  <a:pt x="1291046" y="1277715"/>
                </a:lnTo>
                <a:cubicBezTo>
                  <a:pt x="1346408" y="1331470"/>
                  <a:pt x="1422890" y="1364717"/>
                  <a:pt x="1507369" y="1364717"/>
                </a:cubicBezTo>
                <a:lnTo>
                  <a:pt x="1529720" y="1362530"/>
                </a:lnTo>
                <a:lnTo>
                  <a:pt x="1529720" y="1852310"/>
                </a:lnTo>
                <a:lnTo>
                  <a:pt x="1529720" y="1880331"/>
                </a:lnTo>
                <a:lnTo>
                  <a:pt x="1508043" y="1880331"/>
                </a:lnTo>
                <a:lnTo>
                  <a:pt x="1508043" y="1852310"/>
                </a:lnTo>
                <a:lnTo>
                  <a:pt x="1061497" y="1852310"/>
                </a:lnTo>
                <a:lnTo>
                  <a:pt x="1049610" y="1813449"/>
                </a:lnTo>
                <a:lnTo>
                  <a:pt x="1046035" y="1806458"/>
                </a:lnTo>
                <a:lnTo>
                  <a:pt x="1039602" y="1785428"/>
                </a:lnTo>
                <a:cubicBezTo>
                  <a:pt x="994862" y="1675261"/>
                  <a:pt x="884255" y="1597304"/>
                  <a:pt x="754896" y="1597304"/>
                </a:cubicBezTo>
                <a:cubicBezTo>
                  <a:pt x="607056" y="1597304"/>
                  <a:pt x="483710" y="1699125"/>
                  <a:pt x="455184" y="1834482"/>
                </a:cubicBezTo>
                <a:lnTo>
                  <a:pt x="453333" y="1852310"/>
                </a:lnTo>
                <a:lnTo>
                  <a:pt x="0" y="1852310"/>
                </a:lnTo>
                <a:lnTo>
                  <a:pt x="0" y="305450"/>
                </a:lnTo>
                <a:lnTo>
                  <a:pt x="393470" y="305450"/>
                </a:lnTo>
                <a:lnTo>
                  <a:pt x="392596" y="297043"/>
                </a:lnTo>
                <a:cubicBezTo>
                  <a:pt x="392596" y="132991"/>
                  <a:pt x="529564" y="0"/>
                  <a:pt x="698523" y="0"/>
                </a:cubicBezTo>
                <a:close/>
              </a:path>
            </a:pathLst>
          </a:custGeom>
          <a:noFill/>
          <a:extLst>
            <a:ext uri="{909E8E84-426E-40DD-AFC4-6F175D3DCCD1}">
              <a14:hiddenFill xmlns:a14="http://schemas.microsoft.com/office/drawing/2010/main">
                <a:solidFill>
                  <a:srgbClr val="FFFFFF"/>
                </a:solidFill>
              </a14:hiddenFill>
            </a:ext>
          </a:extLst>
        </p:spPr>
      </p:pic>
      <p:pic>
        <p:nvPicPr>
          <p:cNvPr id="1110" name="Picture 1109" descr="Những triết lý thâm thúy về cuộc sống của triết gia Pi-ta-go - 2sao">
            <a:extLst>
              <a:ext uri="{FF2B5EF4-FFF2-40B4-BE49-F238E27FC236}">
                <a16:creationId xmlns:a16="http://schemas.microsoft.com/office/drawing/2014/main" id="{ADEE662F-ED69-E664-6FC2-1556726AD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7" t="32225" r="100000" b="67152"/>
          <a:stretch>
            <a:fillRect/>
          </a:stretch>
        </p:blipFill>
        <p:spPr bwMode="auto">
          <a:xfrm>
            <a:off x="2915165" y="1832086"/>
            <a:ext cx="141348" cy="32158"/>
          </a:xfrm>
          <a:custGeom>
            <a:avLst/>
            <a:gdLst>
              <a:gd name="connsiteX0" fmla="*/ 0 w 98041"/>
              <a:gd name="connsiteY0" fmla="*/ 0 h 28026"/>
              <a:gd name="connsiteX1" fmla="*/ 98041 w 98041"/>
              <a:gd name="connsiteY1" fmla="*/ 0 h 28026"/>
              <a:gd name="connsiteX2" fmla="*/ 98041 w 98041"/>
              <a:gd name="connsiteY2" fmla="*/ 28026 h 28026"/>
              <a:gd name="connsiteX3" fmla="*/ 0 w 98041"/>
              <a:gd name="connsiteY3" fmla="*/ 28026 h 28026"/>
              <a:gd name="connsiteX4" fmla="*/ 0 w 98041"/>
              <a:gd name="connsiteY4" fmla="*/ 0 h 2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1" h="28026">
                <a:moveTo>
                  <a:pt x="0" y="0"/>
                </a:moveTo>
                <a:lnTo>
                  <a:pt x="98041" y="0"/>
                </a:lnTo>
                <a:lnTo>
                  <a:pt x="98041" y="28026"/>
                </a:lnTo>
                <a:lnTo>
                  <a:pt x="0" y="2802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09" name="Picture 1108" descr="Những triết lý thâm thúy về cuộc sống của triết gia Pi-ta-go - 2sao">
            <a:extLst>
              <a:ext uri="{FF2B5EF4-FFF2-40B4-BE49-F238E27FC236}">
                <a16:creationId xmlns:a16="http://schemas.microsoft.com/office/drawing/2014/main" id="{87649B35-A957-A78B-E7EC-025886BD7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608" t="32225" r="50433" b="67214"/>
          <a:stretch>
            <a:fillRect/>
          </a:stretch>
        </p:blipFill>
        <p:spPr bwMode="auto">
          <a:xfrm>
            <a:off x="5219273" y="1832086"/>
            <a:ext cx="42672" cy="28942"/>
          </a:xfrm>
          <a:custGeom>
            <a:avLst/>
            <a:gdLst>
              <a:gd name="connsiteX0" fmla="*/ 0 w 29598"/>
              <a:gd name="connsiteY0" fmla="*/ 0 h 25223"/>
              <a:gd name="connsiteX1" fmla="*/ 29598 w 29598"/>
              <a:gd name="connsiteY1" fmla="*/ 0 h 25223"/>
              <a:gd name="connsiteX2" fmla="*/ 29598 w 29598"/>
              <a:gd name="connsiteY2" fmla="*/ 25223 h 25223"/>
              <a:gd name="connsiteX3" fmla="*/ 0 w 29598"/>
              <a:gd name="connsiteY3" fmla="*/ 25223 h 25223"/>
              <a:gd name="connsiteX4" fmla="*/ 0 w 29598"/>
              <a:gd name="connsiteY4" fmla="*/ 0 h 2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8" h="25223">
                <a:moveTo>
                  <a:pt x="0" y="0"/>
                </a:moveTo>
                <a:lnTo>
                  <a:pt x="29598" y="0"/>
                </a:lnTo>
                <a:lnTo>
                  <a:pt x="29598" y="25223"/>
                </a:lnTo>
                <a:lnTo>
                  <a:pt x="0" y="25223"/>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08" name="Picture 1107" descr="Những triết lý thâm thúy về cuộc sống của triết gia Pi-ta-go - 2sao">
            <a:extLst>
              <a:ext uri="{FF2B5EF4-FFF2-40B4-BE49-F238E27FC236}">
                <a16:creationId xmlns:a16="http://schemas.microsoft.com/office/drawing/2014/main" id="{A3C061DF-DD6D-D6B3-75F7-A3DF063D6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00" t="32537" r="-1352" b="67214"/>
          <a:stretch>
            <a:fillRect/>
          </a:stretch>
        </p:blipFill>
        <p:spPr bwMode="auto">
          <a:xfrm>
            <a:off x="7505890" y="1848170"/>
            <a:ext cx="60166" cy="12858"/>
          </a:xfrm>
          <a:custGeom>
            <a:avLst/>
            <a:gdLst>
              <a:gd name="connsiteX0" fmla="*/ 0 w 41732"/>
              <a:gd name="connsiteY0" fmla="*/ 0 h 11206"/>
              <a:gd name="connsiteX1" fmla="*/ 41732 w 41732"/>
              <a:gd name="connsiteY1" fmla="*/ 0 h 11206"/>
              <a:gd name="connsiteX2" fmla="*/ 41732 w 41732"/>
              <a:gd name="connsiteY2" fmla="*/ 11206 h 11206"/>
              <a:gd name="connsiteX3" fmla="*/ 0 w 41732"/>
              <a:gd name="connsiteY3" fmla="*/ 11206 h 11206"/>
              <a:gd name="connsiteX4" fmla="*/ 0 w 41732"/>
              <a:gd name="connsiteY4" fmla="*/ 0 h 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32" h="11206">
                <a:moveTo>
                  <a:pt x="0" y="0"/>
                </a:moveTo>
                <a:lnTo>
                  <a:pt x="41732" y="0"/>
                </a:lnTo>
                <a:lnTo>
                  <a:pt x="41732" y="11206"/>
                </a:lnTo>
                <a:lnTo>
                  <a:pt x="0" y="1120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07" name="Picture 1106" descr="Những triết lý thâm thúy về cuộc sống của triết gia Pi-ta-go - 2sao">
            <a:extLst>
              <a:ext uri="{FF2B5EF4-FFF2-40B4-BE49-F238E27FC236}">
                <a16:creationId xmlns:a16="http://schemas.microsoft.com/office/drawing/2014/main" id="{796F45D6-8664-B29F-D21A-96988CE8D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30" t="61736"/>
          <a:stretch>
            <a:fillRect/>
          </a:stretch>
        </p:blipFill>
        <p:spPr bwMode="auto">
          <a:xfrm>
            <a:off x="6066972" y="2751708"/>
            <a:ext cx="2699436" cy="1976265"/>
          </a:xfrm>
          <a:custGeom>
            <a:avLst/>
            <a:gdLst>
              <a:gd name="connsiteX0" fmla="*/ 1152170 w 1872367"/>
              <a:gd name="connsiteY0" fmla="*/ 0 h 1722320"/>
              <a:gd name="connsiteX1" fmla="*/ 1346768 w 1872367"/>
              <a:gd name="connsiteY1" fmla="*/ 67830 h 1722320"/>
              <a:gd name="connsiteX2" fmla="*/ 1391503 w 1872367"/>
              <a:gd name="connsiteY2" fmla="*/ 118000 h 1722320"/>
              <a:gd name="connsiteX3" fmla="*/ 1410165 w 1872367"/>
              <a:gd name="connsiteY3" fmla="*/ 154493 h 1722320"/>
              <a:gd name="connsiteX4" fmla="*/ 1425170 w 1872367"/>
              <a:gd name="connsiteY4" fmla="*/ 203547 h 1722320"/>
              <a:gd name="connsiteX5" fmla="*/ 1429640 w 1872367"/>
              <a:gd name="connsiteY5" fmla="*/ 246597 h 1722320"/>
              <a:gd name="connsiteX6" fmla="*/ 1452859 w 1872367"/>
              <a:gd name="connsiteY6" fmla="*/ 246597 h 1722320"/>
              <a:gd name="connsiteX7" fmla="*/ 1457225 w 1872367"/>
              <a:gd name="connsiteY7" fmla="*/ 288635 h 1722320"/>
              <a:gd name="connsiteX8" fmla="*/ 1872367 w 1872367"/>
              <a:gd name="connsiteY8" fmla="*/ 288635 h 1722320"/>
              <a:gd name="connsiteX9" fmla="*/ 1872367 w 1872367"/>
              <a:gd name="connsiteY9" fmla="*/ 1722320 h 1722320"/>
              <a:gd name="connsiteX10" fmla="*/ 315936 w 1872367"/>
              <a:gd name="connsiteY10" fmla="*/ 1722320 h 1722320"/>
              <a:gd name="connsiteX11" fmla="*/ 315936 w 1872367"/>
              <a:gd name="connsiteY11" fmla="*/ 1428183 h 1722320"/>
              <a:gd name="connsiteX12" fmla="*/ 305927 w 1872367"/>
              <a:gd name="connsiteY12" fmla="*/ 1429162 h 1722320"/>
              <a:gd name="connsiteX13" fmla="*/ 0 w 1872367"/>
              <a:gd name="connsiteY13" fmla="*/ 1132120 h 1722320"/>
              <a:gd name="connsiteX14" fmla="*/ 305927 w 1872367"/>
              <a:gd name="connsiteY14" fmla="*/ 835077 h 1722320"/>
              <a:gd name="connsiteX15" fmla="*/ 315936 w 1872367"/>
              <a:gd name="connsiteY15" fmla="*/ 836057 h 1722320"/>
              <a:gd name="connsiteX16" fmla="*/ 315936 w 1872367"/>
              <a:gd name="connsiteY16" fmla="*/ 246597 h 1722320"/>
              <a:gd name="connsiteX17" fmla="*/ 320970 w 1872367"/>
              <a:gd name="connsiteY17" fmla="*/ 246597 h 1722320"/>
              <a:gd name="connsiteX18" fmla="*/ 320970 w 1872367"/>
              <a:gd name="connsiteY18" fmla="*/ 288635 h 1722320"/>
              <a:gd name="connsiteX19" fmla="*/ 847116 w 1872367"/>
              <a:gd name="connsiteY19" fmla="*/ 288635 h 1722320"/>
              <a:gd name="connsiteX20" fmla="*/ 852459 w 1872367"/>
              <a:gd name="connsiteY20" fmla="*/ 237178 h 1722320"/>
              <a:gd name="connsiteX21" fmla="*/ 1152170 w 1872367"/>
              <a:gd name="connsiteY21" fmla="*/ 0 h 17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72367" h="1722320">
                <a:moveTo>
                  <a:pt x="1152170" y="0"/>
                </a:moveTo>
                <a:cubicBezTo>
                  <a:pt x="1226090" y="0"/>
                  <a:pt x="1293886" y="25455"/>
                  <a:pt x="1346768" y="67830"/>
                </a:cubicBezTo>
                <a:lnTo>
                  <a:pt x="1391503" y="118000"/>
                </a:lnTo>
                <a:lnTo>
                  <a:pt x="1410165" y="154493"/>
                </a:lnTo>
                <a:cubicBezTo>
                  <a:pt x="1416557" y="170232"/>
                  <a:pt x="1421604" y="186628"/>
                  <a:pt x="1425170" y="203547"/>
                </a:cubicBezTo>
                <a:lnTo>
                  <a:pt x="1429640" y="246597"/>
                </a:lnTo>
                <a:lnTo>
                  <a:pt x="1452859" y="246597"/>
                </a:lnTo>
                <a:lnTo>
                  <a:pt x="1457225" y="288635"/>
                </a:lnTo>
                <a:lnTo>
                  <a:pt x="1872367" y="288635"/>
                </a:lnTo>
                <a:lnTo>
                  <a:pt x="1872367" y="1722320"/>
                </a:lnTo>
                <a:lnTo>
                  <a:pt x="315936" y="1722320"/>
                </a:lnTo>
                <a:lnTo>
                  <a:pt x="315936" y="1428183"/>
                </a:lnTo>
                <a:lnTo>
                  <a:pt x="305927" y="1429162"/>
                </a:lnTo>
                <a:cubicBezTo>
                  <a:pt x="136968" y="1429162"/>
                  <a:pt x="0" y="1296172"/>
                  <a:pt x="0" y="1132120"/>
                </a:cubicBezTo>
                <a:cubicBezTo>
                  <a:pt x="0" y="968068"/>
                  <a:pt x="136968" y="835077"/>
                  <a:pt x="305927" y="835077"/>
                </a:cubicBezTo>
                <a:lnTo>
                  <a:pt x="315936" y="836057"/>
                </a:lnTo>
                <a:lnTo>
                  <a:pt x="315936" y="246597"/>
                </a:lnTo>
                <a:lnTo>
                  <a:pt x="320970" y="246597"/>
                </a:lnTo>
                <a:lnTo>
                  <a:pt x="320970" y="288635"/>
                </a:lnTo>
                <a:lnTo>
                  <a:pt x="847116" y="288635"/>
                </a:lnTo>
                <a:lnTo>
                  <a:pt x="852459" y="237178"/>
                </a:lnTo>
                <a:cubicBezTo>
                  <a:pt x="880985" y="101821"/>
                  <a:pt x="1004331" y="0"/>
                  <a:pt x="1152170" y="0"/>
                </a:cubicBezTo>
                <a:close/>
              </a:path>
            </a:pathLst>
          </a:custGeom>
          <a:noFill/>
          <a:extLst>
            <a:ext uri="{909E8E84-426E-40DD-AFC4-6F175D3DCCD1}">
              <a14:hiddenFill xmlns:a14="http://schemas.microsoft.com/office/drawing/2010/main">
                <a:solidFill>
                  <a:srgbClr val="FFFFFF"/>
                </a:solidFill>
              </a14:hiddenFill>
            </a:ext>
          </a:extLst>
        </p:spPr>
      </p:pic>
      <p:pic>
        <p:nvPicPr>
          <p:cNvPr id="1106" name="Picture 1105" descr="Những triết lý thâm thúy về cuộc sống của triết gia Pi-ta-go - 2sao">
            <a:extLst>
              <a:ext uri="{FF2B5EF4-FFF2-40B4-BE49-F238E27FC236}">
                <a16:creationId xmlns:a16="http://schemas.microsoft.com/office/drawing/2014/main" id="{E824C953-45F5-D6CF-B597-D7270B364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171" r="51135"/>
          <a:stretch>
            <a:fillRect/>
          </a:stretch>
        </p:blipFill>
        <p:spPr bwMode="auto">
          <a:xfrm>
            <a:off x="380219" y="1108048"/>
            <a:ext cx="2174182" cy="1953761"/>
          </a:xfrm>
          <a:custGeom>
            <a:avLst/>
            <a:gdLst>
              <a:gd name="connsiteX0" fmla="*/ 764904 w 1508043"/>
              <a:gd name="connsiteY0" fmla="*/ 0 h 1702708"/>
              <a:gd name="connsiteX1" fmla="*/ 1026541 w 1508043"/>
              <a:gd name="connsiteY1" fmla="*/ 143015 h 1702708"/>
              <a:gd name="connsiteX2" fmla="*/ 1046035 w 1508043"/>
              <a:gd name="connsiteY2" fmla="*/ 181133 h 1702708"/>
              <a:gd name="connsiteX3" fmla="*/ 1054607 w 1508043"/>
              <a:gd name="connsiteY3" fmla="*/ 209157 h 1702708"/>
              <a:gd name="connsiteX4" fmla="*/ 1056458 w 1508043"/>
              <a:gd name="connsiteY4" fmla="*/ 226985 h 1702708"/>
              <a:gd name="connsiteX5" fmla="*/ 1061497 w 1508043"/>
              <a:gd name="connsiteY5" fmla="*/ 226985 h 1702708"/>
              <a:gd name="connsiteX6" fmla="*/ 1064615 w 1508043"/>
              <a:gd name="connsiteY6" fmla="*/ 237177 h 1702708"/>
              <a:gd name="connsiteX7" fmla="*/ 1066466 w 1508043"/>
              <a:gd name="connsiteY7" fmla="*/ 255006 h 1702708"/>
              <a:gd name="connsiteX8" fmla="*/ 1508043 w 1508043"/>
              <a:gd name="connsiteY8" fmla="*/ 255006 h 1702708"/>
              <a:gd name="connsiteX9" fmla="*/ 1508043 w 1508043"/>
              <a:gd name="connsiteY9" fmla="*/ 815465 h 1702708"/>
              <a:gd name="connsiteX10" fmla="*/ 1202116 w 1508043"/>
              <a:gd name="connsiteY10" fmla="*/ 1112508 h 1702708"/>
              <a:gd name="connsiteX11" fmla="*/ 1508043 w 1508043"/>
              <a:gd name="connsiteY11" fmla="*/ 1409550 h 1702708"/>
              <a:gd name="connsiteX12" fmla="*/ 1508043 w 1508043"/>
              <a:gd name="connsiteY12" fmla="*/ 1702708 h 1702708"/>
              <a:gd name="connsiteX13" fmla="*/ 0 w 1508043"/>
              <a:gd name="connsiteY13" fmla="*/ 1702708 h 1702708"/>
              <a:gd name="connsiteX14" fmla="*/ 0 w 1508043"/>
              <a:gd name="connsiteY14" fmla="*/ 255006 h 1702708"/>
              <a:gd name="connsiteX15" fmla="*/ 463342 w 1508043"/>
              <a:gd name="connsiteY15" fmla="*/ 255006 h 1702708"/>
              <a:gd name="connsiteX16" fmla="*/ 465193 w 1508043"/>
              <a:gd name="connsiteY16" fmla="*/ 237177 h 1702708"/>
              <a:gd name="connsiteX17" fmla="*/ 764904 w 1508043"/>
              <a:gd name="connsiteY17" fmla="*/ 0 h 170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8043" h="1702708">
                <a:moveTo>
                  <a:pt x="764904" y="0"/>
                </a:moveTo>
                <a:cubicBezTo>
                  <a:pt x="875783" y="0"/>
                  <a:pt x="972885" y="57274"/>
                  <a:pt x="1026541" y="143015"/>
                </a:cubicBezTo>
                <a:lnTo>
                  <a:pt x="1046035" y="181133"/>
                </a:lnTo>
                <a:lnTo>
                  <a:pt x="1054607" y="209157"/>
                </a:lnTo>
                <a:lnTo>
                  <a:pt x="1056458" y="226985"/>
                </a:lnTo>
                <a:lnTo>
                  <a:pt x="1061497" y="226985"/>
                </a:lnTo>
                <a:lnTo>
                  <a:pt x="1064615" y="237177"/>
                </a:lnTo>
                <a:lnTo>
                  <a:pt x="1066466" y="255006"/>
                </a:lnTo>
                <a:lnTo>
                  <a:pt x="1508043" y="255006"/>
                </a:lnTo>
                <a:lnTo>
                  <a:pt x="1508043" y="815465"/>
                </a:lnTo>
                <a:cubicBezTo>
                  <a:pt x="1339084" y="815465"/>
                  <a:pt x="1202116" y="948456"/>
                  <a:pt x="1202116" y="1112508"/>
                </a:cubicBezTo>
                <a:cubicBezTo>
                  <a:pt x="1202116" y="1276560"/>
                  <a:pt x="1339084" y="1409550"/>
                  <a:pt x="1508043" y="1409550"/>
                </a:cubicBezTo>
                <a:lnTo>
                  <a:pt x="1508043" y="1702708"/>
                </a:lnTo>
                <a:lnTo>
                  <a:pt x="0" y="1702708"/>
                </a:lnTo>
                <a:lnTo>
                  <a:pt x="0" y="255006"/>
                </a:lnTo>
                <a:lnTo>
                  <a:pt x="463342" y="255006"/>
                </a:lnTo>
                <a:lnTo>
                  <a:pt x="465193" y="237177"/>
                </a:lnTo>
                <a:cubicBezTo>
                  <a:pt x="493719" y="101821"/>
                  <a:pt x="617065" y="0"/>
                  <a:pt x="764904" y="0"/>
                </a:cubicBezTo>
                <a:close/>
              </a:path>
            </a:pathLst>
          </a:custGeom>
          <a:noFill/>
          <a:extLst>
            <a:ext uri="{909E8E84-426E-40DD-AFC4-6F175D3DCCD1}">
              <a14:hiddenFill xmlns:a14="http://schemas.microsoft.com/office/drawing/2010/main">
                <a:solidFill>
                  <a:srgbClr val="FFFFFF"/>
                </a:solidFill>
              </a14:hiddenFill>
            </a:ext>
          </a:extLst>
        </p:spPr>
      </p:pic>
      <p:pic>
        <p:nvPicPr>
          <p:cNvPr id="1105" name="Picture 1104" descr="Những triết lý thâm thúy về cuộc sống của triết gia Pi-ta-go - 2sao">
            <a:extLst>
              <a:ext uri="{FF2B5EF4-FFF2-40B4-BE49-F238E27FC236}">
                <a16:creationId xmlns:a16="http://schemas.microsoft.com/office/drawing/2014/main" id="{036B735B-0079-BF2D-BB0B-A24DC8CF0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7" t="67214" r="100000" b="32163"/>
          <a:stretch>
            <a:fillRect/>
          </a:stretch>
        </p:blipFill>
        <p:spPr bwMode="auto">
          <a:xfrm>
            <a:off x="2915165" y="3639179"/>
            <a:ext cx="141348" cy="32153"/>
          </a:xfrm>
          <a:custGeom>
            <a:avLst/>
            <a:gdLst>
              <a:gd name="connsiteX0" fmla="*/ 0 w 98041"/>
              <a:gd name="connsiteY0" fmla="*/ 0 h 28021"/>
              <a:gd name="connsiteX1" fmla="*/ 98041 w 98041"/>
              <a:gd name="connsiteY1" fmla="*/ 0 h 28021"/>
              <a:gd name="connsiteX2" fmla="*/ 98041 w 98041"/>
              <a:gd name="connsiteY2" fmla="*/ 28021 h 28021"/>
              <a:gd name="connsiteX3" fmla="*/ 0 w 98041"/>
              <a:gd name="connsiteY3" fmla="*/ 28021 h 28021"/>
              <a:gd name="connsiteX4" fmla="*/ 0 w 98041"/>
              <a:gd name="connsiteY4" fmla="*/ 0 h 2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1" h="28021">
                <a:moveTo>
                  <a:pt x="0" y="0"/>
                </a:moveTo>
                <a:lnTo>
                  <a:pt x="98041" y="0"/>
                </a:lnTo>
                <a:lnTo>
                  <a:pt x="98041" y="28021"/>
                </a:lnTo>
                <a:lnTo>
                  <a:pt x="0" y="28021"/>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04" name="Picture 1103" descr="Những triết lý thâm thúy về cuộc sống của triết gia Pi-ta-go - 2sao">
            <a:extLst>
              <a:ext uri="{FF2B5EF4-FFF2-40B4-BE49-F238E27FC236}">
                <a16:creationId xmlns:a16="http://schemas.microsoft.com/office/drawing/2014/main" id="{7F340927-A984-607C-CF16-AEC06E548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00" t="67214" r="-1609" b="31852"/>
          <a:stretch>
            <a:fillRect/>
          </a:stretch>
        </p:blipFill>
        <p:spPr bwMode="auto">
          <a:xfrm>
            <a:off x="7505892" y="3639179"/>
            <a:ext cx="71586" cy="48236"/>
          </a:xfrm>
          <a:custGeom>
            <a:avLst/>
            <a:gdLst>
              <a:gd name="connsiteX0" fmla="*/ 0 w 49653"/>
              <a:gd name="connsiteY0" fmla="*/ 0 h 42038"/>
              <a:gd name="connsiteX1" fmla="*/ 49653 w 49653"/>
              <a:gd name="connsiteY1" fmla="*/ 0 h 42038"/>
              <a:gd name="connsiteX2" fmla="*/ 49653 w 49653"/>
              <a:gd name="connsiteY2" fmla="*/ 42038 h 42038"/>
              <a:gd name="connsiteX3" fmla="*/ 0 w 49653"/>
              <a:gd name="connsiteY3" fmla="*/ 42038 h 42038"/>
              <a:gd name="connsiteX4" fmla="*/ 0 w 49653"/>
              <a:gd name="connsiteY4" fmla="*/ 0 h 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53" h="42038">
                <a:moveTo>
                  <a:pt x="0" y="0"/>
                </a:moveTo>
                <a:lnTo>
                  <a:pt x="49653" y="0"/>
                </a:lnTo>
                <a:lnTo>
                  <a:pt x="49653" y="42038"/>
                </a:lnTo>
                <a:lnTo>
                  <a:pt x="0" y="42038"/>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03" name="Picture 1102" descr="Những triết lý thâm thúy về cuộc sống của triết gia Pi-ta-go - 2sao">
            <a:extLst>
              <a:ext uri="{FF2B5EF4-FFF2-40B4-BE49-F238E27FC236}">
                <a16:creationId xmlns:a16="http://schemas.microsoft.com/office/drawing/2014/main" id="{7865551C-E039-96AC-8B58-A2041CEF4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608" t="-2826" r="-1352" b="67463"/>
          <a:stretch>
            <a:fillRect/>
          </a:stretch>
        </p:blipFill>
        <p:spPr bwMode="auto">
          <a:xfrm>
            <a:off x="5219273" y="21782"/>
            <a:ext cx="2346783" cy="1826388"/>
          </a:xfrm>
          <a:custGeom>
            <a:avLst/>
            <a:gdLst>
              <a:gd name="connsiteX0" fmla="*/ 0 w 1627762"/>
              <a:gd name="connsiteY0" fmla="*/ 0 h 1591702"/>
              <a:gd name="connsiteX1" fmla="*/ 1627762 w 1627762"/>
              <a:gd name="connsiteY1" fmla="*/ 0 h 1591702"/>
              <a:gd name="connsiteX2" fmla="*/ 1627762 w 1627762"/>
              <a:gd name="connsiteY2" fmla="*/ 1591702 h 1591702"/>
              <a:gd name="connsiteX3" fmla="*/ 1586030 w 1627762"/>
              <a:gd name="connsiteY3" fmla="*/ 1591702 h 1591702"/>
              <a:gd name="connsiteX4" fmla="*/ 1586030 w 1627762"/>
              <a:gd name="connsiteY4" fmla="*/ 127185 h 1591702"/>
              <a:gd name="connsiteX5" fmla="*/ 29599 w 1627762"/>
              <a:gd name="connsiteY5" fmla="*/ 127185 h 1591702"/>
              <a:gd name="connsiteX6" fmla="*/ 29599 w 1627762"/>
              <a:gd name="connsiteY6" fmla="*/ 2803 h 1591702"/>
              <a:gd name="connsiteX7" fmla="*/ 0 w 1627762"/>
              <a:gd name="connsiteY7" fmla="*/ 2803 h 1591702"/>
              <a:gd name="connsiteX8" fmla="*/ 0 w 1627762"/>
              <a:gd name="connsiteY8" fmla="*/ 0 h 159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762" h="1591702">
                <a:moveTo>
                  <a:pt x="0" y="0"/>
                </a:moveTo>
                <a:lnTo>
                  <a:pt x="1627762" y="0"/>
                </a:lnTo>
                <a:lnTo>
                  <a:pt x="1627762" y="1591702"/>
                </a:lnTo>
                <a:lnTo>
                  <a:pt x="1586030" y="1591702"/>
                </a:lnTo>
                <a:lnTo>
                  <a:pt x="1586030" y="127185"/>
                </a:lnTo>
                <a:lnTo>
                  <a:pt x="29599" y="127185"/>
                </a:lnTo>
                <a:lnTo>
                  <a:pt x="29599" y="2803"/>
                </a:lnTo>
                <a:lnTo>
                  <a:pt x="0" y="2803"/>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02" name="Picture 1101" descr="Những triết lý thâm thúy về cuộc sống của triết gia Pi-ta-go - 2sao">
            <a:extLst>
              <a:ext uri="{FF2B5EF4-FFF2-40B4-BE49-F238E27FC236}">
                <a16:creationId xmlns:a16="http://schemas.microsoft.com/office/drawing/2014/main" id="{C5323C26-2266-99DC-CA19-6E1027452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7" t="-2763" r="51392" b="67775"/>
          <a:stretch>
            <a:fillRect/>
          </a:stretch>
        </p:blipFill>
        <p:spPr bwMode="auto">
          <a:xfrm>
            <a:off x="2915165" y="24998"/>
            <a:ext cx="2304110" cy="1807088"/>
          </a:xfrm>
          <a:custGeom>
            <a:avLst/>
            <a:gdLst>
              <a:gd name="connsiteX0" fmla="*/ 0 w 1598163"/>
              <a:gd name="connsiteY0" fmla="*/ 0 h 1574882"/>
              <a:gd name="connsiteX1" fmla="*/ 1598163 w 1598163"/>
              <a:gd name="connsiteY1" fmla="*/ 0 h 1574882"/>
              <a:gd name="connsiteX2" fmla="*/ 1598163 w 1598163"/>
              <a:gd name="connsiteY2" fmla="*/ 124382 h 1574882"/>
              <a:gd name="connsiteX3" fmla="*/ 98041 w 1598163"/>
              <a:gd name="connsiteY3" fmla="*/ 124382 h 1574882"/>
              <a:gd name="connsiteX4" fmla="*/ 98041 w 1598163"/>
              <a:gd name="connsiteY4" fmla="*/ 1574882 h 1574882"/>
              <a:gd name="connsiteX5" fmla="*/ 0 w 1598163"/>
              <a:gd name="connsiteY5" fmla="*/ 1574882 h 1574882"/>
              <a:gd name="connsiteX6" fmla="*/ 0 w 1598163"/>
              <a:gd name="connsiteY6" fmla="*/ 0 h 15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63" h="1574882">
                <a:moveTo>
                  <a:pt x="0" y="0"/>
                </a:moveTo>
                <a:lnTo>
                  <a:pt x="1598163" y="0"/>
                </a:lnTo>
                <a:lnTo>
                  <a:pt x="1598163" y="124382"/>
                </a:lnTo>
                <a:lnTo>
                  <a:pt x="98041" y="124382"/>
                </a:lnTo>
                <a:lnTo>
                  <a:pt x="98041" y="1574882"/>
                </a:lnTo>
                <a:lnTo>
                  <a:pt x="0" y="1574882"/>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95" name="Picture 1094" descr="Những triết lý thâm thúy về cuộc sống của triết gia Pi-ta-go - 2sao">
            <a:extLst>
              <a:ext uri="{FF2B5EF4-FFF2-40B4-BE49-F238E27FC236}">
                <a16:creationId xmlns:a16="http://schemas.microsoft.com/office/drawing/2014/main" id="{66CF150A-63C6-2DA9-6471-4B4C74166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7" t="32225" r="100000" b="32163"/>
          <a:stretch>
            <a:fillRect/>
          </a:stretch>
        </p:blipFill>
        <p:spPr bwMode="auto">
          <a:xfrm>
            <a:off x="2915162" y="1832086"/>
            <a:ext cx="141349" cy="1839245"/>
          </a:xfrm>
          <a:custGeom>
            <a:avLst/>
            <a:gdLst>
              <a:gd name="connsiteX0" fmla="*/ 0 w 98042"/>
              <a:gd name="connsiteY0" fmla="*/ 0 h 1602907"/>
              <a:gd name="connsiteX1" fmla="*/ 1 w 98042"/>
              <a:gd name="connsiteY1" fmla="*/ 0 h 1602907"/>
              <a:gd name="connsiteX2" fmla="*/ 1 w 98042"/>
              <a:gd name="connsiteY2" fmla="*/ 28026 h 1602907"/>
              <a:gd name="connsiteX3" fmla="*/ 98042 w 98042"/>
              <a:gd name="connsiteY3" fmla="*/ 28026 h 1602907"/>
              <a:gd name="connsiteX4" fmla="*/ 98042 w 98042"/>
              <a:gd name="connsiteY4" fmla="*/ 1574886 h 1602907"/>
              <a:gd name="connsiteX5" fmla="*/ 1 w 98042"/>
              <a:gd name="connsiteY5" fmla="*/ 1574886 h 1602907"/>
              <a:gd name="connsiteX6" fmla="*/ 1 w 98042"/>
              <a:gd name="connsiteY6" fmla="*/ 1602907 h 1602907"/>
              <a:gd name="connsiteX7" fmla="*/ 0 w 98042"/>
              <a:gd name="connsiteY7" fmla="*/ 1602907 h 1602907"/>
              <a:gd name="connsiteX8" fmla="*/ 0 w 98042"/>
              <a:gd name="connsiteY8" fmla="*/ 0 h 160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42" h="1602907">
                <a:moveTo>
                  <a:pt x="0" y="0"/>
                </a:moveTo>
                <a:lnTo>
                  <a:pt x="1" y="0"/>
                </a:lnTo>
                <a:lnTo>
                  <a:pt x="1" y="28026"/>
                </a:lnTo>
                <a:lnTo>
                  <a:pt x="98042" y="28026"/>
                </a:lnTo>
                <a:lnTo>
                  <a:pt x="98042" y="1574886"/>
                </a:lnTo>
                <a:lnTo>
                  <a:pt x="1" y="1574886"/>
                </a:lnTo>
                <a:lnTo>
                  <a:pt x="1" y="1602907"/>
                </a:lnTo>
                <a:lnTo>
                  <a:pt x="0" y="1602907"/>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94" name="Picture 1093" descr="Những triết lý thâm thúy về cuộc sống của triết gia Pi-ta-go - 2sao">
            <a:extLst>
              <a:ext uri="{FF2B5EF4-FFF2-40B4-BE49-F238E27FC236}">
                <a16:creationId xmlns:a16="http://schemas.microsoft.com/office/drawing/2014/main" id="{7EF7ED5A-DB87-D8E6-480B-D27C85220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014" t="32537" b="67214"/>
          <a:stretch>
            <a:fillRect/>
          </a:stretch>
        </p:blipFill>
        <p:spPr bwMode="auto">
          <a:xfrm>
            <a:off x="6928085" y="1848170"/>
            <a:ext cx="577805" cy="12858"/>
          </a:xfrm>
          <a:custGeom>
            <a:avLst/>
            <a:gdLst>
              <a:gd name="connsiteX0" fmla="*/ 582 w 400774"/>
              <a:gd name="connsiteY0" fmla="*/ 0 h 11206"/>
              <a:gd name="connsiteX1" fmla="*/ 400774 w 400774"/>
              <a:gd name="connsiteY1" fmla="*/ 0 h 11206"/>
              <a:gd name="connsiteX2" fmla="*/ 400774 w 400774"/>
              <a:gd name="connsiteY2" fmla="*/ 11206 h 11206"/>
              <a:gd name="connsiteX3" fmla="*/ 0 w 400774"/>
              <a:gd name="connsiteY3" fmla="*/ 11206 h 11206"/>
              <a:gd name="connsiteX4" fmla="*/ 872 w 400774"/>
              <a:gd name="connsiteY4" fmla="*/ 2800 h 11206"/>
              <a:gd name="connsiteX5" fmla="*/ 582 w 400774"/>
              <a:gd name="connsiteY5" fmla="*/ 0 h 1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74" h="11206">
                <a:moveTo>
                  <a:pt x="582" y="0"/>
                </a:moveTo>
                <a:lnTo>
                  <a:pt x="400774" y="0"/>
                </a:lnTo>
                <a:lnTo>
                  <a:pt x="400774" y="11206"/>
                </a:lnTo>
                <a:lnTo>
                  <a:pt x="0" y="11206"/>
                </a:lnTo>
                <a:lnTo>
                  <a:pt x="872" y="2800"/>
                </a:lnTo>
                <a:lnTo>
                  <a:pt x="582" y="0"/>
                </a:lnTo>
                <a:close/>
              </a:path>
            </a:pathLst>
          </a:custGeom>
          <a:noFill/>
          <a:extLst>
            <a:ext uri="{909E8E84-426E-40DD-AFC4-6F175D3DCCD1}">
              <a14:hiddenFill xmlns:a14="http://schemas.microsoft.com/office/drawing/2010/main">
                <a:solidFill>
                  <a:srgbClr val="FFFFFF"/>
                </a:solidFill>
              </a14:hiddenFill>
            </a:ext>
          </a:extLst>
        </p:spPr>
      </p:pic>
      <p:pic>
        <p:nvPicPr>
          <p:cNvPr id="1093" name="Picture 1092" descr="Những triết lý thâm thúy về cuộc sống của triết gia Pi-ta-go - 2sao">
            <a:extLst>
              <a:ext uri="{FF2B5EF4-FFF2-40B4-BE49-F238E27FC236}">
                <a16:creationId xmlns:a16="http://schemas.microsoft.com/office/drawing/2014/main" id="{4609E79D-CE6F-4411-EBD0-7F5BF0FF8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00" t="32537" r="-2474" b="31852"/>
          <a:stretch>
            <a:fillRect/>
          </a:stretch>
        </p:blipFill>
        <p:spPr bwMode="auto">
          <a:xfrm>
            <a:off x="7505892" y="1848170"/>
            <a:ext cx="110097" cy="1839245"/>
          </a:xfrm>
          <a:custGeom>
            <a:avLst/>
            <a:gdLst>
              <a:gd name="connsiteX0" fmla="*/ 41732 w 76365"/>
              <a:gd name="connsiteY0" fmla="*/ 0 h 1602907"/>
              <a:gd name="connsiteX1" fmla="*/ 76365 w 76365"/>
              <a:gd name="connsiteY1" fmla="*/ 0 h 1602907"/>
              <a:gd name="connsiteX2" fmla="*/ 76365 w 76365"/>
              <a:gd name="connsiteY2" fmla="*/ 1602907 h 1602907"/>
              <a:gd name="connsiteX3" fmla="*/ 49653 w 76365"/>
              <a:gd name="connsiteY3" fmla="*/ 1602907 h 1602907"/>
              <a:gd name="connsiteX4" fmla="*/ 49653 w 76365"/>
              <a:gd name="connsiteY4" fmla="*/ 1560869 h 1602907"/>
              <a:gd name="connsiteX5" fmla="*/ 0 w 76365"/>
              <a:gd name="connsiteY5" fmla="*/ 1560869 h 1602907"/>
              <a:gd name="connsiteX6" fmla="*/ 0 w 76365"/>
              <a:gd name="connsiteY6" fmla="*/ 11206 h 1602907"/>
              <a:gd name="connsiteX7" fmla="*/ 41732 w 76365"/>
              <a:gd name="connsiteY7" fmla="*/ 11206 h 1602907"/>
              <a:gd name="connsiteX8" fmla="*/ 41732 w 76365"/>
              <a:gd name="connsiteY8" fmla="*/ 0 h 160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65" h="1602907">
                <a:moveTo>
                  <a:pt x="41732" y="0"/>
                </a:moveTo>
                <a:lnTo>
                  <a:pt x="76365" y="0"/>
                </a:lnTo>
                <a:lnTo>
                  <a:pt x="76365" y="1602907"/>
                </a:lnTo>
                <a:lnTo>
                  <a:pt x="49653" y="1602907"/>
                </a:lnTo>
                <a:lnTo>
                  <a:pt x="49653" y="1560869"/>
                </a:lnTo>
                <a:lnTo>
                  <a:pt x="0" y="1560869"/>
                </a:lnTo>
                <a:lnTo>
                  <a:pt x="0" y="11206"/>
                </a:lnTo>
                <a:lnTo>
                  <a:pt x="41732" y="11206"/>
                </a:lnTo>
                <a:lnTo>
                  <a:pt x="41732" y="0"/>
                </a:lnTo>
                <a:close/>
              </a:path>
            </a:pathLst>
          </a:custGeom>
          <a:noFill/>
          <a:extLst>
            <a:ext uri="{909E8E84-426E-40DD-AFC4-6F175D3DCCD1}">
              <a14:hiddenFill xmlns:a14="http://schemas.microsoft.com/office/drawing/2010/main">
                <a:solidFill>
                  <a:srgbClr val="FFFFFF"/>
                </a:solidFill>
              </a14:hiddenFill>
            </a:ext>
          </a:extLst>
        </p:spPr>
      </p:pic>
      <p:pic>
        <p:nvPicPr>
          <p:cNvPr id="1091" name="Picture 1090" descr="Những triết lý thâm thúy về cuộc sống của triết gia Pi-ta-go - 2sao">
            <a:extLst>
              <a:ext uri="{FF2B5EF4-FFF2-40B4-BE49-F238E27FC236}">
                <a16:creationId xmlns:a16="http://schemas.microsoft.com/office/drawing/2014/main" id="{C917E44E-593E-BA68-4F8E-F70A61BEB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698" t="54339" r="50433" b="43618"/>
          <a:stretch>
            <a:fillRect/>
          </a:stretch>
        </p:blipFill>
        <p:spPr bwMode="auto">
          <a:xfrm>
            <a:off x="4911794" y="2974197"/>
            <a:ext cx="350151" cy="105496"/>
          </a:xfrm>
          <a:custGeom>
            <a:avLst/>
            <a:gdLst>
              <a:gd name="connsiteX0" fmla="*/ 0 w 242870"/>
              <a:gd name="connsiteY0" fmla="*/ 0 h 91940"/>
              <a:gd name="connsiteX1" fmla="*/ 44437 w 242870"/>
              <a:gd name="connsiteY1" fmla="*/ 35600 h 91940"/>
              <a:gd name="connsiteX2" fmla="*/ 215484 w 242870"/>
              <a:gd name="connsiteY2" fmla="*/ 86330 h 91940"/>
              <a:gd name="connsiteX3" fmla="*/ 242870 w 242870"/>
              <a:gd name="connsiteY3" fmla="*/ 83650 h 91940"/>
              <a:gd name="connsiteX4" fmla="*/ 242870 w 242870"/>
              <a:gd name="connsiteY4" fmla="*/ 89753 h 91940"/>
              <a:gd name="connsiteX5" fmla="*/ 220519 w 242870"/>
              <a:gd name="connsiteY5" fmla="*/ 91940 h 91940"/>
              <a:gd name="connsiteX6" fmla="*/ 4196 w 242870"/>
              <a:gd name="connsiteY6" fmla="*/ 4938 h 91940"/>
              <a:gd name="connsiteX7" fmla="*/ 0 w 242870"/>
              <a:gd name="connsiteY7" fmla="*/ 0 h 9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70" h="91940">
                <a:moveTo>
                  <a:pt x="0" y="0"/>
                </a:moveTo>
                <a:lnTo>
                  <a:pt x="44437" y="35600"/>
                </a:lnTo>
                <a:cubicBezTo>
                  <a:pt x="93264" y="67628"/>
                  <a:pt x="152125" y="86330"/>
                  <a:pt x="215484" y="86330"/>
                </a:cubicBezTo>
                <a:lnTo>
                  <a:pt x="242870" y="83650"/>
                </a:lnTo>
                <a:lnTo>
                  <a:pt x="242870" y="89753"/>
                </a:lnTo>
                <a:lnTo>
                  <a:pt x="220519" y="91940"/>
                </a:lnTo>
                <a:cubicBezTo>
                  <a:pt x="136040" y="91940"/>
                  <a:pt x="59558" y="58693"/>
                  <a:pt x="4196" y="4938"/>
                </a:cubicBez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86" name="Picture 1085" descr="Những triết lý thâm thúy về cuộc sống của triết gia Pi-ta-go - 2sao">
            <a:extLst>
              <a:ext uri="{FF2B5EF4-FFF2-40B4-BE49-F238E27FC236}">
                <a16:creationId xmlns:a16="http://schemas.microsoft.com/office/drawing/2014/main" id="{C052DBD1-8647-B2D3-6C4F-70E5375F8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894" t="66196" r="65605" b="32786"/>
          <a:stretch>
            <a:fillRect/>
          </a:stretch>
        </p:blipFill>
        <p:spPr bwMode="auto">
          <a:xfrm>
            <a:off x="4564605" y="3586566"/>
            <a:ext cx="22292" cy="52613"/>
          </a:xfrm>
          <a:custGeom>
            <a:avLst/>
            <a:gdLst>
              <a:gd name="connsiteX0" fmla="*/ 0 w 15462"/>
              <a:gd name="connsiteY0" fmla="*/ 0 h 45852"/>
              <a:gd name="connsiteX1" fmla="*/ 3575 w 15462"/>
              <a:gd name="connsiteY1" fmla="*/ 6991 h 45852"/>
              <a:gd name="connsiteX2" fmla="*/ 15462 w 15462"/>
              <a:gd name="connsiteY2" fmla="*/ 45852 h 45852"/>
              <a:gd name="connsiteX3" fmla="*/ 10423 w 15462"/>
              <a:gd name="connsiteY3" fmla="*/ 45852 h 45852"/>
              <a:gd name="connsiteX4" fmla="*/ 8572 w 15462"/>
              <a:gd name="connsiteY4" fmla="*/ 28024 h 45852"/>
              <a:gd name="connsiteX5" fmla="*/ 0 w 15462"/>
              <a:gd name="connsiteY5" fmla="*/ 0 h 4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62" h="45852">
                <a:moveTo>
                  <a:pt x="0" y="0"/>
                </a:moveTo>
                <a:lnTo>
                  <a:pt x="3575" y="6991"/>
                </a:lnTo>
                <a:lnTo>
                  <a:pt x="15462" y="45852"/>
                </a:lnTo>
                <a:lnTo>
                  <a:pt x="10423" y="45852"/>
                </a:lnTo>
                <a:lnTo>
                  <a:pt x="8572" y="28024"/>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83" name="Picture 1082" descr="Những triết lý thâm thúy về cuộc sống của triết gia Pi-ta-go - 2sao">
            <a:extLst>
              <a:ext uri="{FF2B5EF4-FFF2-40B4-BE49-F238E27FC236}">
                <a16:creationId xmlns:a16="http://schemas.microsoft.com/office/drawing/2014/main" id="{0E84D265-FE5A-020C-ECC0-024D939C3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7" t="67837" r="51135" b="-2826"/>
          <a:stretch>
            <a:fillRect/>
          </a:stretch>
        </p:blipFill>
        <p:spPr bwMode="auto">
          <a:xfrm>
            <a:off x="2605605" y="3374602"/>
            <a:ext cx="1606084" cy="1574887"/>
          </a:xfrm>
          <a:custGeom>
            <a:avLst/>
            <a:gdLst>
              <a:gd name="connsiteX0" fmla="*/ 0 w 1606084"/>
              <a:gd name="connsiteY0" fmla="*/ 0 h 1574887"/>
              <a:gd name="connsiteX1" fmla="*/ 98041 w 1606084"/>
              <a:gd name="connsiteY1" fmla="*/ 0 h 1574887"/>
              <a:gd name="connsiteX2" fmla="*/ 98041 w 1606084"/>
              <a:gd name="connsiteY2" fmla="*/ 1447702 h 1574887"/>
              <a:gd name="connsiteX3" fmla="*/ 1606084 w 1606084"/>
              <a:gd name="connsiteY3" fmla="*/ 1447702 h 1574887"/>
              <a:gd name="connsiteX4" fmla="*/ 1606084 w 1606084"/>
              <a:gd name="connsiteY4" fmla="*/ 1574887 h 1574887"/>
              <a:gd name="connsiteX5" fmla="*/ 0 w 1606084"/>
              <a:gd name="connsiteY5" fmla="*/ 1574887 h 1574887"/>
              <a:gd name="connsiteX6" fmla="*/ 0 w 1606084"/>
              <a:gd name="connsiteY6" fmla="*/ 0 h 15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084" h="1574887">
                <a:moveTo>
                  <a:pt x="0" y="0"/>
                </a:moveTo>
                <a:lnTo>
                  <a:pt x="98041" y="0"/>
                </a:lnTo>
                <a:lnTo>
                  <a:pt x="98041" y="1447702"/>
                </a:lnTo>
                <a:lnTo>
                  <a:pt x="1606084" y="1447702"/>
                </a:lnTo>
                <a:lnTo>
                  <a:pt x="1606084" y="1574887"/>
                </a:lnTo>
                <a:lnTo>
                  <a:pt x="0" y="1574887"/>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82" name="Picture 1081" descr="Những triết lý thâm thúy về cuộc sống của triết gia Pi-ta-go - 2sao">
            <a:extLst>
              <a:ext uri="{FF2B5EF4-FFF2-40B4-BE49-F238E27FC236}">
                <a16:creationId xmlns:a16="http://schemas.microsoft.com/office/drawing/2014/main" id="{4C33C637-4B4B-4B1F-1727-0D63DA481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567" t="68148" r="-1609" b="-2826"/>
          <a:stretch>
            <a:fillRect/>
          </a:stretch>
        </p:blipFill>
        <p:spPr bwMode="auto">
          <a:xfrm>
            <a:off x="4233367" y="3388619"/>
            <a:ext cx="1606084" cy="1560870"/>
          </a:xfrm>
          <a:custGeom>
            <a:avLst/>
            <a:gdLst>
              <a:gd name="connsiteX0" fmla="*/ 1556431 w 1606084"/>
              <a:gd name="connsiteY0" fmla="*/ 0 h 1560870"/>
              <a:gd name="connsiteX1" fmla="*/ 1606084 w 1606084"/>
              <a:gd name="connsiteY1" fmla="*/ 0 h 1560870"/>
              <a:gd name="connsiteX2" fmla="*/ 1606084 w 1606084"/>
              <a:gd name="connsiteY2" fmla="*/ 1560870 h 1560870"/>
              <a:gd name="connsiteX3" fmla="*/ 0 w 1606084"/>
              <a:gd name="connsiteY3" fmla="*/ 1560870 h 1560870"/>
              <a:gd name="connsiteX4" fmla="*/ 0 w 1606084"/>
              <a:gd name="connsiteY4" fmla="*/ 1433685 h 1560870"/>
              <a:gd name="connsiteX5" fmla="*/ 1556431 w 1606084"/>
              <a:gd name="connsiteY5" fmla="*/ 1433685 h 1560870"/>
              <a:gd name="connsiteX6" fmla="*/ 1556431 w 1606084"/>
              <a:gd name="connsiteY6" fmla="*/ 0 h 156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084" h="1560870">
                <a:moveTo>
                  <a:pt x="1556431" y="0"/>
                </a:moveTo>
                <a:lnTo>
                  <a:pt x="1606084" y="0"/>
                </a:lnTo>
                <a:lnTo>
                  <a:pt x="1606084" y="1560870"/>
                </a:lnTo>
                <a:lnTo>
                  <a:pt x="0" y="1560870"/>
                </a:lnTo>
                <a:lnTo>
                  <a:pt x="0" y="1433685"/>
                </a:lnTo>
                <a:lnTo>
                  <a:pt x="1556431" y="1433685"/>
                </a:lnTo>
                <a:lnTo>
                  <a:pt x="1556431"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15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A1C05-574E-6330-F5F2-A529105FDB7C}"/>
            </a:ext>
          </a:extLst>
        </p:cNvPr>
        <p:cNvGrpSpPr/>
        <p:nvPr/>
      </p:nvGrpSpPr>
      <p:grpSpPr>
        <a:xfrm>
          <a:off x="0" y="0"/>
          <a:ext cx="0" cy="0"/>
          <a:chOff x="0" y="0"/>
          <a:chExt cx="0" cy="0"/>
        </a:xfrm>
      </p:grpSpPr>
      <p:pic>
        <p:nvPicPr>
          <p:cNvPr id="1114" name="Picture 1113" descr="Những triết lý thâm thúy về cuộc sống của triết gia Pi-ta-go - 2sao">
            <a:extLst>
              <a:ext uri="{FF2B5EF4-FFF2-40B4-BE49-F238E27FC236}">
                <a16:creationId xmlns:a16="http://schemas.microsoft.com/office/drawing/2014/main" id="{34B65A55-158E-DC60-0E8B-0903E806C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392" b="67775"/>
          <a:stretch>
            <a:fillRect/>
          </a:stretch>
        </p:blipFill>
        <p:spPr bwMode="auto">
          <a:xfrm>
            <a:off x="1955702" y="-147744"/>
            <a:ext cx="2162762" cy="1664367"/>
          </a:xfrm>
          <a:custGeom>
            <a:avLst/>
            <a:gdLst>
              <a:gd name="connsiteX0" fmla="*/ 0 w 1500122"/>
              <a:gd name="connsiteY0" fmla="*/ 0 h 1450500"/>
              <a:gd name="connsiteX1" fmla="*/ 1500122 w 1500122"/>
              <a:gd name="connsiteY1" fmla="*/ 0 h 1450500"/>
              <a:gd name="connsiteX2" fmla="*/ 1500122 w 1500122"/>
              <a:gd name="connsiteY2" fmla="*/ 279364 h 1450500"/>
              <a:gd name="connsiteX3" fmla="*/ 1440680 w 1500122"/>
              <a:gd name="connsiteY3" fmla="*/ 285182 h 1450500"/>
              <a:gd name="connsiteX4" fmla="*/ 1427380 w 1500122"/>
              <a:gd name="connsiteY4" fmla="*/ 289191 h 1450500"/>
              <a:gd name="connsiteX5" fmla="*/ 1411081 w 1500122"/>
              <a:gd name="connsiteY5" fmla="*/ 290786 h 1450500"/>
              <a:gd name="connsiteX6" fmla="*/ 1166809 w 1500122"/>
              <a:gd name="connsiteY6" fmla="*/ 581793 h 1450500"/>
              <a:gd name="connsiteX7" fmla="*/ 1472736 w 1500122"/>
              <a:gd name="connsiteY7" fmla="*/ 878836 h 1450500"/>
              <a:gd name="connsiteX8" fmla="*/ 1500122 w 1500122"/>
              <a:gd name="connsiteY8" fmla="*/ 876155 h 1450500"/>
              <a:gd name="connsiteX9" fmla="*/ 1500122 w 1500122"/>
              <a:gd name="connsiteY9" fmla="*/ 1450500 h 1450500"/>
              <a:gd name="connsiteX10" fmla="*/ 1003576 w 1500122"/>
              <a:gd name="connsiteY10" fmla="*/ 1450500 h 1450500"/>
              <a:gd name="connsiteX11" fmla="*/ 1004449 w 1500122"/>
              <a:gd name="connsiteY11" fmla="*/ 1442093 h 1450500"/>
              <a:gd name="connsiteX12" fmla="*/ 698522 w 1500122"/>
              <a:gd name="connsiteY12" fmla="*/ 1145051 h 1450500"/>
              <a:gd name="connsiteX13" fmla="*/ 392595 w 1500122"/>
              <a:gd name="connsiteY13" fmla="*/ 1442093 h 1450500"/>
              <a:gd name="connsiteX14" fmla="*/ 393469 w 1500122"/>
              <a:gd name="connsiteY14" fmla="*/ 1450500 h 1450500"/>
              <a:gd name="connsiteX15" fmla="*/ 0 w 1500122"/>
              <a:gd name="connsiteY15" fmla="*/ 1450500 h 1450500"/>
              <a:gd name="connsiteX16" fmla="*/ 0 w 1500122"/>
              <a:gd name="connsiteY16" fmla="*/ 0 h 145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0122" h="1450500">
                <a:moveTo>
                  <a:pt x="0" y="0"/>
                </a:moveTo>
                <a:lnTo>
                  <a:pt x="1500122" y="0"/>
                </a:lnTo>
                <a:lnTo>
                  <a:pt x="1500122" y="279364"/>
                </a:lnTo>
                <a:lnTo>
                  <a:pt x="1440680" y="285182"/>
                </a:lnTo>
                <a:lnTo>
                  <a:pt x="1427380" y="289191"/>
                </a:lnTo>
                <a:lnTo>
                  <a:pt x="1411081" y="290786"/>
                </a:lnTo>
                <a:cubicBezTo>
                  <a:pt x="1271675" y="318484"/>
                  <a:pt x="1166809" y="438248"/>
                  <a:pt x="1166809" y="581793"/>
                </a:cubicBezTo>
                <a:cubicBezTo>
                  <a:pt x="1166809" y="745845"/>
                  <a:pt x="1303777" y="878836"/>
                  <a:pt x="1472736" y="878836"/>
                </a:cubicBezTo>
                <a:lnTo>
                  <a:pt x="1500122" y="876155"/>
                </a:lnTo>
                <a:lnTo>
                  <a:pt x="1500122" y="1450500"/>
                </a:lnTo>
                <a:lnTo>
                  <a:pt x="1003576" y="1450500"/>
                </a:lnTo>
                <a:lnTo>
                  <a:pt x="1004449" y="1442093"/>
                </a:lnTo>
                <a:cubicBezTo>
                  <a:pt x="1004449" y="1278041"/>
                  <a:pt x="867481" y="1145051"/>
                  <a:pt x="698522" y="1145051"/>
                </a:cubicBezTo>
                <a:cubicBezTo>
                  <a:pt x="529563" y="1145051"/>
                  <a:pt x="392595" y="1278041"/>
                  <a:pt x="392595" y="1442093"/>
                </a:cubicBezTo>
                <a:lnTo>
                  <a:pt x="393469" y="1450500"/>
                </a:lnTo>
                <a:lnTo>
                  <a:pt x="0" y="1450500"/>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13" name="Picture 1112" descr="Những triết lý thâm thúy về cuộc sống của triết gia Pi-ta-go - 2sao">
            <a:extLst>
              <a:ext uri="{FF2B5EF4-FFF2-40B4-BE49-F238E27FC236}">
                <a16:creationId xmlns:a16="http://schemas.microsoft.com/office/drawing/2014/main" id="{0057D38C-3AD2-1A7F-7C04-A5747FF55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767" b="67214"/>
          <a:stretch>
            <a:fillRect/>
          </a:stretch>
        </p:blipFill>
        <p:spPr bwMode="auto">
          <a:xfrm>
            <a:off x="3627562" y="-148853"/>
            <a:ext cx="2724489" cy="1693309"/>
          </a:xfrm>
          <a:custGeom>
            <a:avLst/>
            <a:gdLst>
              <a:gd name="connsiteX0" fmla="*/ 333313 w 1889744"/>
              <a:gd name="connsiteY0" fmla="*/ 0 h 1475723"/>
              <a:gd name="connsiteX1" fmla="*/ 1889744 w 1889744"/>
              <a:gd name="connsiteY1" fmla="*/ 0 h 1475723"/>
              <a:gd name="connsiteX2" fmla="*/ 1889744 w 1889744"/>
              <a:gd name="connsiteY2" fmla="*/ 1464517 h 1475723"/>
              <a:gd name="connsiteX3" fmla="*/ 1489552 w 1889744"/>
              <a:gd name="connsiteY3" fmla="*/ 1464517 h 1475723"/>
              <a:gd name="connsiteX4" fmla="*/ 1483627 w 1889744"/>
              <a:gd name="connsiteY4" fmla="*/ 1407453 h 1475723"/>
              <a:gd name="connsiteX5" fmla="*/ 1245570 w 1889744"/>
              <a:gd name="connsiteY5" fmla="*/ 1176309 h 1475723"/>
              <a:gd name="connsiteX6" fmla="*/ 1238049 w 1889744"/>
              <a:gd name="connsiteY6" fmla="*/ 1175573 h 1475723"/>
              <a:gd name="connsiteX7" fmla="*/ 1231201 w 1889744"/>
              <a:gd name="connsiteY7" fmla="*/ 1173509 h 1475723"/>
              <a:gd name="connsiteX8" fmla="*/ 1169546 w 1889744"/>
              <a:gd name="connsiteY8" fmla="*/ 1167474 h 1475723"/>
              <a:gd name="connsiteX9" fmla="*/ 863619 w 1889744"/>
              <a:gd name="connsiteY9" fmla="*/ 1464517 h 1475723"/>
              <a:gd name="connsiteX10" fmla="*/ 338347 w 1889744"/>
              <a:gd name="connsiteY10" fmla="*/ 1464517 h 1475723"/>
              <a:gd name="connsiteX11" fmla="*/ 338347 w 1889744"/>
              <a:gd name="connsiteY11" fmla="*/ 1475723 h 1475723"/>
              <a:gd name="connsiteX12" fmla="*/ 333313 w 1889744"/>
              <a:gd name="connsiteY12" fmla="*/ 1475723 h 1475723"/>
              <a:gd name="connsiteX13" fmla="*/ 333313 w 1889744"/>
              <a:gd name="connsiteY13" fmla="*/ 870552 h 1475723"/>
              <a:gd name="connsiteX14" fmla="*/ 305927 w 1889744"/>
              <a:gd name="connsiteY14" fmla="*/ 873232 h 1475723"/>
              <a:gd name="connsiteX15" fmla="*/ 0 w 1889744"/>
              <a:gd name="connsiteY15" fmla="*/ 576190 h 1475723"/>
              <a:gd name="connsiteX16" fmla="*/ 186846 w 1889744"/>
              <a:gd name="connsiteY16" fmla="*/ 302490 h 1475723"/>
              <a:gd name="connsiteX17" fmla="*/ 230972 w 1889744"/>
              <a:gd name="connsiteY17" fmla="*/ 289191 h 1475723"/>
              <a:gd name="connsiteX18" fmla="*/ 276328 w 1889744"/>
              <a:gd name="connsiteY18" fmla="*/ 284751 h 1475723"/>
              <a:gd name="connsiteX19" fmla="*/ 303714 w 1889744"/>
              <a:gd name="connsiteY19" fmla="*/ 287431 h 1475723"/>
              <a:gd name="connsiteX20" fmla="*/ 303714 w 1889744"/>
              <a:gd name="connsiteY20" fmla="*/ 279364 h 1475723"/>
              <a:gd name="connsiteX21" fmla="*/ 305927 w 1889744"/>
              <a:gd name="connsiteY21" fmla="*/ 279147 h 1475723"/>
              <a:gd name="connsiteX22" fmla="*/ 333313 w 1889744"/>
              <a:gd name="connsiteY22" fmla="*/ 281828 h 1475723"/>
              <a:gd name="connsiteX23" fmla="*/ 333313 w 1889744"/>
              <a:gd name="connsiteY23" fmla="*/ 0 h 147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9744" h="1475723">
                <a:moveTo>
                  <a:pt x="333313" y="0"/>
                </a:moveTo>
                <a:lnTo>
                  <a:pt x="1889744" y="0"/>
                </a:lnTo>
                <a:lnTo>
                  <a:pt x="1889744" y="1464517"/>
                </a:lnTo>
                <a:lnTo>
                  <a:pt x="1489552" y="1464517"/>
                </a:lnTo>
                <a:lnTo>
                  <a:pt x="1483627" y="1407453"/>
                </a:lnTo>
                <a:cubicBezTo>
                  <a:pt x="1459176" y="1291432"/>
                  <a:pt x="1365061" y="1200050"/>
                  <a:pt x="1245570" y="1176309"/>
                </a:cubicBezTo>
                <a:lnTo>
                  <a:pt x="1238049" y="1175573"/>
                </a:lnTo>
                <a:lnTo>
                  <a:pt x="1231201" y="1173509"/>
                </a:lnTo>
                <a:cubicBezTo>
                  <a:pt x="1211286" y="1169552"/>
                  <a:pt x="1190666" y="1167474"/>
                  <a:pt x="1169546" y="1167474"/>
                </a:cubicBezTo>
                <a:cubicBezTo>
                  <a:pt x="1000587" y="1167474"/>
                  <a:pt x="863619" y="1300464"/>
                  <a:pt x="863619" y="1464517"/>
                </a:cubicBezTo>
                <a:lnTo>
                  <a:pt x="338347" y="1464517"/>
                </a:lnTo>
                <a:lnTo>
                  <a:pt x="338347" y="1475723"/>
                </a:lnTo>
                <a:lnTo>
                  <a:pt x="333313" y="1475723"/>
                </a:lnTo>
                <a:lnTo>
                  <a:pt x="333313" y="870552"/>
                </a:lnTo>
                <a:lnTo>
                  <a:pt x="305927" y="873232"/>
                </a:lnTo>
                <a:cubicBezTo>
                  <a:pt x="136968" y="873232"/>
                  <a:pt x="0" y="740242"/>
                  <a:pt x="0" y="576190"/>
                </a:cubicBezTo>
                <a:cubicBezTo>
                  <a:pt x="0" y="453151"/>
                  <a:pt x="77045" y="347584"/>
                  <a:pt x="186846" y="302490"/>
                </a:cubicBezTo>
                <a:lnTo>
                  <a:pt x="230972" y="289191"/>
                </a:lnTo>
                <a:lnTo>
                  <a:pt x="276328" y="284751"/>
                </a:lnTo>
                <a:lnTo>
                  <a:pt x="303714" y="287431"/>
                </a:lnTo>
                <a:lnTo>
                  <a:pt x="303714" y="279364"/>
                </a:lnTo>
                <a:lnTo>
                  <a:pt x="305927" y="279147"/>
                </a:lnTo>
                <a:lnTo>
                  <a:pt x="333313" y="281828"/>
                </a:lnTo>
                <a:lnTo>
                  <a:pt x="333313" y="0"/>
                </a:lnTo>
                <a:close/>
              </a:path>
            </a:pathLst>
          </a:custGeom>
          <a:noFill/>
          <a:extLst>
            <a:ext uri="{909E8E84-426E-40DD-AFC4-6F175D3DCCD1}">
              <a14:hiddenFill xmlns:a14="http://schemas.microsoft.com/office/drawing/2010/main">
                <a:solidFill>
                  <a:srgbClr val="FFFFFF"/>
                </a:solidFill>
              </a14:hiddenFill>
            </a:ext>
          </a:extLst>
        </p:spPr>
      </p:pic>
      <p:pic>
        <p:nvPicPr>
          <p:cNvPr id="1108" name="Picture 1107" descr="Những triết lý thâm thúy về cuộc sống của triết gia Pi-ta-go - 2sao">
            <a:extLst>
              <a:ext uri="{FF2B5EF4-FFF2-40B4-BE49-F238E27FC236}">
                <a16:creationId xmlns:a16="http://schemas.microsoft.com/office/drawing/2014/main" id="{7B13DD36-AD5E-C4CA-820A-1BF8BDD46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00" t="32537" r="-1352" b="67214"/>
          <a:stretch>
            <a:fillRect/>
          </a:stretch>
        </p:blipFill>
        <p:spPr bwMode="auto">
          <a:xfrm>
            <a:off x="7505890" y="1848170"/>
            <a:ext cx="60166" cy="12858"/>
          </a:xfrm>
          <a:custGeom>
            <a:avLst/>
            <a:gdLst>
              <a:gd name="connsiteX0" fmla="*/ 0 w 41732"/>
              <a:gd name="connsiteY0" fmla="*/ 0 h 11206"/>
              <a:gd name="connsiteX1" fmla="*/ 41732 w 41732"/>
              <a:gd name="connsiteY1" fmla="*/ 0 h 11206"/>
              <a:gd name="connsiteX2" fmla="*/ 41732 w 41732"/>
              <a:gd name="connsiteY2" fmla="*/ 11206 h 11206"/>
              <a:gd name="connsiteX3" fmla="*/ 0 w 41732"/>
              <a:gd name="connsiteY3" fmla="*/ 11206 h 11206"/>
              <a:gd name="connsiteX4" fmla="*/ 0 w 41732"/>
              <a:gd name="connsiteY4" fmla="*/ 0 h 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32" h="11206">
                <a:moveTo>
                  <a:pt x="0" y="0"/>
                </a:moveTo>
                <a:lnTo>
                  <a:pt x="41732" y="0"/>
                </a:lnTo>
                <a:lnTo>
                  <a:pt x="41732" y="11206"/>
                </a:lnTo>
                <a:lnTo>
                  <a:pt x="0" y="1120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04" name="Picture 1103" descr="Những triết lý thâm thúy về cuộc sống của triết gia Pi-ta-go - 2sao">
            <a:extLst>
              <a:ext uri="{FF2B5EF4-FFF2-40B4-BE49-F238E27FC236}">
                <a16:creationId xmlns:a16="http://schemas.microsoft.com/office/drawing/2014/main" id="{5ADF6165-CD26-2467-7D5E-87209B553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00" t="67214" r="-1609" b="31852"/>
          <a:stretch>
            <a:fillRect/>
          </a:stretch>
        </p:blipFill>
        <p:spPr bwMode="auto">
          <a:xfrm>
            <a:off x="7505892" y="3639179"/>
            <a:ext cx="71586" cy="48236"/>
          </a:xfrm>
          <a:custGeom>
            <a:avLst/>
            <a:gdLst>
              <a:gd name="connsiteX0" fmla="*/ 0 w 49653"/>
              <a:gd name="connsiteY0" fmla="*/ 0 h 42038"/>
              <a:gd name="connsiteX1" fmla="*/ 49653 w 49653"/>
              <a:gd name="connsiteY1" fmla="*/ 0 h 42038"/>
              <a:gd name="connsiteX2" fmla="*/ 49653 w 49653"/>
              <a:gd name="connsiteY2" fmla="*/ 42038 h 42038"/>
              <a:gd name="connsiteX3" fmla="*/ 0 w 49653"/>
              <a:gd name="connsiteY3" fmla="*/ 42038 h 42038"/>
              <a:gd name="connsiteX4" fmla="*/ 0 w 49653"/>
              <a:gd name="connsiteY4" fmla="*/ 0 h 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53" h="42038">
                <a:moveTo>
                  <a:pt x="0" y="0"/>
                </a:moveTo>
                <a:lnTo>
                  <a:pt x="49653" y="0"/>
                </a:lnTo>
                <a:lnTo>
                  <a:pt x="49653" y="42038"/>
                </a:lnTo>
                <a:lnTo>
                  <a:pt x="0" y="42038"/>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03" name="Picture 1102" descr="Những triết lý thâm thúy về cuộc sống của triết gia Pi-ta-go - 2sao">
            <a:extLst>
              <a:ext uri="{FF2B5EF4-FFF2-40B4-BE49-F238E27FC236}">
                <a16:creationId xmlns:a16="http://schemas.microsoft.com/office/drawing/2014/main" id="{2079D4B2-941A-10CF-0F69-2FEDCD7CC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608" t="-2826" r="-1352" b="67463"/>
          <a:stretch>
            <a:fillRect/>
          </a:stretch>
        </p:blipFill>
        <p:spPr bwMode="auto">
          <a:xfrm>
            <a:off x="5219273" y="21782"/>
            <a:ext cx="2346783" cy="1826388"/>
          </a:xfrm>
          <a:custGeom>
            <a:avLst/>
            <a:gdLst>
              <a:gd name="connsiteX0" fmla="*/ 0 w 1627762"/>
              <a:gd name="connsiteY0" fmla="*/ 0 h 1591702"/>
              <a:gd name="connsiteX1" fmla="*/ 1627762 w 1627762"/>
              <a:gd name="connsiteY1" fmla="*/ 0 h 1591702"/>
              <a:gd name="connsiteX2" fmla="*/ 1627762 w 1627762"/>
              <a:gd name="connsiteY2" fmla="*/ 1591702 h 1591702"/>
              <a:gd name="connsiteX3" fmla="*/ 1586030 w 1627762"/>
              <a:gd name="connsiteY3" fmla="*/ 1591702 h 1591702"/>
              <a:gd name="connsiteX4" fmla="*/ 1586030 w 1627762"/>
              <a:gd name="connsiteY4" fmla="*/ 127185 h 1591702"/>
              <a:gd name="connsiteX5" fmla="*/ 29599 w 1627762"/>
              <a:gd name="connsiteY5" fmla="*/ 127185 h 1591702"/>
              <a:gd name="connsiteX6" fmla="*/ 29599 w 1627762"/>
              <a:gd name="connsiteY6" fmla="*/ 2803 h 1591702"/>
              <a:gd name="connsiteX7" fmla="*/ 0 w 1627762"/>
              <a:gd name="connsiteY7" fmla="*/ 2803 h 1591702"/>
              <a:gd name="connsiteX8" fmla="*/ 0 w 1627762"/>
              <a:gd name="connsiteY8" fmla="*/ 0 h 159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762" h="1591702">
                <a:moveTo>
                  <a:pt x="0" y="0"/>
                </a:moveTo>
                <a:lnTo>
                  <a:pt x="1627762" y="0"/>
                </a:lnTo>
                <a:lnTo>
                  <a:pt x="1627762" y="1591702"/>
                </a:lnTo>
                <a:lnTo>
                  <a:pt x="1586030" y="1591702"/>
                </a:lnTo>
                <a:lnTo>
                  <a:pt x="1586030" y="127185"/>
                </a:lnTo>
                <a:lnTo>
                  <a:pt x="29599" y="127185"/>
                </a:lnTo>
                <a:lnTo>
                  <a:pt x="29599" y="2803"/>
                </a:lnTo>
                <a:lnTo>
                  <a:pt x="0" y="2803"/>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94" name="Picture 1093" descr="Những triết lý thâm thúy về cuộc sống của triết gia Pi-ta-go - 2sao">
            <a:extLst>
              <a:ext uri="{FF2B5EF4-FFF2-40B4-BE49-F238E27FC236}">
                <a16:creationId xmlns:a16="http://schemas.microsoft.com/office/drawing/2014/main" id="{5160CB95-943A-171C-DD50-348288A39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014" t="32537" b="67214"/>
          <a:stretch>
            <a:fillRect/>
          </a:stretch>
        </p:blipFill>
        <p:spPr bwMode="auto">
          <a:xfrm>
            <a:off x="6928085" y="1848170"/>
            <a:ext cx="577805" cy="12858"/>
          </a:xfrm>
          <a:custGeom>
            <a:avLst/>
            <a:gdLst>
              <a:gd name="connsiteX0" fmla="*/ 582 w 400774"/>
              <a:gd name="connsiteY0" fmla="*/ 0 h 11206"/>
              <a:gd name="connsiteX1" fmla="*/ 400774 w 400774"/>
              <a:gd name="connsiteY1" fmla="*/ 0 h 11206"/>
              <a:gd name="connsiteX2" fmla="*/ 400774 w 400774"/>
              <a:gd name="connsiteY2" fmla="*/ 11206 h 11206"/>
              <a:gd name="connsiteX3" fmla="*/ 0 w 400774"/>
              <a:gd name="connsiteY3" fmla="*/ 11206 h 11206"/>
              <a:gd name="connsiteX4" fmla="*/ 872 w 400774"/>
              <a:gd name="connsiteY4" fmla="*/ 2800 h 11206"/>
              <a:gd name="connsiteX5" fmla="*/ 582 w 400774"/>
              <a:gd name="connsiteY5" fmla="*/ 0 h 1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74" h="11206">
                <a:moveTo>
                  <a:pt x="582" y="0"/>
                </a:moveTo>
                <a:lnTo>
                  <a:pt x="400774" y="0"/>
                </a:lnTo>
                <a:lnTo>
                  <a:pt x="400774" y="11206"/>
                </a:lnTo>
                <a:lnTo>
                  <a:pt x="0" y="11206"/>
                </a:lnTo>
                <a:lnTo>
                  <a:pt x="872" y="2800"/>
                </a:lnTo>
                <a:lnTo>
                  <a:pt x="582" y="0"/>
                </a:lnTo>
                <a:close/>
              </a:path>
            </a:pathLst>
          </a:custGeom>
          <a:noFill/>
          <a:extLst>
            <a:ext uri="{909E8E84-426E-40DD-AFC4-6F175D3DCCD1}">
              <a14:hiddenFill xmlns:a14="http://schemas.microsoft.com/office/drawing/2010/main">
                <a:solidFill>
                  <a:srgbClr val="FFFFFF"/>
                </a:solidFill>
              </a14:hiddenFill>
            </a:ext>
          </a:extLst>
        </p:spPr>
      </p:pic>
      <p:pic>
        <p:nvPicPr>
          <p:cNvPr id="1093" name="Picture 1092" descr="Những triết lý thâm thúy về cuộc sống của triết gia Pi-ta-go - 2sao">
            <a:extLst>
              <a:ext uri="{FF2B5EF4-FFF2-40B4-BE49-F238E27FC236}">
                <a16:creationId xmlns:a16="http://schemas.microsoft.com/office/drawing/2014/main" id="{C82C2980-0EE2-5E43-DCFC-6D6D05352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00" t="32537" r="-2474" b="31852"/>
          <a:stretch>
            <a:fillRect/>
          </a:stretch>
        </p:blipFill>
        <p:spPr bwMode="auto">
          <a:xfrm>
            <a:off x="7505892" y="1848170"/>
            <a:ext cx="110097" cy="1839245"/>
          </a:xfrm>
          <a:custGeom>
            <a:avLst/>
            <a:gdLst>
              <a:gd name="connsiteX0" fmla="*/ 41732 w 76365"/>
              <a:gd name="connsiteY0" fmla="*/ 0 h 1602907"/>
              <a:gd name="connsiteX1" fmla="*/ 76365 w 76365"/>
              <a:gd name="connsiteY1" fmla="*/ 0 h 1602907"/>
              <a:gd name="connsiteX2" fmla="*/ 76365 w 76365"/>
              <a:gd name="connsiteY2" fmla="*/ 1602907 h 1602907"/>
              <a:gd name="connsiteX3" fmla="*/ 49653 w 76365"/>
              <a:gd name="connsiteY3" fmla="*/ 1602907 h 1602907"/>
              <a:gd name="connsiteX4" fmla="*/ 49653 w 76365"/>
              <a:gd name="connsiteY4" fmla="*/ 1560869 h 1602907"/>
              <a:gd name="connsiteX5" fmla="*/ 0 w 76365"/>
              <a:gd name="connsiteY5" fmla="*/ 1560869 h 1602907"/>
              <a:gd name="connsiteX6" fmla="*/ 0 w 76365"/>
              <a:gd name="connsiteY6" fmla="*/ 11206 h 1602907"/>
              <a:gd name="connsiteX7" fmla="*/ 41732 w 76365"/>
              <a:gd name="connsiteY7" fmla="*/ 11206 h 1602907"/>
              <a:gd name="connsiteX8" fmla="*/ 41732 w 76365"/>
              <a:gd name="connsiteY8" fmla="*/ 0 h 160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65" h="1602907">
                <a:moveTo>
                  <a:pt x="41732" y="0"/>
                </a:moveTo>
                <a:lnTo>
                  <a:pt x="76365" y="0"/>
                </a:lnTo>
                <a:lnTo>
                  <a:pt x="76365" y="1602907"/>
                </a:lnTo>
                <a:lnTo>
                  <a:pt x="49653" y="1602907"/>
                </a:lnTo>
                <a:lnTo>
                  <a:pt x="49653" y="1560869"/>
                </a:lnTo>
                <a:lnTo>
                  <a:pt x="0" y="1560869"/>
                </a:lnTo>
                <a:lnTo>
                  <a:pt x="0" y="11206"/>
                </a:lnTo>
                <a:lnTo>
                  <a:pt x="41732" y="11206"/>
                </a:lnTo>
                <a:lnTo>
                  <a:pt x="41732" y="0"/>
                </a:lnTo>
                <a:close/>
              </a:path>
            </a:pathLst>
          </a:custGeom>
          <a:noFill/>
          <a:extLst>
            <a:ext uri="{909E8E84-426E-40DD-AFC4-6F175D3DCCD1}">
              <a14:hiddenFill xmlns:a14="http://schemas.microsoft.com/office/drawing/2010/main">
                <a:solidFill>
                  <a:srgbClr val="FFFFFF"/>
                </a:solidFill>
              </a14:hiddenFill>
            </a:ext>
          </a:extLst>
        </p:spPr>
      </p:pic>
      <p:pic>
        <p:nvPicPr>
          <p:cNvPr id="1115" name="Picture 1114" descr="Những triết lý thâm thúy về cuộc sống của triết gia Pi-ta-go - 2sao">
            <a:extLst>
              <a:ext uri="{FF2B5EF4-FFF2-40B4-BE49-F238E27FC236}">
                <a16:creationId xmlns:a16="http://schemas.microsoft.com/office/drawing/2014/main" id="{CDD25D3D-7558-582E-BA86-B6C7AE6C8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608" t="-2763" r="50433" b="100000"/>
          <a:stretch>
            <a:fillRect/>
          </a:stretch>
        </p:blipFill>
        <p:spPr bwMode="auto">
          <a:xfrm>
            <a:off x="5207242" y="24998"/>
            <a:ext cx="42674" cy="142721"/>
          </a:xfrm>
          <a:custGeom>
            <a:avLst/>
            <a:gdLst>
              <a:gd name="connsiteX0" fmla="*/ 0 w 29599"/>
              <a:gd name="connsiteY0" fmla="*/ 0 h 124382"/>
              <a:gd name="connsiteX1" fmla="*/ 29599 w 29599"/>
              <a:gd name="connsiteY1" fmla="*/ 0 h 124382"/>
              <a:gd name="connsiteX2" fmla="*/ 29599 w 29599"/>
              <a:gd name="connsiteY2" fmla="*/ 124382 h 124382"/>
              <a:gd name="connsiteX3" fmla="*/ 0 w 29599"/>
              <a:gd name="connsiteY3" fmla="*/ 124382 h 124382"/>
              <a:gd name="connsiteX4" fmla="*/ 0 w 29599"/>
              <a:gd name="connsiteY4" fmla="*/ 0 h 124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9" h="124382">
                <a:moveTo>
                  <a:pt x="0" y="0"/>
                </a:moveTo>
                <a:lnTo>
                  <a:pt x="29599" y="0"/>
                </a:lnTo>
                <a:lnTo>
                  <a:pt x="29599" y="124382"/>
                </a:lnTo>
                <a:lnTo>
                  <a:pt x="0" y="124382"/>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12" name="Picture 1111" descr="Những triết lý thâm thúy về cuộc sống của triết gia Pi-ta-go - 2sao">
            <a:extLst>
              <a:ext uri="{FF2B5EF4-FFF2-40B4-BE49-F238E27FC236}">
                <a16:creationId xmlns:a16="http://schemas.microsoft.com/office/drawing/2014/main" id="{8989E237-8269-A867-2EEC-E0C664D77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30" t="26000" b="32786"/>
          <a:stretch>
            <a:fillRect/>
          </a:stretch>
        </p:blipFill>
        <p:spPr bwMode="auto">
          <a:xfrm>
            <a:off x="3578788" y="1180604"/>
            <a:ext cx="2717231" cy="2128636"/>
          </a:xfrm>
          <a:custGeom>
            <a:avLst/>
            <a:gdLst>
              <a:gd name="connsiteX0" fmla="*/ 1178881 w 1884710"/>
              <a:gd name="connsiteY0" fmla="*/ 0 h 1855112"/>
              <a:gd name="connsiteX1" fmla="*/ 1233015 w 1884710"/>
              <a:gd name="connsiteY1" fmla="*/ 5299 h 1855112"/>
              <a:gd name="connsiteX2" fmla="*/ 1283593 w 1884710"/>
              <a:gd name="connsiteY2" fmla="*/ 20543 h 1855112"/>
              <a:gd name="connsiteX3" fmla="*/ 1470439 w 1884710"/>
              <a:gd name="connsiteY3" fmla="*/ 294243 h 1855112"/>
              <a:gd name="connsiteX4" fmla="*/ 1484518 w 1884710"/>
              <a:gd name="connsiteY4" fmla="*/ 294243 h 1855112"/>
              <a:gd name="connsiteX5" fmla="*/ 1484808 w 1884710"/>
              <a:gd name="connsiteY5" fmla="*/ 297043 h 1855112"/>
              <a:gd name="connsiteX6" fmla="*/ 1483936 w 1884710"/>
              <a:gd name="connsiteY6" fmla="*/ 305449 h 1855112"/>
              <a:gd name="connsiteX7" fmla="*/ 1884710 w 1884710"/>
              <a:gd name="connsiteY7" fmla="*/ 305449 h 1855112"/>
              <a:gd name="connsiteX8" fmla="*/ 1884710 w 1884710"/>
              <a:gd name="connsiteY8" fmla="*/ 1855112 h 1855112"/>
              <a:gd name="connsiteX9" fmla="*/ 1465202 w 1884710"/>
              <a:gd name="connsiteY9" fmla="*/ 1855112 h 1855112"/>
              <a:gd name="connsiteX10" fmla="*/ 1464224 w 1884710"/>
              <a:gd name="connsiteY10" fmla="*/ 1845693 h 1855112"/>
              <a:gd name="connsiteX11" fmla="*/ 1426150 w 1884710"/>
              <a:gd name="connsiteY11" fmla="*/ 1751530 h 1855112"/>
              <a:gd name="connsiteX12" fmla="*/ 1403846 w 1884710"/>
              <a:gd name="connsiteY12" fmla="*/ 1726515 h 1855112"/>
              <a:gd name="connsiteX13" fmla="*/ 1399439 w 1884710"/>
              <a:gd name="connsiteY13" fmla="*/ 1717899 h 1855112"/>
              <a:gd name="connsiteX14" fmla="*/ 1137802 w 1884710"/>
              <a:gd name="connsiteY14" fmla="*/ 1574884 h 1855112"/>
              <a:gd name="connsiteX15" fmla="*/ 838091 w 1884710"/>
              <a:gd name="connsiteY15" fmla="*/ 1812062 h 1855112"/>
              <a:gd name="connsiteX16" fmla="*/ 833621 w 1884710"/>
              <a:gd name="connsiteY16" fmla="*/ 1855112 h 1855112"/>
              <a:gd name="connsiteX17" fmla="*/ 333313 w 1884710"/>
              <a:gd name="connsiteY17" fmla="*/ 1855112 h 1855112"/>
              <a:gd name="connsiteX18" fmla="*/ 333313 w 1884710"/>
              <a:gd name="connsiteY18" fmla="*/ 1364839 h 1855112"/>
              <a:gd name="connsiteX19" fmla="*/ 328278 w 1884710"/>
              <a:gd name="connsiteY19" fmla="*/ 1365332 h 1855112"/>
              <a:gd name="connsiteX20" fmla="*/ 328278 w 1884710"/>
              <a:gd name="connsiteY20" fmla="*/ 1359229 h 1855112"/>
              <a:gd name="connsiteX21" fmla="*/ 300892 w 1884710"/>
              <a:gd name="connsiteY21" fmla="*/ 1361909 h 1855112"/>
              <a:gd name="connsiteX22" fmla="*/ 129845 w 1884710"/>
              <a:gd name="connsiteY22" fmla="*/ 1311179 h 1855112"/>
              <a:gd name="connsiteX23" fmla="*/ 85408 w 1884710"/>
              <a:gd name="connsiteY23" fmla="*/ 1275579 h 1855112"/>
              <a:gd name="connsiteX24" fmla="*/ 52247 w 1884710"/>
              <a:gd name="connsiteY24" fmla="*/ 1236556 h 1855112"/>
              <a:gd name="connsiteX25" fmla="*/ 0 w 1884710"/>
              <a:gd name="connsiteY25" fmla="*/ 1070477 h 1855112"/>
              <a:gd name="connsiteX26" fmla="*/ 305927 w 1884710"/>
              <a:gd name="connsiteY26" fmla="*/ 773434 h 1855112"/>
              <a:gd name="connsiteX27" fmla="*/ 333313 w 1884710"/>
              <a:gd name="connsiteY27" fmla="*/ 776116 h 1855112"/>
              <a:gd name="connsiteX28" fmla="*/ 333313 w 1884710"/>
              <a:gd name="connsiteY28" fmla="*/ 305449 h 1855112"/>
              <a:gd name="connsiteX29" fmla="*/ 873827 w 1884710"/>
              <a:gd name="connsiteY29" fmla="*/ 305449 h 1855112"/>
              <a:gd name="connsiteX30" fmla="*/ 872954 w 1884710"/>
              <a:gd name="connsiteY30" fmla="*/ 297043 h 1855112"/>
              <a:gd name="connsiteX31" fmla="*/ 1178881 w 1884710"/>
              <a:gd name="connsiteY31" fmla="*/ 0 h 185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84710" h="1855112">
                <a:moveTo>
                  <a:pt x="1178881" y="0"/>
                </a:moveTo>
                <a:lnTo>
                  <a:pt x="1233015" y="5299"/>
                </a:lnTo>
                <a:lnTo>
                  <a:pt x="1283593" y="20543"/>
                </a:lnTo>
                <a:cubicBezTo>
                  <a:pt x="1393395" y="65637"/>
                  <a:pt x="1470439" y="171203"/>
                  <a:pt x="1470439" y="294243"/>
                </a:cubicBezTo>
                <a:lnTo>
                  <a:pt x="1484518" y="294243"/>
                </a:lnTo>
                <a:lnTo>
                  <a:pt x="1484808" y="297043"/>
                </a:lnTo>
                <a:lnTo>
                  <a:pt x="1483936" y="305449"/>
                </a:lnTo>
                <a:lnTo>
                  <a:pt x="1884710" y="305449"/>
                </a:lnTo>
                <a:lnTo>
                  <a:pt x="1884710" y="1855112"/>
                </a:lnTo>
                <a:lnTo>
                  <a:pt x="1465202" y="1855112"/>
                </a:lnTo>
                <a:lnTo>
                  <a:pt x="1464224" y="1845693"/>
                </a:lnTo>
                <a:cubicBezTo>
                  <a:pt x="1457093" y="1811854"/>
                  <a:pt x="1444035" y="1780111"/>
                  <a:pt x="1426150" y="1751530"/>
                </a:cubicBezTo>
                <a:lnTo>
                  <a:pt x="1403846" y="1726515"/>
                </a:lnTo>
                <a:lnTo>
                  <a:pt x="1399439" y="1717899"/>
                </a:lnTo>
                <a:cubicBezTo>
                  <a:pt x="1345783" y="1632158"/>
                  <a:pt x="1248681" y="1574884"/>
                  <a:pt x="1137802" y="1574884"/>
                </a:cubicBezTo>
                <a:cubicBezTo>
                  <a:pt x="989963" y="1574884"/>
                  <a:pt x="866617" y="1676705"/>
                  <a:pt x="838091" y="1812062"/>
                </a:cubicBezTo>
                <a:lnTo>
                  <a:pt x="833621" y="1855112"/>
                </a:lnTo>
                <a:lnTo>
                  <a:pt x="333313" y="1855112"/>
                </a:lnTo>
                <a:lnTo>
                  <a:pt x="333313" y="1364839"/>
                </a:lnTo>
                <a:lnTo>
                  <a:pt x="328278" y="1365332"/>
                </a:lnTo>
                <a:lnTo>
                  <a:pt x="328278" y="1359229"/>
                </a:lnTo>
                <a:lnTo>
                  <a:pt x="300892" y="1361909"/>
                </a:lnTo>
                <a:cubicBezTo>
                  <a:pt x="237533" y="1361909"/>
                  <a:pt x="178672" y="1343207"/>
                  <a:pt x="129845" y="1311179"/>
                </a:cubicBezTo>
                <a:lnTo>
                  <a:pt x="85408" y="1275579"/>
                </a:lnTo>
                <a:lnTo>
                  <a:pt x="52247" y="1236556"/>
                </a:lnTo>
                <a:cubicBezTo>
                  <a:pt x="19261" y="1189148"/>
                  <a:pt x="0" y="1131997"/>
                  <a:pt x="0" y="1070477"/>
                </a:cubicBezTo>
                <a:cubicBezTo>
                  <a:pt x="0" y="906425"/>
                  <a:pt x="136968" y="773434"/>
                  <a:pt x="305927" y="773434"/>
                </a:cubicBezTo>
                <a:lnTo>
                  <a:pt x="333313" y="776116"/>
                </a:lnTo>
                <a:lnTo>
                  <a:pt x="333313" y="305449"/>
                </a:lnTo>
                <a:lnTo>
                  <a:pt x="873827" y="305449"/>
                </a:lnTo>
                <a:lnTo>
                  <a:pt x="872954" y="297043"/>
                </a:lnTo>
                <a:cubicBezTo>
                  <a:pt x="872954" y="132991"/>
                  <a:pt x="1009922" y="0"/>
                  <a:pt x="1178881" y="0"/>
                </a:cubicBezTo>
                <a:close/>
              </a:path>
            </a:pathLst>
          </a:custGeom>
          <a:noFill/>
          <a:extLst>
            <a:ext uri="{909E8E84-426E-40DD-AFC4-6F175D3DCCD1}">
              <a14:hiddenFill xmlns:a14="http://schemas.microsoft.com/office/drawing/2010/main">
                <a:solidFill>
                  <a:srgbClr val="FFFFFF"/>
                </a:solidFill>
              </a14:hiddenFill>
            </a:ext>
          </a:extLst>
        </p:spPr>
      </p:pic>
      <p:pic>
        <p:nvPicPr>
          <p:cNvPr id="1111" name="Picture 1110" descr="Những triết lý thâm thúy về cuộc sống của triết gia Pi-ta-go - 2sao">
            <a:extLst>
              <a:ext uri="{FF2B5EF4-FFF2-40B4-BE49-F238E27FC236}">
                <a16:creationId xmlns:a16="http://schemas.microsoft.com/office/drawing/2014/main" id="{6F045D0C-74D7-E3AE-121D-D92CCDBF5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062" r="50433" b="32163"/>
          <a:stretch>
            <a:fillRect/>
          </a:stretch>
        </p:blipFill>
        <p:spPr bwMode="auto">
          <a:xfrm>
            <a:off x="1945573" y="1166136"/>
            <a:ext cx="2205434" cy="2157574"/>
          </a:xfrm>
          <a:custGeom>
            <a:avLst/>
            <a:gdLst>
              <a:gd name="connsiteX0" fmla="*/ 698523 w 1529720"/>
              <a:gd name="connsiteY0" fmla="*/ 0 h 1880331"/>
              <a:gd name="connsiteX1" fmla="*/ 1004450 w 1529720"/>
              <a:gd name="connsiteY1" fmla="*/ 297043 h 1880331"/>
              <a:gd name="connsiteX2" fmla="*/ 1003577 w 1529720"/>
              <a:gd name="connsiteY2" fmla="*/ 305450 h 1880331"/>
              <a:gd name="connsiteX3" fmla="*/ 1529720 w 1529720"/>
              <a:gd name="connsiteY3" fmla="*/ 305450 h 1880331"/>
              <a:gd name="connsiteX4" fmla="*/ 1529720 w 1529720"/>
              <a:gd name="connsiteY4" fmla="*/ 767704 h 1880331"/>
              <a:gd name="connsiteX5" fmla="*/ 1502334 w 1529720"/>
              <a:gd name="connsiteY5" fmla="*/ 765023 h 1880331"/>
              <a:gd name="connsiteX6" fmla="*/ 1196407 w 1529720"/>
              <a:gd name="connsiteY6" fmla="*/ 1062065 h 1880331"/>
              <a:gd name="connsiteX7" fmla="*/ 1286011 w 1529720"/>
              <a:gd name="connsiteY7" fmla="*/ 1272105 h 1880331"/>
              <a:gd name="connsiteX8" fmla="*/ 1286850 w 1529720"/>
              <a:gd name="connsiteY8" fmla="*/ 1272777 h 1880331"/>
              <a:gd name="connsiteX9" fmla="*/ 1291046 w 1529720"/>
              <a:gd name="connsiteY9" fmla="*/ 1277715 h 1880331"/>
              <a:gd name="connsiteX10" fmla="*/ 1507369 w 1529720"/>
              <a:gd name="connsiteY10" fmla="*/ 1364717 h 1880331"/>
              <a:gd name="connsiteX11" fmla="*/ 1529720 w 1529720"/>
              <a:gd name="connsiteY11" fmla="*/ 1362530 h 1880331"/>
              <a:gd name="connsiteX12" fmla="*/ 1529720 w 1529720"/>
              <a:gd name="connsiteY12" fmla="*/ 1852310 h 1880331"/>
              <a:gd name="connsiteX13" fmla="*/ 1529720 w 1529720"/>
              <a:gd name="connsiteY13" fmla="*/ 1880331 h 1880331"/>
              <a:gd name="connsiteX14" fmla="*/ 1508043 w 1529720"/>
              <a:gd name="connsiteY14" fmla="*/ 1880331 h 1880331"/>
              <a:gd name="connsiteX15" fmla="*/ 1508043 w 1529720"/>
              <a:gd name="connsiteY15" fmla="*/ 1852310 h 1880331"/>
              <a:gd name="connsiteX16" fmla="*/ 1061497 w 1529720"/>
              <a:gd name="connsiteY16" fmla="*/ 1852310 h 1880331"/>
              <a:gd name="connsiteX17" fmla="*/ 1049610 w 1529720"/>
              <a:gd name="connsiteY17" fmla="*/ 1813449 h 1880331"/>
              <a:gd name="connsiteX18" fmla="*/ 1046035 w 1529720"/>
              <a:gd name="connsiteY18" fmla="*/ 1806458 h 1880331"/>
              <a:gd name="connsiteX19" fmla="*/ 1039602 w 1529720"/>
              <a:gd name="connsiteY19" fmla="*/ 1785428 h 1880331"/>
              <a:gd name="connsiteX20" fmla="*/ 754896 w 1529720"/>
              <a:gd name="connsiteY20" fmla="*/ 1597304 h 1880331"/>
              <a:gd name="connsiteX21" fmla="*/ 455184 w 1529720"/>
              <a:gd name="connsiteY21" fmla="*/ 1834482 h 1880331"/>
              <a:gd name="connsiteX22" fmla="*/ 453333 w 1529720"/>
              <a:gd name="connsiteY22" fmla="*/ 1852310 h 1880331"/>
              <a:gd name="connsiteX23" fmla="*/ 0 w 1529720"/>
              <a:gd name="connsiteY23" fmla="*/ 1852310 h 1880331"/>
              <a:gd name="connsiteX24" fmla="*/ 0 w 1529720"/>
              <a:gd name="connsiteY24" fmla="*/ 305450 h 1880331"/>
              <a:gd name="connsiteX25" fmla="*/ 393470 w 1529720"/>
              <a:gd name="connsiteY25" fmla="*/ 305450 h 1880331"/>
              <a:gd name="connsiteX26" fmla="*/ 392596 w 1529720"/>
              <a:gd name="connsiteY26" fmla="*/ 297043 h 1880331"/>
              <a:gd name="connsiteX27" fmla="*/ 698523 w 1529720"/>
              <a:gd name="connsiteY27" fmla="*/ 0 h 188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29720" h="1880331">
                <a:moveTo>
                  <a:pt x="698523" y="0"/>
                </a:moveTo>
                <a:cubicBezTo>
                  <a:pt x="867482" y="0"/>
                  <a:pt x="1004450" y="132991"/>
                  <a:pt x="1004450" y="297043"/>
                </a:cubicBezTo>
                <a:lnTo>
                  <a:pt x="1003577" y="305450"/>
                </a:lnTo>
                <a:lnTo>
                  <a:pt x="1529720" y="305450"/>
                </a:lnTo>
                <a:lnTo>
                  <a:pt x="1529720" y="767704"/>
                </a:lnTo>
                <a:lnTo>
                  <a:pt x="1502334" y="765023"/>
                </a:lnTo>
                <a:cubicBezTo>
                  <a:pt x="1333375" y="765023"/>
                  <a:pt x="1196407" y="898013"/>
                  <a:pt x="1196407" y="1062065"/>
                </a:cubicBezTo>
                <a:cubicBezTo>
                  <a:pt x="1196407" y="1144091"/>
                  <a:pt x="1230649" y="1218352"/>
                  <a:pt x="1286011" y="1272105"/>
                </a:cubicBezTo>
                <a:lnTo>
                  <a:pt x="1286850" y="1272777"/>
                </a:lnTo>
                <a:lnTo>
                  <a:pt x="1291046" y="1277715"/>
                </a:lnTo>
                <a:cubicBezTo>
                  <a:pt x="1346408" y="1331470"/>
                  <a:pt x="1422890" y="1364717"/>
                  <a:pt x="1507369" y="1364717"/>
                </a:cubicBezTo>
                <a:lnTo>
                  <a:pt x="1529720" y="1362530"/>
                </a:lnTo>
                <a:lnTo>
                  <a:pt x="1529720" y="1852310"/>
                </a:lnTo>
                <a:lnTo>
                  <a:pt x="1529720" y="1880331"/>
                </a:lnTo>
                <a:lnTo>
                  <a:pt x="1508043" y="1880331"/>
                </a:lnTo>
                <a:lnTo>
                  <a:pt x="1508043" y="1852310"/>
                </a:lnTo>
                <a:lnTo>
                  <a:pt x="1061497" y="1852310"/>
                </a:lnTo>
                <a:lnTo>
                  <a:pt x="1049610" y="1813449"/>
                </a:lnTo>
                <a:lnTo>
                  <a:pt x="1046035" y="1806458"/>
                </a:lnTo>
                <a:lnTo>
                  <a:pt x="1039602" y="1785428"/>
                </a:lnTo>
                <a:cubicBezTo>
                  <a:pt x="994862" y="1675261"/>
                  <a:pt x="884255" y="1597304"/>
                  <a:pt x="754896" y="1597304"/>
                </a:cubicBezTo>
                <a:cubicBezTo>
                  <a:pt x="607056" y="1597304"/>
                  <a:pt x="483710" y="1699125"/>
                  <a:pt x="455184" y="1834482"/>
                </a:cubicBezTo>
                <a:lnTo>
                  <a:pt x="453333" y="1852310"/>
                </a:lnTo>
                <a:lnTo>
                  <a:pt x="0" y="1852310"/>
                </a:lnTo>
                <a:lnTo>
                  <a:pt x="0" y="305450"/>
                </a:lnTo>
                <a:lnTo>
                  <a:pt x="393470" y="305450"/>
                </a:lnTo>
                <a:lnTo>
                  <a:pt x="392596" y="297043"/>
                </a:lnTo>
                <a:cubicBezTo>
                  <a:pt x="392596" y="132991"/>
                  <a:pt x="529564" y="0"/>
                  <a:pt x="698523" y="0"/>
                </a:cubicBezTo>
                <a:close/>
              </a:path>
            </a:pathLst>
          </a:custGeom>
          <a:noFill/>
          <a:extLst>
            <a:ext uri="{909E8E84-426E-40DD-AFC4-6F175D3DCCD1}">
              <a14:hiddenFill xmlns:a14="http://schemas.microsoft.com/office/drawing/2010/main">
                <a:solidFill>
                  <a:srgbClr val="FFFFFF"/>
                </a:solidFill>
              </a14:hiddenFill>
            </a:ext>
          </a:extLst>
        </p:spPr>
      </p:pic>
      <p:pic>
        <p:nvPicPr>
          <p:cNvPr id="1110" name="Picture 1109" descr="Những triết lý thâm thúy về cuộc sống của triết gia Pi-ta-go - 2sao">
            <a:extLst>
              <a:ext uri="{FF2B5EF4-FFF2-40B4-BE49-F238E27FC236}">
                <a16:creationId xmlns:a16="http://schemas.microsoft.com/office/drawing/2014/main" id="{66EC4079-F1A0-3835-3ED0-D087732E4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7" t="32225" r="100000" b="67152"/>
          <a:stretch>
            <a:fillRect/>
          </a:stretch>
        </p:blipFill>
        <p:spPr bwMode="auto">
          <a:xfrm>
            <a:off x="2903133" y="1832086"/>
            <a:ext cx="141348" cy="32158"/>
          </a:xfrm>
          <a:custGeom>
            <a:avLst/>
            <a:gdLst>
              <a:gd name="connsiteX0" fmla="*/ 0 w 98041"/>
              <a:gd name="connsiteY0" fmla="*/ 0 h 28026"/>
              <a:gd name="connsiteX1" fmla="*/ 98041 w 98041"/>
              <a:gd name="connsiteY1" fmla="*/ 0 h 28026"/>
              <a:gd name="connsiteX2" fmla="*/ 98041 w 98041"/>
              <a:gd name="connsiteY2" fmla="*/ 28026 h 28026"/>
              <a:gd name="connsiteX3" fmla="*/ 0 w 98041"/>
              <a:gd name="connsiteY3" fmla="*/ 28026 h 28026"/>
              <a:gd name="connsiteX4" fmla="*/ 0 w 98041"/>
              <a:gd name="connsiteY4" fmla="*/ 0 h 2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1" h="28026">
                <a:moveTo>
                  <a:pt x="0" y="0"/>
                </a:moveTo>
                <a:lnTo>
                  <a:pt x="98041" y="0"/>
                </a:lnTo>
                <a:lnTo>
                  <a:pt x="98041" y="28026"/>
                </a:lnTo>
                <a:lnTo>
                  <a:pt x="0" y="28026"/>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09" name="Picture 1108" descr="Những triết lý thâm thúy về cuộc sống của triết gia Pi-ta-go - 2sao">
            <a:extLst>
              <a:ext uri="{FF2B5EF4-FFF2-40B4-BE49-F238E27FC236}">
                <a16:creationId xmlns:a16="http://schemas.microsoft.com/office/drawing/2014/main" id="{A608796D-94EC-68BA-8EC8-7D7C88A7F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608" t="32225" r="50433" b="67214"/>
          <a:stretch>
            <a:fillRect/>
          </a:stretch>
        </p:blipFill>
        <p:spPr bwMode="auto">
          <a:xfrm>
            <a:off x="5207241" y="1832086"/>
            <a:ext cx="42672" cy="28942"/>
          </a:xfrm>
          <a:custGeom>
            <a:avLst/>
            <a:gdLst>
              <a:gd name="connsiteX0" fmla="*/ 0 w 29598"/>
              <a:gd name="connsiteY0" fmla="*/ 0 h 25223"/>
              <a:gd name="connsiteX1" fmla="*/ 29598 w 29598"/>
              <a:gd name="connsiteY1" fmla="*/ 0 h 25223"/>
              <a:gd name="connsiteX2" fmla="*/ 29598 w 29598"/>
              <a:gd name="connsiteY2" fmla="*/ 25223 h 25223"/>
              <a:gd name="connsiteX3" fmla="*/ 0 w 29598"/>
              <a:gd name="connsiteY3" fmla="*/ 25223 h 25223"/>
              <a:gd name="connsiteX4" fmla="*/ 0 w 29598"/>
              <a:gd name="connsiteY4" fmla="*/ 0 h 2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8" h="25223">
                <a:moveTo>
                  <a:pt x="0" y="0"/>
                </a:moveTo>
                <a:lnTo>
                  <a:pt x="29598" y="0"/>
                </a:lnTo>
                <a:lnTo>
                  <a:pt x="29598" y="25223"/>
                </a:lnTo>
                <a:lnTo>
                  <a:pt x="0" y="25223"/>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07" name="Picture 1106" descr="Những triết lý thâm thúy về cuộc sống của triết gia Pi-ta-go - 2sao">
            <a:extLst>
              <a:ext uri="{FF2B5EF4-FFF2-40B4-BE49-F238E27FC236}">
                <a16:creationId xmlns:a16="http://schemas.microsoft.com/office/drawing/2014/main" id="{B5B7E08F-45CB-7626-B0F3-D763D0314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30" t="61736"/>
          <a:stretch>
            <a:fillRect/>
          </a:stretch>
        </p:blipFill>
        <p:spPr bwMode="auto">
          <a:xfrm>
            <a:off x="3592545" y="2973224"/>
            <a:ext cx="2699436" cy="1976265"/>
          </a:xfrm>
          <a:custGeom>
            <a:avLst/>
            <a:gdLst>
              <a:gd name="connsiteX0" fmla="*/ 1152170 w 1872367"/>
              <a:gd name="connsiteY0" fmla="*/ 0 h 1722320"/>
              <a:gd name="connsiteX1" fmla="*/ 1346768 w 1872367"/>
              <a:gd name="connsiteY1" fmla="*/ 67830 h 1722320"/>
              <a:gd name="connsiteX2" fmla="*/ 1391503 w 1872367"/>
              <a:gd name="connsiteY2" fmla="*/ 118000 h 1722320"/>
              <a:gd name="connsiteX3" fmla="*/ 1410165 w 1872367"/>
              <a:gd name="connsiteY3" fmla="*/ 154493 h 1722320"/>
              <a:gd name="connsiteX4" fmla="*/ 1425170 w 1872367"/>
              <a:gd name="connsiteY4" fmla="*/ 203547 h 1722320"/>
              <a:gd name="connsiteX5" fmla="*/ 1429640 w 1872367"/>
              <a:gd name="connsiteY5" fmla="*/ 246597 h 1722320"/>
              <a:gd name="connsiteX6" fmla="*/ 1452859 w 1872367"/>
              <a:gd name="connsiteY6" fmla="*/ 246597 h 1722320"/>
              <a:gd name="connsiteX7" fmla="*/ 1457225 w 1872367"/>
              <a:gd name="connsiteY7" fmla="*/ 288635 h 1722320"/>
              <a:gd name="connsiteX8" fmla="*/ 1872367 w 1872367"/>
              <a:gd name="connsiteY8" fmla="*/ 288635 h 1722320"/>
              <a:gd name="connsiteX9" fmla="*/ 1872367 w 1872367"/>
              <a:gd name="connsiteY9" fmla="*/ 1722320 h 1722320"/>
              <a:gd name="connsiteX10" fmla="*/ 315936 w 1872367"/>
              <a:gd name="connsiteY10" fmla="*/ 1722320 h 1722320"/>
              <a:gd name="connsiteX11" fmla="*/ 315936 w 1872367"/>
              <a:gd name="connsiteY11" fmla="*/ 1428183 h 1722320"/>
              <a:gd name="connsiteX12" fmla="*/ 305927 w 1872367"/>
              <a:gd name="connsiteY12" fmla="*/ 1429162 h 1722320"/>
              <a:gd name="connsiteX13" fmla="*/ 0 w 1872367"/>
              <a:gd name="connsiteY13" fmla="*/ 1132120 h 1722320"/>
              <a:gd name="connsiteX14" fmla="*/ 305927 w 1872367"/>
              <a:gd name="connsiteY14" fmla="*/ 835077 h 1722320"/>
              <a:gd name="connsiteX15" fmla="*/ 315936 w 1872367"/>
              <a:gd name="connsiteY15" fmla="*/ 836057 h 1722320"/>
              <a:gd name="connsiteX16" fmla="*/ 315936 w 1872367"/>
              <a:gd name="connsiteY16" fmla="*/ 246597 h 1722320"/>
              <a:gd name="connsiteX17" fmla="*/ 320970 w 1872367"/>
              <a:gd name="connsiteY17" fmla="*/ 246597 h 1722320"/>
              <a:gd name="connsiteX18" fmla="*/ 320970 w 1872367"/>
              <a:gd name="connsiteY18" fmla="*/ 288635 h 1722320"/>
              <a:gd name="connsiteX19" fmla="*/ 847116 w 1872367"/>
              <a:gd name="connsiteY19" fmla="*/ 288635 h 1722320"/>
              <a:gd name="connsiteX20" fmla="*/ 852459 w 1872367"/>
              <a:gd name="connsiteY20" fmla="*/ 237178 h 1722320"/>
              <a:gd name="connsiteX21" fmla="*/ 1152170 w 1872367"/>
              <a:gd name="connsiteY21" fmla="*/ 0 h 17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72367" h="1722320">
                <a:moveTo>
                  <a:pt x="1152170" y="0"/>
                </a:moveTo>
                <a:cubicBezTo>
                  <a:pt x="1226090" y="0"/>
                  <a:pt x="1293886" y="25455"/>
                  <a:pt x="1346768" y="67830"/>
                </a:cubicBezTo>
                <a:lnTo>
                  <a:pt x="1391503" y="118000"/>
                </a:lnTo>
                <a:lnTo>
                  <a:pt x="1410165" y="154493"/>
                </a:lnTo>
                <a:cubicBezTo>
                  <a:pt x="1416557" y="170232"/>
                  <a:pt x="1421604" y="186628"/>
                  <a:pt x="1425170" y="203547"/>
                </a:cubicBezTo>
                <a:lnTo>
                  <a:pt x="1429640" y="246597"/>
                </a:lnTo>
                <a:lnTo>
                  <a:pt x="1452859" y="246597"/>
                </a:lnTo>
                <a:lnTo>
                  <a:pt x="1457225" y="288635"/>
                </a:lnTo>
                <a:lnTo>
                  <a:pt x="1872367" y="288635"/>
                </a:lnTo>
                <a:lnTo>
                  <a:pt x="1872367" y="1722320"/>
                </a:lnTo>
                <a:lnTo>
                  <a:pt x="315936" y="1722320"/>
                </a:lnTo>
                <a:lnTo>
                  <a:pt x="315936" y="1428183"/>
                </a:lnTo>
                <a:lnTo>
                  <a:pt x="305927" y="1429162"/>
                </a:lnTo>
                <a:cubicBezTo>
                  <a:pt x="136968" y="1429162"/>
                  <a:pt x="0" y="1296172"/>
                  <a:pt x="0" y="1132120"/>
                </a:cubicBezTo>
                <a:cubicBezTo>
                  <a:pt x="0" y="968068"/>
                  <a:pt x="136968" y="835077"/>
                  <a:pt x="305927" y="835077"/>
                </a:cubicBezTo>
                <a:lnTo>
                  <a:pt x="315936" y="836057"/>
                </a:lnTo>
                <a:lnTo>
                  <a:pt x="315936" y="246597"/>
                </a:lnTo>
                <a:lnTo>
                  <a:pt x="320970" y="246597"/>
                </a:lnTo>
                <a:lnTo>
                  <a:pt x="320970" y="288635"/>
                </a:lnTo>
                <a:lnTo>
                  <a:pt x="847116" y="288635"/>
                </a:lnTo>
                <a:lnTo>
                  <a:pt x="852459" y="237178"/>
                </a:lnTo>
                <a:cubicBezTo>
                  <a:pt x="880985" y="101821"/>
                  <a:pt x="1004331" y="0"/>
                  <a:pt x="1152170" y="0"/>
                </a:cubicBezTo>
                <a:close/>
              </a:path>
            </a:pathLst>
          </a:custGeom>
          <a:noFill/>
          <a:extLst>
            <a:ext uri="{909E8E84-426E-40DD-AFC4-6F175D3DCCD1}">
              <a14:hiddenFill xmlns:a14="http://schemas.microsoft.com/office/drawing/2010/main">
                <a:solidFill>
                  <a:srgbClr val="FFFFFF"/>
                </a:solidFill>
              </a14:hiddenFill>
            </a:ext>
          </a:extLst>
        </p:spPr>
      </p:pic>
      <p:pic>
        <p:nvPicPr>
          <p:cNvPr id="1106" name="Picture 1105" descr="Những triết lý thâm thúy về cuộc sống của triết gia Pi-ta-go - 2sao">
            <a:extLst>
              <a:ext uri="{FF2B5EF4-FFF2-40B4-BE49-F238E27FC236}">
                <a16:creationId xmlns:a16="http://schemas.microsoft.com/office/drawing/2014/main" id="{E004A3E0-4215-B8DF-85D4-8B4024B3B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171" r="51135"/>
          <a:stretch>
            <a:fillRect/>
          </a:stretch>
        </p:blipFill>
        <p:spPr bwMode="auto">
          <a:xfrm>
            <a:off x="1892777" y="2973224"/>
            <a:ext cx="2174182" cy="1953761"/>
          </a:xfrm>
          <a:custGeom>
            <a:avLst/>
            <a:gdLst>
              <a:gd name="connsiteX0" fmla="*/ 764904 w 1508043"/>
              <a:gd name="connsiteY0" fmla="*/ 0 h 1702708"/>
              <a:gd name="connsiteX1" fmla="*/ 1026541 w 1508043"/>
              <a:gd name="connsiteY1" fmla="*/ 143015 h 1702708"/>
              <a:gd name="connsiteX2" fmla="*/ 1046035 w 1508043"/>
              <a:gd name="connsiteY2" fmla="*/ 181133 h 1702708"/>
              <a:gd name="connsiteX3" fmla="*/ 1054607 w 1508043"/>
              <a:gd name="connsiteY3" fmla="*/ 209157 h 1702708"/>
              <a:gd name="connsiteX4" fmla="*/ 1056458 w 1508043"/>
              <a:gd name="connsiteY4" fmla="*/ 226985 h 1702708"/>
              <a:gd name="connsiteX5" fmla="*/ 1061497 w 1508043"/>
              <a:gd name="connsiteY5" fmla="*/ 226985 h 1702708"/>
              <a:gd name="connsiteX6" fmla="*/ 1064615 w 1508043"/>
              <a:gd name="connsiteY6" fmla="*/ 237177 h 1702708"/>
              <a:gd name="connsiteX7" fmla="*/ 1066466 w 1508043"/>
              <a:gd name="connsiteY7" fmla="*/ 255006 h 1702708"/>
              <a:gd name="connsiteX8" fmla="*/ 1508043 w 1508043"/>
              <a:gd name="connsiteY8" fmla="*/ 255006 h 1702708"/>
              <a:gd name="connsiteX9" fmla="*/ 1508043 w 1508043"/>
              <a:gd name="connsiteY9" fmla="*/ 815465 h 1702708"/>
              <a:gd name="connsiteX10" fmla="*/ 1202116 w 1508043"/>
              <a:gd name="connsiteY10" fmla="*/ 1112508 h 1702708"/>
              <a:gd name="connsiteX11" fmla="*/ 1508043 w 1508043"/>
              <a:gd name="connsiteY11" fmla="*/ 1409550 h 1702708"/>
              <a:gd name="connsiteX12" fmla="*/ 1508043 w 1508043"/>
              <a:gd name="connsiteY12" fmla="*/ 1702708 h 1702708"/>
              <a:gd name="connsiteX13" fmla="*/ 0 w 1508043"/>
              <a:gd name="connsiteY13" fmla="*/ 1702708 h 1702708"/>
              <a:gd name="connsiteX14" fmla="*/ 0 w 1508043"/>
              <a:gd name="connsiteY14" fmla="*/ 255006 h 1702708"/>
              <a:gd name="connsiteX15" fmla="*/ 463342 w 1508043"/>
              <a:gd name="connsiteY15" fmla="*/ 255006 h 1702708"/>
              <a:gd name="connsiteX16" fmla="*/ 465193 w 1508043"/>
              <a:gd name="connsiteY16" fmla="*/ 237177 h 1702708"/>
              <a:gd name="connsiteX17" fmla="*/ 764904 w 1508043"/>
              <a:gd name="connsiteY17" fmla="*/ 0 h 170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8043" h="1702708">
                <a:moveTo>
                  <a:pt x="764904" y="0"/>
                </a:moveTo>
                <a:cubicBezTo>
                  <a:pt x="875783" y="0"/>
                  <a:pt x="972885" y="57274"/>
                  <a:pt x="1026541" y="143015"/>
                </a:cubicBezTo>
                <a:lnTo>
                  <a:pt x="1046035" y="181133"/>
                </a:lnTo>
                <a:lnTo>
                  <a:pt x="1054607" y="209157"/>
                </a:lnTo>
                <a:lnTo>
                  <a:pt x="1056458" y="226985"/>
                </a:lnTo>
                <a:lnTo>
                  <a:pt x="1061497" y="226985"/>
                </a:lnTo>
                <a:lnTo>
                  <a:pt x="1064615" y="237177"/>
                </a:lnTo>
                <a:lnTo>
                  <a:pt x="1066466" y="255006"/>
                </a:lnTo>
                <a:lnTo>
                  <a:pt x="1508043" y="255006"/>
                </a:lnTo>
                <a:lnTo>
                  <a:pt x="1508043" y="815465"/>
                </a:lnTo>
                <a:cubicBezTo>
                  <a:pt x="1339084" y="815465"/>
                  <a:pt x="1202116" y="948456"/>
                  <a:pt x="1202116" y="1112508"/>
                </a:cubicBezTo>
                <a:cubicBezTo>
                  <a:pt x="1202116" y="1276560"/>
                  <a:pt x="1339084" y="1409550"/>
                  <a:pt x="1508043" y="1409550"/>
                </a:cubicBezTo>
                <a:lnTo>
                  <a:pt x="1508043" y="1702708"/>
                </a:lnTo>
                <a:lnTo>
                  <a:pt x="0" y="1702708"/>
                </a:lnTo>
                <a:lnTo>
                  <a:pt x="0" y="255006"/>
                </a:lnTo>
                <a:lnTo>
                  <a:pt x="463342" y="255006"/>
                </a:lnTo>
                <a:lnTo>
                  <a:pt x="465193" y="237177"/>
                </a:lnTo>
                <a:cubicBezTo>
                  <a:pt x="493719" y="101821"/>
                  <a:pt x="617065" y="0"/>
                  <a:pt x="764904" y="0"/>
                </a:cubicBezTo>
                <a:close/>
              </a:path>
            </a:pathLst>
          </a:custGeom>
          <a:noFill/>
          <a:extLst>
            <a:ext uri="{909E8E84-426E-40DD-AFC4-6F175D3DCCD1}">
              <a14:hiddenFill xmlns:a14="http://schemas.microsoft.com/office/drawing/2010/main">
                <a:solidFill>
                  <a:srgbClr val="FFFFFF"/>
                </a:solidFill>
              </a14:hiddenFill>
            </a:ext>
          </a:extLst>
        </p:spPr>
      </p:pic>
      <p:pic>
        <p:nvPicPr>
          <p:cNvPr id="1105" name="Picture 1104" descr="Những triết lý thâm thúy về cuộc sống của triết gia Pi-ta-go - 2sao">
            <a:extLst>
              <a:ext uri="{FF2B5EF4-FFF2-40B4-BE49-F238E27FC236}">
                <a16:creationId xmlns:a16="http://schemas.microsoft.com/office/drawing/2014/main" id="{A7492694-6865-D9D4-4B25-792F36CAB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7" t="67214" r="100000" b="32163"/>
          <a:stretch>
            <a:fillRect/>
          </a:stretch>
        </p:blipFill>
        <p:spPr bwMode="auto">
          <a:xfrm>
            <a:off x="2903133" y="3639179"/>
            <a:ext cx="141348" cy="32153"/>
          </a:xfrm>
          <a:custGeom>
            <a:avLst/>
            <a:gdLst>
              <a:gd name="connsiteX0" fmla="*/ 0 w 98041"/>
              <a:gd name="connsiteY0" fmla="*/ 0 h 28021"/>
              <a:gd name="connsiteX1" fmla="*/ 98041 w 98041"/>
              <a:gd name="connsiteY1" fmla="*/ 0 h 28021"/>
              <a:gd name="connsiteX2" fmla="*/ 98041 w 98041"/>
              <a:gd name="connsiteY2" fmla="*/ 28021 h 28021"/>
              <a:gd name="connsiteX3" fmla="*/ 0 w 98041"/>
              <a:gd name="connsiteY3" fmla="*/ 28021 h 28021"/>
              <a:gd name="connsiteX4" fmla="*/ 0 w 98041"/>
              <a:gd name="connsiteY4" fmla="*/ 0 h 2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1" h="28021">
                <a:moveTo>
                  <a:pt x="0" y="0"/>
                </a:moveTo>
                <a:lnTo>
                  <a:pt x="98041" y="0"/>
                </a:lnTo>
                <a:lnTo>
                  <a:pt x="98041" y="28021"/>
                </a:lnTo>
                <a:lnTo>
                  <a:pt x="0" y="28021"/>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102" name="Picture 1101" descr="Những triết lý thâm thúy về cuộc sống của triết gia Pi-ta-go - 2sao">
            <a:extLst>
              <a:ext uri="{FF2B5EF4-FFF2-40B4-BE49-F238E27FC236}">
                <a16:creationId xmlns:a16="http://schemas.microsoft.com/office/drawing/2014/main" id="{88EF184E-BD9C-7FCF-A9BF-1DADA0A63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7" t="-2763" r="51392" b="67775"/>
          <a:stretch>
            <a:fillRect/>
          </a:stretch>
        </p:blipFill>
        <p:spPr bwMode="auto">
          <a:xfrm>
            <a:off x="2903133" y="24998"/>
            <a:ext cx="2304110" cy="1807088"/>
          </a:xfrm>
          <a:custGeom>
            <a:avLst/>
            <a:gdLst>
              <a:gd name="connsiteX0" fmla="*/ 0 w 1598163"/>
              <a:gd name="connsiteY0" fmla="*/ 0 h 1574882"/>
              <a:gd name="connsiteX1" fmla="*/ 1598163 w 1598163"/>
              <a:gd name="connsiteY1" fmla="*/ 0 h 1574882"/>
              <a:gd name="connsiteX2" fmla="*/ 1598163 w 1598163"/>
              <a:gd name="connsiteY2" fmla="*/ 124382 h 1574882"/>
              <a:gd name="connsiteX3" fmla="*/ 98041 w 1598163"/>
              <a:gd name="connsiteY3" fmla="*/ 124382 h 1574882"/>
              <a:gd name="connsiteX4" fmla="*/ 98041 w 1598163"/>
              <a:gd name="connsiteY4" fmla="*/ 1574882 h 1574882"/>
              <a:gd name="connsiteX5" fmla="*/ 0 w 1598163"/>
              <a:gd name="connsiteY5" fmla="*/ 1574882 h 1574882"/>
              <a:gd name="connsiteX6" fmla="*/ 0 w 1598163"/>
              <a:gd name="connsiteY6" fmla="*/ 0 h 15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63" h="1574882">
                <a:moveTo>
                  <a:pt x="0" y="0"/>
                </a:moveTo>
                <a:lnTo>
                  <a:pt x="1598163" y="0"/>
                </a:lnTo>
                <a:lnTo>
                  <a:pt x="1598163" y="124382"/>
                </a:lnTo>
                <a:lnTo>
                  <a:pt x="98041" y="124382"/>
                </a:lnTo>
                <a:lnTo>
                  <a:pt x="98041" y="1574882"/>
                </a:lnTo>
                <a:lnTo>
                  <a:pt x="0" y="1574882"/>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95" name="Picture 1094" descr="Những triết lý thâm thúy về cuộc sống của triết gia Pi-ta-go - 2sao">
            <a:extLst>
              <a:ext uri="{FF2B5EF4-FFF2-40B4-BE49-F238E27FC236}">
                <a16:creationId xmlns:a16="http://schemas.microsoft.com/office/drawing/2014/main" id="{BD4C9046-1706-571C-3297-94AD944BA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7" t="32225" r="100000" b="32163"/>
          <a:stretch>
            <a:fillRect/>
          </a:stretch>
        </p:blipFill>
        <p:spPr bwMode="auto">
          <a:xfrm>
            <a:off x="2903130" y="1832086"/>
            <a:ext cx="141349" cy="1839245"/>
          </a:xfrm>
          <a:custGeom>
            <a:avLst/>
            <a:gdLst>
              <a:gd name="connsiteX0" fmla="*/ 0 w 98042"/>
              <a:gd name="connsiteY0" fmla="*/ 0 h 1602907"/>
              <a:gd name="connsiteX1" fmla="*/ 1 w 98042"/>
              <a:gd name="connsiteY1" fmla="*/ 0 h 1602907"/>
              <a:gd name="connsiteX2" fmla="*/ 1 w 98042"/>
              <a:gd name="connsiteY2" fmla="*/ 28026 h 1602907"/>
              <a:gd name="connsiteX3" fmla="*/ 98042 w 98042"/>
              <a:gd name="connsiteY3" fmla="*/ 28026 h 1602907"/>
              <a:gd name="connsiteX4" fmla="*/ 98042 w 98042"/>
              <a:gd name="connsiteY4" fmla="*/ 1574886 h 1602907"/>
              <a:gd name="connsiteX5" fmla="*/ 1 w 98042"/>
              <a:gd name="connsiteY5" fmla="*/ 1574886 h 1602907"/>
              <a:gd name="connsiteX6" fmla="*/ 1 w 98042"/>
              <a:gd name="connsiteY6" fmla="*/ 1602907 h 1602907"/>
              <a:gd name="connsiteX7" fmla="*/ 0 w 98042"/>
              <a:gd name="connsiteY7" fmla="*/ 1602907 h 1602907"/>
              <a:gd name="connsiteX8" fmla="*/ 0 w 98042"/>
              <a:gd name="connsiteY8" fmla="*/ 0 h 160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42" h="1602907">
                <a:moveTo>
                  <a:pt x="0" y="0"/>
                </a:moveTo>
                <a:lnTo>
                  <a:pt x="1" y="0"/>
                </a:lnTo>
                <a:lnTo>
                  <a:pt x="1" y="28026"/>
                </a:lnTo>
                <a:lnTo>
                  <a:pt x="98042" y="28026"/>
                </a:lnTo>
                <a:lnTo>
                  <a:pt x="98042" y="1574886"/>
                </a:lnTo>
                <a:lnTo>
                  <a:pt x="1" y="1574886"/>
                </a:lnTo>
                <a:lnTo>
                  <a:pt x="1" y="1602907"/>
                </a:lnTo>
                <a:lnTo>
                  <a:pt x="0" y="1602907"/>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91" name="Picture 1090" descr="Những triết lý thâm thúy về cuộc sống của triết gia Pi-ta-go - 2sao">
            <a:extLst>
              <a:ext uri="{FF2B5EF4-FFF2-40B4-BE49-F238E27FC236}">
                <a16:creationId xmlns:a16="http://schemas.microsoft.com/office/drawing/2014/main" id="{D6CF7E8D-039A-8413-5C41-6586C33C2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698" t="54339" r="50433" b="43618"/>
          <a:stretch>
            <a:fillRect/>
          </a:stretch>
        </p:blipFill>
        <p:spPr bwMode="auto">
          <a:xfrm>
            <a:off x="4899762" y="2974197"/>
            <a:ext cx="350151" cy="105496"/>
          </a:xfrm>
          <a:custGeom>
            <a:avLst/>
            <a:gdLst>
              <a:gd name="connsiteX0" fmla="*/ 0 w 242870"/>
              <a:gd name="connsiteY0" fmla="*/ 0 h 91940"/>
              <a:gd name="connsiteX1" fmla="*/ 44437 w 242870"/>
              <a:gd name="connsiteY1" fmla="*/ 35600 h 91940"/>
              <a:gd name="connsiteX2" fmla="*/ 215484 w 242870"/>
              <a:gd name="connsiteY2" fmla="*/ 86330 h 91940"/>
              <a:gd name="connsiteX3" fmla="*/ 242870 w 242870"/>
              <a:gd name="connsiteY3" fmla="*/ 83650 h 91940"/>
              <a:gd name="connsiteX4" fmla="*/ 242870 w 242870"/>
              <a:gd name="connsiteY4" fmla="*/ 89753 h 91940"/>
              <a:gd name="connsiteX5" fmla="*/ 220519 w 242870"/>
              <a:gd name="connsiteY5" fmla="*/ 91940 h 91940"/>
              <a:gd name="connsiteX6" fmla="*/ 4196 w 242870"/>
              <a:gd name="connsiteY6" fmla="*/ 4938 h 91940"/>
              <a:gd name="connsiteX7" fmla="*/ 0 w 242870"/>
              <a:gd name="connsiteY7" fmla="*/ 0 h 9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870" h="91940">
                <a:moveTo>
                  <a:pt x="0" y="0"/>
                </a:moveTo>
                <a:lnTo>
                  <a:pt x="44437" y="35600"/>
                </a:lnTo>
                <a:cubicBezTo>
                  <a:pt x="93264" y="67628"/>
                  <a:pt x="152125" y="86330"/>
                  <a:pt x="215484" y="86330"/>
                </a:cubicBezTo>
                <a:lnTo>
                  <a:pt x="242870" y="83650"/>
                </a:lnTo>
                <a:lnTo>
                  <a:pt x="242870" y="89753"/>
                </a:lnTo>
                <a:lnTo>
                  <a:pt x="220519" y="91940"/>
                </a:lnTo>
                <a:cubicBezTo>
                  <a:pt x="136040" y="91940"/>
                  <a:pt x="59558" y="58693"/>
                  <a:pt x="4196" y="4938"/>
                </a:cubicBez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86" name="Picture 1085" descr="Những triết lý thâm thúy về cuộc sống của triết gia Pi-ta-go - 2sao">
            <a:extLst>
              <a:ext uri="{FF2B5EF4-FFF2-40B4-BE49-F238E27FC236}">
                <a16:creationId xmlns:a16="http://schemas.microsoft.com/office/drawing/2014/main" id="{35A7A8E9-491A-E90C-95B0-7E32F9FB7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894" t="66196" r="65605" b="32786"/>
          <a:stretch>
            <a:fillRect/>
          </a:stretch>
        </p:blipFill>
        <p:spPr bwMode="auto">
          <a:xfrm>
            <a:off x="4552573" y="3586566"/>
            <a:ext cx="22292" cy="52613"/>
          </a:xfrm>
          <a:custGeom>
            <a:avLst/>
            <a:gdLst>
              <a:gd name="connsiteX0" fmla="*/ 0 w 15462"/>
              <a:gd name="connsiteY0" fmla="*/ 0 h 45852"/>
              <a:gd name="connsiteX1" fmla="*/ 3575 w 15462"/>
              <a:gd name="connsiteY1" fmla="*/ 6991 h 45852"/>
              <a:gd name="connsiteX2" fmla="*/ 15462 w 15462"/>
              <a:gd name="connsiteY2" fmla="*/ 45852 h 45852"/>
              <a:gd name="connsiteX3" fmla="*/ 10423 w 15462"/>
              <a:gd name="connsiteY3" fmla="*/ 45852 h 45852"/>
              <a:gd name="connsiteX4" fmla="*/ 8572 w 15462"/>
              <a:gd name="connsiteY4" fmla="*/ 28024 h 45852"/>
              <a:gd name="connsiteX5" fmla="*/ 0 w 15462"/>
              <a:gd name="connsiteY5" fmla="*/ 0 h 4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62" h="45852">
                <a:moveTo>
                  <a:pt x="0" y="0"/>
                </a:moveTo>
                <a:lnTo>
                  <a:pt x="3575" y="6991"/>
                </a:lnTo>
                <a:lnTo>
                  <a:pt x="15462" y="45852"/>
                </a:lnTo>
                <a:lnTo>
                  <a:pt x="10423" y="45852"/>
                </a:lnTo>
                <a:lnTo>
                  <a:pt x="8572" y="28024"/>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83" name="Picture 1082" descr="Những triết lý thâm thúy về cuộc sống của triết gia Pi-ta-go - 2sao">
            <a:extLst>
              <a:ext uri="{FF2B5EF4-FFF2-40B4-BE49-F238E27FC236}">
                <a16:creationId xmlns:a16="http://schemas.microsoft.com/office/drawing/2014/main" id="{D78FC6C2-9CEE-83D3-4BCE-C9BD9267B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7" t="67837" r="51135" b="-2826"/>
          <a:stretch>
            <a:fillRect/>
          </a:stretch>
        </p:blipFill>
        <p:spPr bwMode="auto">
          <a:xfrm>
            <a:off x="2593573" y="3374602"/>
            <a:ext cx="1606084" cy="1574887"/>
          </a:xfrm>
          <a:custGeom>
            <a:avLst/>
            <a:gdLst>
              <a:gd name="connsiteX0" fmla="*/ 0 w 1606084"/>
              <a:gd name="connsiteY0" fmla="*/ 0 h 1574887"/>
              <a:gd name="connsiteX1" fmla="*/ 98041 w 1606084"/>
              <a:gd name="connsiteY1" fmla="*/ 0 h 1574887"/>
              <a:gd name="connsiteX2" fmla="*/ 98041 w 1606084"/>
              <a:gd name="connsiteY2" fmla="*/ 1447702 h 1574887"/>
              <a:gd name="connsiteX3" fmla="*/ 1606084 w 1606084"/>
              <a:gd name="connsiteY3" fmla="*/ 1447702 h 1574887"/>
              <a:gd name="connsiteX4" fmla="*/ 1606084 w 1606084"/>
              <a:gd name="connsiteY4" fmla="*/ 1574887 h 1574887"/>
              <a:gd name="connsiteX5" fmla="*/ 0 w 1606084"/>
              <a:gd name="connsiteY5" fmla="*/ 1574887 h 1574887"/>
              <a:gd name="connsiteX6" fmla="*/ 0 w 1606084"/>
              <a:gd name="connsiteY6" fmla="*/ 0 h 15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084" h="1574887">
                <a:moveTo>
                  <a:pt x="0" y="0"/>
                </a:moveTo>
                <a:lnTo>
                  <a:pt x="98041" y="0"/>
                </a:lnTo>
                <a:lnTo>
                  <a:pt x="98041" y="1447702"/>
                </a:lnTo>
                <a:lnTo>
                  <a:pt x="1606084" y="1447702"/>
                </a:lnTo>
                <a:lnTo>
                  <a:pt x="1606084" y="1574887"/>
                </a:lnTo>
                <a:lnTo>
                  <a:pt x="0" y="1574887"/>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82" name="Picture 1081" descr="Những triết lý thâm thúy về cuộc sống của triết gia Pi-ta-go - 2sao">
            <a:extLst>
              <a:ext uri="{FF2B5EF4-FFF2-40B4-BE49-F238E27FC236}">
                <a16:creationId xmlns:a16="http://schemas.microsoft.com/office/drawing/2014/main" id="{4333C7F0-7145-29D7-9056-B53215A2F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567" t="68148" r="-1609" b="-2826"/>
          <a:stretch>
            <a:fillRect/>
          </a:stretch>
        </p:blipFill>
        <p:spPr bwMode="auto">
          <a:xfrm>
            <a:off x="4221335" y="3388619"/>
            <a:ext cx="1606084" cy="1560870"/>
          </a:xfrm>
          <a:custGeom>
            <a:avLst/>
            <a:gdLst>
              <a:gd name="connsiteX0" fmla="*/ 1556431 w 1606084"/>
              <a:gd name="connsiteY0" fmla="*/ 0 h 1560870"/>
              <a:gd name="connsiteX1" fmla="*/ 1606084 w 1606084"/>
              <a:gd name="connsiteY1" fmla="*/ 0 h 1560870"/>
              <a:gd name="connsiteX2" fmla="*/ 1606084 w 1606084"/>
              <a:gd name="connsiteY2" fmla="*/ 1560870 h 1560870"/>
              <a:gd name="connsiteX3" fmla="*/ 0 w 1606084"/>
              <a:gd name="connsiteY3" fmla="*/ 1560870 h 1560870"/>
              <a:gd name="connsiteX4" fmla="*/ 0 w 1606084"/>
              <a:gd name="connsiteY4" fmla="*/ 1433685 h 1560870"/>
              <a:gd name="connsiteX5" fmla="*/ 1556431 w 1606084"/>
              <a:gd name="connsiteY5" fmla="*/ 1433685 h 1560870"/>
              <a:gd name="connsiteX6" fmla="*/ 1556431 w 1606084"/>
              <a:gd name="connsiteY6" fmla="*/ 0 h 156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084" h="1560870">
                <a:moveTo>
                  <a:pt x="1556431" y="0"/>
                </a:moveTo>
                <a:lnTo>
                  <a:pt x="1606084" y="0"/>
                </a:lnTo>
                <a:lnTo>
                  <a:pt x="1606084" y="1560870"/>
                </a:lnTo>
                <a:lnTo>
                  <a:pt x="0" y="1560870"/>
                </a:lnTo>
                <a:lnTo>
                  <a:pt x="0" y="1433685"/>
                </a:lnTo>
                <a:lnTo>
                  <a:pt x="1556431" y="1433685"/>
                </a:lnTo>
                <a:lnTo>
                  <a:pt x="1556431"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469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206EADA-1E82-89DD-4B73-79EAFC793F39}"/>
              </a:ext>
            </a:extLst>
          </p:cNvPr>
          <p:cNvSpPr/>
          <p:nvPr/>
        </p:nvSpPr>
        <p:spPr>
          <a:xfrm>
            <a:off x="144379" y="84221"/>
            <a:ext cx="8855242" cy="466825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0F4B4C8E-9941-2A84-CAFA-E6842601BFF8}"/>
              </a:ext>
            </a:extLst>
          </p:cNvPr>
          <p:cNvSpPr txBox="1"/>
          <p:nvPr/>
        </p:nvSpPr>
        <p:spPr>
          <a:xfrm>
            <a:off x="372979" y="391025"/>
            <a:ext cx="8626642" cy="3816429"/>
          </a:xfrm>
          <a:prstGeom prst="rect">
            <a:avLst/>
          </a:prstGeom>
          <a:noFill/>
        </p:spPr>
        <p:txBody>
          <a:bodyPr wrap="square" rtlCol="0">
            <a:spAutoFit/>
          </a:bodyPr>
          <a:lstStyle/>
          <a:p>
            <a:r>
              <a:rPr lang="vi-VN" sz="2200" b="0" i="0" dirty="0" err="1">
                <a:solidFill>
                  <a:srgbClr val="0070C0"/>
                </a:solidFill>
                <a:effectLst/>
                <a:latin typeface="Roboto" panose="02000000000000000000" pitchFamily="2" charset="0"/>
              </a:rPr>
              <a:t>Pythagor</a:t>
            </a:r>
            <a:r>
              <a:rPr lang="en-US" sz="2200" b="0" i="0" dirty="0">
                <a:solidFill>
                  <a:srgbClr val="0070C0"/>
                </a:solidFill>
                <a:effectLst/>
                <a:latin typeface="Roboto" panose="02000000000000000000" pitchFamily="2" charset="0"/>
              </a:rPr>
              <a:t>e</a:t>
            </a:r>
            <a:r>
              <a:rPr lang="vi-VN" sz="2200" b="0" i="0" dirty="0">
                <a:solidFill>
                  <a:srgbClr val="0070C0"/>
                </a:solidFill>
                <a:effectLst/>
                <a:latin typeface="Roboto" panose="02000000000000000000" pitchFamily="2" charset="0"/>
              </a:rPr>
              <a:t> sinh vào khoảng năm 580-572 TCN và mất 500-490 TCN là triết gia Hy Lạp, nhà toán học. Ngoài ra, nhà hiền triết này còn sáng lập nên phong trào tín ngưỡng về các con số dựa trên học thuyết mang tên ông.</a:t>
            </a:r>
            <a:endParaRPr lang="en-US" sz="2200" b="0" i="0" dirty="0">
              <a:solidFill>
                <a:srgbClr val="0070C0"/>
              </a:solidFill>
              <a:effectLst/>
              <a:latin typeface="Roboto" panose="02000000000000000000" pitchFamily="2" charset="0"/>
            </a:endParaRPr>
          </a:p>
          <a:p>
            <a:r>
              <a:rPr lang="vi-VN" sz="2200" b="0" i="0" dirty="0">
                <a:solidFill>
                  <a:srgbClr val="0070C0"/>
                </a:solidFill>
                <a:effectLst/>
                <a:latin typeface="Roboto" panose="02000000000000000000" pitchFamily="2" charset="0"/>
              </a:rPr>
              <a:t>Ông dành phần lớn tuổi thơ tại </a:t>
            </a:r>
            <a:r>
              <a:rPr lang="vi-VN" sz="2200" b="0" i="0" dirty="0" err="1">
                <a:solidFill>
                  <a:srgbClr val="0070C0"/>
                </a:solidFill>
                <a:effectLst/>
                <a:latin typeface="Roboto" panose="02000000000000000000" pitchFamily="2" charset="0"/>
              </a:rPr>
              <a:t>Samos</a:t>
            </a:r>
            <a:r>
              <a:rPr lang="vi-VN" sz="2200" b="0" i="0" dirty="0">
                <a:solidFill>
                  <a:srgbClr val="0070C0"/>
                </a:solidFill>
                <a:effectLst/>
                <a:latin typeface="Roboto" panose="02000000000000000000" pitchFamily="2" charset="0"/>
              </a:rPr>
              <a:t>. Đến tuổi trưởng thành ông đã bộc lộ sự khôn ngoan, kiệt xuất của mình. Mới 16 tuổi, </a:t>
            </a:r>
            <a:r>
              <a:rPr lang="vi-VN" sz="2200" b="0" i="0" dirty="0" err="1">
                <a:solidFill>
                  <a:srgbClr val="0070C0"/>
                </a:solidFill>
                <a:effectLst/>
                <a:latin typeface="Roboto" panose="02000000000000000000" pitchFamily="2" charset="0"/>
              </a:rPr>
              <a:t>Pythagoras</a:t>
            </a:r>
            <a:r>
              <a:rPr lang="vi-VN" sz="2200" b="0" i="0" dirty="0">
                <a:solidFill>
                  <a:srgbClr val="0070C0"/>
                </a:solidFill>
                <a:effectLst/>
                <a:latin typeface="Roboto" panose="02000000000000000000" pitchFamily="2" charset="0"/>
              </a:rPr>
              <a:t> theo học toán từ vị thầy nổi tiếng nhất tên là </a:t>
            </a:r>
            <a:r>
              <a:rPr lang="vi-VN" sz="2200" b="0" i="0" dirty="0" err="1">
                <a:solidFill>
                  <a:srgbClr val="0070C0"/>
                </a:solidFill>
                <a:effectLst/>
                <a:latin typeface="Roboto" panose="02000000000000000000" pitchFamily="2" charset="0"/>
              </a:rPr>
              <a:t>Thales</a:t>
            </a:r>
            <a:r>
              <a:rPr lang="vi-VN" sz="2200" b="0" i="0" dirty="0">
                <a:solidFill>
                  <a:srgbClr val="0070C0"/>
                </a:solidFill>
                <a:effectLst/>
                <a:latin typeface="Roboto" panose="02000000000000000000" pitchFamily="2" charset="0"/>
              </a:rPr>
              <a:t>.</a:t>
            </a:r>
            <a:endParaRPr lang="en-US" sz="2200" dirty="0">
              <a:solidFill>
                <a:srgbClr val="0070C0"/>
              </a:solidFill>
            </a:endParaRPr>
          </a:p>
          <a:p>
            <a:r>
              <a:rPr lang="vi-VN" sz="2200" b="1" i="0" dirty="0" err="1">
                <a:solidFill>
                  <a:srgbClr val="0070C0"/>
                </a:solidFill>
                <a:effectLst/>
                <a:latin typeface="Roboto" panose="02000000000000000000" pitchFamily="2" charset="0"/>
              </a:rPr>
              <a:t>Pythagoras</a:t>
            </a:r>
            <a:r>
              <a:rPr lang="vi-VN" sz="2200" b="1" i="0" dirty="0">
                <a:solidFill>
                  <a:srgbClr val="0070C0"/>
                </a:solidFill>
                <a:effectLst/>
                <a:latin typeface="Roboto" panose="02000000000000000000" pitchFamily="2" charset="0"/>
              </a:rPr>
              <a:t> </a:t>
            </a:r>
            <a:r>
              <a:rPr lang="vi-VN" sz="2200" b="0" i="0" dirty="0">
                <a:solidFill>
                  <a:srgbClr val="0070C0"/>
                </a:solidFill>
                <a:effectLst/>
                <a:latin typeface="Roboto" panose="02000000000000000000" pitchFamily="2" charset="0"/>
              </a:rPr>
              <a:t>là một nhà toán học, khoa học và triết gia vĩ đại nhất lịch sử nhân loại. Ông được cho là người sáng tạo ra định lý mang tên mình, hậu thế vẫn còn sử dụng và biết ơn ông.</a:t>
            </a:r>
            <a:endParaRPr lang="en-US" sz="2200" b="0" i="0" dirty="0">
              <a:solidFill>
                <a:srgbClr val="0070C0"/>
              </a:solidFill>
              <a:effectLst/>
              <a:latin typeface="Roboto" panose="02000000000000000000" pitchFamily="2" charset="0"/>
            </a:endParaRPr>
          </a:p>
          <a:p>
            <a:r>
              <a:rPr lang="en-US" sz="2200" dirty="0">
                <a:solidFill>
                  <a:srgbClr val="FF0000"/>
                </a:solidFill>
                <a:latin typeface="Roboto" panose="02000000000000000000" pitchFamily="2" charset="0"/>
              </a:rPr>
              <a:t>Chúng ta </a:t>
            </a:r>
            <a:r>
              <a:rPr lang="en-US" sz="2200" dirty="0" err="1">
                <a:solidFill>
                  <a:srgbClr val="FF0000"/>
                </a:solidFill>
                <a:latin typeface="Roboto" panose="02000000000000000000" pitchFamily="2" charset="0"/>
              </a:rPr>
              <a:t>đã</a:t>
            </a:r>
            <a:r>
              <a:rPr lang="en-US" sz="2200" dirty="0">
                <a:solidFill>
                  <a:srgbClr val="FF0000"/>
                </a:solidFill>
                <a:latin typeface="Roboto" panose="02000000000000000000" pitchFamily="2" charset="0"/>
              </a:rPr>
              <a:t> học </a:t>
            </a:r>
            <a:r>
              <a:rPr lang="en-US" sz="2200" dirty="0" err="1">
                <a:solidFill>
                  <a:srgbClr val="FF0000"/>
                </a:solidFill>
                <a:latin typeface="Roboto" panose="02000000000000000000" pitchFamily="2" charset="0"/>
              </a:rPr>
              <a:t>hai</a:t>
            </a:r>
            <a:r>
              <a:rPr lang="en-US" sz="2200" dirty="0">
                <a:solidFill>
                  <a:srgbClr val="FF0000"/>
                </a:solidFill>
                <a:latin typeface="Roboto" panose="02000000000000000000" pitchFamily="2" charset="0"/>
              </a:rPr>
              <a:t> </a:t>
            </a:r>
            <a:r>
              <a:rPr lang="en-US" sz="2200" dirty="0" err="1">
                <a:solidFill>
                  <a:srgbClr val="FF0000"/>
                </a:solidFill>
                <a:latin typeface="Roboto" panose="02000000000000000000" pitchFamily="2" charset="0"/>
              </a:rPr>
              <a:t>định</a:t>
            </a:r>
            <a:r>
              <a:rPr lang="en-US" sz="2200" dirty="0">
                <a:solidFill>
                  <a:srgbClr val="FF0000"/>
                </a:solidFill>
                <a:latin typeface="Roboto" panose="02000000000000000000" pitchFamily="2" charset="0"/>
              </a:rPr>
              <a:t> lí của ông? </a:t>
            </a:r>
            <a:r>
              <a:rPr lang="en-US" sz="2200" dirty="0" err="1">
                <a:solidFill>
                  <a:srgbClr val="FF0000"/>
                </a:solidFill>
                <a:latin typeface="Roboto" panose="02000000000000000000" pitchFamily="2" charset="0"/>
              </a:rPr>
              <a:t>Đố</a:t>
            </a:r>
            <a:r>
              <a:rPr lang="en-US" sz="2200" dirty="0">
                <a:solidFill>
                  <a:srgbClr val="FF0000"/>
                </a:solidFill>
                <a:latin typeface="Roboto" panose="02000000000000000000" pitchFamily="2" charset="0"/>
              </a:rPr>
              <a:t> </a:t>
            </a:r>
            <a:r>
              <a:rPr lang="en-US" sz="2200" dirty="0" err="1">
                <a:solidFill>
                  <a:srgbClr val="FF0000"/>
                </a:solidFill>
                <a:latin typeface="Roboto" panose="02000000000000000000" pitchFamily="2" charset="0"/>
              </a:rPr>
              <a:t>em</a:t>
            </a:r>
            <a:r>
              <a:rPr lang="en-US" sz="2200" dirty="0">
                <a:solidFill>
                  <a:srgbClr val="FF0000"/>
                </a:solidFill>
                <a:latin typeface="Roboto" panose="02000000000000000000" pitchFamily="2" charset="0"/>
              </a:rPr>
              <a:t> đó </a:t>
            </a:r>
            <a:r>
              <a:rPr lang="en-US" sz="2200" dirty="0" err="1">
                <a:solidFill>
                  <a:srgbClr val="FF0000"/>
                </a:solidFill>
                <a:latin typeface="Roboto" panose="02000000000000000000" pitchFamily="2" charset="0"/>
              </a:rPr>
              <a:t>là</a:t>
            </a:r>
            <a:r>
              <a:rPr lang="en-US" sz="2200" dirty="0">
                <a:solidFill>
                  <a:srgbClr val="FF0000"/>
                </a:solidFill>
                <a:latin typeface="Roboto" panose="02000000000000000000" pitchFamily="2" charset="0"/>
              </a:rPr>
              <a:t> </a:t>
            </a:r>
            <a:r>
              <a:rPr lang="en-US" sz="2200" dirty="0" err="1">
                <a:solidFill>
                  <a:srgbClr val="FF0000"/>
                </a:solidFill>
                <a:latin typeface="Roboto" panose="02000000000000000000" pitchFamily="2" charset="0"/>
              </a:rPr>
              <a:t>định</a:t>
            </a:r>
            <a:r>
              <a:rPr lang="en-US" sz="2200" dirty="0">
                <a:solidFill>
                  <a:srgbClr val="FF0000"/>
                </a:solidFill>
                <a:latin typeface="Roboto" panose="02000000000000000000" pitchFamily="2" charset="0"/>
              </a:rPr>
              <a:t> lí </a:t>
            </a:r>
            <a:r>
              <a:rPr lang="en-US" sz="2200" dirty="0" err="1">
                <a:solidFill>
                  <a:srgbClr val="FF0000"/>
                </a:solidFill>
                <a:latin typeface="Roboto" panose="02000000000000000000" pitchFamily="2" charset="0"/>
              </a:rPr>
              <a:t>nào</a:t>
            </a:r>
            <a:r>
              <a:rPr lang="en-US" sz="2200" dirty="0">
                <a:solidFill>
                  <a:srgbClr val="FF0000"/>
                </a:solidFill>
                <a:latin typeface="Roboto" panose="02000000000000000000" pitchFamily="2" charset="0"/>
              </a:rPr>
              <a:t>?</a:t>
            </a:r>
          </a:p>
        </p:txBody>
      </p:sp>
    </p:spTree>
    <p:extLst>
      <p:ext uri="{BB962C8B-B14F-4D97-AF65-F5344CB8AC3E}">
        <p14:creationId xmlns:p14="http://schemas.microsoft.com/office/powerpoint/2010/main" val="165803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46BDA7-ACF7-AECA-7BCD-ECE89DD4399B}"/>
              </a:ext>
            </a:extLst>
          </p:cNvPr>
          <p:cNvSpPr txBox="1"/>
          <p:nvPr/>
        </p:nvSpPr>
        <p:spPr>
          <a:xfrm>
            <a:off x="541421" y="252663"/>
            <a:ext cx="7748337" cy="707886"/>
          </a:xfrm>
          <a:prstGeom prst="rect">
            <a:avLst/>
          </a:prstGeom>
          <a:noFill/>
        </p:spPr>
        <p:txBody>
          <a:bodyPr wrap="square" rtlCol="0">
            <a:spAutoFit/>
          </a:bodyPr>
          <a:lstStyle/>
          <a:p>
            <a:pPr algn="ctr"/>
            <a:r>
              <a:rPr lang="en-US" sz="4000" dirty="0">
                <a:solidFill>
                  <a:srgbClr val="FF0000"/>
                </a:solidFill>
                <a:latin typeface=".ProTeacher03 Helvetica LT Std " panose="020B0708030502060204" pitchFamily="34" charset="0"/>
              </a:rPr>
              <a:t>HƯỚNG DẪN VỀ NHÀ</a:t>
            </a:r>
          </a:p>
        </p:txBody>
      </p:sp>
      <p:sp>
        <p:nvSpPr>
          <p:cNvPr id="3" name="TextBox 2">
            <a:extLst>
              <a:ext uri="{FF2B5EF4-FFF2-40B4-BE49-F238E27FC236}">
                <a16:creationId xmlns:a16="http://schemas.microsoft.com/office/drawing/2014/main" id="{0ED9C027-6499-4EB6-9BD5-E9F1859ED3CA}"/>
              </a:ext>
            </a:extLst>
          </p:cNvPr>
          <p:cNvSpPr txBox="1"/>
          <p:nvPr/>
        </p:nvSpPr>
        <p:spPr>
          <a:xfrm>
            <a:off x="84221" y="866274"/>
            <a:ext cx="3898232" cy="2554545"/>
          </a:xfrm>
          <a:prstGeom prst="rect">
            <a:avLst/>
          </a:prstGeom>
          <a:noFill/>
        </p:spPr>
        <p:txBody>
          <a:bodyPr wrap="square" rtlCol="0">
            <a:spAutoFit/>
          </a:bodyPr>
          <a:lstStyle/>
          <a:p>
            <a:r>
              <a:rPr lang="en-US" sz="3200" dirty="0">
                <a:solidFill>
                  <a:srgbClr val="0070C0"/>
                </a:solidFill>
              </a:rPr>
              <a:t>Học thuộc </a:t>
            </a:r>
            <a:r>
              <a:rPr lang="en-US" sz="3200" dirty="0" err="1">
                <a:solidFill>
                  <a:srgbClr val="0070C0"/>
                </a:solidFill>
              </a:rPr>
              <a:t>nội</a:t>
            </a:r>
            <a:r>
              <a:rPr lang="en-US" sz="3200" dirty="0">
                <a:solidFill>
                  <a:srgbClr val="0070C0"/>
                </a:solidFill>
              </a:rPr>
              <a:t> dung </a:t>
            </a:r>
            <a:r>
              <a:rPr lang="en-US" sz="3200" dirty="0" err="1">
                <a:solidFill>
                  <a:srgbClr val="0070C0"/>
                </a:solidFill>
              </a:rPr>
              <a:t>định</a:t>
            </a:r>
            <a:r>
              <a:rPr lang="en-US" sz="3200" dirty="0">
                <a:solidFill>
                  <a:srgbClr val="0070C0"/>
                </a:solidFill>
              </a:rPr>
              <a:t> lí Pythagore</a:t>
            </a:r>
          </a:p>
          <a:p>
            <a:r>
              <a:rPr lang="en-US" sz="3200" dirty="0">
                <a:solidFill>
                  <a:srgbClr val="0070C0"/>
                </a:solidFill>
              </a:rPr>
              <a:t>Làm </a:t>
            </a:r>
            <a:r>
              <a:rPr lang="en-US" sz="3200" dirty="0" err="1">
                <a:solidFill>
                  <a:srgbClr val="0070C0"/>
                </a:solidFill>
              </a:rPr>
              <a:t>bài</a:t>
            </a:r>
            <a:r>
              <a:rPr lang="en-US" sz="3200" dirty="0">
                <a:solidFill>
                  <a:srgbClr val="0070C0"/>
                </a:solidFill>
              </a:rPr>
              <a:t> </a:t>
            </a:r>
            <a:r>
              <a:rPr lang="en-US" sz="3200" dirty="0" err="1">
                <a:solidFill>
                  <a:srgbClr val="0070C0"/>
                </a:solidFill>
              </a:rPr>
              <a:t>tập</a:t>
            </a:r>
            <a:r>
              <a:rPr lang="en-US" sz="3200" dirty="0">
                <a:solidFill>
                  <a:srgbClr val="0070C0"/>
                </a:solidFill>
              </a:rPr>
              <a:t>: 1;2;3;5;6 </a:t>
            </a:r>
            <a:r>
              <a:rPr lang="en-US" sz="3200" dirty="0" err="1">
                <a:solidFill>
                  <a:srgbClr val="0070C0"/>
                </a:solidFill>
              </a:rPr>
              <a:t>Sách</a:t>
            </a:r>
            <a:r>
              <a:rPr lang="en-US" sz="3200" dirty="0">
                <a:solidFill>
                  <a:srgbClr val="0070C0"/>
                </a:solidFill>
              </a:rPr>
              <a:t> </a:t>
            </a:r>
            <a:r>
              <a:rPr lang="en-US" sz="3200" dirty="0" err="1">
                <a:solidFill>
                  <a:srgbClr val="0070C0"/>
                </a:solidFill>
              </a:rPr>
              <a:t>giáo</a:t>
            </a:r>
            <a:r>
              <a:rPr lang="en-US" sz="3200" dirty="0">
                <a:solidFill>
                  <a:srgbClr val="0070C0"/>
                </a:solidFill>
              </a:rPr>
              <a:t> khoa </a:t>
            </a:r>
            <a:r>
              <a:rPr lang="en-US" sz="3200" dirty="0" err="1">
                <a:solidFill>
                  <a:srgbClr val="0070C0"/>
                </a:solidFill>
              </a:rPr>
              <a:t>trang</a:t>
            </a:r>
            <a:r>
              <a:rPr lang="en-US" sz="3200" dirty="0">
                <a:solidFill>
                  <a:srgbClr val="0070C0"/>
                </a:solidFill>
              </a:rPr>
              <a:t> 61;62</a:t>
            </a:r>
          </a:p>
        </p:txBody>
      </p:sp>
      <p:pic>
        <p:nvPicPr>
          <p:cNvPr id="1028" name="Picture 4" descr="Vector miễn phí | Elementary school students studying in their room">
            <a:extLst>
              <a:ext uri="{FF2B5EF4-FFF2-40B4-BE49-F238E27FC236}">
                <a16:creationId xmlns:a16="http://schemas.microsoft.com/office/drawing/2014/main" id="{B8309A66-210A-AF57-5CFC-1E14891DC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002631"/>
            <a:ext cx="4100764" cy="410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702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B7FB94-8F54-998E-5B83-B446E175B9BA}"/>
              </a:ext>
            </a:extLst>
          </p:cNvPr>
          <p:cNvPicPr>
            <a:picLocks noChangeAspect="1"/>
          </p:cNvPicPr>
          <p:nvPr/>
        </p:nvPicPr>
        <p:blipFill>
          <a:blip r:embed="rId4"/>
          <a:stretch>
            <a:fillRect/>
          </a:stretch>
        </p:blipFill>
        <p:spPr>
          <a:xfrm>
            <a:off x="136525" y="1913738"/>
            <a:ext cx="4425533" cy="1543265"/>
          </a:xfrm>
          <a:prstGeom prst="rect">
            <a:avLst/>
          </a:prstGeom>
        </p:spPr>
      </p:pic>
      <p:pic>
        <p:nvPicPr>
          <p:cNvPr id="7" name="Picture 6">
            <a:extLst>
              <a:ext uri="{FF2B5EF4-FFF2-40B4-BE49-F238E27FC236}">
                <a16:creationId xmlns:a16="http://schemas.microsoft.com/office/drawing/2014/main" id="{3C84CD2E-617A-1F11-8C1C-C0DAD906F58B}"/>
              </a:ext>
            </a:extLst>
          </p:cNvPr>
          <p:cNvPicPr>
            <a:picLocks noChangeAspect="1"/>
          </p:cNvPicPr>
          <p:nvPr/>
        </p:nvPicPr>
        <p:blipFill>
          <a:blip r:embed="rId5"/>
          <a:stretch>
            <a:fillRect/>
          </a:stretch>
        </p:blipFill>
        <p:spPr>
          <a:xfrm>
            <a:off x="4581944" y="1913738"/>
            <a:ext cx="4572000" cy="1521831"/>
          </a:xfrm>
          <a:prstGeom prst="rect">
            <a:avLst/>
          </a:prstGeom>
        </p:spPr>
      </p:pic>
      <p:grpSp>
        <p:nvGrpSpPr>
          <p:cNvPr id="16" name="Group 15">
            <a:extLst>
              <a:ext uri="{FF2B5EF4-FFF2-40B4-BE49-F238E27FC236}">
                <a16:creationId xmlns:a16="http://schemas.microsoft.com/office/drawing/2014/main" id="{2CF64DBC-E657-CE8B-AE28-F389E56DFAEE}"/>
              </a:ext>
            </a:extLst>
          </p:cNvPr>
          <p:cNvGrpSpPr/>
          <p:nvPr/>
        </p:nvGrpSpPr>
        <p:grpSpPr>
          <a:xfrm>
            <a:off x="4562059" y="383888"/>
            <a:ext cx="4064584" cy="1543266"/>
            <a:chOff x="4572001" y="614090"/>
            <a:chExt cx="4254377" cy="1881949"/>
          </a:xfrm>
        </p:grpSpPr>
        <p:pic>
          <p:nvPicPr>
            <p:cNvPr id="6" name="Picture 5">
              <a:extLst>
                <a:ext uri="{FF2B5EF4-FFF2-40B4-BE49-F238E27FC236}">
                  <a16:creationId xmlns:a16="http://schemas.microsoft.com/office/drawing/2014/main" id="{D6443110-D903-3B37-9468-5D0E6904B4A1}"/>
                </a:ext>
              </a:extLst>
            </p:cNvPr>
            <p:cNvPicPr>
              <a:picLocks noChangeAspect="1"/>
            </p:cNvPicPr>
            <p:nvPr/>
          </p:nvPicPr>
          <p:blipFill>
            <a:blip r:embed="rId6"/>
            <a:stretch>
              <a:fillRect/>
            </a:stretch>
          </p:blipFill>
          <p:spPr>
            <a:xfrm>
              <a:off x="4572001" y="614090"/>
              <a:ext cx="4254377" cy="1881949"/>
            </a:xfrm>
            <a:prstGeom prst="rect">
              <a:avLst/>
            </a:prstGeom>
          </p:spPr>
        </p:pic>
        <p:pic>
          <p:nvPicPr>
            <p:cNvPr id="8" name="Picture 7">
              <a:extLst>
                <a:ext uri="{FF2B5EF4-FFF2-40B4-BE49-F238E27FC236}">
                  <a16:creationId xmlns:a16="http://schemas.microsoft.com/office/drawing/2014/main" id="{21513EDB-2A27-32C5-ACAB-B681413E6BF8}"/>
                </a:ext>
              </a:extLst>
            </p:cNvPr>
            <p:cNvPicPr>
              <a:picLocks noChangeAspect="1"/>
            </p:cNvPicPr>
            <p:nvPr/>
          </p:nvPicPr>
          <p:blipFill>
            <a:blip r:embed="rId7"/>
            <a:stretch>
              <a:fillRect/>
            </a:stretch>
          </p:blipFill>
          <p:spPr>
            <a:xfrm>
              <a:off x="4957010" y="738590"/>
              <a:ext cx="3429000" cy="1265801"/>
            </a:xfrm>
            <a:prstGeom prst="rect">
              <a:avLst/>
            </a:prstGeom>
          </p:spPr>
        </p:pic>
      </p:grpSp>
      <p:grpSp>
        <p:nvGrpSpPr>
          <p:cNvPr id="15" name="Group 14">
            <a:extLst>
              <a:ext uri="{FF2B5EF4-FFF2-40B4-BE49-F238E27FC236}">
                <a16:creationId xmlns:a16="http://schemas.microsoft.com/office/drawing/2014/main" id="{ACE1BD2E-B6B7-40F9-93F7-A22A215615E4}"/>
              </a:ext>
            </a:extLst>
          </p:cNvPr>
          <p:cNvGrpSpPr/>
          <p:nvPr/>
        </p:nvGrpSpPr>
        <p:grpSpPr>
          <a:xfrm>
            <a:off x="246375" y="429393"/>
            <a:ext cx="4205832" cy="1543265"/>
            <a:chOff x="0" y="370473"/>
            <a:chExt cx="4425533" cy="1908778"/>
          </a:xfrm>
        </p:grpSpPr>
        <p:pic>
          <p:nvPicPr>
            <p:cNvPr id="4" name="Picture 3">
              <a:extLst>
                <a:ext uri="{FF2B5EF4-FFF2-40B4-BE49-F238E27FC236}">
                  <a16:creationId xmlns:a16="http://schemas.microsoft.com/office/drawing/2014/main" id="{D5551D58-4173-BC8E-6181-314E1A6EDA1F}"/>
                </a:ext>
              </a:extLst>
            </p:cNvPr>
            <p:cNvPicPr>
              <a:picLocks noChangeAspect="1"/>
            </p:cNvPicPr>
            <p:nvPr/>
          </p:nvPicPr>
          <p:blipFill>
            <a:blip r:embed="rId8"/>
            <a:stretch>
              <a:fillRect/>
            </a:stretch>
          </p:blipFill>
          <p:spPr>
            <a:xfrm>
              <a:off x="0" y="370473"/>
              <a:ext cx="4425533" cy="1908778"/>
            </a:xfrm>
            <a:prstGeom prst="rect">
              <a:avLst/>
            </a:prstGeom>
          </p:spPr>
        </p:pic>
        <p:pic>
          <p:nvPicPr>
            <p:cNvPr id="9" name="Picture 8">
              <a:extLst>
                <a:ext uri="{FF2B5EF4-FFF2-40B4-BE49-F238E27FC236}">
                  <a16:creationId xmlns:a16="http://schemas.microsoft.com/office/drawing/2014/main" id="{B3337F85-B746-8F63-9C02-CE3527165BE3}"/>
                </a:ext>
              </a:extLst>
            </p:cNvPr>
            <p:cNvPicPr>
              <a:picLocks noChangeAspect="1"/>
            </p:cNvPicPr>
            <p:nvPr/>
          </p:nvPicPr>
          <p:blipFill>
            <a:blip r:embed="rId9"/>
            <a:stretch>
              <a:fillRect/>
            </a:stretch>
          </p:blipFill>
          <p:spPr>
            <a:xfrm>
              <a:off x="334172" y="516574"/>
              <a:ext cx="3886199" cy="1213837"/>
            </a:xfrm>
            <a:prstGeom prst="rect">
              <a:avLst/>
            </a:prstGeom>
          </p:spPr>
        </p:pic>
      </p:grpSp>
      <p:pic>
        <p:nvPicPr>
          <p:cNvPr id="12" name="Picture 11">
            <a:extLst>
              <a:ext uri="{FF2B5EF4-FFF2-40B4-BE49-F238E27FC236}">
                <a16:creationId xmlns:a16="http://schemas.microsoft.com/office/drawing/2014/main" id="{50DF1FE4-18BB-AB53-D7C8-9F7BDAA36690}"/>
              </a:ext>
            </a:extLst>
          </p:cNvPr>
          <p:cNvPicPr>
            <a:picLocks noChangeAspect="1"/>
          </p:cNvPicPr>
          <p:nvPr/>
        </p:nvPicPr>
        <p:blipFill>
          <a:blip r:embed="rId10"/>
          <a:stretch>
            <a:fillRect/>
          </a:stretch>
        </p:blipFill>
        <p:spPr>
          <a:xfrm>
            <a:off x="4562058" y="3457003"/>
            <a:ext cx="4715533" cy="1578989"/>
          </a:xfrm>
          <a:prstGeom prst="rect">
            <a:avLst/>
          </a:prstGeom>
        </p:spPr>
      </p:pic>
      <p:sp>
        <p:nvSpPr>
          <p:cNvPr id="13" name="Rectangle 12">
            <a:extLst>
              <a:ext uri="{FF2B5EF4-FFF2-40B4-BE49-F238E27FC236}">
                <a16:creationId xmlns:a16="http://schemas.microsoft.com/office/drawing/2014/main" id="{5EE6F0DF-9A4A-9893-1CE9-E4D96926CE59}"/>
              </a:ext>
            </a:extLst>
          </p:cNvPr>
          <p:cNvSpPr/>
          <p:nvPr/>
        </p:nvSpPr>
        <p:spPr>
          <a:xfrm>
            <a:off x="146467" y="1"/>
            <a:ext cx="8997533" cy="4293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700" dirty="0">
                <a:solidFill>
                  <a:srgbClr val="FF0000"/>
                </a:solidFill>
                <a:latin typeface=".ProTeacher03 Arima Madurai Bla" panose="00000A00000000000000" pitchFamily="2" charset="0"/>
                <a:cs typeface=".ProTeacher03 Arima Madurai Bla" panose="00000A00000000000000" pitchFamily="2" charset="0"/>
              </a:rPr>
              <a:t>ANH EM NHÀ CHÚNG TỚ GỒM NHỮNG AI?</a:t>
            </a:r>
          </a:p>
        </p:txBody>
      </p:sp>
      <p:grpSp>
        <p:nvGrpSpPr>
          <p:cNvPr id="17" name="Group 16">
            <a:extLst>
              <a:ext uri="{FF2B5EF4-FFF2-40B4-BE49-F238E27FC236}">
                <a16:creationId xmlns:a16="http://schemas.microsoft.com/office/drawing/2014/main" id="{4407185E-AD5D-4CAC-48BC-CCA7692C5AF1}"/>
              </a:ext>
            </a:extLst>
          </p:cNvPr>
          <p:cNvGrpSpPr/>
          <p:nvPr/>
        </p:nvGrpSpPr>
        <p:grpSpPr>
          <a:xfrm>
            <a:off x="136525" y="3642212"/>
            <a:ext cx="4205831" cy="1130815"/>
            <a:chOff x="109849" y="4015530"/>
            <a:chExt cx="4205831" cy="1130815"/>
          </a:xfrm>
        </p:grpSpPr>
        <p:sp>
          <p:nvSpPr>
            <p:cNvPr id="14" name="Speech Bubble: Rectangle with Corners Rounded 13">
              <a:extLst>
                <a:ext uri="{FF2B5EF4-FFF2-40B4-BE49-F238E27FC236}">
                  <a16:creationId xmlns:a16="http://schemas.microsoft.com/office/drawing/2014/main" id="{A03C6550-1012-C611-7486-289FEE11CE20}"/>
                </a:ext>
              </a:extLst>
            </p:cNvPr>
            <p:cNvSpPr/>
            <p:nvPr/>
          </p:nvSpPr>
          <p:spPr>
            <a:xfrm>
              <a:off x="109849" y="4015530"/>
              <a:ext cx="4205831" cy="1130815"/>
            </a:xfrm>
            <a:prstGeom prst="wedgeRoundRectCallout">
              <a:avLst>
                <a:gd name="adj1" fmla="val 57264"/>
                <a:gd name="adj2" fmla="val 50797"/>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13"/>
            </a:p>
          </p:txBody>
        </p:sp>
        <p:pic>
          <p:nvPicPr>
            <p:cNvPr id="10" name="Picture 9">
              <a:extLst>
                <a:ext uri="{FF2B5EF4-FFF2-40B4-BE49-F238E27FC236}">
                  <a16:creationId xmlns:a16="http://schemas.microsoft.com/office/drawing/2014/main" id="{87073CF0-6A22-6F6E-5000-BB95EF6590C2}"/>
                </a:ext>
              </a:extLst>
            </p:cNvPr>
            <p:cNvPicPr>
              <a:picLocks noChangeAspect="1"/>
            </p:cNvPicPr>
            <p:nvPr/>
          </p:nvPicPr>
          <p:blipFill>
            <a:blip r:embed="rId11"/>
            <a:stretch>
              <a:fillRect/>
            </a:stretch>
          </p:blipFill>
          <p:spPr>
            <a:xfrm>
              <a:off x="168747" y="4167382"/>
              <a:ext cx="4088033" cy="785969"/>
            </a:xfrm>
            <a:prstGeom prst="rect">
              <a:avLst/>
            </a:prstGeom>
          </p:spPr>
        </p:pic>
      </p:grpSp>
      <p:pic>
        <p:nvPicPr>
          <p:cNvPr id="2" name="1 min Countdown Timer - Nho">
            <a:hlinkClick r:id="" action="ppaction://media"/>
            <a:extLst>
              <a:ext uri="{FF2B5EF4-FFF2-40B4-BE49-F238E27FC236}">
                <a16:creationId xmlns:a16="http://schemas.microsoft.com/office/drawing/2014/main" id="{664505EE-90F9-F726-22F0-E025A096D2EF}"/>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95423" y="58963"/>
            <a:ext cx="921942" cy="541057"/>
          </a:xfrm>
          <a:prstGeom prst="rect">
            <a:avLst/>
          </a:prstGeom>
        </p:spPr>
      </p:pic>
    </p:spTree>
    <p:extLst>
      <p:ext uri="{BB962C8B-B14F-4D97-AF65-F5344CB8AC3E}">
        <p14:creationId xmlns:p14="http://schemas.microsoft.com/office/powerpoint/2010/main" val="341220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F3343BE-74AD-B1DF-48F8-DE17DFE43D4F}"/>
              </a:ext>
            </a:extLst>
          </p:cNvPr>
          <p:cNvGraphicFramePr>
            <a:graphicFrameLocks noGrp="1"/>
          </p:cNvGraphicFramePr>
          <p:nvPr>
            <p:extLst>
              <p:ext uri="{D42A27DB-BD31-4B8C-83A1-F6EECF244321}">
                <p14:modId xmlns:p14="http://schemas.microsoft.com/office/powerpoint/2010/main" val="262162378"/>
              </p:ext>
            </p:extLst>
          </p:nvPr>
        </p:nvGraphicFramePr>
        <p:xfrm>
          <a:off x="168444" y="167194"/>
          <a:ext cx="8674763" cy="4854745"/>
        </p:xfrm>
        <a:graphic>
          <a:graphicData uri="http://schemas.openxmlformats.org/drawingml/2006/table">
            <a:tbl>
              <a:tblPr firstRow="1" bandRow="1">
                <a:tableStyleId>{5C22544A-7EE6-4342-B048-85BDC9FD1C3A}</a:tableStyleId>
              </a:tblPr>
              <a:tblGrid>
                <a:gridCol w="2087474">
                  <a:extLst>
                    <a:ext uri="{9D8B030D-6E8A-4147-A177-3AD203B41FA5}">
                      <a16:colId xmlns:a16="http://schemas.microsoft.com/office/drawing/2014/main" val="3170833307"/>
                    </a:ext>
                  </a:extLst>
                </a:gridCol>
                <a:gridCol w="2195763">
                  <a:extLst>
                    <a:ext uri="{9D8B030D-6E8A-4147-A177-3AD203B41FA5}">
                      <a16:colId xmlns:a16="http://schemas.microsoft.com/office/drawing/2014/main" val="1193907013"/>
                    </a:ext>
                  </a:extLst>
                </a:gridCol>
                <a:gridCol w="2195763">
                  <a:extLst>
                    <a:ext uri="{9D8B030D-6E8A-4147-A177-3AD203B41FA5}">
                      <a16:colId xmlns:a16="http://schemas.microsoft.com/office/drawing/2014/main" val="2839496855"/>
                    </a:ext>
                  </a:extLst>
                </a:gridCol>
                <a:gridCol w="2195763">
                  <a:extLst>
                    <a:ext uri="{9D8B030D-6E8A-4147-A177-3AD203B41FA5}">
                      <a16:colId xmlns:a16="http://schemas.microsoft.com/office/drawing/2014/main" val="3425263196"/>
                    </a:ext>
                  </a:extLst>
                </a:gridCol>
              </a:tblGrid>
              <a:tr h="693535">
                <a:tc>
                  <a:txBody>
                    <a:bodyPr/>
                    <a:lstStyle/>
                    <a:p>
                      <a:endParaRPr lang="en-US" sz="1600" dirty="0">
                        <a:solidFill>
                          <a:srgbClr val="FF0000"/>
                        </a:solidFill>
                      </a:endParaRPr>
                    </a:p>
                    <a:p>
                      <a:r>
                        <a:rPr lang="en-US" sz="1600" dirty="0">
                          <a:solidFill>
                            <a:srgbClr val="FF0000"/>
                          </a:solidFill>
                        </a:rPr>
                        <a:t>…………………………….</a:t>
                      </a:r>
                    </a:p>
                  </a:txBody>
                  <a:tcPr>
                    <a:solidFill>
                      <a:schemeClr val="bg1"/>
                    </a:solidFill>
                  </a:tcPr>
                </a:tc>
                <a:tc>
                  <a:txBody>
                    <a:bodyPr/>
                    <a:lstStyle/>
                    <a:p>
                      <a:pPr algn="ctr"/>
                      <a:endParaRPr lang="en-US" sz="1600" dirty="0">
                        <a:solidFill>
                          <a:srgbClr val="FF0000"/>
                        </a:solidFill>
                      </a:endParaRPr>
                    </a:p>
                    <a:p>
                      <a:pPr algn="l"/>
                      <a:r>
                        <a:rPr lang="en-US" sz="1600" dirty="0">
                          <a:solidFill>
                            <a:srgbClr val="FF0000"/>
                          </a:solidFill>
                        </a:rPr>
                        <a:t>…………………………………..</a:t>
                      </a:r>
                    </a:p>
                  </a:txBody>
                  <a:tcPr>
                    <a:solidFill>
                      <a:schemeClr val="bg1"/>
                    </a:solidFill>
                  </a:tcPr>
                </a:tc>
                <a:tc>
                  <a:txBody>
                    <a:bodyPr/>
                    <a:lstStyle/>
                    <a:p>
                      <a:endParaRPr lang="en-US" sz="1600" dirty="0">
                        <a:solidFill>
                          <a:srgbClr val="FF0000"/>
                        </a:solidFill>
                      </a:endParaRPr>
                    </a:p>
                    <a:p>
                      <a:r>
                        <a:rPr lang="en-US" sz="1600" dirty="0">
                          <a:solidFill>
                            <a:srgbClr val="FF0000"/>
                          </a:solidFill>
                        </a:rPr>
                        <a:t>………………………………..</a:t>
                      </a:r>
                    </a:p>
                  </a:txBody>
                  <a:tcPr>
                    <a:solidFill>
                      <a:schemeClr val="bg1"/>
                    </a:solidFill>
                  </a:tcPr>
                </a:tc>
                <a:tc>
                  <a:txBody>
                    <a:bodyPr/>
                    <a:lstStyle/>
                    <a:p>
                      <a:endParaRPr lang="en-US" dirty="0">
                        <a:solidFill>
                          <a:srgbClr val="FF0000"/>
                        </a:solidFill>
                      </a:endParaRPr>
                    </a:p>
                  </a:txBody>
                  <a:tcPr>
                    <a:solidFill>
                      <a:schemeClr val="bg1"/>
                    </a:solidFill>
                  </a:tcPr>
                </a:tc>
                <a:extLst>
                  <a:ext uri="{0D108BD9-81ED-4DB2-BD59-A6C34878D82A}">
                    <a16:rowId xmlns:a16="http://schemas.microsoft.com/office/drawing/2014/main" val="3683732628"/>
                  </a:ext>
                </a:extLst>
              </a:tr>
              <a:tr h="693535">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3748829141"/>
                  </a:ext>
                </a:extLst>
              </a:tr>
              <a:tr h="693535">
                <a:tc>
                  <a:txBody>
                    <a:bodyPr/>
                    <a:lstStyle/>
                    <a:p>
                      <a:endParaRPr lang="en-US" dirty="0"/>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043456247"/>
                  </a:ext>
                </a:extLst>
              </a:tr>
              <a:tr h="693535">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145397840"/>
                  </a:ext>
                </a:extLst>
              </a:tr>
              <a:tr h="693535">
                <a:tc>
                  <a:txBody>
                    <a:bodyPr/>
                    <a:lstStyle/>
                    <a:p>
                      <a:endParaRPr lang="en-US" sz="2000" dirty="0"/>
                    </a:p>
                  </a:txBody>
                  <a:tcPr>
                    <a:solidFill>
                      <a:schemeClr val="bg1"/>
                    </a:solidFill>
                  </a:tcPr>
                </a:tc>
                <a:tc>
                  <a:txBody>
                    <a:bodyPr/>
                    <a:lstStyle/>
                    <a:p>
                      <a:endParaRPr lang="en-US"/>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76574524"/>
                  </a:ext>
                </a:extLst>
              </a:tr>
              <a:tr h="693535">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399561048"/>
                  </a:ext>
                </a:extLst>
              </a:tr>
              <a:tr h="693535">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944319093"/>
                  </a:ext>
                </a:extLst>
              </a:tr>
            </a:tbl>
          </a:graphicData>
        </a:graphic>
      </p:graphicFrame>
      <p:sp>
        <p:nvSpPr>
          <p:cNvPr id="13" name="TextBox 12">
            <a:extLst>
              <a:ext uri="{FF2B5EF4-FFF2-40B4-BE49-F238E27FC236}">
                <a16:creationId xmlns:a16="http://schemas.microsoft.com/office/drawing/2014/main" id="{94FE01CC-1CBC-304F-F7DB-D4B39C95A224}"/>
              </a:ext>
            </a:extLst>
          </p:cNvPr>
          <p:cNvSpPr txBox="1"/>
          <p:nvPr/>
        </p:nvSpPr>
        <p:spPr>
          <a:xfrm>
            <a:off x="268415" y="4274017"/>
            <a:ext cx="1925051" cy="1107996"/>
          </a:xfrm>
          <a:prstGeom prst="rect">
            <a:avLst/>
          </a:prstGeom>
          <a:noFill/>
        </p:spPr>
        <p:txBody>
          <a:bodyPr wrap="square" rtlCol="0">
            <a:spAutoFit/>
          </a:bodyPr>
          <a:lstStyle/>
          <a:p>
            <a:r>
              <a:rPr lang="en-US" sz="2400" dirty="0"/>
              <a:t>Tam giác DEF </a:t>
            </a:r>
            <a:r>
              <a:rPr lang="en-US" sz="2400" dirty="0" err="1"/>
              <a:t>vuông</a:t>
            </a:r>
            <a:r>
              <a:rPr lang="en-US" sz="2400" dirty="0"/>
              <a:t> </a:t>
            </a:r>
            <a:r>
              <a:rPr lang="en-US" sz="2400" dirty="0" err="1"/>
              <a:t>tại</a:t>
            </a:r>
            <a:r>
              <a:rPr lang="en-US" sz="2400" dirty="0"/>
              <a:t> D</a:t>
            </a:r>
          </a:p>
          <a:p>
            <a:endParaRPr lang="en-US" dirty="0"/>
          </a:p>
        </p:txBody>
      </p:sp>
      <p:grpSp>
        <p:nvGrpSpPr>
          <p:cNvPr id="28" name="Group 27">
            <a:extLst>
              <a:ext uri="{FF2B5EF4-FFF2-40B4-BE49-F238E27FC236}">
                <a16:creationId xmlns:a16="http://schemas.microsoft.com/office/drawing/2014/main" id="{89A31260-C2D5-BF68-856E-8C77A89908B2}"/>
              </a:ext>
            </a:extLst>
          </p:cNvPr>
          <p:cNvGrpSpPr/>
          <p:nvPr/>
        </p:nvGrpSpPr>
        <p:grpSpPr>
          <a:xfrm>
            <a:off x="168444" y="118421"/>
            <a:ext cx="8728906" cy="4902270"/>
            <a:chOff x="168444" y="167194"/>
            <a:chExt cx="8728906" cy="4902270"/>
          </a:xfrm>
        </p:grpSpPr>
        <p:pic>
          <p:nvPicPr>
            <p:cNvPr id="5" name="Picture 4">
              <a:extLst>
                <a:ext uri="{FF2B5EF4-FFF2-40B4-BE49-F238E27FC236}">
                  <a16:creationId xmlns:a16="http://schemas.microsoft.com/office/drawing/2014/main" id="{BCABBB11-CCC4-3071-F38B-073E21ABF22E}"/>
                </a:ext>
              </a:extLst>
            </p:cNvPr>
            <p:cNvPicPr>
              <a:picLocks noChangeAspect="1"/>
            </p:cNvPicPr>
            <p:nvPr/>
          </p:nvPicPr>
          <p:blipFill>
            <a:blip r:embed="rId2"/>
            <a:stretch>
              <a:fillRect/>
            </a:stretch>
          </p:blipFill>
          <p:spPr>
            <a:xfrm>
              <a:off x="268415" y="928858"/>
              <a:ext cx="1821355" cy="1149939"/>
            </a:xfrm>
            <a:prstGeom prst="rect">
              <a:avLst/>
            </a:prstGeom>
          </p:spPr>
        </p:pic>
        <p:cxnSp>
          <p:nvCxnSpPr>
            <p:cNvPr id="7" name="Straight Connector 6">
              <a:extLst>
                <a:ext uri="{FF2B5EF4-FFF2-40B4-BE49-F238E27FC236}">
                  <a16:creationId xmlns:a16="http://schemas.microsoft.com/office/drawing/2014/main" id="{089A9225-5D29-E1DF-CBF5-FD5F904E8868}"/>
                </a:ext>
              </a:extLst>
            </p:cNvPr>
            <p:cNvCxnSpPr>
              <a:cxnSpLocks/>
            </p:cNvCxnSpPr>
            <p:nvPr/>
          </p:nvCxnSpPr>
          <p:spPr>
            <a:xfrm>
              <a:off x="176319" y="2064099"/>
              <a:ext cx="865070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A7A67E-2C9E-D7A5-9EF1-4D316AEB667F}"/>
                </a:ext>
              </a:extLst>
            </p:cNvPr>
            <p:cNvCxnSpPr>
              <a:cxnSpLocks/>
            </p:cNvCxnSpPr>
            <p:nvPr/>
          </p:nvCxnSpPr>
          <p:spPr>
            <a:xfrm>
              <a:off x="192504" y="3213697"/>
              <a:ext cx="862664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88FE606-D182-5AF8-2958-FDD2625BA7E4}"/>
                </a:ext>
              </a:extLst>
            </p:cNvPr>
            <p:cNvCxnSpPr>
              <a:cxnSpLocks/>
            </p:cNvCxnSpPr>
            <p:nvPr/>
          </p:nvCxnSpPr>
          <p:spPr>
            <a:xfrm>
              <a:off x="192504" y="4178966"/>
              <a:ext cx="862664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1D300FE-AB02-878C-F80F-42D168C8648A}"/>
                </a:ext>
              </a:extLst>
            </p:cNvPr>
            <p:cNvSpPr txBox="1"/>
            <p:nvPr/>
          </p:nvSpPr>
          <p:spPr>
            <a:xfrm>
              <a:off x="268415" y="2228812"/>
              <a:ext cx="1925051" cy="1107996"/>
            </a:xfrm>
            <a:prstGeom prst="rect">
              <a:avLst/>
            </a:prstGeom>
            <a:noFill/>
          </p:spPr>
          <p:txBody>
            <a:bodyPr wrap="square" rtlCol="0">
              <a:spAutoFit/>
            </a:bodyPr>
            <a:lstStyle/>
            <a:p>
              <a:r>
                <a:rPr lang="en-US" sz="2400" dirty="0"/>
                <a:t>Tam giác ABC </a:t>
              </a:r>
              <a:r>
                <a:rPr lang="en-US" sz="2400" dirty="0" err="1"/>
                <a:t>vuông</a:t>
              </a:r>
              <a:r>
                <a:rPr lang="en-US" sz="2400" dirty="0"/>
                <a:t> </a:t>
              </a:r>
              <a:r>
                <a:rPr lang="en-US" sz="2400" dirty="0" err="1"/>
                <a:t>tại</a:t>
              </a:r>
              <a:r>
                <a:rPr lang="en-US" sz="2400" dirty="0"/>
                <a:t> B</a:t>
              </a:r>
            </a:p>
            <a:p>
              <a:endParaRPr lang="en-US" dirty="0"/>
            </a:p>
          </p:txBody>
        </p:sp>
        <p:sp>
          <p:nvSpPr>
            <p:cNvPr id="12" name="TextBox 11">
              <a:extLst>
                <a:ext uri="{FF2B5EF4-FFF2-40B4-BE49-F238E27FC236}">
                  <a16:creationId xmlns:a16="http://schemas.microsoft.com/office/drawing/2014/main" id="{0148A023-F793-61E4-DF79-ECAB65BF2B14}"/>
                </a:ext>
              </a:extLst>
            </p:cNvPr>
            <p:cNvSpPr txBox="1"/>
            <p:nvPr/>
          </p:nvSpPr>
          <p:spPr>
            <a:xfrm>
              <a:off x="324853" y="3363711"/>
              <a:ext cx="1925051" cy="1107996"/>
            </a:xfrm>
            <a:prstGeom prst="rect">
              <a:avLst/>
            </a:prstGeom>
            <a:noFill/>
          </p:spPr>
          <p:txBody>
            <a:bodyPr wrap="square" rtlCol="0">
              <a:spAutoFit/>
            </a:bodyPr>
            <a:lstStyle/>
            <a:p>
              <a:r>
                <a:rPr lang="en-US" sz="2400" dirty="0"/>
                <a:t>Tam giác HIK </a:t>
              </a:r>
              <a:r>
                <a:rPr lang="en-US" sz="2400" dirty="0" err="1"/>
                <a:t>vuông</a:t>
              </a:r>
              <a:r>
                <a:rPr lang="en-US" sz="2400" dirty="0"/>
                <a:t> </a:t>
              </a:r>
              <a:r>
                <a:rPr lang="en-US" sz="2400" dirty="0" err="1"/>
                <a:t>tại</a:t>
              </a:r>
              <a:r>
                <a:rPr lang="en-US" sz="2400" dirty="0"/>
                <a:t> K</a:t>
              </a:r>
            </a:p>
            <a:p>
              <a:endParaRPr lang="en-US" dirty="0"/>
            </a:p>
          </p:txBody>
        </p:sp>
        <p:cxnSp>
          <p:nvCxnSpPr>
            <p:cNvPr id="17" name="Straight Connector 16">
              <a:extLst>
                <a:ext uri="{FF2B5EF4-FFF2-40B4-BE49-F238E27FC236}">
                  <a16:creationId xmlns:a16="http://schemas.microsoft.com/office/drawing/2014/main" id="{6169D45F-5CDF-1F27-A325-0FB5BFDFC5D5}"/>
                </a:ext>
              </a:extLst>
            </p:cNvPr>
            <p:cNvCxnSpPr>
              <a:cxnSpLocks/>
            </p:cNvCxnSpPr>
            <p:nvPr/>
          </p:nvCxnSpPr>
          <p:spPr>
            <a:xfrm>
              <a:off x="192504" y="5069464"/>
              <a:ext cx="870484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3D085D-962D-0C4D-1BA3-3B5554AB5683}"/>
                </a:ext>
              </a:extLst>
            </p:cNvPr>
            <p:cNvCxnSpPr>
              <a:cxnSpLocks/>
            </p:cNvCxnSpPr>
            <p:nvPr/>
          </p:nvCxnSpPr>
          <p:spPr>
            <a:xfrm>
              <a:off x="2249904" y="192505"/>
              <a:ext cx="19473" cy="482943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0BBA4B-3812-075F-63B8-69B4DD884A5F}"/>
                </a:ext>
              </a:extLst>
            </p:cNvPr>
            <p:cNvCxnSpPr>
              <a:cxnSpLocks/>
            </p:cNvCxnSpPr>
            <p:nvPr/>
          </p:nvCxnSpPr>
          <p:spPr>
            <a:xfrm>
              <a:off x="4447248" y="192505"/>
              <a:ext cx="19473" cy="482943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8A762D-8DB8-5732-68A3-BDFCDA007915}"/>
                </a:ext>
              </a:extLst>
            </p:cNvPr>
            <p:cNvCxnSpPr>
              <a:cxnSpLocks/>
            </p:cNvCxnSpPr>
            <p:nvPr/>
          </p:nvCxnSpPr>
          <p:spPr>
            <a:xfrm>
              <a:off x="6644592" y="192505"/>
              <a:ext cx="19473" cy="482943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DF9E87C-1FD9-5C7B-CDEB-E16C6B3C5B16}"/>
                </a:ext>
              </a:extLst>
            </p:cNvPr>
            <p:cNvCxnSpPr>
              <a:cxnSpLocks/>
            </p:cNvCxnSpPr>
            <p:nvPr/>
          </p:nvCxnSpPr>
          <p:spPr>
            <a:xfrm>
              <a:off x="8841936" y="192505"/>
              <a:ext cx="19473" cy="482943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211EBC4-C373-7A5F-1141-6E7210A989FB}"/>
                </a:ext>
              </a:extLst>
            </p:cNvPr>
            <p:cNvCxnSpPr>
              <a:cxnSpLocks/>
            </p:cNvCxnSpPr>
            <p:nvPr/>
          </p:nvCxnSpPr>
          <p:spPr>
            <a:xfrm>
              <a:off x="176319" y="240030"/>
              <a:ext cx="19473" cy="482943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626E529-EEC3-04E6-D57E-D0C260BF4505}"/>
                </a:ext>
              </a:extLst>
            </p:cNvPr>
            <p:cNvCxnSpPr>
              <a:cxnSpLocks/>
            </p:cNvCxnSpPr>
            <p:nvPr/>
          </p:nvCxnSpPr>
          <p:spPr>
            <a:xfrm>
              <a:off x="232319" y="772709"/>
              <a:ext cx="865070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FBBE6FD-166A-CAF2-EF0D-52AB18CFB213}"/>
                </a:ext>
              </a:extLst>
            </p:cNvPr>
            <p:cNvCxnSpPr>
              <a:cxnSpLocks/>
            </p:cNvCxnSpPr>
            <p:nvPr/>
          </p:nvCxnSpPr>
          <p:spPr>
            <a:xfrm>
              <a:off x="168444" y="167194"/>
              <a:ext cx="8650703"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CE276F4C-55D4-B070-035A-87D5D503B31B}"/>
              </a:ext>
            </a:extLst>
          </p:cNvPr>
          <p:cNvSpPr txBox="1"/>
          <p:nvPr/>
        </p:nvSpPr>
        <p:spPr>
          <a:xfrm>
            <a:off x="268415" y="191257"/>
            <a:ext cx="1821355" cy="369332"/>
          </a:xfrm>
          <a:prstGeom prst="rect">
            <a:avLst/>
          </a:prstGeom>
          <a:noFill/>
        </p:spPr>
        <p:txBody>
          <a:bodyPr wrap="square" rtlCol="0">
            <a:spAutoFit/>
          </a:bodyPr>
          <a:lstStyle/>
          <a:p>
            <a:r>
              <a:rPr lang="en-US" dirty="0"/>
              <a:t>Tam giác </a:t>
            </a:r>
            <a:r>
              <a:rPr lang="en-US" dirty="0" err="1"/>
              <a:t>vuông</a:t>
            </a:r>
            <a:endParaRPr lang="en-US" dirty="0"/>
          </a:p>
        </p:txBody>
      </p:sp>
      <p:sp>
        <p:nvSpPr>
          <p:cNvPr id="8" name="TextBox 7">
            <a:extLst>
              <a:ext uri="{FF2B5EF4-FFF2-40B4-BE49-F238E27FC236}">
                <a16:creationId xmlns:a16="http://schemas.microsoft.com/office/drawing/2014/main" id="{508F6CDA-3400-5571-87B2-C1840AD259A7}"/>
              </a:ext>
            </a:extLst>
          </p:cNvPr>
          <p:cNvSpPr txBox="1"/>
          <p:nvPr/>
        </p:nvSpPr>
        <p:spPr>
          <a:xfrm>
            <a:off x="2373073" y="224724"/>
            <a:ext cx="1821355" cy="369332"/>
          </a:xfrm>
          <a:prstGeom prst="rect">
            <a:avLst/>
          </a:prstGeom>
          <a:noFill/>
        </p:spPr>
        <p:txBody>
          <a:bodyPr wrap="square" rtlCol="0">
            <a:spAutoFit/>
          </a:bodyPr>
          <a:lstStyle/>
          <a:p>
            <a:r>
              <a:rPr lang="en-US" dirty="0"/>
              <a:t>Cạnh huyền</a:t>
            </a:r>
          </a:p>
        </p:txBody>
      </p:sp>
      <p:sp>
        <p:nvSpPr>
          <p:cNvPr id="14" name="TextBox 13">
            <a:extLst>
              <a:ext uri="{FF2B5EF4-FFF2-40B4-BE49-F238E27FC236}">
                <a16:creationId xmlns:a16="http://schemas.microsoft.com/office/drawing/2014/main" id="{DF35EF4D-5EE6-8AFF-395A-8E4EEA27EB95}"/>
              </a:ext>
            </a:extLst>
          </p:cNvPr>
          <p:cNvSpPr txBox="1"/>
          <p:nvPr/>
        </p:nvSpPr>
        <p:spPr>
          <a:xfrm>
            <a:off x="4557670" y="260899"/>
            <a:ext cx="1821355" cy="369332"/>
          </a:xfrm>
          <a:prstGeom prst="rect">
            <a:avLst/>
          </a:prstGeom>
          <a:noFill/>
        </p:spPr>
        <p:txBody>
          <a:bodyPr wrap="square" rtlCol="0">
            <a:spAutoFit/>
          </a:bodyPr>
          <a:lstStyle/>
          <a:p>
            <a:r>
              <a:rPr lang="en-US" dirty="0"/>
              <a:t>Cạnh góc </a:t>
            </a:r>
            <a:r>
              <a:rPr lang="en-US" dirty="0" err="1"/>
              <a:t>vuông</a:t>
            </a:r>
            <a:endParaRPr lang="en-US" dirty="0"/>
          </a:p>
        </p:txBody>
      </p:sp>
      <p:sp>
        <p:nvSpPr>
          <p:cNvPr id="15" name="TextBox 14">
            <a:extLst>
              <a:ext uri="{FF2B5EF4-FFF2-40B4-BE49-F238E27FC236}">
                <a16:creationId xmlns:a16="http://schemas.microsoft.com/office/drawing/2014/main" id="{FC51FB84-07A3-128C-8225-769FF56799C4}"/>
              </a:ext>
            </a:extLst>
          </p:cNvPr>
          <p:cNvSpPr txBox="1"/>
          <p:nvPr/>
        </p:nvSpPr>
        <p:spPr>
          <a:xfrm>
            <a:off x="2598821" y="1013306"/>
            <a:ext cx="1263316" cy="646331"/>
          </a:xfrm>
          <a:prstGeom prst="rect">
            <a:avLst/>
          </a:prstGeom>
          <a:noFill/>
        </p:spPr>
        <p:txBody>
          <a:bodyPr wrap="square" rtlCol="0">
            <a:spAutoFit/>
          </a:bodyPr>
          <a:lstStyle/>
          <a:p>
            <a:pPr algn="ctr"/>
            <a:r>
              <a:rPr lang="en-US" sz="3600" dirty="0">
                <a:solidFill>
                  <a:srgbClr val="00B050"/>
                </a:solidFill>
              </a:rPr>
              <a:t>NP</a:t>
            </a:r>
          </a:p>
        </p:txBody>
      </p:sp>
      <p:sp>
        <p:nvSpPr>
          <p:cNvPr id="16" name="TextBox 15">
            <a:extLst>
              <a:ext uri="{FF2B5EF4-FFF2-40B4-BE49-F238E27FC236}">
                <a16:creationId xmlns:a16="http://schemas.microsoft.com/office/drawing/2014/main" id="{630947E8-FE06-BD12-71AA-42E98CF935D9}"/>
              </a:ext>
            </a:extLst>
          </p:cNvPr>
          <p:cNvSpPr txBox="1"/>
          <p:nvPr/>
        </p:nvSpPr>
        <p:spPr>
          <a:xfrm>
            <a:off x="4796162" y="1034099"/>
            <a:ext cx="1774813" cy="646331"/>
          </a:xfrm>
          <a:prstGeom prst="rect">
            <a:avLst/>
          </a:prstGeom>
          <a:noFill/>
        </p:spPr>
        <p:txBody>
          <a:bodyPr wrap="square" rtlCol="0">
            <a:spAutoFit/>
          </a:bodyPr>
          <a:lstStyle/>
          <a:p>
            <a:pPr algn="ctr"/>
            <a:r>
              <a:rPr lang="en-US" sz="3600" dirty="0">
                <a:solidFill>
                  <a:srgbClr val="7030A0"/>
                </a:solidFill>
              </a:rPr>
              <a:t>MN; MP</a:t>
            </a:r>
          </a:p>
        </p:txBody>
      </p:sp>
      <p:sp>
        <p:nvSpPr>
          <p:cNvPr id="18" name="TextBox 17">
            <a:extLst>
              <a:ext uri="{FF2B5EF4-FFF2-40B4-BE49-F238E27FC236}">
                <a16:creationId xmlns:a16="http://schemas.microsoft.com/office/drawing/2014/main" id="{A297AD87-5A55-95D1-BF99-88E5371C36E7}"/>
              </a:ext>
            </a:extLst>
          </p:cNvPr>
          <p:cNvSpPr txBox="1"/>
          <p:nvPr/>
        </p:nvSpPr>
        <p:spPr>
          <a:xfrm>
            <a:off x="2652092" y="2276962"/>
            <a:ext cx="1263316" cy="646331"/>
          </a:xfrm>
          <a:prstGeom prst="rect">
            <a:avLst/>
          </a:prstGeom>
          <a:noFill/>
        </p:spPr>
        <p:txBody>
          <a:bodyPr wrap="square" rtlCol="0">
            <a:spAutoFit/>
          </a:bodyPr>
          <a:lstStyle/>
          <a:p>
            <a:pPr algn="ctr"/>
            <a:r>
              <a:rPr lang="en-US" sz="3600" dirty="0">
                <a:solidFill>
                  <a:srgbClr val="00B050"/>
                </a:solidFill>
              </a:rPr>
              <a:t>AC</a:t>
            </a:r>
          </a:p>
        </p:txBody>
      </p:sp>
      <p:sp>
        <p:nvSpPr>
          <p:cNvPr id="20" name="TextBox 19">
            <a:extLst>
              <a:ext uri="{FF2B5EF4-FFF2-40B4-BE49-F238E27FC236}">
                <a16:creationId xmlns:a16="http://schemas.microsoft.com/office/drawing/2014/main" id="{FCFE1956-5C00-1153-23EF-43B2535F61A7}"/>
              </a:ext>
            </a:extLst>
          </p:cNvPr>
          <p:cNvSpPr txBox="1"/>
          <p:nvPr/>
        </p:nvSpPr>
        <p:spPr>
          <a:xfrm>
            <a:off x="2695787" y="3360747"/>
            <a:ext cx="1263316" cy="646331"/>
          </a:xfrm>
          <a:prstGeom prst="rect">
            <a:avLst/>
          </a:prstGeom>
          <a:noFill/>
        </p:spPr>
        <p:txBody>
          <a:bodyPr wrap="square" rtlCol="0">
            <a:spAutoFit/>
          </a:bodyPr>
          <a:lstStyle/>
          <a:p>
            <a:pPr algn="ctr"/>
            <a:r>
              <a:rPr lang="en-US" sz="3600" dirty="0">
                <a:solidFill>
                  <a:srgbClr val="00B050"/>
                </a:solidFill>
              </a:rPr>
              <a:t>HI</a:t>
            </a:r>
          </a:p>
        </p:txBody>
      </p:sp>
      <p:sp>
        <p:nvSpPr>
          <p:cNvPr id="21" name="TextBox 20">
            <a:extLst>
              <a:ext uri="{FF2B5EF4-FFF2-40B4-BE49-F238E27FC236}">
                <a16:creationId xmlns:a16="http://schemas.microsoft.com/office/drawing/2014/main" id="{5EBB9B15-153E-A0CC-606A-F5DCB1F4B648}"/>
              </a:ext>
            </a:extLst>
          </p:cNvPr>
          <p:cNvSpPr txBox="1"/>
          <p:nvPr/>
        </p:nvSpPr>
        <p:spPr>
          <a:xfrm>
            <a:off x="2706818" y="4329990"/>
            <a:ext cx="1263316" cy="646331"/>
          </a:xfrm>
          <a:prstGeom prst="rect">
            <a:avLst/>
          </a:prstGeom>
          <a:noFill/>
        </p:spPr>
        <p:txBody>
          <a:bodyPr wrap="square" rtlCol="0">
            <a:spAutoFit/>
          </a:bodyPr>
          <a:lstStyle/>
          <a:p>
            <a:pPr algn="ctr"/>
            <a:r>
              <a:rPr lang="en-US" sz="3600" dirty="0">
                <a:solidFill>
                  <a:srgbClr val="00B050"/>
                </a:solidFill>
              </a:rPr>
              <a:t>EF</a:t>
            </a:r>
          </a:p>
        </p:txBody>
      </p:sp>
      <p:sp>
        <p:nvSpPr>
          <p:cNvPr id="27" name="TextBox 26">
            <a:extLst>
              <a:ext uri="{FF2B5EF4-FFF2-40B4-BE49-F238E27FC236}">
                <a16:creationId xmlns:a16="http://schemas.microsoft.com/office/drawing/2014/main" id="{7DC6FFE5-1FF8-ECF7-6103-842AA411BFA9}"/>
              </a:ext>
            </a:extLst>
          </p:cNvPr>
          <p:cNvSpPr txBox="1"/>
          <p:nvPr/>
        </p:nvSpPr>
        <p:spPr>
          <a:xfrm>
            <a:off x="4736995" y="2256984"/>
            <a:ext cx="1774813" cy="646331"/>
          </a:xfrm>
          <a:prstGeom prst="rect">
            <a:avLst/>
          </a:prstGeom>
          <a:noFill/>
        </p:spPr>
        <p:txBody>
          <a:bodyPr wrap="square" rtlCol="0">
            <a:spAutoFit/>
          </a:bodyPr>
          <a:lstStyle/>
          <a:p>
            <a:pPr algn="ctr"/>
            <a:r>
              <a:rPr lang="en-US" sz="3600" dirty="0">
                <a:solidFill>
                  <a:srgbClr val="7030A0"/>
                </a:solidFill>
              </a:rPr>
              <a:t>BA;BC</a:t>
            </a:r>
          </a:p>
        </p:txBody>
      </p:sp>
      <p:sp>
        <p:nvSpPr>
          <p:cNvPr id="29" name="TextBox 28">
            <a:extLst>
              <a:ext uri="{FF2B5EF4-FFF2-40B4-BE49-F238E27FC236}">
                <a16:creationId xmlns:a16="http://schemas.microsoft.com/office/drawing/2014/main" id="{9218404D-A4F0-AD3A-D535-CDF04C8DF0D3}"/>
              </a:ext>
            </a:extLst>
          </p:cNvPr>
          <p:cNvSpPr txBox="1"/>
          <p:nvPr/>
        </p:nvSpPr>
        <p:spPr>
          <a:xfrm>
            <a:off x="4717839" y="3287008"/>
            <a:ext cx="1774813" cy="646331"/>
          </a:xfrm>
          <a:prstGeom prst="rect">
            <a:avLst/>
          </a:prstGeom>
          <a:noFill/>
        </p:spPr>
        <p:txBody>
          <a:bodyPr wrap="square" rtlCol="0">
            <a:spAutoFit/>
          </a:bodyPr>
          <a:lstStyle/>
          <a:p>
            <a:pPr algn="ctr"/>
            <a:r>
              <a:rPr lang="en-US" sz="3600" dirty="0">
                <a:solidFill>
                  <a:srgbClr val="7030A0"/>
                </a:solidFill>
              </a:rPr>
              <a:t>KI;KH</a:t>
            </a:r>
          </a:p>
        </p:txBody>
      </p:sp>
      <p:sp>
        <p:nvSpPr>
          <p:cNvPr id="30" name="TextBox 29">
            <a:extLst>
              <a:ext uri="{FF2B5EF4-FFF2-40B4-BE49-F238E27FC236}">
                <a16:creationId xmlns:a16="http://schemas.microsoft.com/office/drawing/2014/main" id="{0F005544-B22E-D025-A95F-F38DC708D155}"/>
              </a:ext>
            </a:extLst>
          </p:cNvPr>
          <p:cNvSpPr txBox="1"/>
          <p:nvPr/>
        </p:nvSpPr>
        <p:spPr>
          <a:xfrm>
            <a:off x="4717838" y="4314522"/>
            <a:ext cx="1774813" cy="646331"/>
          </a:xfrm>
          <a:prstGeom prst="rect">
            <a:avLst/>
          </a:prstGeom>
          <a:noFill/>
        </p:spPr>
        <p:txBody>
          <a:bodyPr wrap="square" rtlCol="0">
            <a:spAutoFit/>
          </a:bodyPr>
          <a:lstStyle/>
          <a:p>
            <a:pPr algn="ctr"/>
            <a:r>
              <a:rPr lang="en-US" sz="3600" dirty="0">
                <a:solidFill>
                  <a:srgbClr val="7030A0"/>
                </a:solidFill>
              </a:rPr>
              <a:t>DE;DF</a:t>
            </a:r>
          </a:p>
        </p:txBody>
      </p:sp>
    </p:spTree>
    <p:extLst>
      <p:ext uri="{BB962C8B-B14F-4D97-AF65-F5344CB8AC3E}">
        <p14:creationId xmlns:p14="http://schemas.microsoft.com/office/powerpoint/2010/main" val="23856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p:bldP spid="15" grpId="0"/>
      <p:bldP spid="16" grpId="0"/>
      <p:bldP spid="18" grpId="0"/>
      <p:bldP spid="20" grpId="0"/>
      <p:bldP spid="21" grpId="0"/>
      <p:bldP spid="27"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A96B47-3290-42B6-8B7A-2C359280E8C3}"/>
              </a:ext>
            </a:extLst>
          </p:cNvPr>
          <p:cNvSpPr txBox="1"/>
          <p:nvPr/>
        </p:nvSpPr>
        <p:spPr>
          <a:xfrm>
            <a:off x="391860" y="344394"/>
            <a:ext cx="8566484"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Hãy so sánh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hình </a:t>
            </a:r>
            <a:r>
              <a:rPr lang="en-US" sz="2800" b="1" dirty="0" err="1">
                <a:latin typeface="Times New Roman" panose="02020603050405020304" pitchFamily="18" charset="0"/>
                <a:cs typeface="Times New Roman" panose="02020603050405020304" pitchFamily="18" charset="0"/>
              </a:rPr>
              <a:t>vuông</a:t>
            </a:r>
            <a:r>
              <a:rPr lang="en-US" sz="2800" b="1" dirty="0">
                <a:latin typeface="Times New Roman" panose="02020603050405020304" pitchFamily="18" charset="0"/>
                <a:cs typeface="Times New Roman" panose="02020603050405020304" pitchFamily="18" charset="0"/>
              </a:rPr>
              <a:t> màu xanh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của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hình </a:t>
            </a:r>
            <a:r>
              <a:rPr lang="en-US" sz="2800" b="1" dirty="0" err="1">
                <a:latin typeface="Times New Roman" panose="02020603050405020304" pitchFamily="18" charset="0"/>
                <a:cs typeface="Times New Roman" panose="02020603050405020304" pitchFamily="18" charset="0"/>
              </a:rPr>
              <a:t>vuông</a:t>
            </a:r>
            <a:r>
              <a:rPr lang="en-US" sz="2800" b="1" dirty="0">
                <a:latin typeface="Times New Roman" panose="02020603050405020304" pitchFamily="18" charset="0"/>
                <a:cs typeface="Times New Roman" panose="02020603050405020304" pitchFamily="18" charset="0"/>
              </a:rPr>
              <a:t> màu đỏ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màu vàng.</a:t>
            </a:r>
          </a:p>
        </p:txBody>
      </p:sp>
      <p:pic>
        <p:nvPicPr>
          <p:cNvPr id="5" name="Picture 4">
            <a:extLst>
              <a:ext uri="{FF2B5EF4-FFF2-40B4-BE49-F238E27FC236}">
                <a16:creationId xmlns:a16="http://schemas.microsoft.com/office/drawing/2014/main" id="{8EAE76EA-C682-48DC-839D-6B06E2DB88E8}"/>
              </a:ext>
            </a:extLst>
          </p:cNvPr>
          <p:cNvPicPr>
            <a:picLocks noChangeAspect="1"/>
          </p:cNvPicPr>
          <p:nvPr/>
        </p:nvPicPr>
        <p:blipFill>
          <a:blip r:embed="rId2"/>
          <a:stretch>
            <a:fillRect/>
          </a:stretch>
        </p:blipFill>
        <p:spPr>
          <a:xfrm>
            <a:off x="4764505" y="1665099"/>
            <a:ext cx="3504366" cy="3180886"/>
          </a:xfrm>
          <a:prstGeom prst="rect">
            <a:avLst/>
          </a:prstGeom>
        </p:spPr>
      </p:pic>
      <p:sp>
        <p:nvSpPr>
          <p:cNvPr id="3" name="TextBox 2">
            <a:extLst>
              <a:ext uri="{FF2B5EF4-FFF2-40B4-BE49-F238E27FC236}">
                <a16:creationId xmlns:a16="http://schemas.microsoft.com/office/drawing/2014/main" id="{2F8E8A02-61D3-1A2A-ABD8-D4C610B7C172}"/>
              </a:ext>
            </a:extLst>
          </p:cNvPr>
          <p:cNvSpPr txBox="1"/>
          <p:nvPr/>
        </p:nvSpPr>
        <p:spPr>
          <a:xfrm>
            <a:off x="180474" y="1665099"/>
            <a:ext cx="4543926" cy="369332"/>
          </a:xfrm>
          <a:prstGeom prst="rect">
            <a:avLst/>
          </a:prstGeom>
          <a:noFill/>
        </p:spPr>
        <p:txBody>
          <a:bodyPr wrap="square" rtlCol="0">
            <a:spAutoFit/>
          </a:bodyPr>
          <a:lstStyle/>
          <a:p>
            <a:r>
              <a:rPr lang="en-US" dirty="0"/>
              <a:t>Diện </a:t>
            </a:r>
            <a:r>
              <a:rPr lang="en-US" dirty="0" err="1"/>
              <a:t>tích</a:t>
            </a:r>
            <a:r>
              <a:rPr lang="en-US" dirty="0"/>
              <a:t> hình </a:t>
            </a:r>
            <a:r>
              <a:rPr lang="en-US" dirty="0" err="1"/>
              <a:t>vuông</a:t>
            </a:r>
            <a:r>
              <a:rPr lang="en-US" dirty="0"/>
              <a:t> màu xanh: 5</a:t>
            </a:r>
            <a:r>
              <a:rPr lang="en-US" baseline="30000" dirty="0"/>
              <a:t>2</a:t>
            </a:r>
            <a:r>
              <a:rPr lang="en-US" dirty="0"/>
              <a:t> = 25</a:t>
            </a:r>
          </a:p>
        </p:txBody>
      </p:sp>
      <p:sp>
        <p:nvSpPr>
          <p:cNvPr id="6" name="TextBox 5">
            <a:extLst>
              <a:ext uri="{FF2B5EF4-FFF2-40B4-BE49-F238E27FC236}">
                <a16:creationId xmlns:a16="http://schemas.microsoft.com/office/drawing/2014/main" id="{ED11DC90-C604-0F16-6679-93A5EB202669}"/>
              </a:ext>
            </a:extLst>
          </p:cNvPr>
          <p:cNvSpPr txBox="1"/>
          <p:nvPr/>
        </p:nvSpPr>
        <p:spPr>
          <a:xfrm>
            <a:off x="180474" y="2207159"/>
            <a:ext cx="4543926" cy="369332"/>
          </a:xfrm>
          <a:prstGeom prst="rect">
            <a:avLst/>
          </a:prstGeom>
          <a:noFill/>
        </p:spPr>
        <p:txBody>
          <a:bodyPr wrap="square" rtlCol="0">
            <a:spAutoFit/>
          </a:bodyPr>
          <a:lstStyle/>
          <a:p>
            <a:r>
              <a:rPr lang="en-US" dirty="0"/>
              <a:t>Diện </a:t>
            </a:r>
            <a:r>
              <a:rPr lang="en-US" dirty="0" err="1"/>
              <a:t>tích</a:t>
            </a:r>
            <a:r>
              <a:rPr lang="en-US" dirty="0"/>
              <a:t> hình </a:t>
            </a:r>
            <a:r>
              <a:rPr lang="en-US" dirty="0" err="1"/>
              <a:t>vuông</a:t>
            </a:r>
            <a:r>
              <a:rPr lang="en-US" dirty="0"/>
              <a:t> màu đỏ: 4</a:t>
            </a:r>
            <a:r>
              <a:rPr lang="en-US" baseline="30000" dirty="0"/>
              <a:t>2</a:t>
            </a:r>
            <a:r>
              <a:rPr lang="en-US" dirty="0"/>
              <a:t> = 16</a:t>
            </a:r>
          </a:p>
        </p:txBody>
      </p:sp>
      <p:sp>
        <p:nvSpPr>
          <p:cNvPr id="7" name="TextBox 6">
            <a:extLst>
              <a:ext uri="{FF2B5EF4-FFF2-40B4-BE49-F238E27FC236}">
                <a16:creationId xmlns:a16="http://schemas.microsoft.com/office/drawing/2014/main" id="{03A6D451-96C2-2433-B7AC-79AF1F0127F2}"/>
              </a:ext>
            </a:extLst>
          </p:cNvPr>
          <p:cNvSpPr txBox="1"/>
          <p:nvPr/>
        </p:nvSpPr>
        <p:spPr>
          <a:xfrm>
            <a:off x="131176" y="2739738"/>
            <a:ext cx="4543926" cy="369332"/>
          </a:xfrm>
          <a:prstGeom prst="rect">
            <a:avLst/>
          </a:prstGeom>
          <a:noFill/>
        </p:spPr>
        <p:txBody>
          <a:bodyPr wrap="square" rtlCol="0">
            <a:spAutoFit/>
          </a:bodyPr>
          <a:lstStyle/>
          <a:p>
            <a:r>
              <a:rPr lang="en-US" dirty="0"/>
              <a:t>Diện </a:t>
            </a:r>
            <a:r>
              <a:rPr lang="en-US" dirty="0" err="1"/>
              <a:t>tích</a:t>
            </a:r>
            <a:r>
              <a:rPr lang="en-US" dirty="0"/>
              <a:t> hình </a:t>
            </a:r>
            <a:r>
              <a:rPr lang="en-US" dirty="0" err="1"/>
              <a:t>vuông</a:t>
            </a:r>
            <a:r>
              <a:rPr lang="en-US" dirty="0"/>
              <a:t> màu vàng: 3</a:t>
            </a:r>
            <a:r>
              <a:rPr lang="en-US" baseline="30000" dirty="0"/>
              <a:t>2</a:t>
            </a:r>
            <a:r>
              <a:rPr lang="en-US" dirty="0"/>
              <a:t> = 9</a:t>
            </a:r>
          </a:p>
        </p:txBody>
      </p:sp>
      <p:sp>
        <p:nvSpPr>
          <p:cNvPr id="8" name="TextBox 7">
            <a:extLst>
              <a:ext uri="{FF2B5EF4-FFF2-40B4-BE49-F238E27FC236}">
                <a16:creationId xmlns:a16="http://schemas.microsoft.com/office/drawing/2014/main" id="{69EB6AE9-51E2-AAEF-07BF-5DBA357078DE}"/>
              </a:ext>
            </a:extLst>
          </p:cNvPr>
          <p:cNvSpPr txBox="1"/>
          <p:nvPr/>
        </p:nvSpPr>
        <p:spPr>
          <a:xfrm>
            <a:off x="220579" y="3309687"/>
            <a:ext cx="4543926" cy="369332"/>
          </a:xfrm>
          <a:prstGeom prst="rect">
            <a:avLst/>
          </a:prstGeom>
          <a:noFill/>
        </p:spPr>
        <p:txBody>
          <a:bodyPr wrap="square" rtlCol="0">
            <a:spAutoFit/>
          </a:bodyPr>
          <a:lstStyle/>
          <a:p>
            <a:r>
              <a:rPr lang="en-US" dirty="0"/>
              <a:t>Nhận xét: 5</a:t>
            </a:r>
            <a:r>
              <a:rPr lang="en-US" baseline="30000" dirty="0"/>
              <a:t>2</a:t>
            </a:r>
            <a:r>
              <a:rPr lang="en-US" dirty="0"/>
              <a:t> = 4</a:t>
            </a:r>
            <a:r>
              <a:rPr lang="en-US" baseline="30000" dirty="0"/>
              <a:t>2</a:t>
            </a:r>
            <a:r>
              <a:rPr lang="en-US" dirty="0"/>
              <a:t> + 3</a:t>
            </a:r>
            <a:r>
              <a:rPr lang="en-US" baseline="30000" dirty="0"/>
              <a:t>2</a:t>
            </a:r>
            <a:endParaRPr lang="en-US" dirty="0"/>
          </a:p>
        </p:txBody>
      </p:sp>
      <p:sp>
        <p:nvSpPr>
          <p:cNvPr id="9" name="TextBox 8">
            <a:extLst>
              <a:ext uri="{FF2B5EF4-FFF2-40B4-BE49-F238E27FC236}">
                <a16:creationId xmlns:a16="http://schemas.microsoft.com/office/drawing/2014/main" id="{A2B26CD2-4DB0-CD09-EFD9-1B3AE2940064}"/>
              </a:ext>
            </a:extLst>
          </p:cNvPr>
          <p:cNvSpPr txBox="1"/>
          <p:nvPr/>
        </p:nvSpPr>
        <p:spPr>
          <a:xfrm>
            <a:off x="220579" y="3911266"/>
            <a:ext cx="4543926" cy="923330"/>
          </a:xfrm>
          <a:prstGeom prst="rect">
            <a:avLst/>
          </a:prstGeom>
          <a:noFill/>
        </p:spPr>
        <p:txBody>
          <a:bodyPr wrap="square" rtlCol="0">
            <a:spAutoFit/>
          </a:bodyPr>
          <a:lstStyle/>
          <a:p>
            <a:r>
              <a:rPr lang="en-US" dirty="0"/>
              <a:t>Kết luận: </a:t>
            </a:r>
            <a:r>
              <a:rPr lang="en-US" b="1" dirty="0" err="1">
                <a:latin typeface="Times New Roman" panose="02020603050405020304" pitchFamily="18" charset="0"/>
                <a:cs typeface="Times New Roman" panose="02020603050405020304" pitchFamily="18" charset="0"/>
              </a:rPr>
              <a:t>diện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tích</a:t>
            </a:r>
            <a:r>
              <a:rPr lang="en-US" b="1" dirty="0">
                <a:latin typeface="Times New Roman" panose="02020603050405020304" pitchFamily="18" charset="0"/>
                <a:cs typeface="Times New Roman" panose="02020603050405020304" pitchFamily="18" charset="0"/>
              </a:rPr>
              <a:t> hình </a:t>
            </a:r>
            <a:r>
              <a:rPr lang="en-US" b="1" dirty="0" err="1">
                <a:latin typeface="Times New Roman" panose="02020603050405020304" pitchFamily="18" charset="0"/>
                <a:cs typeface="Times New Roman" panose="02020603050405020304" pitchFamily="18" charset="0"/>
              </a:rPr>
              <a:t>vuông</a:t>
            </a:r>
            <a:r>
              <a:rPr lang="en-US" b="1" dirty="0">
                <a:latin typeface="Times New Roman" panose="02020603050405020304" pitchFamily="18" charset="0"/>
                <a:cs typeface="Times New Roman" panose="02020603050405020304" pitchFamily="18" charset="0"/>
              </a:rPr>
              <a:t> màu xanh bằng </a:t>
            </a:r>
            <a:r>
              <a:rPr lang="en-US" b="1" dirty="0" err="1">
                <a:latin typeface="Times New Roman" panose="02020603050405020304" pitchFamily="18" charset="0"/>
                <a:cs typeface="Times New Roman" panose="02020603050405020304" pitchFamily="18" charset="0"/>
              </a:rPr>
              <a:t>tổng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tích</a:t>
            </a:r>
            <a:r>
              <a:rPr lang="en-US" b="1" dirty="0">
                <a:latin typeface="Times New Roman" panose="02020603050405020304" pitchFamily="18" charset="0"/>
                <a:cs typeface="Times New Roman" panose="02020603050405020304" pitchFamily="18" charset="0"/>
              </a:rPr>
              <a:t> của </a:t>
            </a:r>
            <a:r>
              <a:rPr lang="en-US" b="1" dirty="0" err="1">
                <a:latin typeface="Times New Roman" panose="02020603050405020304" pitchFamily="18" charset="0"/>
                <a:cs typeface="Times New Roman" panose="02020603050405020304" pitchFamily="18" charset="0"/>
              </a:rPr>
              <a:t>hai</a:t>
            </a:r>
            <a:r>
              <a:rPr lang="en-US" b="1" dirty="0">
                <a:latin typeface="Times New Roman" panose="02020603050405020304" pitchFamily="18" charset="0"/>
                <a:cs typeface="Times New Roman" panose="02020603050405020304" pitchFamily="18" charset="0"/>
              </a:rPr>
              <a:t> hình </a:t>
            </a:r>
            <a:r>
              <a:rPr lang="en-US" b="1" dirty="0" err="1">
                <a:latin typeface="Times New Roman" panose="02020603050405020304" pitchFamily="18" charset="0"/>
                <a:cs typeface="Times New Roman" panose="02020603050405020304" pitchFamily="18" charset="0"/>
              </a:rPr>
              <a:t>vuông</a:t>
            </a:r>
            <a:r>
              <a:rPr lang="en-US" b="1" dirty="0">
                <a:latin typeface="Times New Roman" panose="02020603050405020304" pitchFamily="18" charset="0"/>
                <a:cs typeface="Times New Roman" panose="02020603050405020304" pitchFamily="18" charset="0"/>
              </a:rPr>
              <a:t> màu đỏ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màu vàng</a:t>
            </a:r>
            <a:endParaRPr lang="en-US" dirty="0"/>
          </a:p>
        </p:txBody>
      </p:sp>
    </p:spTree>
    <p:extLst>
      <p:ext uri="{BB962C8B-B14F-4D97-AF65-F5344CB8AC3E}">
        <p14:creationId xmlns:p14="http://schemas.microsoft.com/office/powerpoint/2010/main" val="291007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422650-D66D-9DC6-9B02-5E7B28E01241}"/>
              </a:ext>
            </a:extLst>
          </p:cNvPr>
          <p:cNvSpPr txBox="1"/>
          <p:nvPr/>
        </p:nvSpPr>
        <p:spPr>
          <a:xfrm>
            <a:off x="645695" y="169668"/>
            <a:ext cx="8157410" cy="415498"/>
          </a:xfrm>
          <a:prstGeom prst="rect">
            <a:avLst/>
          </a:prstGeom>
          <a:noFill/>
        </p:spPr>
        <p:txBody>
          <a:bodyPr wrap="square" rtlCol="0">
            <a:spAutoFit/>
          </a:bodyPr>
          <a:lstStyle/>
          <a:p>
            <a:r>
              <a:rPr lang="en-US" sz="2100" b="1" dirty="0">
                <a:solidFill>
                  <a:srgbClr val="FF0000"/>
                </a:solidFill>
                <a:latin typeface="Times New Roman" panose="02020603050405020304" pitchFamily="18" charset="0"/>
                <a:cs typeface="Times New Roman" panose="02020603050405020304" pitchFamily="18" charset="0"/>
              </a:rPr>
              <a:t>Thông qua </a:t>
            </a:r>
            <a:r>
              <a:rPr lang="en-US" sz="2100" b="1" dirty="0" err="1">
                <a:solidFill>
                  <a:srgbClr val="FF0000"/>
                </a:solidFill>
                <a:latin typeface="Times New Roman" panose="02020603050405020304" pitchFamily="18" charset="0"/>
                <a:cs typeface="Times New Roman" panose="02020603050405020304" pitchFamily="18" charset="0"/>
              </a:rPr>
              <a:t>hoạt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động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em</a:t>
            </a:r>
            <a:r>
              <a:rPr lang="en-US" sz="2100" b="1" dirty="0">
                <a:solidFill>
                  <a:srgbClr val="FF0000"/>
                </a:solidFill>
                <a:latin typeface="Times New Roman" panose="02020603050405020304" pitchFamily="18" charset="0"/>
                <a:cs typeface="Times New Roman" panose="02020603050405020304" pitchFamily="18" charset="0"/>
              </a:rPr>
              <a:t> có </a:t>
            </a:r>
            <a:r>
              <a:rPr lang="en-US" sz="2100" b="1" dirty="0" err="1">
                <a:solidFill>
                  <a:srgbClr val="FF0000"/>
                </a:solidFill>
                <a:latin typeface="Times New Roman" panose="02020603050405020304" pitchFamily="18" charset="0"/>
                <a:cs typeface="Times New Roman" panose="02020603050405020304" pitchFamily="18" charset="0"/>
              </a:rPr>
              <a:t>kết</a:t>
            </a:r>
            <a:r>
              <a:rPr lang="en-US" sz="2100" b="1" dirty="0">
                <a:solidFill>
                  <a:srgbClr val="FF0000"/>
                </a:solidFill>
                <a:latin typeface="Times New Roman" panose="02020603050405020304" pitchFamily="18" charset="0"/>
                <a:cs typeface="Times New Roman" panose="02020603050405020304" pitchFamily="18" charset="0"/>
              </a:rPr>
              <a:t> luận </a:t>
            </a:r>
            <a:r>
              <a:rPr lang="en-US" sz="2100" b="1" dirty="0" err="1">
                <a:solidFill>
                  <a:srgbClr val="FF0000"/>
                </a:solidFill>
                <a:latin typeface="Times New Roman" panose="02020603050405020304" pitchFamily="18" charset="0"/>
                <a:cs typeface="Times New Roman" panose="02020603050405020304" pitchFamily="18" charset="0"/>
              </a:rPr>
              <a:t>gì</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về</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quan</a:t>
            </a:r>
            <a:r>
              <a:rPr lang="en-US" sz="2100" b="1" dirty="0">
                <a:solidFill>
                  <a:srgbClr val="FF0000"/>
                </a:solidFill>
                <a:latin typeface="Times New Roman" panose="02020603050405020304" pitchFamily="18" charset="0"/>
                <a:cs typeface="Times New Roman" panose="02020603050405020304" pitchFamily="18" charset="0"/>
              </a:rPr>
              <a:t> hệ giữa a</a:t>
            </a:r>
            <a:r>
              <a:rPr lang="en-US" sz="2100" b="1" baseline="30000" dirty="0">
                <a:solidFill>
                  <a:srgbClr val="FF0000"/>
                </a:solidFill>
                <a:latin typeface="Times New Roman" panose="02020603050405020304" pitchFamily="18" charset="0"/>
                <a:cs typeface="Times New Roman" panose="02020603050405020304" pitchFamily="18" charset="0"/>
              </a:rPr>
              <a:t>2</a:t>
            </a:r>
            <a:r>
              <a:rPr lang="en-US" sz="2100" b="1" dirty="0">
                <a:solidFill>
                  <a:srgbClr val="FF0000"/>
                </a:solidFill>
                <a:latin typeface="Times New Roman" panose="02020603050405020304" pitchFamily="18" charset="0"/>
                <a:cs typeface="Times New Roman" panose="02020603050405020304" pitchFamily="18" charset="0"/>
              </a:rPr>
              <a:t> + b</a:t>
            </a:r>
            <a:r>
              <a:rPr lang="en-US" sz="2100" b="1" baseline="30000" dirty="0">
                <a:solidFill>
                  <a:srgbClr val="FF0000"/>
                </a:solidFill>
                <a:latin typeface="Times New Roman" panose="02020603050405020304" pitchFamily="18" charset="0"/>
                <a:cs typeface="Times New Roman" panose="02020603050405020304" pitchFamily="18" charset="0"/>
              </a:rPr>
              <a:t>2</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và</a:t>
            </a:r>
            <a:r>
              <a:rPr lang="en-US" sz="2100" b="1" dirty="0">
                <a:solidFill>
                  <a:srgbClr val="FF0000"/>
                </a:solidFill>
                <a:latin typeface="Times New Roman" panose="02020603050405020304" pitchFamily="18" charset="0"/>
                <a:cs typeface="Times New Roman" panose="02020603050405020304" pitchFamily="18" charset="0"/>
              </a:rPr>
              <a:t> c</a:t>
            </a:r>
            <a:r>
              <a:rPr lang="en-US" sz="2100" b="1" baseline="30000" dirty="0">
                <a:solidFill>
                  <a:srgbClr val="FF0000"/>
                </a:solidFill>
                <a:latin typeface="Times New Roman" panose="02020603050405020304" pitchFamily="18" charset="0"/>
                <a:cs typeface="Times New Roman" panose="02020603050405020304" pitchFamily="18" charset="0"/>
              </a:rPr>
              <a:t>2</a:t>
            </a:r>
            <a:endParaRPr lang="en-US" sz="21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424DE29-7038-4933-A003-64B334315055}"/>
              </a:ext>
            </a:extLst>
          </p:cNvPr>
          <p:cNvPicPr>
            <a:picLocks noChangeAspect="1"/>
          </p:cNvPicPr>
          <p:nvPr/>
        </p:nvPicPr>
        <p:blipFill>
          <a:blip r:embed="rId4"/>
          <a:stretch>
            <a:fillRect/>
          </a:stretch>
        </p:blipFill>
        <p:spPr>
          <a:xfrm>
            <a:off x="1811851" y="585166"/>
            <a:ext cx="6859813" cy="4433637"/>
          </a:xfrm>
          <a:prstGeom prst="rect">
            <a:avLst/>
          </a:prstGeom>
        </p:spPr>
      </p:pic>
      <p:pic>
        <p:nvPicPr>
          <p:cNvPr id="6" name="2 min COUNTDOWN TIMER (Nho)">
            <a:hlinkClick r:id="" action="ppaction://media"/>
            <a:extLst>
              <a:ext uri="{FF2B5EF4-FFF2-40B4-BE49-F238E27FC236}">
                <a16:creationId xmlns:a16="http://schemas.microsoft.com/office/drawing/2014/main" id="{BB6C2C6F-8D09-C378-B524-B97CBDBCE9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392" y="630819"/>
            <a:ext cx="833887" cy="458638"/>
          </a:xfrm>
          <a:prstGeom prst="rect">
            <a:avLst/>
          </a:prstGeom>
        </p:spPr>
      </p:pic>
    </p:spTree>
    <p:extLst>
      <p:ext uri="{BB962C8B-B14F-4D97-AF65-F5344CB8AC3E}">
        <p14:creationId xmlns:p14="http://schemas.microsoft.com/office/powerpoint/2010/main" val="298290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60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1F8082-2B4B-F826-808D-D4573599FCB8}"/>
              </a:ext>
            </a:extLst>
          </p:cNvPr>
          <p:cNvSpPr/>
          <p:nvPr/>
        </p:nvSpPr>
        <p:spPr>
          <a:xfrm>
            <a:off x="216571"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02F4AEEE-6E3F-3B5F-B594-F5A0E2F8A499}"/>
              </a:ext>
            </a:extLst>
          </p:cNvPr>
          <p:cNvSpPr/>
          <p:nvPr/>
        </p:nvSpPr>
        <p:spPr>
          <a:xfrm>
            <a:off x="806118"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775F15F9-51CC-0570-07E4-5E486C342848}"/>
              </a:ext>
            </a:extLst>
          </p:cNvPr>
          <p:cNvSpPr/>
          <p:nvPr/>
        </p:nvSpPr>
        <p:spPr>
          <a:xfrm>
            <a:off x="1395665"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5FFB8B50-3C79-251B-6873-3A3A85F4D85B}"/>
              </a:ext>
            </a:extLst>
          </p:cNvPr>
          <p:cNvSpPr/>
          <p:nvPr/>
        </p:nvSpPr>
        <p:spPr>
          <a:xfrm>
            <a:off x="1985212"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60293136-77C0-58D2-1109-0E82EFF8D6D0}"/>
              </a:ext>
            </a:extLst>
          </p:cNvPr>
          <p:cNvSpPr/>
          <p:nvPr/>
        </p:nvSpPr>
        <p:spPr>
          <a:xfrm>
            <a:off x="2574760"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FC7E2FDF-D766-CCED-C1ED-8C7301A5BB7E}"/>
              </a:ext>
            </a:extLst>
          </p:cNvPr>
          <p:cNvSpPr/>
          <p:nvPr/>
        </p:nvSpPr>
        <p:spPr>
          <a:xfrm>
            <a:off x="3164307"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18A20418-25C8-FA17-73A5-F59D8F967492}"/>
              </a:ext>
            </a:extLst>
          </p:cNvPr>
          <p:cNvSpPr/>
          <p:nvPr/>
        </p:nvSpPr>
        <p:spPr>
          <a:xfrm>
            <a:off x="3753854"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0D0E904C-C5BE-DA45-BAB8-8572F860BE9F}"/>
              </a:ext>
            </a:extLst>
          </p:cNvPr>
          <p:cNvSpPr/>
          <p:nvPr/>
        </p:nvSpPr>
        <p:spPr>
          <a:xfrm>
            <a:off x="216571"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9C875C17-63BB-FE67-04BA-C79ADCCF8181}"/>
              </a:ext>
            </a:extLst>
          </p:cNvPr>
          <p:cNvSpPr/>
          <p:nvPr/>
        </p:nvSpPr>
        <p:spPr>
          <a:xfrm>
            <a:off x="806118"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30D0827D-CA73-68EE-0909-176226DE7FE8}"/>
              </a:ext>
            </a:extLst>
          </p:cNvPr>
          <p:cNvSpPr/>
          <p:nvPr/>
        </p:nvSpPr>
        <p:spPr>
          <a:xfrm>
            <a:off x="1395665"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957BFD62-164E-4F9A-9F9F-A93C46740B41}"/>
              </a:ext>
            </a:extLst>
          </p:cNvPr>
          <p:cNvSpPr/>
          <p:nvPr/>
        </p:nvSpPr>
        <p:spPr>
          <a:xfrm>
            <a:off x="1985212"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3ED49F6B-08EA-E0C7-4693-1B648CE45FBF}"/>
              </a:ext>
            </a:extLst>
          </p:cNvPr>
          <p:cNvSpPr/>
          <p:nvPr/>
        </p:nvSpPr>
        <p:spPr>
          <a:xfrm>
            <a:off x="2574760"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D3F219A9-2C2C-C578-424F-8FBDC48F38F3}"/>
              </a:ext>
            </a:extLst>
          </p:cNvPr>
          <p:cNvSpPr/>
          <p:nvPr/>
        </p:nvSpPr>
        <p:spPr>
          <a:xfrm>
            <a:off x="3164307"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6D56148-6828-04B6-0B03-BFC39935871A}"/>
              </a:ext>
            </a:extLst>
          </p:cNvPr>
          <p:cNvSpPr/>
          <p:nvPr/>
        </p:nvSpPr>
        <p:spPr>
          <a:xfrm>
            <a:off x="3753854"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A6745337-8149-1983-E658-3D99D97AE195}"/>
              </a:ext>
            </a:extLst>
          </p:cNvPr>
          <p:cNvSpPr/>
          <p:nvPr/>
        </p:nvSpPr>
        <p:spPr>
          <a:xfrm>
            <a:off x="216571"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D7608457-64CF-6A39-BD88-B648C0EA2008}"/>
              </a:ext>
            </a:extLst>
          </p:cNvPr>
          <p:cNvSpPr/>
          <p:nvPr/>
        </p:nvSpPr>
        <p:spPr>
          <a:xfrm>
            <a:off x="806118"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3EFC5242-D592-B43A-3766-9765C4225CEF}"/>
              </a:ext>
            </a:extLst>
          </p:cNvPr>
          <p:cNvSpPr/>
          <p:nvPr/>
        </p:nvSpPr>
        <p:spPr>
          <a:xfrm>
            <a:off x="1395665"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A2641D59-7717-E973-2B28-AD7B80F32054}"/>
              </a:ext>
            </a:extLst>
          </p:cNvPr>
          <p:cNvSpPr/>
          <p:nvPr/>
        </p:nvSpPr>
        <p:spPr>
          <a:xfrm>
            <a:off x="1985212"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41FF1ED7-75FE-00D3-5DD8-18DD1320B4D7}"/>
              </a:ext>
            </a:extLst>
          </p:cNvPr>
          <p:cNvSpPr/>
          <p:nvPr/>
        </p:nvSpPr>
        <p:spPr>
          <a:xfrm>
            <a:off x="2574760"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8AA738A-47E9-2569-707A-007455CDD599}"/>
              </a:ext>
            </a:extLst>
          </p:cNvPr>
          <p:cNvSpPr/>
          <p:nvPr/>
        </p:nvSpPr>
        <p:spPr>
          <a:xfrm>
            <a:off x="3164307"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D7DFC936-0AEC-9FBC-A269-8373A2FB054B}"/>
              </a:ext>
            </a:extLst>
          </p:cNvPr>
          <p:cNvSpPr/>
          <p:nvPr/>
        </p:nvSpPr>
        <p:spPr>
          <a:xfrm>
            <a:off x="3753854"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53C644D9-AC36-94E2-87B9-23339CA1BB29}"/>
              </a:ext>
            </a:extLst>
          </p:cNvPr>
          <p:cNvSpPr/>
          <p:nvPr/>
        </p:nvSpPr>
        <p:spPr>
          <a:xfrm>
            <a:off x="216571"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B833CB2-7E5B-FEF4-6E08-836A60C2E5C9}"/>
              </a:ext>
            </a:extLst>
          </p:cNvPr>
          <p:cNvSpPr/>
          <p:nvPr/>
        </p:nvSpPr>
        <p:spPr>
          <a:xfrm>
            <a:off x="806118"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C159741A-E1F9-0410-E0E0-A44423F946CC}"/>
              </a:ext>
            </a:extLst>
          </p:cNvPr>
          <p:cNvSpPr/>
          <p:nvPr/>
        </p:nvSpPr>
        <p:spPr>
          <a:xfrm>
            <a:off x="1395665"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6F56BC14-1FB9-9D75-DBB6-9596512149C0}"/>
              </a:ext>
            </a:extLst>
          </p:cNvPr>
          <p:cNvSpPr/>
          <p:nvPr/>
        </p:nvSpPr>
        <p:spPr>
          <a:xfrm>
            <a:off x="1985212"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6C1117B-B65F-E7B0-850D-51367CEFD9F0}"/>
              </a:ext>
            </a:extLst>
          </p:cNvPr>
          <p:cNvSpPr/>
          <p:nvPr/>
        </p:nvSpPr>
        <p:spPr>
          <a:xfrm>
            <a:off x="2574760"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F3B84466-CF76-19CD-9067-F3FE86202CF6}"/>
              </a:ext>
            </a:extLst>
          </p:cNvPr>
          <p:cNvSpPr/>
          <p:nvPr/>
        </p:nvSpPr>
        <p:spPr>
          <a:xfrm>
            <a:off x="3164307"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7599576A-DB85-5920-B3F8-8E994988F744}"/>
              </a:ext>
            </a:extLst>
          </p:cNvPr>
          <p:cNvSpPr/>
          <p:nvPr/>
        </p:nvSpPr>
        <p:spPr>
          <a:xfrm>
            <a:off x="3753854"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0928ACC2-8525-AEE2-CED4-0A341588C64D}"/>
              </a:ext>
            </a:extLst>
          </p:cNvPr>
          <p:cNvSpPr/>
          <p:nvPr/>
        </p:nvSpPr>
        <p:spPr>
          <a:xfrm>
            <a:off x="216571"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37CDE6A1-9C5C-85FC-C6B4-5B265ADE4FB9}"/>
              </a:ext>
            </a:extLst>
          </p:cNvPr>
          <p:cNvSpPr/>
          <p:nvPr/>
        </p:nvSpPr>
        <p:spPr>
          <a:xfrm>
            <a:off x="806118"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4E4FB690-A960-1170-EC40-21DF7151C8F9}"/>
              </a:ext>
            </a:extLst>
          </p:cNvPr>
          <p:cNvSpPr/>
          <p:nvPr/>
        </p:nvSpPr>
        <p:spPr>
          <a:xfrm>
            <a:off x="1395665"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C044B700-515A-44F2-8C89-498FB80D3CA8}"/>
              </a:ext>
            </a:extLst>
          </p:cNvPr>
          <p:cNvSpPr/>
          <p:nvPr/>
        </p:nvSpPr>
        <p:spPr>
          <a:xfrm>
            <a:off x="1985212"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FDE8F726-A3DB-A303-058F-BD9DD58BEA92}"/>
              </a:ext>
            </a:extLst>
          </p:cNvPr>
          <p:cNvSpPr/>
          <p:nvPr/>
        </p:nvSpPr>
        <p:spPr>
          <a:xfrm>
            <a:off x="2574760"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119C4C8E-576E-609D-DCAB-318ECEE6CC46}"/>
              </a:ext>
            </a:extLst>
          </p:cNvPr>
          <p:cNvSpPr/>
          <p:nvPr/>
        </p:nvSpPr>
        <p:spPr>
          <a:xfrm>
            <a:off x="3164307"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8870D845-5A6F-8B65-40AC-F8B3B79CEB4C}"/>
              </a:ext>
            </a:extLst>
          </p:cNvPr>
          <p:cNvSpPr/>
          <p:nvPr/>
        </p:nvSpPr>
        <p:spPr>
          <a:xfrm>
            <a:off x="3753854"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B0E10746-DC0D-A449-F939-6BB3277AED12}"/>
              </a:ext>
            </a:extLst>
          </p:cNvPr>
          <p:cNvSpPr/>
          <p:nvPr/>
        </p:nvSpPr>
        <p:spPr>
          <a:xfrm>
            <a:off x="216571"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4039DCDC-AE7F-4F98-0042-AE2FCFABA22F}"/>
              </a:ext>
            </a:extLst>
          </p:cNvPr>
          <p:cNvSpPr/>
          <p:nvPr/>
        </p:nvSpPr>
        <p:spPr>
          <a:xfrm>
            <a:off x="806118"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F677B355-7579-2A75-B744-BBA51F8C0912}"/>
              </a:ext>
            </a:extLst>
          </p:cNvPr>
          <p:cNvSpPr/>
          <p:nvPr/>
        </p:nvSpPr>
        <p:spPr>
          <a:xfrm>
            <a:off x="1395665"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B4BCD940-CECE-4E47-D96B-968EA6849CE0}"/>
              </a:ext>
            </a:extLst>
          </p:cNvPr>
          <p:cNvSpPr/>
          <p:nvPr/>
        </p:nvSpPr>
        <p:spPr>
          <a:xfrm>
            <a:off x="1985212"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5C08C647-E2AE-D48D-0274-840D7E0EFE72}"/>
              </a:ext>
            </a:extLst>
          </p:cNvPr>
          <p:cNvSpPr/>
          <p:nvPr/>
        </p:nvSpPr>
        <p:spPr>
          <a:xfrm>
            <a:off x="2574760"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5B8510D0-181D-3506-2D28-159083C44FD2}"/>
              </a:ext>
            </a:extLst>
          </p:cNvPr>
          <p:cNvSpPr/>
          <p:nvPr/>
        </p:nvSpPr>
        <p:spPr>
          <a:xfrm>
            <a:off x="3164307"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115DAF47-164A-4256-EC10-EC10AE4C27F5}"/>
              </a:ext>
            </a:extLst>
          </p:cNvPr>
          <p:cNvSpPr/>
          <p:nvPr/>
        </p:nvSpPr>
        <p:spPr>
          <a:xfrm>
            <a:off x="3753854"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757BFA-1A06-3EE4-AFE4-65A8F02767C2}"/>
              </a:ext>
            </a:extLst>
          </p:cNvPr>
          <p:cNvSpPr/>
          <p:nvPr/>
        </p:nvSpPr>
        <p:spPr>
          <a:xfrm>
            <a:off x="216571"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E43287C5-B64A-AFB4-3FD7-8DB1B4CA6044}"/>
              </a:ext>
            </a:extLst>
          </p:cNvPr>
          <p:cNvSpPr/>
          <p:nvPr/>
        </p:nvSpPr>
        <p:spPr>
          <a:xfrm>
            <a:off x="806118"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075B9EED-9854-F7CF-8B63-9B8AF13FAE6D}"/>
              </a:ext>
            </a:extLst>
          </p:cNvPr>
          <p:cNvSpPr/>
          <p:nvPr/>
        </p:nvSpPr>
        <p:spPr>
          <a:xfrm>
            <a:off x="1395665"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136C917-49B4-06E7-46A2-8AB7B3AB8109}"/>
              </a:ext>
            </a:extLst>
          </p:cNvPr>
          <p:cNvSpPr/>
          <p:nvPr/>
        </p:nvSpPr>
        <p:spPr>
          <a:xfrm>
            <a:off x="1985212"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54EFE78F-0641-E081-7775-984DD67EFAC6}"/>
              </a:ext>
            </a:extLst>
          </p:cNvPr>
          <p:cNvSpPr/>
          <p:nvPr/>
        </p:nvSpPr>
        <p:spPr>
          <a:xfrm>
            <a:off x="2574760"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EECAA759-9E74-15C3-CBF1-46AF7C5CF379}"/>
              </a:ext>
            </a:extLst>
          </p:cNvPr>
          <p:cNvSpPr/>
          <p:nvPr/>
        </p:nvSpPr>
        <p:spPr>
          <a:xfrm>
            <a:off x="3164307"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D1B83EFC-529C-CA26-3883-CE8DB14122AB}"/>
              </a:ext>
            </a:extLst>
          </p:cNvPr>
          <p:cNvSpPr/>
          <p:nvPr/>
        </p:nvSpPr>
        <p:spPr>
          <a:xfrm>
            <a:off x="3753854"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640A7D7D-5E5A-10F0-8A74-CF6084B626DF}"/>
              </a:ext>
            </a:extLst>
          </p:cNvPr>
          <p:cNvSpPr/>
          <p:nvPr/>
        </p:nvSpPr>
        <p:spPr>
          <a:xfrm>
            <a:off x="4800600"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DDD484DA-E0AA-2909-1CE7-5059C9409198}"/>
              </a:ext>
            </a:extLst>
          </p:cNvPr>
          <p:cNvSpPr/>
          <p:nvPr/>
        </p:nvSpPr>
        <p:spPr>
          <a:xfrm>
            <a:off x="5390147"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FA77C214-ABFD-CBF4-4BE5-089F42E8C03C}"/>
              </a:ext>
            </a:extLst>
          </p:cNvPr>
          <p:cNvSpPr/>
          <p:nvPr/>
        </p:nvSpPr>
        <p:spPr>
          <a:xfrm>
            <a:off x="5979694"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8" name="Rectangle 57">
            <a:extLst>
              <a:ext uri="{FF2B5EF4-FFF2-40B4-BE49-F238E27FC236}">
                <a16:creationId xmlns:a16="http://schemas.microsoft.com/office/drawing/2014/main" id="{98621A70-6EC5-8E51-A6A7-6341F0952F33}"/>
              </a:ext>
            </a:extLst>
          </p:cNvPr>
          <p:cNvSpPr/>
          <p:nvPr/>
        </p:nvSpPr>
        <p:spPr>
          <a:xfrm>
            <a:off x="6569242"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9" name="Rectangle 58">
            <a:extLst>
              <a:ext uri="{FF2B5EF4-FFF2-40B4-BE49-F238E27FC236}">
                <a16:creationId xmlns:a16="http://schemas.microsoft.com/office/drawing/2014/main" id="{73D16870-F05A-CA16-BDB2-D1C6E96C5C54}"/>
              </a:ext>
            </a:extLst>
          </p:cNvPr>
          <p:cNvSpPr/>
          <p:nvPr/>
        </p:nvSpPr>
        <p:spPr>
          <a:xfrm>
            <a:off x="7158789"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0" name="Rectangle 59">
            <a:extLst>
              <a:ext uri="{FF2B5EF4-FFF2-40B4-BE49-F238E27FC236}">
                <a16:creationId xmlns:a16="http://schemas.microsoft.com/office/drawing/2014/main" id="{E93D3CE0-D9CB-29C0-92BE-32745C3573DD}"/>
              </a:ext>
            </a:extLst>
          </p:cNvPr>
          <p:cNvSpPr/>
          <p:nvPr/>
        </p:nvSpPr>
        <p:spPr>
          <a:xfrm>
            <a:off x="7748336"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1" name="Rectangle 60">
            <a:extLst>
              <a:ext uri="{FF2B5EF4-FFF2-40B4-BE49-F238E27FC236}">
                <a16:creationId xmlns:a16="http://schemas.microsoft.com/office/drawing/2014/main" id="{CAC74810-C571-F292-EA46-1B3C87FBD57E}"/>
              </a:ext>
            </a:extLst>
          </p:cNvPr>
          <p:cNvSpPr/>
          <p:nvPr/>
        </p:nvSpPr>
        <p:spPr>
          <a:xfrm>
            <a:off x="8337883"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2" name="Rectangle 61">
            <a:extLst>
              <a:ext uri="{FF2B5EF4-FFF2-40B4-BE49-F238E27FC236}">
                <a16:creationId xmlns:a16="http://schemas.microsoft.com/office/drawing/2014/main" id="{CFA7E473-C377-CD97-4303-00FD5BFB2120}"/>
              </a:ext>
            </a:extLst>
          </p:cNvPr>
          <p:cNvSpPr/>
          <p:nvPr/>
        </p:nvSpPr>
        <p:spPr>
          <a:xfrm>
            <a:off x="4800600"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3" name="Rectangle 62">
            <a:extLst>
              <a:ext uri="{FF2B5EF4-FFF2-40B4-BE49-F238E27FC236}">
                <a16:creationId xmlns:a16="http://schemas.microsoft.com/office/drawing/2014/main" id="{A84AA920-31AC-37AF-00A8-1CCC6082B4DA}"/>
              </a:ext>
            </a:extLst>
          </p:cNvPr>
          <p:cNvSpPr/>
          <p:nvPr/>
        </p:nvSpPr>
        <p:spPr>
          <a:xfrm>
            <a:off x="5390147"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4" name="Rectangle 63">
            <a:extLst>
              <a:ext uri="{FF2B5EF4-FFF2-40B4-BE49-F238E27FC236}">
                <a16:creationId xmlns:a16="http://schemas.microsoft.com/office/drawing/2014/main" id="{EAD80E36-D818-1546-8D0A-7A1164275723}"/>
              </a:ext>
            </a:extLst>
          </p:cNvPr>
          <p:cNvSpPr/>
          <p:nvPr/>
        </p:nvSpPr>
        <p:spPr>
          <a:xfrm>
            <a:off x="5979694"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5" name="Rectangle 64">
            <a:extLst>
              <a:ext uri="{FF2B5EF4-FFF2-40B4-BE49-F238E27FC236}">
                <a16:creationId xmlns:a16="http://schemas.microsoft.com/office/drawing/2014/main" id="{21828728-ADE2-2C21-BD5A-78BBF6CB29B8}"/>
              </a:ext>
            </a:extLst>
          </p:cNvPr>
          <p:cNvSpPr/>
          <p:nvPr/>
        </p:nvSpPr>
        <p:spPr>
          <a:xfrm>
            <a:off x="6569242"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6" name="Rectangle 65">
            <a:extLst>
              <a:ext uri="{FF2B5EF4-FFF2-40B4-BE49-F238E27FC236}">
                <a16:creationId xmlns:a16="http://schemas.microsoft.com/office/drawing/2014/main" id="{28394A01-3364-949B-E68B-150ED46CF990}"/>
              </a:ext>
            </a:extLst>
          </p:cNvPr>
          <p:cNvSpPr/>
          <p:nvPr/>
        </p:nvSpPr>
        <p:spPr>
          <a:xfrm>
            <a:off x="7158789"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7" name="Rectangle 66">
            <a:extLst>
              <a:ext uri="{FF2B5EF4-FFF2-40B4-BE49-F238E27FC236}">
                <a16:creationId xmlns:a16="http://schemas.microsoft.com/office/drawing/2014/main" id="{0F7ED892-FBC5-865B-CF5B-47FC23AB0DD4}"/>
              </a:ext>
            </a:extLst>
          </p:cNvPr>
          <p:cNvSpPr/>
          <p:nvPr/>
        </p:nvSpPr>
        <p:spPr>
          <a:xfrm>
            <a:off x="7748336"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8" name="Rectangle 67">
            <a:extLst>
              <a:ext uri="{FF2B5EF4-FFF2-40B4-BE49-F238E27FC236}">
                <a16:creationId xmlns:a16="http://schemas.microsoft.com/office/drawing/2014/main" id="{5F94062E-603E-0411-D659-AD5C6C66C2D4}"/>
              </a:ext>
            </a:extLst>
          </p:cNvPr>
          <p:cNvSpPr/>
          <p:nvPr/>
        </p:nvSpPr>
        <p:spPr>
          <a:xfrm>
            <a:off x="8337883"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9" name="Rectangle 68">
            <a:extLst>
              <a:ext uri="{FF2B5EF4-FFF2-40B4-BE49-F238E27FC236}">
                <a16:creationId xmlns:a16="http://schemas.microsoft.com/office/drawing/2014/main" id="{05522187-DFED-D37A-4A3B-EF7A3AB48636}"/>
              </a:ext>
            </a:extLst>
          </p:cNvPr>
          <p:cNvSpPr/>
          <p:nvPr/>
        </p:nvSpPr>
        <p:spPr>
          <a:xfrm>
            <a:off x="4800600"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0" name="Rectangle 69">
            <a:extLst>
              <a:ext uri="{FF2B5EF4-FFF2-40B4-BE49-F238E27FC236}">
                <a16:creationId xmlns:a16="http://schemas.microsoft.com/office/drawing/2014/main" id="{F8A1071A-B483-EE24-ABBF-C6A27A5499BD}"/>
              </a:ext>
            </a:extLst>
          </p:cNvPr>
          <p:cNvSpPr/>
          <p:nvPr/>
        </p:nvSpPr>
        <p:spPr>
          <a:xfrm>
            <a:off x="5390147"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1" name="Rectangle 70">
            <a:extLst>
              <a:ext uri="{FF2B5EF4-FFF2-40B4-BE49-F238E27FC236}">
                <a16:creationId xmlns:a16="http://schemas.microsoft.com/office/drawing/2014/main" id="{7C997318-49EC-787B-5297-D27CAD7CE9AC}"/>
              </a:ext>
            </a:extLst>
          </p:cNvPr>
          <p:cNvSpPr/>
          <p:nvPr/>
        </p:nvSpPr>
        <p:spPr>
          <a:xfrm>
            <a:off x="5979694"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2" name="Rectangle 71">
            <a:extLst>
              <a:ext uri="{FF2B5EF4-FFF2-40B4-BE49-F238E27FC236}">
                <a16:creationId xmlns:a16="http://schemas.microsoft.com/office/drawing/2014/main" id="{0DAC00F0-8FEB-F9B9-6344-7D8BDFE73D3C}"/>
              </a:ext>
            </a:extLst>
          </p:cNvPr>
          <p:cNvSpPr/>
          <p:nvPr/>
        </p:nvSpPr>
        <p:spPr>
          <a:xfrm>
            <a:off x="6569242"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3" name="Rectangle 72">
            <a:extLst>
              <a:ext uri="{FF2B5EF4-FFF2-40B4-BE49-F238E27FC236}">
                <a16:creationId xmlns:a16="http://schemas.microsoft.com/office/drawing/2014/main" id="{C8F081E0-FF0E-2387-6368-3F6E08B322A1}"/>
              </a:ext>
            </a:extLst>
          </p:cNvPr>
          <p:cNvSpPr/>
          <p:nvPr/>
        </p:nvSpPr>
        <p:spPr>
          <a:xfrm>
            <a:off x="7158789"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4" name="Rectangle 73">
            <a:extLst>
              <a:ext uri="{FF2B5EF4-FFF2-40B4-BE49-F238E27FC236}">
                <a16:creationId xmlns:a16="http://schemas.microsoft.com/office/drawing/2014/main" id="{E5690512-463E-65FA-B352-4BF2F7E608D9}"/>
              </a:ext>
            </a:extLst>
          </p:cNvPr>
          <p:cNvSpPr/>
          <p:nvPr/>
        </p:nvSpPr>
        <p:spPr>
          <a:xfrm>
            <a:off x="7748336"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5" name="Rectangle 74">
            <a:extLst>
              <a:ext uri="{FF2B5EF4-FFF2-40B4-BE49-F238E27FC236}">
                <a16:creationId xmlns:a16="http://schemas.microsoft.com/office/drawing/2014/main" id="{43E3707A-DD14-35D3-09E8-35156A0C637C}"/>
              </a:ext>
            </a:extLst>
          </p:cNvPr>
          <p:cNvSpPr/>
          <p:nvPr/>
        </p:nvSpPr>
        <p:spPr>
          <a:xfrm>
            <a:off x="8337883"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6" name="Rectangle 75">
            <a:extLst>
              <a:ext uri="{FF2B5EF4-FFF2-40B4-BE49-F238E27FC236}">
                <a16:creationId xmlns:a16="http://schemas.microsoft.com/office/drawing/2014/main" id="{5E981912-7E2D-4FF6-C88F-EB64E97452F7}"/>
              </a:ext>
            </a:extLst>
          </p:cNvPr>
          <p:cNvSpPr/>
          <p:nvPr/>
        </p:nvSpPr>
        <p:spPr>
          <a:xfrm>
            <a:off x="4800600"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7" name="Rectangle 76">
            <a:extLst>
              <a:ext uri="{FF2B5EF4-FFF2-40B4-BE49-F238E27FC236}">
                <a16:creationId xmlns:a16="http://schemas.microsoft.com/office/drawing/2014/main" id="{4C101AD6-B5B5-C549-A93C-BEC91F69F07B}"/>
              </a:ext>
            </a:extLst>
          </p:cNvPr>
          <p:cNvSpPr/>
          <p:nvPr/>
        </p:nvSpPr>
        <p:spPr>
          <a:xfrm>
            <a:off x="5390147"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8" name="Rectangle 77">
            <a:extLst>
              <a:ext uri="{FF2B5EF4-FFF2-40B4-BE49-F238E27FC236}">
                <a16:creationId xmlns:a16="http://schemas.microsoft.com/office/drawing/2014/main" id="{11B89B4D-0364-CB97-EAC3-8229C994F634}"/>
              </a:ext>
            </a:extLst>
          </p:cNvPr>
          <p:cNvSpPr/>
          <p:nvPr/>
        </p:nvSpPr>
        <p:spPr>
          <a:xfrm>
            <a:off x="5979694"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9" name="Rectangle 78">
            <a:extLst>
              <a:ext uri="{FF2B5EF4-FFF2-40B4-BE49-F238E27FC236}">
                <a16:creationId xmlns:a16="http://schemas.microsoft.com/office/drawing/2014/main" id="{95D395CE-4F62-1CE0-8F72-B9EB5ED76E64}"/>
              </a:ext>
            </a:extLst>
          </p:cNvPr>
          <p:cNvSpPr/>
          <p:nvPr/>
        </p:nvSpPr>
        <p:spPr>
          <a:xfrm>
            <a:off x="6569242"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0" name="Rectangle 79">
            <a:extLst>
              <a:ext uri="{FF2B5EF4-FFF2-40B4-BE49-F238E27FC236}">
                <a16:creationId xmlns:a16="http://schemas.microsoft.com/office/drawing/2014/main" id="{602402C4-DDFB-A536-F079-3796E9ED6CCF}"/>
              </a:ext>
            </a:extLst>
          </p:cNvPr>
          <p:cNvSpPr/>
          <p:nvPr/>
        </p:nvSpPr>
        <p:spPr>
          <a:xfrm>
            <a:off x="7158789"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1" name="Rectangle 80">
            <a:extLst>
              <a:ext uri="{FF2B5EF4-FFF2-40B4-BE49-F238E27FC236}">
                <a16:creationId xmlns:a16="http://schemas.microsoft.com/office/drawing/2014/main" id="{D9F6A27F-883E-676E-172A-CA413FCB849E}"/>
              </a:ext>
            </a:extLst>
          </p:cNvPr>
          <p:cNvSpPr/>
          <p:nvPr/>
        </p:nvSpPr>
        <p:spPr>
          <a:xfrm>
            <a:off x="7748336"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2" name="Rectangle 81">
            <a:extLst>
              <a:ext uri="{FF2B5EF4-FFF2-40B4-BE49-F238E27FC236}">
                <a16:creationId xmlns:a16="http://schemas.microsoft.com/office/drawing/2014/main" id="{A334AB10-8015-52A8-3358-F888C36C7C4B}"/>
              </a:ext>
            </a:extLst>
          </p:cNvPr>
          <p:cNvSpPr/>
          <p:nvPr/>
        </p:nvSpPr>
        <p:spPr>
          <a:xfrm>
            <a:off x="8337883"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3" name="Rectangle 82">
            <a:extLst>
              <a:ext uri="{FF2B5EF4-FFF2-40B4-BE49-F238E27FC236}">
                <a16:creationId xmlns:a16="http://schemas.microsoft.com/office/drawing/2014/main" id="{00639791-9280-274D-3CC5-2362B8BDD5F0}"/>
              </a:ext>
            </a:extLst>
          </p:cNvPr>
          <p:cNvSpPr/>
          <p:nvPr/>
        </p:nvSpPr>
        <p:spPr>
          <a:xfrm>
            <a:off x="4800600"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4" name="Rectangle 83">
            <a:extLst>
              <a:ext uri="{FF2B5EF4-FFF2-40B4-BE49-F238E27FC236}">
                <a16:creationId xmlns:a16="http://schemas.microsoft.com/office/drawing/2014/main" id="{696FEFA1-7013-0D65-2BA3-1D834DE6F224}"/>
              </a:ext>
            </a:extLst>
          </p:cNvPr>
          <p:cNvSpPr/>
          <p:nvPr/>
        </p:nvSpPr>
        <p:spPr>
          <a:xfrm>
            <a:off x="5390147"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5" name="Rectangle 84">
            <a:extLst>
              <a:ext uri="{FF2B5EF4-FFF2-40B4-BE49-F238E27FC236}">
                <a16:creationId xmlns:a16="http://schemas.microsoft.com/office/drawing/2014/main" id="{03EB1BF5-8E53-A7FA-4063-32760649F26A}"/>
              </a:ext>
            </a:extLst>
          </p:cNvPr>
          <p:cNvSpPr/>
          <p:nvPr/>
        </p:nvSpPr>
        <p:spPr>
          <a:xfrm>
            <a:off x="5979694"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6" name="Rectangle 85">
            <a:extLst>
              <a:ext uri="{FF2B5EF4-FFF2-40B4-BE49-F238E27FC236}">
                <a16:creationId xmlns:a16="http://schemas.microsoft.com/office/drawing/2014/main" id="{DC710788-6358-9AFA-C8A4-FFED6423B963}"/>
              </a:ext>
            </a:extLst>
          </p:cNvPr>
          <p:cNvSpPr/>
          <p:nvPr/>
        </p:nvSpPr>
        <p:spPr>
          <a:xfrm>
            <a:off x="6569242"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7" name="Rectangle 86">
            <a:extLst>
              <a:ext uri="{FF2B5EF4-FFF2-40B4-BE49-F238E27FC236}">
                <a16:creationId xmlns:a16="http://schemas.microsoft.com/office/drawing/2014/main" id="{100BA920-38B5-B44E-9E38-4D696B7036C2}"/>
              </a:ext>
            </a:extLst>
          </p:cNvPr>
          <p:cNvSpPr/>
          <p:nvPr/>
        </p:nvSpPr>
        <p:spPr>
          <a:xfrm>
            <a:off x="7158789"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8" name="Rectangle 87">
            <a:extLst>
              <a:ext uri="{FF2B5EF4-FFF2-40B4-BE49-F238E27FC236}">
                <a16:creationId xmlns:a16="http://schemas.microsoft.com/office/drawing/2014/main" id="{54E4E301-1C91-3D48-4140-1BA1F5A6E8A9}"/>
              </a:ext>
            </a:extLst>
          </p:cNvPr>
          <p:cNvSpPr/>
          <p:nvPr/>
        </p:nvSpPr>
        <p:spPr>
          <a:xfrm>
            <a:off x="7748336"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9" name="Rectangle 88">
            <a:extLst>
              <a:ext uri="{FF2B5EF4-FFF2-40B4-BE49-F238E27FC236}">
                <a16:creationId xmlns:a16="http://schemas.microsoft.com/office/drawing/2014/main" id="{81A98395-3159-70A0-5851-3AAAEE856FB9}"/>
              </a:ext>
            </a:extLst>
          </p:cNvPr>
          <p:cNvSpPr/>
          <p:nvPr/>
        </p:nvSpPr>
        <p:spPr>
          <a:xfrm>
            <a:off x="8337883"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0" name="Rectangle 89">
            <a:extLst>
              <a:ext uri="{FF2B5EF4-FFF2-40B4-BE49-F238E27FC236}">
                <a16:creationId xmlns:a16="http://schemas.microsoft.com/office/drawing/2014/main" id="{10694401-C161-BA77-AFC8-A7BD4162250C}"/>
              </a:ext>
            </a:extLst>
          </p:cNvPr>
          <p:cNvSpPr/>
          <p:nvPr/>
        </p:nvSpPr>
        <p:spPr>
          <a:xfrm>
            <a:off x="4800600"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1" name="Rectangle 90">
            <a:extLst>
              <a:ext uri="{FF2B5EF4-FFF2-40B4-BE49-F238E27FC236}">
                <a16:creationId xmlns:a16="http://schemas.microsoft.com/office/drawing/2014/main" id="{5F9C6B21-0763-766A-14E7-BFD5528A1044}"/>
              </a:ext>
            </a:extLst>
          </p:cNvPr>
          <p:cNvSpPr/>
          <p:nvPr/>
        </p:nvSpPr>
        <p:spPr>
          <a:xfrm>
            <a:off x="5390147"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2" name="Rectangle 91">
            <a:extLst>
              <a:ext uri="{FF2B5EF4-FFF2-40B4-BE49-F238E27FC236}">
                <a16:creationId xmlns:a16="http://schemas.microsoft.com/office/drawing/2014/main" id="{B6B024D1-27F9-05DD-CF53-A65FDCAB097D}"/>
              </a:ext>
            </a:extLst>
          </p:cNvPr>
          <p:cNvSpPr/>
          <p:nvPr/>
        </p:nvSpPr>
        <p:spPr>
          <a:xfrm>
            <a:off x="5979694"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3" name="Rectangle 92">
            <a:extLst>
              <a:ext uri="{FF2B5EF4-FFF2-40B4-BE49-F238E27FC236}">
                <a16:creationId xmlns:a16="http://schemas.microsoft.com/office/drawing/2014/main" id="{D319B026-B6C2-D79C-33E7-7B6D7E7E0CE1}"/>
              </a:ext>
            </a:extLst>
          </p:cNvPr>
          <p:cNvSpPr/>
          <p:nvPr/>
        </p:nvSpPr>
        <p:spPr>
          <a:xfrm>
            <a:off x="6569242"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4" name="Rectangle 93">
            <a:extLst>
              <a:ext uri="{FF2B5EF4-FFF2-40B4-BE49-F238E27FC236}">
                <a16:creationId xmlns:a16="http://schemas.microsoft.com/office/drawing/2014/main" id="{696FC7A9-FE76-00B7-0C47-75A0954C1BC8}"/>
              </a:ext>
            </a:extLst>
          </p:cNvPr>
          <p:cNvSpPr/>
          <p:nvPr/>
        </p:nvSpPr>
        <p:spPr>
          <a:xfrm>
            <a:off x="7158789"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5" name="Rectangle 94">
            <a:extLst>
              <a:ext uri="{FF2B5EF4-FFF2-40B4-BE49-F238E27FC236}">
                <a16:creationId xmlns:a16="http://schemas.microsoft.com/office/drawing/2014/main" id="{3AFFAE9A-4F86-521F-8F31-597995B705C6}"/>
              </a:ext>
            </a:extLst>
          </p:cNvPr>
          <p:cNvSpPr/>
          <p:nvPr/>
        </p:nvSpPr>
        <p:spPr>
          <a:xfrm>
            <a:off x="7748336"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6" name="Rectangle 95">
            <a:extLst>
              <a:ext uri="{FF2B5EF4-FFF2-40B4-BE49-F238E27FC236}">
                <a16:creationId xmlns:a16="http://schemas.microsoft.com/office/drawing/2014/main" id="{B12CE663-C82F-4D09-8C25-FC834576EE3E}"/>
              </a:ext>
            </a:extLst>
          </p:cNvPr>
          <p:cNvSpPr/>
          <p:nvPr/>
        </p:nvSpPr>
        <p:spPr>
          <a:xfrm>
            <a:off x="8337883"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7" name="Rectangle 96">
            <a:extLst>
              <a:ext uri="{FF2B5EF4-FFF2-40B4-BE49-F238E27FC236}">
                <a16:creationId xmlns:a16="http://schemas.microsoft.com/office/drawing/2014/main" id="{D7FD8129-E359-E921-77BE-B37E882D0D49}"/>
              </a:ext>
            </a:extLst>
          </p:cNvPr>
          <p:cNvSpPr/>
          <p:nvPr/>
        </p:nvSpPr>
        <p:spPr>
          <a:xfrm>
            <a:off x="4800600"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8" name="Rectangle 97">
            <a:extLst>
              <a:ext uri="{FF2B5EF4-FFF2-40B4-BE49-F238E27FC236}">
                <a16:creationId xmlns:a16="http://schemas.microsoft.com/office/drawing/2014/main" id="{909D4C03-AB8A-4451-EF91-CE1ABDE6C1B5}"/>
              </a:ext>
            </a:extLst>
          </p:cNvPr>
          <p:cNvSpPr/>
          <p:nvPr/>
        </p:nvSpPr>
        <p:spPr>
          <a:xfrm>
            <a:off x="5390147"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9" name="Rectangle 98">
            <a:extLst>
              <a:ext uri="{FF2B5EF4-FFF2-40B4-BE49-F238E27FC236}">
                <a16:creationId xmlns:a16="http://schemas.microsoft.com/office/drawing/2014/main" id="{F669FEBD-93E7-1612-F0D5-DABC598F835C}"/>
              </a:ext>
            </a:extLst>
          </p:cNvPr>
          <p:cNvSpPr/>
          <p:nvPr/>
        </p:nvSpPr>
        <p:spPr>
          <a:xfrm>
            <a:off x="5979694"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0" name="Rectangle 99">
            <a:extLst>
              <a:ext uri="{FF2B5EF4-FFF2-40B4-BE49-F238E27FC236}">
                <a16:creationId xmlns:a16="http://schemas.microsoft.com/office/drawing/2014/main" id="{50341262-31D0-7F0F-5568-E155B2CCACD1}"/>
              </a:ext>
            </a:extLst>
          </p:cNvPr>
          <p:cNvSpPr/>
          <p:nvPr/>
        </p:nvSpPr>
        <p:spPr>
          <a:xfrm>
            <a:off x="6569242"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1" name="Rectangle 100">
            <a:extLst>
              <a:ext uri="{FF2B5EF4-FFF2-40B4-BE49-F238E27FC236}">
                <a16:creationId xmlns:a16="http://schemas.microsoft.com/office/drawing/2014/main" id="{5F237360-867B-B09D-A6A2-9705FBD68A65}"/>
              </a:ext>
            </a:extLst>
          </p:cNvPr>
          <p:cNvSpPr/>
          <p:nvPr/>
        </p:nvSpPr>
        <p:spPr>
          <a:xfrm>
            <a:off x="7158789"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2" name="Rectangle 101">
            <a:extLst>
              <a:ext uri="{FF2B5EF4-FFF2-40B4-BE49-F238E27FC236}">
                <a16:creationId xmlns:a16="http://schemas.microsoft.com/office/drawing/2014/main" id="{8CBF1DDA-2C10-79AC-EB69-05570CCBAB79}"/>
              </a:ext>
            </a:extLst>
          </p:cNvPr>
          <p:cNvSpPr/>
          <p:nvPr/>
        </p:nvSpPr>
        <p:spPr>
          <a:xfrm>
            <a:off x="7748336"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3" name="Rectangle 102">
            <a:extLst>
              <a:ext uri="{FF2B5EF4-FFF2-40B4-BE49-F238E27FC236}">
                <a16:creationId xmlns:a16="http://schemas.microsoft.com/office/drawing/2014/main" id="{75616D64-2506-A744-11D0-E221BCC34557}"/>
              </a:ext>
            </a:extLst>
          </p:cNvPr>
          <p:cNvSpPr/>
          <p:nvPr/>
        </p:nvSpPr>
        <p:spPr>
          <a:xfrm>
            <a:off x="8337883"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7" name="TextBox 106">
            <a:extLst>
              <a:ext uri="{FF2B5EF4-FFF2-40B4-BE49-F238E27FC236}">
                <a16:creationId xmlns:a16="http://schemas.microsoft.com/office/drawing/2014/main" id="{FDE78A4F-71A2-225E-6692-2A018CCA2DF7}"/>
              </a:ext>
            </a:extLst>
          </p:cNvPr>
          <p:cNvSpPr txBox="1"/>
          <p:nvPr/>
        </p:nvSpPr>
        <p:spPr>
          <a:xfrm>
            <a:off x="1828803" y="-43371"/>
            <a:ext cx="1900990" cy="707886"/>
          </a:xfrm>
          <a:prstGeom prst="rect">
            <a:avLst/>
          </a:prstGeom>
          <a:noFill/>
        </p:spPr>
        <p:txBody>
          <a:bodyPr wrap="square" rtlCol="0">
            <a:spAutoFit/>
          </a:bodyPr>
          <a:lstStyle/>
          <a:p>
            <a:r>
              <a:rPr lang="en-US" sz="4000" dirty="0" err="1"/>
              <a:t>a+b</a:t>
            </a:r>
            <a:endParaRPr lang="en-US" sz="4000" dirty="0"/>
          </a:p>
        </p:txBody>
      </p:sp>
    </p:spTree>
    <p:extLst>
      <p:ext uri="{BB962C8B-B14F-4D97-AF65-F5344CB8AC3E}">
        <p14:creationId xmlns:p14="http://schemas.microsoft.com/office/powerpoint/2010/main" val="3494919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Box 106">
            <a:extLst>
              <a:ext uri="{FF2B5EF4-FFF2-40B4-BE49-F238E27FC236}">
                <a16:creationId xmlns:a16="http://schemas.microsoft.com/office/drawing/2014/main" id="{F2FF375B-FF84-7DFE-3C25-BDBD741C44E5}"/>
              </a:ext>
            </a:extLst>
          </p:cNvPr>
          <p:cNvSpPr txBox="1"/>
          <p:nvPr/>
        </p:nvSpPr>
        <p:spPr>
          <a:xfrm>
            <a:off x="4069679" y="1252153"/>
            <a:ext cx="589546" cy="600164"/>
          </a:xfrm>
          <a:prstGeom prst="rect">
            <a:avLst/>
          </a:prstGeom>
          <a:noFill/>
        </p:spPr>
        <p:txBody>
          <a:bodyPr wrap="square" rtlCol="0">
            <a:spAutoFit/>
          </a:bodyPr>
          <a:lstStyle/>
          <a:p>
            <a:r>
              <a:rPr lang="en-US" sz="3300" dirty="0">
                <a:solidFill>
                  <a:schemeClr val="bg1"/>
                </a:solidFill>
              </a:rPr>
              <a:t>b</a:t>
            </a:r>
          </a:p>
        </p:txBody>
      </p:sp>
      <p:grpSp>
        <p:nvGrpSpPr>
          <p:cNvPr id="2" name="Group 1">
            <a:extLst>
              <a:ext uri="{FF2B5EF4-FFF2-40B4-BE49-F238E27FC236}">
                <a16:creationId xmlns:a16="http://schemas.microsoft.com/office/drawing/2014/main" id="{E5FD0FBF-D53B-C4D5-9D1B-A7AE1C1BC706}"/>
              </a:ext>
            </a:extLst>
          </p:cNvPr>
          <p:cNvGrpSpPr/>
          <p:nvPr/>
        </p:nvGrpSpPr>
        <p:grpSpPr>
          <a:xfrm>
            <a:off x="1985306" y="2406756"/>
            <a:ext cx="2398794" cy="1966946"/>
            <a:chOff x="6346659" y="473531"/>
            <a:chExt cx="3198392" cy="2622595"/>
          </a:xfrm>
        </p:grpSpPr>
        <p:sp>
          <p:nvSpPr>
            <p:cNvPr id="3" name="Right Triangle 2">
              <a:extLst>
                <a:ext uri="{FF2B5EF4-FFF2-40B4-BE49-F238E27FC236}">
                  <a16:creationId xmlns:a16="http://schemas.microsoft.com/office/drawing/2014/main" id="{01926200-5D3C-A4E7-6F8E-71617DA0055B}"/>
                </a:ext>
              </a:extLst>
            </p:cNvPr>
            <p:cNvSpPr/>
            <p:nvPr/>
          </p:nvSpPr>
          <p:spPr>
            <a:xfrm rot="5400000">
              <a:off x="6793830" y="34490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45AF6B25-9F19-C37C-2797-A41358E4381E}"/>
                </a:ext>
              </a:extLst>
            </p:cNvPr>
            <p:cNvSpPr txBox="1"/>
            <p:nvPr/>
          </p:nvSpPr>
          <p:spPr>
            <a:xfrm>
              <a:off x="7363327" y="473531"/>
              <a:ext cx="786061" cy="800219"/>
            </a:xfrm>
            <a:prstGeom prst="rect">
              <a:avLst/>
            </a:prstGeom>
            <a:noFill/>
          </p:spPr>
          <p:txBody>
            <a:bodyPr wrap="square" rtlCol="0">
              <a:spAutoFit/>
            </a:bodyPr>
            <a:lstStyle/>
            <a:p>
              <a:r>
                <a:rPr lang="en-US" sz="3300" dirty="0">
                  <a:solidFill>
                    <a:schemeClr val="bg1"/>
                  </a:solidFill>
                </a:rPr>
                <a:t>a</a:t>
              </a:r>
            </a:p>
          </p:txBody>
        </p:sp>
        <p:sp>
          <p:nvSpPr>
            <p:cNvPr id="6" name="TextBox 5">
              <a:extLst>
                <a:ext uri="{FF2B5EF4-FFF2-40B4-BE49-F238E27FC236}">
                  <a16:creationId xmlns:a16="http://schemas.microsoft.com/office/drawing/2014/main" id="{73FE5461-1EA5-6819-E95A-25C4B29F7B87}"/>
                </a:ext>
              </a:extLst>
            </p:cNvPr>
            <p:cNvSpPr txBox="1"/>
            <p:nvPr/>
          </p:nvSpPr>
          <p:spPr>
            <a:xfrm>
              <a:off x="6346659" y="1259594"/>
              <a:ext cx="786061" cy="800219"/>
            </a:xfrm>
            <a:prstGeom prst="rect">
              <a:avLst/>
            </a:prstGeom>
            <a:noFill/>
          </p:spPr>
          <p:txBody>
            <a:bodyPr wrap="square" rtlCol="0">
              <a:spAutoFit/>
            </a:bodyPr>
            <a:lstStyle/>
            <a:p>
              <a:r>
                <a:rPr lang="en-US" sz="3300" dirty="0">
                  <a:solidFill>
                    <a:schemeClr val="bg1"/>
                  </a:solidFill>
                </a:rPr>
                <a:t>b</a:t>
              </a:r>
            </a:p>
          </p:txBody>
        </p:sp>
        <p:sp>
          <p:nvSpPr>
            <p:cNvPr id="7" name="TextBox 6">
              <a:extLst>
                <a:ext uri="{FF2B5EF4-FFF2-40B4-BE49-F238E27FC236}">
                  <a16:creationId xmlns:a16="http://schemas.microsoft.com/office/drawing/2014/main" id="{559954E8-F742-4E09-8115-CD73A814DF74}"/>
                </a:ext>
              </a:extLst>
            </p:cNvPr>
            <p:cNvSpPr txBox="1"/>
            <p:nvPr/>
          </p:nvSpPr>
          <p:spPr>
            <a:xfrm>
              <a:off x="7565862" y="1363576"/>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8" name="Group 7">
            <a:extLst>
              <a:ext uri="{FF2B5EF4-FFF2-40B4-BE49-F238E27FC236}">
                <a16:creationId xmlns:a16="http://schemas.microsoft.com/office/drawing/2014/main" id="{ABC6DF88-1557-0457-496C-A76C7F17D09F}"/>
              </a:ext>
            </a:extLst>
          </p:cNvPr>
          <p:cNvGrpSpPr/>
          <p:nvPr/>
        </p:nvGrpSpPr>
        <p:grpSpPr>
          <a:xfrm>
            <a:off x="2029028" y="2351957"/>
            <a:ext cx="2398794" cy="1966946"/>
            <a:chOff x="6346659" y="473531"/>
            <a:chExt cx="3198392" cy="2622595"/>
          </a:xfrm>
        </p:grpSpPr>
        <p:sp>
          <p:nvSpPr>
            <p:cNvPr id="9" name="Right Triangle 8">
              <a:extLst>
                <a:ext uri="{FF2B5EF4-FFF2-40B4-BE49-F238E27FC236}">
                  <a16:creationId xmlns:a16="http://schemas.microsoft.com/office/drawing/2014/main" id="{7FED02B2-D9E1-89EB-496D-6717998EEFD3}"/>
                </a:ext>
              </a:extLst>
            </p:cNvPr>
            <p:cNvSpPr/>
            <p:nvPr/>
          </p:nvSpPr>
          <p:spPr>
            <a:xfrm rot="5400000">
              <a:off x="6793830" y="34490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AD2DF740-8272-2066-DB02-84D88736D4F0}"/>
                </a:ext>
              </a:extLst>
            </p:cNvPr>
            <p:cNvSpPr txBox="1"/>
            <p:nvPr/>
          </p:nvSpPr>
          <p:spPr>
            <a:xfrm>
              <a:off x="7363327" y="473531"/>
              <a:ext cx="786061" cy="800219"/>
            </a:xfrm>
            <a:prstGeom prst="rect">
              <a:avLst/>
            </a:prstGeom>
            <a:noFill/>
          </p:spPr>
          <p:txBody>
            <a:bodyPr wrap="square" rtlCol="0">
              <a:spAutoFit/>
            </a:bodyPr>
            <a:lstStyle/>
            <a:p>
              <a:r>
                <a:rPr lang="en-US" sz="3300" dirty="0">
                  <a:solidFill>
                    <a:schemeClr val="bg1"/>
                  </a:solidFill>
                </a:rPr>
                <a:t>a</a:t>
              </a:r>
            </a:p>
          </p:txBody>
        </p:sp>
        <p:sp>
          <p:nvSpPr>
            <p:cNvPr id="11" name="TextBox 10">
              <a:extLst>
                <a:ext uri="{FF2B5EF4-FFF2-40B4-BE49-F238E27FC236}">
                  <a16:creationId xmlns:a16="http://schemas.microsoft.com/office/drawing/2014/main" id="{6EB53B57-20E0-ADC5-2ABF-9F0ADDB4A601}"/>
                </a:ext>
              </a:extLst>
            </p:cNvPr>
            <p:cNvSpPr txBox="1"/>
            <p:nvPr/>
          </p:nvSpPr>
          <p:spPr>
            <a:xfrm>
              <a:off x="6346659" y="1259594"/>
              <a:ext cx="786061" cy="800219"/>
            </a:xfrm>
            <a:prstGeom prst="rect">
              <a:avLst/>
            </a:prstGeom>
            <a:noFill/>
          </p:spPr>
          <p:txBody>
            <a:bodyPr wrap="square" rtlCol="0">
              <a:spAutoFit/>
            </a:bodyPr>
            <a:lstStyle/>
            <a:p>
              <a:r>
                <a:rPr lang="en-US" sz="3300" dirty="0">
                  <a:solidFill>
                    <a:schemeClr val="bg1"/>
                  </a:solidFill>
                </a:rPr>
                <a:t>b</a:t>
              </a:r>
            </a:p>
          </p:txBody>
        </p:sp>
        <p:sp>
          <p:nvSpPr>
            <p:cNvPr id="12" name="TextBox 11">
              <a:extLst>
                <a:ext uri="{FF2B5EF4-FFF2-40B4-BE49-F238E27FC236}">
                  <a16:creationId xmlns:a16="http://schemas.microsoft.com/office/drawing/2014/main" id="{B0D2C9B6-65A8-D0F9-3351-9EF546286652}"/>
                </a:ext>
              </a:extLst>
            </p:cNvPr>
            <p:cNvSpPr txBox="1"/>
            <p:nvPr/>
          </p:nvSpPr>
          <p:spPr>
            <a:xfrm>
              <a:off x="7565862" y="1363576"/>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3" name="Group 12">
            <a:extLst>
              <a:ext uri="{FF2B5EF4-FFF2-40B4-BE49-F238E27FC236}">
                <a16:creationId xmlns:a16="http://schemas.microsoft.com/office/drawing/2014/main" id="{8E4A9B58-07BC-464E-F2C3-207ADC96363B}"/>
              </a:ext>
            </a:extLst>
          </p:cNvPr>
          <p:cNvGrpSpPr/>
          <p:nvPr/>
        </p:nvGrpSpPr>
        <p:grpSpPr>
          <a:xfrm>
            <a:off x="2019903" y="2386194"/>
            <a:ext cx="2398794" cy="1966946"/>
            <a:chOff x="6346659" y="473531"/>
            <a:chExt cx="3198392" cy="2622595"/>
          </a:xfrm>
        </p:grpSpPr>
        <p:sp>
          <p:nvSpPr>
            <p:cNvPr id="14" name="Right Triangle 13">
              <a:extLst>
                <a:ext uri="{FF2B5EF4-FFF2-40B4-BE49-F238E27FC236}">
                  <a16:creationId xmlns:a16="http://schemas.microsoft.com/office/drawing/2014/main" id="{65E06D5E-D91A-DE30-BEE8-5D0DD01ACF70}"/>
                </a:ext>
              </a:extLst>
            </p:cNvPr>
            <p:cNvSpPr/>
            <p:nvPr/>
          </p:nvSpPr>
          <p:spPr>
            <a:xfrm rot="5400000">
              <a:off x="6793830" y="34490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78E73532-7956-F359-98CB-D04A3F2E7BED}"/>
                </a:ext>
              </a:extLst>
            </p:cNvPr>
            <p:cNvSpPr txBox="1"/>
            <p:nvPr/>
          </p:nvSpPr>
          <p:spPr>
            <a:xfrm>
              <a:off x="7363327" y="473531"/>
              <a:ext cx="786061" cy="800219"/>
            </a:xfrm>
            <a:prstGeom prst="rect">
              <a:avLst/>
            </a:prstGeom>
            <a:noFill/>
          </p:spPr>
          <p:txBody>
            <a:bodyPr wrap="square" rtlCol="0">
              <a:spAutoFit/>
            </a:bodyPr>
            <a:lstStyle/>
            <a:p>
              <a:r>
                <a:rPr lang="en-US" sz="3300" dirty="0">
                  <a:solidFill>
                    <a:schemeClr val="bg1"/>
                  </a:solidFill>
                </a:rPr>
                <a:t>a</a:t>
              </a:r>
            </a:p>
          </p:txBody>
        </p:sp>
        <p:sp>
          <p:nvSpPr>
            <p:cNvPr id="16" name="TextBox 15">
              <a:extLst>
                <a:ext uri="{FF2B5EF4-FFF2-40B4-BE49-F238E27FC236}">
                  <a16:creationId xmlns:a16="http://schemas.microsoft.com/office/drawing/2014/main" id="{429CB319-F422-A803-C1AC-0E22F49EA9AB}"/>
                </a:ext>
              </a:extLst>
            </p:cNvPr>
            <p:cNvSpPr txBox="1"/>
            <p:nvPr/>
          </p:nvSpPr>
          <p:spPr>
            <a:xfrm>
              <a:off x="6346659" y="1259594"/>
              <a:ext cx="786061" cy="800219"/>
            </a:xfrm>
            <a:prstGeom prst="rect">
              <a:avLst/>
            </a:prstGeom>
            <a:noFill/>
          </p:spPr>
          <p:txBody>
            <a:bodyPr wrap="square" rtlCol="0">
              <a:spAutoFit/>
            </a:bodyPr>
            <a:lstStyle/>
            <a:p>
              <a:r>
                <a:rPr lang="en-US" sz="3300" dirty="0">
                  <a:solidFill>
                    <a:schemeClr val="bg1"/>
                  </a:solidFill>
                </a:rPr>
                <a:t>b</a:t>
              </a:r>
            </a:p>
          </p:txBody>
        </p:sp>
        <p:sp>
          <p:nvSpPr>
            <p:cNvPr id="17" name="TextBox 16">
              <a:extLst>
                <a:ext uri="{FF2B5EF4-FFF2-40B4-BE49-F238E27FC236}">
                  <a16:creationId xmlns:a16="http://schemas.microsoft.com/office/drawing/2014/main" id="{44352D3E-2E81-ADE8-583C-A5C25FC26F9E}"/>
                </a:ext>
              </a:extLst>
            </p:cNvPr>
            <p:cNvSpPr txBox="1"/>
            <p:nvPr/>
          </p:nvSpPr>
          <p:spPr>
            <a:xfrm>
              <a:off x="7565862" y="1363576"/>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8" name="Group 17">
            <a:extLst>
              <a:ext uri="{FF2B5EF4-FFF2-40B4-BE49-F238E27FC236}">
                <a16:creationId xmlns:a16="http://schemas.microsoft.com/office/drawing/2014/main" id="{E7DD6B14-55D0-8F1E-7F0D-88C871B3F33E}"/>
              </a:ext>
            </a:extLst>
          </p:cNvPr>
          <p:cNvGrpSpPr/>
          <p:nvPr/>
        </p:nvGrpSpPr>
        <p:grpSpPr>
          <a:xfrm>
            <a:off x="1979299" y="2386194"/>
            <a:ext cx="2398794" cy="1966946"/>
            <a:chOff x="6346659" y="473531"/>
            <a:chExt cx="3198392" cy="2622595"/>
          </a:xfrm>
        </p:grpSpPr>
        <p:sp>
          <p:nvSpPr>
            <p:cNvPr id="19" name="Right Triangle 18">
              <a:extLst>
                <a:ext uri="{FF2B5EF4-FFF2-40B4-BE49-F238E27FC236}">
                  <a16:creationId xmlns:a16="http://schemas.microsoft.com/office/drawing/2014/main" id="{03C50C3C-CB63-F053-A5E1-B332896909A2}"/>
                </a:ext>
              </a:extLst>
            </p:cNvPr>
            <p:cNvSpPr/>
            <p:nvPr/>
          </p:nvSpPr>
          <p:spPr>
            <a:xfrm rot="5400000">
              <a:off x="6793830" y="34490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2D890ED5-0367-F112-D7B8-223EADDCB9D6}"/>
                </a:ext>
              </a:extLst>
            </p:cNvPr>
            <p:cNvSpPr txBox="1"/>
            <p:nvPr/>
          </p:nvSpPr>
          <p:spPr>
            <a:xfrm>
              <a:off x="7363327" y="473531"/>
              <a:ext cx="786061" cy="800219"/>
            </a:xfrm>
            <a:prstGeom prst="rect">
              <a:avLst/>
            </a:prstGeom>
            <a:noFill/>
          </p:spPr>
          <p:txBody>
            <a:bodyPr wrap="square" rtlCol="0">
              <a:spAutoFit/>
            </a:bodyPr>
            <a:lstStyle/>
            <a:p>
              <a:r>
                <a:rPr lang="en-US" sz="3300" dirty="0">
                  <a:solidFill>
                    <a:schemeClr val="bg1"/>
                  </a:solidFill>
                </a:rPr>
                <a:t>a</a:t>
              </a:r>
            </a:p>
          </p:txBody>
        </p:sp>
        <p:sp>
          <p:nvSpPr>
            <p:cNvPr id="21" name="TextBox 20">
              <a:extLst>
                <a:ext uri="{FF2B5EF4-FFF2-40B4-BE49-F238E27FC236}">
                  <a16:creationId xmlns:a16="http://schemas.microsoft.com/office/drawing/2014/main" id="{5AC3D8CC-3397-687B-062E-BE351741EEF2}"/>
                </a:ext>
              </a:extLst>
            </p:cNvPr>
            <p:cNvSpPr txBox="1"/>
            <p:nvPr/>
          </p:nvSpPr>
          <p:spPr>
            <a:xfrm>
              <a:off x="6346659" y="1259594"/>
              <a:ext cx="786061" cy="800219"/>
            </a:xfrm>
            <a:prstGeom prst="rect">
              <a:avLst/>
            </a:prstGeom>
            <a:noFill/>
          </p:spPr>
          <p:txBody>
            <a:bodyPr wrap="square" rtlCol="0">
              <a:spAutoFit/>
            </a:bodyPr>
            <a:lstStyle/>
            <a:p>
              <a:r>
                <a:rPr lang="en-US" sz="3300" dirty="0">
                  <a:solidFill>
                    <a:schemeClr val="bg1"/>
                  </a:solidFill>
                </a:rPr>
                <a:t>b</a:t>
              </a:r>
            </a:p>
          </p:txBody>
        </p:sp>
        <p:sp>
          <p:nvSpPr>
            <p:cNvPr id="22" name="TextBox 21">
              <a:extLst>
                <a:ext uri="{FF2B5EF4-FFF2-40B4-BE49-F238E27FC236}">
                  <a16:creationId xmlns:a16="http://schemas.microsoft.com/office/drawing/2014/main" id="{4CEFA440-516C-9483-707E-89372482CFDD}"/>
                </a:ext>
              </a:extLst>
            </p:cNvPr>
            <p:cNvSpPr txBox="1"/>
            <p:nvPr/>
          </p:nvSpPr>
          <p:spPr>
            <a:xfrm>
              <a:off x="7565862" y="1363576"/>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23" name="Group 22">
            <a:extLst>
              <a:ext uri="{FF2B5EF4-FFF2-40B4-BE49-F238E27FC236}">
                <a16:creationId xmlns:a16="http://schemas.microsoft.com/office/drawing/2014/main" id="{C28C962C-02ED-65DA-8D56-D98DD2C0A081}"/>
              </a:ext>
            </a:extLst>
          </p:cNvPr>
          <p:cNvGrpSpPr/>
          <p:nvPr/>
        </p:nvGrpSpPr>
        <p:grpSpPr>
          <a:xfrm>
            <a:off x="2008726" y="2386194"/>
            <a:ext cx="2398794" cy="1966946"/>
            <a:chOff x="6346659" y="473531"/>
            <a:chExt cx="3198392" cy="2622595"/>
          </a:xfrm>
        </p:grpSpPr>
        <p:sp>
          <p:nvSpPr>
            <p:cNvPr id="24" name="Right Triangle 23">
              <a:extLst>
                <a:ext uri="{FF2B5EF4-FFF2-40B4-BE49-F238E27FC236}">
                  <a16:creationId xmlns:a16="http://schemas.microsoft.com/office/drawing/2014/main" id="{C8C6F3FB-EE7B-8162-13CC-CBA2DFD8C423}"/>
                </a:ext>
              </a:extLst>
            </p:cNvPr>
            <p:cNvSpPr/>
            <p:nvPr/>
          </p:nvSpPr>
          <p:spPr>
            <a:xfrm rot="5400000">
              <a:off x="6793830" y="34490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E078A08E-A473-3FD3-3967-784EBEB3E38E}"/>
                </a:ext>
              </a:extLst>
            </p:cNvPr>
            <p:cNvSpPr txBox="1"/>
            <p:nvPr/>
          </p:nvSpPr>
          <p:spPr>
            <a:xfrm>
              <a:off x="7363327" y="473531"/>
              <a:ext cx="786061" cy="800219"/>
            </a:xfrm>
            <a:prstGeom prst="rect">
              <a:avLst/>
            </a:prstGeom>
            <a:noFill/>
          </p:spPr>
          <p:txBody>
            <a:bodyPr wrap="square" rtlCol="0">
              <a:spAutoFit/>
            </a:bodyPr>
            <a:lstStyle/>
            <a:p>
              <a:r>
                <a:rPr lang="en-US" sz="3300" dirty="0">
                  <a:solidFill>
                    <a:schemeClr val="bg1"/>
                  </a:solidFill>
                </a:rPr>
                <a:t>a</a:t>
              </a:r>
            </a:p>
          </p:txBody>
        </p:sp>
        <p:sp>
          <p:nvSpPr>
            <p:cNvPr id="26" name="TextBox 25">
              <a:extLst>
                <a:ext uri="{FF2B5EF4-FFF2-40B4-BE49-F238E27FC236}">
                  <a16:creationId xmlns:a16="http://schemas.microsoft.com/office/drawing/2014/main" id="{5E5ACB71-063A-7E17-5871-F5911BAF6B3C}"/>
                </a:ext>
              </a:extLst>
            </p:cNvPr>
            <p:cNvSpPr txBox="1"/>
            <p:nvPr/>
          </p:nvSpPr>
          <p:spPr>
            <a:xfrm>
              <a:off x="6346659" y="1259594"/>
              <a:ext cx="786061" cy="800219"/>
            </a:xfrm>
            <a:prstGeom prst="rect">
              <a:avLst/>
            </a:prstGeom>
            <a:noFill/>
          </p:spPr>
          <p:txBody>
            <a:bodyPr wrap="square" rtlCol="0">
              <a:spAutoFit/>
            </a:bodyPr>
            <a:lstStyle/>
            <a:p>
              <a:r>
                <a:rPr lang="en-US" sz="3300" dirty="0">
                  <a:solidFill>
                    <a:schemeClr val="bg1"/>
                  </a:solidFill>
                </a:rPr>
                <a:t>b</a:t>
              </a:r>
            </a:p>
          </p:txBody>
        </p:sp>
        <p:sp>
          <p:nvSpPr>
            <p:cNvPr id="27" name="TextBox 26">
              <a:extLst>
                <a:ext uri="{FF2B5EF4-FFF2-40B4-BE49-F238E27FC236}">
                  <a16:creationId xmlns:a16="http://schemas.microsoft.com/office/drawing/2014/main" id="{2FAA6A4B-8DB0-BE2C-7B14-AACE07E41018}"/>
                </a:ext>
              </a:extLst>
            </p:cNvPr>
            <p:cNvSpPr txBox="1"/>
            <p:nvPr/>
          </p:nvSpPr>
          <p:spPr>
            <a:xfrm>
              <a:off x="7565862" y="1363576"/>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28" name="Group 27">
            <a:extLst>
              <a:ext uri="{FF2B5EF4-FFF2-40B4-BE49-F238E27FC236}">
                <a16:creationId xmlns:a16="http://schemas.microsoft.com/office/drawing/2014/main" id="{140D864B-81E9-361F-BBE4-6B0E250A7775}"/>
              </a:ext>
            </a:extLst>
          </p:cNvPr>
          <p:cNvGrpSpPr/>
          <p:nvPr/>
        </p:nvGrpSpPr>
        <p:grpSpPr>
          <a:xfrm>
            <a:off x="1989076" y="2379356"/>
            <a:ext cx="2398794" cy="1966946"/>
            <a:chOff x="6346659" y="473531"/>
            <a:chExt cx="3198392" cy="2622595"/>
          </a:xfrm>
        </p:grpSpPr>
        <p:sp>
          <p:nvSpPr>
            <p:cNvPr id="29" name="Right Triangle 28">
              <a:extLst>
                <a:ext uri="{FF2B5EF4-FFF2-40B4-BE49-F238E27FC236}">
                  <a16:creationId xmlns:a16="http://schemas.microsoft.com/office/drawing/2014/main" id="{710A980A-4FE3-FD43-2428-238671C05746}"/>
                </a:ext>
              </a:extLst>
            </p:cNvPr>
            <p:cNvSpPr/>
            <p:nvPr/>
          </p:nvSpPr>
          <p:spPr>
            <a:xfrm rot="5400000">
              <a:off x="6793830" y="34490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8165E5E6-5D02-CAFD-9E30-11D51CAB3423}"/>
                </a:ext>
              </a:extLst>
            </p:cNvPr>
            <p:cNvSpPr txBox="1"/>
            <p:nvPr/>
          </p:nvSpPr>
          <p:spPr>
            <a:xfrm>
              <a:off x="7363327" y="473531"/>
              <a:ext cx="786061" cy="800219"/>
            </a:xfrm>
            <a:prstGeom prst="rect">
              <a:avLst/>
            </a:prstGeom>
            <a:noFill/>
          </p:spPr>
          <p:txBody>
            <a:bodyPr wrap="square" rtlCol="0">
              <a:spAutoFit/>
            </a:bodyPr>
            <a:lstStyle/>
            <a:p>
              <a:r>
                <a:rPr lang="en-US" sz="3300" dirty="0">
                  <a:solidFill>
                    <a:schemeClr val="bg1"/>
                  </a:solidFill>
                </a:rPr>
                <a:t>a</a:t>
              </a:r>
            </a:p>
          </p:txBody>
        </p:sp>
        <p:sp>
          <p:nvSpPr>
            <p:cNvPr id="31" name="TextBox 30">
              <a:extLst>
                <a:ext uri="{FF2B5EF4-FFF2-40B4-BE49-F238E27FC236}">
                  <a16:creationId xmlns:a16="http://schemas.microsoft.com/office/drawing/2014/main" id="{1FA593FD-4F4B-77B3-617D-E75260869440}"/>
                </a:ext>
              </a:extLst>
            </p:cNvPr>
            <p:cNvSpPr txBox="1"/>
            <p:nvPr/>
          </p:nvSpPr>
          <p:spPr>
            <a:xfrm>
              <a:off x="6346659" y="1259594"/>
              <a:ext cx="786061" cy="800219"/>
            </a:xfrm>
            <a:prstGeom prst="rect">
              <a:avLst/>
            </a:prstGeom>
            <a:noFill/>
          </p:spPr>
          <p:txBody>
            <a:bodyPr wrap="square" rtlCol="0">
              <a:spAutoFit/>
            </a:bodyPr>
            <a:lstStyle/>
            <a:p>
              <a:r>
                <a:rPr lang="en-US" sz="3300" dirty="0">
                  <a:solidFill>
                    <a:schemeClr val="bg1"/>
                  </a:solidFill>
                </a:rPr>
                <a:t>b</a:t>
              </a:r>
            </a:p>
          </p:txBody>
        </p:sp>
        <p:sp>
          <p:nvSpPr>
            <p:cNvPr id="96" name="TextBox 95">
              <a:extLst>
                <a:ext uri="{FF2B5EF4-FFF2-40B4-BE49-F238E27FC236}">
                  <a16:creationId xmlns:a16="http://schemas.microsoft.com/office/drawing/2014/main" id="{45180C76-F59A-0A5E-3696-745A9B14E81C}"/>
                </a:ext>
              </a:extLst>
            </p:cNvPr>
            <p:cNvSpPr txBox="1"/>
            <p:nvPr/>
          </p:nvSpPr>
          <p:spPr>
            <a:xfrm>
              <a:off x="7565862" y="1363576"/>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97" name="Group 96">
            <a:extLst>
              <a:ext uri="{FF2B5EF4-FFF2-40B4-BE49-F238E27FC236}">
                <a16:creationId xmlns:a16="http://schemas.microsoft.com/office/drawing/2014/main" id="{6F2D2371-317D-8A6B-DC31-C63E414A8562}"/>
              </a:ext>
            </a:extLst>
          </p:cNvPr>
          <p:cNvGrpSpPr/>
          <p:nvPr/>
        </p:nvGrpSpPr>
        <p:grpSpPr>
          <a:xfrm>
            <a:off x="2023021" y="2386193"/>
            <a:ext cx="2398794" cy="1966946"/>
            <a:chOff x="6346659" y="473531"/>
            <a:chExt cx="3198392" cy="2622595"/>
          </a:xfrm>
        </p:grpSpPr>
        <p:sp>
          <p:nvSpPr>
            <p:cNvPr id="98" name="Right Triangle 97">
              <a:extLst>
                <a:ext uri="{FF2B5EF4-FFF2-40B4-BE49-F238E27FC236}">
                  <a16:creationId xmlns:a16="http://schemas.microsoft.com/office/drawing/2014/main" id="{4FF34BFD-C8B6-F6A2-6052-162F132186FE}"/>
                </a:ext>
              </a:extLst>
            </p:cNvPr>
            <p:cNvSpPr/>
            <p:nvPr/>
          </p:nvSpPr>
          <p:spPr>
            <a:xfrm rot="5400000">
              <a:off x="6793830" y="34490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9" name="TextBox 98">
              <a:extLst>
                <a:ext uri="{FF2B5EF4-FFF2-40B4-BE49-F238E27FC236}">
                  <a16:creationId xmlns:a16="http://schemas.microsoft.com/office/drawing/2014/main" id="{A070DFA7-AC2B-D0FD-205E-2FF897FE2F1D}"/>
                </a:ext>
              </a:extLst>
            </p:cNvPr>
            <p:cNvSpPr txBox="1"/>
            <p:nvPr/>
          </p:nvSpPr>
          <p:spPr>
            <a:xfrm>
              <a:off x="7363327" y="473531"/>
              <a:ext cx="786061" cy="800219"/>
            </a:xfrm>
            <a:prstGeom prst="rect">
              <a:avLst/>
            </a:prstGeom>
            <a:noFill/>
          </p:spPr>
          <p:txBody>
            <a:bodyPr wrap="square" rtlCol="0">
              <a:spAutoFit/>
            </a:bodyPr>
            <a:lstStyle/>
            <a:p>
              <a:r>
                <a:rPr lang="en-US" sz="3300" dirty="0">
                  <a:solidFill>
                    <a:schemeClr val="bg1"/>
                  </a:solidFill>
                </a:rPr>
                <a:t>a</a:t>
              </a:r>
            </a:p>
          </p:txBody>
        </p:sp>
        <p:sp>
          <p:nvSpPr>
            <p:cNvPr id="100" name="TextBox 99">
              <a:extLst>
                <a:ext uri="{FF2B5EF4-FFF2-40B4-BE49-F238E27FC236}">
                  <a16:creationId xmlns:a16="http://schemas.microsoft.com/office/drawing/2014/main" id="{14B81AD6-B4D4-860D-23F4-F554E48119CE}"/>
                </a:ext>
              </a:extLst>
            </p:cNvPr>
            <p:cNvSpPr txBox="1"/>
            <p:nvPr/>
          </p:nvSpPr>
          <p:spPr>
            <a:xfrm>
              <a:off x="6346659" y="1259594"/>
              <a:ext cx="786061" cy="800219"/>
            </a:xfrm>
            <a:prstGeom prst="rect">
              <a:avLst/>
            </a:prstGeom>
            <a:noFill/>
          </p:spPr>
          <p:txBody>
            <a:bodyPr wrap="square" rtlCol="0">
              <a:spAutoFit/>
            </a:bodyPr>
            <a:lstStyle/>
            <a:p>
              <a:r>
                <a:rPr lang="en-US" sz="3300" dirty="0">
                  <a:solidFill>
                    <a:schemeClr val="bg1"/>
                  </a:solidFill>
                </a:rPr>
                <a:t>b</a:t>
              </a:r>
            </a:p>
          </p:txBody>
        </p:sp>
        <p:sp>
          <p:nvSpPr>
            <p:cNvPr id="101" name="TextBox 100">
              <a:extLst>
                <a:ext uri="{FF2B5EF4-FFF2-40B4-BE49-F238E27FC236}">
                  <a16:creationId xmlns:a16="http://schemas.microsoft.com/office/drawing/2014/main" id="{985432D3-6A21-F4D8-5DB0-E735BA2F92FD}"/>
                </a:ext>
              </a:extLst>
            </p:cNvPr>
            <p:cNvSpPr txBox="1"/>
            <p:nvPr/>
          </p:nvSpPr>
          <p:spPr>
            <a:xfrm>
              <a:off x="7565862" y="1363576"/>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02" name="Group 101">
            <a:extLst>
              <a:ext uri="{FF2B5EF4-FFF2-40B4-BE49-F238E27FC236}">
                <a16:creationId xmlns:a16="http://schemas.microsoft.com/office/drawing/2014/main" id="{3A1A90F4-F9A8-31C0-3A2C-9FB8EE5C8A8C}"/>
              </a:ext>
            </a:extLst>
          </p:cNvPr>
          <p:cNvGrpSpPr/>
          <p:nvPr/>
        </p:nvGrpSpPr>
        <p:grpSpPr>
          <a:xfrm>
            <a:off x="1979299" y="2386193"/>
            <a:ext cx="2398794" cy="1966946"/>
            <a:chOff x="6346659" y="473531"/>
            <a:chExt cx="3198392" cy="2622595"/>
          </a:xfrm>
        </p:grpSpPr>
        <p:sp>
          <p:nvSpPr>
            <p:cNvPr id="103" name="Right Triangle 102">
              <a:extLst>
                <a:ext uri="{FF2B5EF4-FFF2-40B4-BE49-F238E27FC236}">
                  <a16:creationId xmlns:a16="http://schemas.microsoft.com/office/drawing/2014/main" id="{745341EA-3A23-9A11-A56C-2528CE7E2978}"/>
                </a:ext>
              </a:extLst>
            </p:cNvPr>
            <p:cNvSpPr/>
            <p:nvPr/>
          </p:nvSpPr>
          <p:spPr>
            <a:xfrm rot="5400000">
              <a:off x="6793830" y="34490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04" name="TextBox 103">
              <a:extLst>
                <a:ext uri="{FF2B5EF4-FFF2-40B4-BE49-F238E27FC236}">
                  <a16:creationId xmlns:a16="http://schemas.microsoft.com/office/drawing/2014/main" id="{C3E8C6B9-BE03-DB69-367A-DEEAA30DBC0A}"/>
                </a:ext>
              </a:extLst>
            </p:cNvPr>
            <p:cNvSpPr txBox="1"/>
            <p:nvPr/>
          </p:nvSpPr>
          <p:spPr>
            <a:xfrm>
              <a:off x="7363327" y="473531"/>
              <a:ext cx="786061" cy="800219"/>
            </a:xfrm>
            <a:prstGeom prst="rect">
              <a:avLst/>
            </a:prstGeom>
            <a:noFill/>
          </p:spPr>
          <p:txBody>
            <a:bodyPr wrap="square" rtlCol="0">
              <a:spAutoFit/>
            </a:bodyPr>
            <a:lstStyle/>
            <a:p>
              <a:r>
                <a:rPr lang="en-US" sz="3300" dirty="0">
                  <a:solidFill>
                    <a:schemeClr val="bg1"/>
                  </a:solidFill>
                </a:rPr>
                <a:t>a</a:t>
              </a:r>
            </a:p>
          </p:txBody>
        </p:sp>
        <p:sp>
          <p:nvSpPr>
            <p:cNvPr id="105" name="TextBox 104">
              <a:extLst>
                <a:ext uri="{FF2B5EF4-FFF2-40B4-BE49-F238E27FC236}">
                  <a16:creationId xmlns:a16="http://schemas.microsoft.com/office/drawing/2014/main" id="{90569B43-755F-7F60-C254-C19BA2DDB2E9}"/>
                </a:ext>
              </a:extLst>
            </p:cNvPr>
            <p:cNvSpPr txBox="1"/>
            <p:nvPr/>
          </p:nvSpPr>
          <p:spPr>
            <a:xfrm>
              <a:off x="6346659" y="1259594"/>
              <a:ext cx="786061" cy="800219"/>
            </a:xfrm>
            <a:prstGeom prst="rect">
              <a:avLst/>
            </a:prstGeom>
            <a:noFill/>
          </p:spPr>
          <p:txBody>
            <a:bodyPr wrap="square" rtlCol="0">
              <a:spAutoFit/>
            </a:bodyPr>
            <a:lstStyle/>
            <a:p>
              <a:r>
                <a:rPr lang="en-US" sz="3300" dirty="0">
                  <a:solidFill>
                    <a:schemeClr val="bg1"/>
                  </a:solidFill>
                </a:rPr>
                <a:t>b</a:t>
              </a:r>
            </a:p>
          </p:txBody>
        </p:sp>
        <p:sp>
          <p:nvSpPr>
            <p:cNvPr id="106" name="TextBox 105">
              <a:extLst>
                <a:ext uri="{FF2B5EF4-FFF2-40B4-BE49-F238E27FC236}">
                  <a16:creationId xmlns:a16="http://schemas.microsoft.com/office/drawing/2014/main" id="{000D1C88-9781-6478-1505-083D39E5C9BA}"/>
                </a:ext>
              </a:extLst>
            </p:cNvPr>
            <p:cNvSpPr txBox="1"/>
            <p:nvPr/>
          </p:nvSpPr>
          <p:spPr>
            <a:xfrm>
              <a:off x="7565862" y="1363576"/>
              <a:ext cx="786061" cy="800219"/>
            </a:xfrm>
            <a:prstGeom prst="rect">
              <a:avLst/>
            </a:prstGeom>
            <a:noFill/>
          </p:spPr>
          <p:txBody>
            <a:bodyPr wrap="square" rtlCol="0">
              <a:spAutoFit/>
            </a:bodyPr>
            <a:lstStyle/>
            <a:p>
              <a:r>
                <a:rPr lang="en-US" sz="3300" dirty="0">
                  <a:solidFill>
                    <a:schemeClr val="bg1"/>
                  </a:solidFill>
                </a:rPr>
                <a:t>c</a:t>
              </a:r>
            </a:p>
          </p:txBody>
        </p:sp>
      </p:grpSp>
    </p:spTree>
    <p:extLst>
      <p:ext uri="{BB962C8B-B14F-4D97-AF65-F5344CB8AC3E}">
        <p14:creationId xmlns:p14="http://schemas.microsoft.com/office/powerpoint/2010/main" val="859045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DF6BF1E2-33D8-B68B-F592-AB535708AC73}"/>
              </a:ext>
            </a:extLst>
          </p:cNvPr>
          <p:cNvGrpSpPr/>
          <p:nvPr/>
        </p:nvGrpSpPr>
        <p:grpSpPr>
          <a:xfrm>
            <a:off x="4521250" y="324322"/>
            <a:ext cx="1377610" cy="1189712"/>
            <a:chOff x="1925057" y="473530"/>
            <a:chExt cx="1836814" cy="1586283"/>
          </a:xfrm>
        </p:grpSpPr>
        <p:sp>
          <p:nvSpPr>
            <p:cNvPr id="126" name="TextBox 125">
              <a:extLst>
                <a:ext uri="{FF2B5EF4-FFF2-40B4-BE49-F238E27FC236}">
                  <a16:creationId xmlns:a16="http://schemas.microsoft.com/office/drawing/2014/main" id="{77A91D3A-8BAB-F7E0-555A-993E6F6D5E08}"/>
                </a:ext>
              </a:extLst>
            </p:cNvPr>
            <p:cNvSpPr txBox="1"/>
            <p:nvPr/>
          </p:nvSpPr>
          <p:spPr>
            <a:xfrm>
              <a:off x="1925057" y="473530"/>
              <a:ext cx="786061" cy="800219"/>
            </a:xfrm>
            <a:prstGeom prst="rect">
              <a:avLst/>
            </a:prstGeom>
            <a:noFill/>
          </p:spPr>
          <p:txBody>
            <a:bodyPr wrap="square" rtlCol="0">
              <a:spAutoFit/>
            </a:bodyPr>
            <a:lstStyle/>
            <a:p>
              <a:r>
                <a:rPr lang="en-US" sz="3300" dirty="0">
                  <a:solidFill>
                    <a:schemeClr val="bg1"/>
                  </a:solidFill>
                </a:rPr>
                <a:t>a</a:t>
              </a:r>
            </a:p>
          </p:txBody>
        </p:sp>
        <p:sp>
          <p:nvSpPr>
            <p:cNvPr id="128" name="TextBox 127">
              <a:extLst>
                <a:ext uri="{FF2B5EF4-FFF2-40B4-BE49-F238E27FC236}">
                  <a16:creationId xmlns:a16="http://schemas.microsoft.com/office/drawing/2014/main" id="{F934334D-1810-850E-FDD4-8CEC70AE1934}"/>
                </a:ext>
              </a:extLst>
            </p:cNvPr>
            <p:cNvSpPr txBox="1"/>
            <p:nvPr/>
          </p:nvSpPr>
          <p:spPr>
            <a:xfrm>
              <a:off x="2975810" y="1259594"/>
              <a:ext cx="786061" cy="800219"/>
            </a:xfrm>
            <a:prstGeom prst="rect">
              <a:avLst/>
            </a:prstGeom>
            <a:noFill/>
          </p:spPr>
          <p:txBody>
            <a:bodyPr wrap="square" rtlCol="0">
              <a:spAutoFit/>
            </a:bodyPr>
            <a:lstStyle/>
            <a:p>
              <a:r>
                <a:rPr lang="en-US" sz="3300" dirty="0">
                  <a:solidFill>
                    <a:schemeClr val="bg1"/>
                  </a:solidFill>
                </a:rPr>
                <a:t>b</a:t>
              </a:r>
            </a:p>
          </p:txBody>
        </p:sp>
      </p:grpSp>
      <p:grpSp>
        <p:nvGrpSpPr>
          <p:cNvPr id="4" name="Group 3">
            <a:extLst>
              <a:ext uri="{FF2B5EF4-FFF2-40B4-BE49-F238E27FC236}">
                <a16:creationId xmlns:a16="http://schemas.microsoft.com/office/drawing/2014/main" id="{7B953D78-121A-23AF-2024-97EB842966E9}"/>
              </a:ext>
            </a:extLst>
          </p:cNvPr>
          <p:cNvGrpSpPr/>
          <p:nvPr/>
        </p:nvGrpSpPr>
        <p:grpSpPr>
          <a:xfrm>
            <a:off x="568099" y="2529275"/>
            <a:ext cx="2382536" cy="1899034"/>
            <a:chOff x="272334" y="746102"/>
            <a:chExt cx="3176715" cy="2532045"/>
          </a:xfrm>
        </p:grpSpPr>
        <p:sp>
          <p:nvSpPr>
            <p:cNvPr id="110" name="Right Triangle 109">
              <a:extLst>
                <a:ext uri="{FF2B5EF4-FFF2-40B4-BE49-F238E27FC236}">
                  <a16:creationId xmlns:a16="http://schemas.microsoft.com/office/drawing/2014/main" id="{A3FEF8D3-7664-4D57-4594-B751BF940ECD}"/>
                </a:ext>
              </a:extLst>
            </p:cNvPr>
            <p:cNvSpPr/>
            <p:nvPr/>
          </p:nvSpPr>
          <p:spPr>
            <a:xfrm>
              <a:off x="304797" y="746102"/>
              <a:ext cx="3144252" cy="2358189"/>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20" name="TextBox 119">
              <a:extLst>
                <a:ext uri="{FF2B5EF4-FFF2-40B4-BE49-F238E27FC236}">
                  <a16:creationId xmlns:a16="http://schemas.microsoft.com/office/drawing/2014/main" id="{FAA5513D-8038-CD5F-905D-BDF2D6D8B3B3}"/>
                </a:ext>
              </a:extLst>
            </p:cNvPr>
            <p:cNvSpPr txBox="1"/>
            <p:nvPr/>
          </p:nvSpPr>
          <p:spPr>
            <a:xfrm>
              <a:off x="1475875" y="2477928"/>
              <a:ext cx="786061" cy="800219"/>
            </a:xfrm>
            <a:prstGeom prst="rect">
              <a:avLst/>
            </a:prstGeom>
            <a:noFill/>
          </p:spPr>
          <p:txBody>
            <a:bodyPr wrap="square" rtlCol="0">
              <a:spAutoFit/>
            </a:bodyPr>
            <a:lstStyle/>
            <a:p>
              <a:r>
                <a:rPr lang="en-US" sz="3300" dirty="0">
                  <a:solidFill>
                    <a:schemeClr val="bg1"/>
                  </a:solidFill>
                </a:rPr>
                <a:t>a</a:t>
              </a:r>
            </a:p>
          </p:txBody>
        </p:sp>
        <p:sp>
          <p:nvSpPr>
            <p:cNvPr id="129" name="TextBox 128">
              <a:extLst>
                <a:ext uri="{FF2B5EF4-FFF2-40B4-BE49-F238E27FC236}">
                  <a16:creationId xmlns:a16="http://schemas.microsoft.com/office/drawing/2014/main" id="{1F8866A1-1453-43B4-5CF0-6B68D98FAAC9}"/>
                </a:ext>
              </a:extLst>
            </p:cNvPr>
            <p:cNvSpPr txBox="1"/>
            <p:nvPr/>
          </p:nvSpPr>
          <p:spPr>
            <a:xfrm>
              <a:off x="272334" y="1858033"/>
              <a:ext cx="786061" cy="800219"/>
            </a:xfrm>
            <a:prstGeom prst="rect">
              <a:avLst/>
            </a:prstGeom>
            <a:noFill/>
          </p:spPr>
          <p:txBody>
            <a:bodyPr wrap="square" rtlCol="0">
              <a:spAutoFit/>
            </a:bodyPr>
            <a:lstStyle/>
            <a:p>
              <a:r>
                <a:rPr lang="en-US" sz="3300" dirty="0">
                  <a:solidFill>
                    <a:schemeClr val="bg1"/>
                  </a:solidFill>
                </a:rPr>
                <a:t>b</a:t>
              </a:r>
            </a:p>
          </p:txBody>
        </p:sp>
        <p:sp>
          <p:nvSpPr>
            <p:cNvPr id="136" name="TextBox 135">
              <a:extLst>
                <a:ext uri="{FF2B5EF4-FFF2-40B4-BE49-F238E27FC236}">
                  <a16:creationId xmlns:a16="http://schemas.microsoft.com/office/drawing/2014/main" id="{6E4EB020-4A8E-A2A9-DB88-6990EB53718C}"/>
                </a:ext>
              </a:extLst>
            </p:cNvPr>
            <p:cNvSpPr txBox="1"/>
            <p:nvPr/>
          </p:nvSpPr>
          <p:spPr>
            <a:xfrm>
              <a:off x="1371598" y="1473313"/>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42" name="Group 141">
            <a:extLst>
              <a:ext uri="{FF2B5EF4-FFF2-40B4-BE49-F238E27FC236}">
                <a16:creationId xmlns:a16="http://schemas.microsoft.com/office/drawing/2014/main" id="{1E240624-0E11-410B-47A6-9DE1588541D1}"/>
              </a:ext>
            </a:extLst>
          </p:cNvPr>
          <p:cNvGrpSpPr/>
          <p:nvPr/>
        </p:nvGrpSpPr>
        <p:grpSpPr>
          <a:xfrm>
            <a:off x="6577180" y="282354"/>
            <a:ext cx="2398794" cy="1966946"/>
            <a:chOff x="6346659" y="473531"/>
            <a:chExt cx="3198392" cy="2622595"/>
          </a:xfrm>
        </p:grpSpPr>
        <p:sp>
          <p:nvSpPr>
            <p:cNvPr id="114" name="Right Triangle 113">
              <a:extLst>
                <a:ext uri="{FF2B5EF4-FFF2-40B4-BE49-F238E27FC236}">
                  <a16:creationId xmlns:a16="http://schemas.microsoft.com/office/drawing/2014/main" id="{059F3D48-EB2F-37B9-B95E-DE8B5A09A6B1}"/>
                </a:ext>
              </a:extLst>
            </p:cNvPr>
            <p:cNvSpPr/>
            <p:nvPr/>
          </p:nvSpPr>
          <p:spPr>
            <a:xfrm rot="5400000">
              <a:off x="6793830" y="34490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25" name="TextBox 124">
              <a:extLst>
                <a:ext uri="{FF2B5EF4-FFF2-40B4-BE49-F238E27FC236}">
                  <a16:creationId xmlns:a16="http://schemas.microsoft.com/office/drawing/2014/main" id="{8C1D5D7A-379E-0C58-626D-6EEB698638BB}"/>
                </a:ext>
              </a:extLst>
            </p:cNvPr>
            <p:cNvSpPr txBox="1"/>
            <p:nvPr/>
          </p:nvSpPr>
          <p:spPr>
            <a:xfrm>
              <a:off x="7363327" y="473531"/>
              <a:ext cx="786061" cy="800219"/>
            </a:xfrm>
            <a:prstGeom prst="rect">
              <a:avLst/>
            </a:prstGeom>
            <a:noFill/>
          </p:spPr>
          <p:txBody>
            <a:bodyPr wrap="square" rtlCol="0">
              <a:spAutoFit/>
            </a:bodyPr>
            <a:lstStyle/>
            <a:p>
              <a:r>
                <a:rPr lang="en-US" sz="3300" dirty="0">
                  <a:solidFill>
                    <a:schemeClr val="bg1"/>
                  </a:solidFill>
                </a:rPr>
                <a:t>a</a:t>
              </a:r>
            </a:p>
          </p:txBody>
        </p:sp>
        <p:sp>
          <p:nvSpPr>
            <p:cNvPr id="135" name="TextBox 134">
              <a:extLst>
                <a:ext uri="{FF2B5EF4-FFF2-40B4-BE49-F238E27FC236}">
                  <a16:creationId xmlns:a16="http://schemas.microsoft.com/office/drawing/2014/main" id="{EC681FBA-CBDC-3C69-8DF2-A7D7BC681624}"/>
                </a:ext>
              </a:extLst>
            </p:cNvPr>
            <p:cNvSpPr txBox="1"/>
            <p:nvPr/>
          </p:nvSpPr>
          <p:spPr>
            <a:xfrm>
              <a:off x="6346659" y="1259594"/>
              <a:ext cx="786061" cy="800219"/>
            </a:xfrm>
            <a:prstGeom prst="rect">
              <a:avLst/>
            </a:prstGeom>
            <a:noFill/>
          </p:spPr>
          <p:txBody>
            <a:bodyPr wrap="square" rtlCol="0">
              <a:spAutoFit/>
            </a:bodyPr>
            <a:lstStyle/>
            <a:p>
              <a:r>
                <a:rPr lang="en-US" sz="3300" dirty="0">
                  <a:solidFill>
                    <a:schemeClr val="bg1"/>
                  </a:solidFill>
                </a:rPr>
                <a:t>b</a:t>
              </a:r>
            </a:p>
          </p:txBody>
        </p:sp>
        <p:sp>
          <p:nvSpPr>
            <p:cNvPr id="137" name="TextBox 136">
              <a:extLst>
                <a:ext uri="{FF2B5EF4-FFF2-40B4-BE49-F238E27FC236}">
                  <a16:creationId xmlns:a16="http://schemas.microsoft.com/office/drawing/2014/main" id="{28535332-42FF-82B0-4F14-F8E5F05FFCC5}"/>
                </a:ext>
              </a:extLst>
            </p:cNvPr>
            <p:cNvSpPr txBox="1"/>
            <p:nvPr/>
          </p:nvSpPr>
          <p:spPr>
            <a:xfrm>
              <a:off x="7565862" y="1363576"/>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43" name="Group 142">
            <a:extLst>
              <a:ext uri="{FF2B5EF4-FFF2-40B4-BE49-F238E27FC236}">
                <a16:creationId xmlns:a16="http://schemas.microsoft.com/office/drawing/2014/main" id="{164DE2F9-EF1B-065F-E535-1F431EA03B88}"/>
              </a:ext>
            </a:extLst>
          </p:cNvPr>
          <p:cNvGrpSpPr/>
          <p:nvPr/>
        </p:nvGrpSpPr>
        <p:grpSpPr>
          <a:xfrm>
            <a:off x="125614" y="239045"/>
            <a:ext cx="2063414" cy="2466039"/>
            <a:chOff x="9545051" y="594136"/>
            <a:chExt cx="2751219" cy="3288052"/>
          </a:xfrm>
        </p:grpSpPr>
        <p:sp>
          <p:nvSpPr>
            <p:cNvPr id="115" name="Right Triangle 114">
              <a:extLst>
                <a:ext uri="{FF2B5EF4-FFF2-40B4-BE49-F238E27FC236}">
                  <a16:creationId xmlns:a16="http://schemas.microsoft.com/office/drawing/2014/main" id="{C469D712-C2DC-D343-4750-99E645528382}"/>
                </a:ext>
              </a:extLst>
            </p:cNvPr>
            <p:cNvSpPr/>
            <p:nvPr/>
          </p:nvSpPr>
          <p:spPr>
            <a:xfrm rot="10800000">
              <a:off x="9545051" y="73793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24" name="TextBox 123">
              <a:extLst>
                <a:ext uri="{FF2B5EF4-FFF2-40B4-BE49-F238E27FC236}">
                  <a16:creationId xmlns:a16="http://schemas.microsoft.com/office/drawing/2014/main" id="{CA63D8C4-D7F2-2996-C673-B7706CE3CD19}"/>
                </a:ext>
              </a:extLst>
            </p:cNvPr>
            <p:cNvSpPr txBox="1"/>
            <p:nvPr/>
          </p:nvSpPr>
          <p:spPr>
            <a:xfrm>
              <a:off x="11510209" y="1805027"/>
              <a:ext cx="786061" cy="800219"/>
            </a:xfrm>
            <a:prstGeom prst="rect">
              <a:avLst/>
            </a:prstGeom>
            <a:noFill/>
          </p:spPr>
          <p:txBody>
            <a:bodyPr wrap="square" rtlCol="0">
              <a:spAutoFit/>
            </a:bodyPr>
            <a:lstStyle/>
            <a:p>
              <a:r>
                <a:rPr lang="en-US" sz="3300" dirty="0">
                  <a:solidFill>
                    <a:schemeClr val="bg1"/>
                  </a:solidFill>
                </a:rPr>
                <a:t>a</a:t>
              </a:r>
            </a:p>
          </p:txBody>
        </p:sp>
        <p:sp>
          <p:nvSpPr>
            <p:cNvPr id="134" name="TextBox 133">
              <a:extLst>
                <a:ext uri="{FF2B5EF4-FFF2-40B4-BE49-F238E27FC236}">
                  <a16:creationId xmlns:a16="http://schemas.microsoft.com/office/drawing/2014/main" id="{43495253-7136-55C8-0D01-52C6DBCBA7B9}"/>
                </a:ext>
              </a:extLst>
            </p:cNvPr>
            <p:cNvSpPr txBox="1"/>
            <p:nvPr/>
          </p:nvSpPr>
          <p:spPr>
            <a:xfrm>
              <a:off x="10800347" y="594136"/>
              <a:ext cx="786061" cy="800219"/>
            </a:xfrm>
            <a:prstGeom prst="rect">
              <a:avLst/>
            </a:prstGeom>
            <a:noFill/>
          </p:spPr>
          <p:txBody>
            <a:bodyPr wrap="square" rtlCol="0">
              <a:spAutoFit/>
            </a:bodyPr>
            <a:lstStyle/>
            <a:p>
              <a:r>
                <a:rPr lang="en-US" sz="3300" dirty="0">
                  <a:solidFill>
                    <a:schemeClr val="bg1"/>
                  </a:solidFill>
                </a:rPr>
                <a:t>b</a:t>
              </a:r>
            </a:p>
          </p:txBody>
        </p:sp>
        <p:sp>
          <p:nvSpPr>
            <p:cNvPr id="138" name="TextBox 137">
              <a:extLst>
                <a:ext uri="{FF2B5EF4-FFF2-40B4-BE49-F238E27FC236}">
                  <a16:creationId xmlns:a16="http://schemas.microsoft.com/office/drawing/2014/main" id="{45B9D581-B23C-BFEA-DCF8-6939902B1E2B}"/>
                </a:ext>
              </a:extLst>
            </p:cNvPr>
            <p:cNvSpPr txBox="1"/>
            <p:nvPr/>
          </p:nvSpPr>
          <p:spPr>
            <a:xfrm>
              <a:off x="10615864" y="1685000"/>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45" name="Group 144">
            <a:extLst>
              <a:ext uri="{FF2B5EF4-FFF2-40B4-BE49-F238E27FC236}">
                <a16:creationId xmlns:a16="http://schemas.microsoft.com/office/drawing/2014/main" id="{225FE4F7-7EFE-8B4A-2632-8C5D74845545}"/>
              </a:ext>
            </a:extLst>
          </p:cNvPr>
          <p:cNvGrpSpPr/>
          <p:nvPr/>
        </p:nvGrpSpPr>
        <p:grpSpPr>
          <a:xfrm>
            <a:off x="2507875" y="3075842"/>
            <a:ext cx="2687934" cy="1894428"/>
            <a:chOff x="8758989" y="3882188"/>
            <a:chExt cx="3583912" cy="2525903"/>
          </a:xfrm>
        </p:grpSpPr>
        <p:sp>
          <p:nvSpPr>
            <p:cNvPr id="113" name="Right Triangle 112">
              <a:extLst>
                <a:ext uri="{FF2B5EF4-FFF2-40B4-BE49-F238E27FC236}">
                  <a16:creationId xmlns:a16="http://schemas.microsoft.com/office/drawing/2014/main" id="{641A0EAE-862C-9980-1289-E91414363119}"/>
                </a:ext>
              </a:extLst>
            </p:cNvPr>
            <p:cNvSpPr/>
            <p:nvPr/>
          </p:nvSpPr>
          <p:spPr>
            <a:xfrm rot="16200000">
              <a:off x="9152020" y="3489157"/>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23" name="TextBox 122">
              <a:extLst>
                <a:ext uri="{FF2B5EF4-FFF2-40B4-BE49-F238E27FC236}">
                  <a16:creationId xmlns:a16="http://schemas.microsoft.com/office/drawing/2014/main" id="{B3CB512F-316A-78A3-81B7-2FB1F611E56B}"/>
                </a:ext>
              </a:extLst>
            </p:cNvPr>
            <p:cNvSpPr txBox="1"/>
            <p:nvPr/>
          </p:nvSpPr>
          <p:spPr>
            <a:xfrm>
              <a:off x="10714120" y="5607872"/>
              <a:ext cx="786061" cy="800219"/>
            </a:xfrm>
            <a:prstGeom prst="rect">
              <a:avLst/>
            </a:prstGeom>
            <a:noFill/>
          </p:spPr>
          <p:txBody>
            <a:bodyPr wrap="square" rtlCol="0">
              <a:spAutoFit/>
            </a:bodyPr>
            <a:lstStyle/>
            <a:p>
              <a:r>
                <a:rPr lang="en-US" sz="3300" dirty="0">
                  <a:solidFill>
                    <a:schemeClr val="bg1"/>
                  </a:solidFill>
                </a:rPr>
                <a:t>a</a:t>
              </a:r>
            </a:p>
          </p:txBody>
        </p:sp>
        <p:sp>
          <p:nvSpPr>
            <p:cNvPr id="133" name="TextBox 132">
              <a:extLst>
                <a:ext uri="{FF2B5EF4-FFF2-40B4-BE49-F238E27FC236}">
                  <a16:creationId xmlns:a16="http://schemas.microsoft.com/office/drawing/2014/main" id="{43638168-9CA5-BD22-D339-BC8FE65268F7}"/>
                </a:ext>
              </a:extLst>
            </p:cNvPr>
            <p:cNvSpPr txBox="1"/>
            <p:nvPr/>
          </p:nvSpPr>
          <p:spPr>
            <a:xfrm>
              <a:off x="11556840" y="4884530"/>
              <a:ext cx="786061" cy="800218"/>
            </a:xfrm>
            <a:prstGeom prst="rect">
              <a:avLst/>
            </a:prstGeom>
            <a:noFill/>
          </p:spPr>
          <p:txBody>
            <a:bodyPr wrap="square" rtlCol="0">
              <a:spAutoFit/>
            </a:bodyPr>
            <a:lstStyle/>
            <a:p>
              <a:r>
                <a:rPr lang="en-US" sz="3300" dirty="0">
                  <a:solidFill>
                    <a:schemeClr val="bg1"/>
                  </a:solidFill>
                </a:rPr>
                <a:t>b</a:t>
              </a:r>
            </a:p>
          </p:txBody>
        </p:sp>
        <p:sp>
          <p:nvSpPr>
            <p:cNvPr id="139" name="TextBox 138">
              <a:extLst>
                <a:ext uri="{FF2B5EF4-FFF2-40B4-BE49-F238E27FC236}">
                  <a16:creationId xmlns:a16="http://schemas.microsoft.com/office/drawing/2014/main" id="{1113C6AB-3EA0-86DE-09A8-B9FF588F66F3}"/>
                </a:ext>
              </a:extLst>
            </p:cNvPr>
            <p:cNvSpPr txBox="1"/>
            <p:nvPr/>
          </p:nvSpPr>
          <p:spPr>
            <a:xfrm>
              <a:off x="10206788" y="4805188"/>
              <a:ext cx="786061" cy="800218"/>
            </a:xfrm>
            <a:prstGeom prst="rect">
              <a:avLst/>
            </a:prstGeom>
            <a:noFill/>
          </p:spPr>
          <p:txBody>
            <a:bodyPr wrap="square" rtlCol="0">
              <a:spAutoFit/>
            </a:bodyPr>
            <a:lstStyle/>
            <a:p>
              <a:r>
                <a:rPr lang="en-US" sz="3300" dirty="0">
                  <a:solidFill>
                    <a:schemeClr val="bg1"/>
                  </a:solidFill>
                </a:rPr>
                <a:t>c</a:t>
              </a:r>
            </a:p>
          </p:txBody>
        </p:sp>
      </p:grpSp>
      <p:grpSp>
        <p:nvGrpSpPr>
          <p:cNvPr id="144" name="Group 143">
            <a:extLst>
              <a:ext uri="{FF2B5EF4-FFF2-40B4-BE49-F238E27FC236}">
                <a16:creationId xmlns:a16="http://schemas.microsoft.com/office/drawing/2014/main" id="{1B5211EA-6386-BFC6-13E4-DD250D2BD113}"/>
              </a:ext>
            </a:extLst>
          </p:cNvPr>
          <p:cNvGrpSpPr/>
          <p:nvPr/>
        </p:nvGrpSpPr>
        <p:grpSpPr>
          <a:xfrm>
            <a:off x="7118798" y="2297922"/>
            <a:ext cx="1840829" cy="2477741"/>
            <a:chOff x="6304550" y="3096126"/>
            <a:chExt cx="2454438" cy="3303654"/>
          </a:xfrm>
        </p:grpSpPr>
        <p:sp>
          <p:nvSpPr>
            <p:cNvPr id="112" name="Right Triangle 111">
              <a:extLst>
                <a:ext uri="{FF2B5EF4-FFF2-40B4-BE49-F238E27FC236}">
                  <a16:creationId xmlns:a16="http://schemas.microsoft.com/office/drawing/2014/main" id="{A580C0DA-7AC3-129E-2432-0BEFC10AABAE}"/>
                </a:ext>
              </a:extLst>
            </p:cNvPr>
            <p:cNvSpPr/>
            <p:nvPr/>
          </p:nvSpPr>
          <p:spPr>
            <a:xfrm>
              <a:off x="6400799" y="309612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22" name="TextBox 121">
              <a:extLst>
                <a:ext uri="{FF2B5EF4-FFF2-40B4-BE49-F238E27FC236}">
                  <a16:creationId xmlns:a16="http://schemas.microsoft.com/office/drawing/2014/main" id="{CB1956CA-BC1E-E62F-64CA-D5E85CE8F025}"/>
                </a:ext>
              </a:extLst>
            </p:cNvPr>
            <p:cNvSpPr txBox="1"/>
            <p:nvPr/>
          </p:nvSpPr>
          <p:spPr>
            <a:xfrm>
              <a:off x="6304550" y="4693185"/>
              <a:ext cx="786061" cy="800219"/>
            </a:xfrm>
            <a:prstGeom prst="rect">
              <a:avLst/>
            </a:prstGeom>
            <a:noFill/>
          </p:spPr>
          <p:txBody>
            <a:bodyPr wrap="square" rtlCol="0">
              <a:spAutoFit/>
            </a:bodyPr>
            <a:lstStyle/>
            <a:p>
              <a:r>
                <a:rPr lang="en-US" sz="3300" dirty="0">
                  <a:solidFill>
                    <a:schemeClr val="bg1"/>
                  </a:solidFill>
                </a:rPr>
                <a:t>a</a:t>
              </a:r>
            </a:p>
          </p:txBody>
        </p:sp>
        <p:sp>
          <p:nvSpPr>
            <p:cNvPr id="132" name="TextBox 131">
              <a:extLst>
                <a:ext uri="{FF2B5EF4-FFF2-40B4-BE49-F238E27FC236}">
                  <a16:creationId xmlns:a16="http://schemas.microsoft.com/office/drawing/2014/main" id="{7AE64FC8-C271-5BBB-355E-16F931655616}"/>
                </a:ext>
              </a:extLst>
            </p:cNvPr>
            <p:cNvSpPr txBox="1"/>
            <p:nvPr/>
          </p:nvSpPr>
          <p:spPr>
            <a:xfrm>
              <a:off x="7180848" y="5599561"/>
              <a:ext cx="786061" cy="800219"/>
            </a:xfrm>
            <a:prstGeom prst="rect">
              <a:avLst/>
            </a:prstGeom>
            <a:noFill/>
          </p:spPr>
          <p:txBody>
            <a:bodyPr wrap="square" rtlCol="0">
              <a:spAutoFit/>
            </a:bodyPr>
            <a:lstStyle/>
            <a:p>
              <a:r>
                <a:rPr lang="en-US" sz="3300" dirty="0">
                  <a:solidFill>
                    <a:schemeClr val="bg1"/>
                  </a:solidFill>
                </a:rPr>
                <a:t>b</a:t>
              </a:r>
            </a:p>
          </p:txBody>
        </p:sp>
        <p:sp>
          <p:nvSpPr>
            <p:cNvPr id="140" name="TextBox 139">
              <a:extLst>
                <a:ext uri="{FF2B5EF4-FFF2-40B4-BE49-F238E27FC236}">
                  <a16:creationId xmlns:a16="http://schemas.microsoft.com/office/drawing/2014/main" id="{ADA6C7CA-1A38-02AB-06B2-26E8C99C1C85}"/>
                </a:ext>
              </a:extLst>
            </p:cNvPr>
            <p:cNvSpPr txBox="1"/>
            <p:nvPr/>
          </p:nvSpPr>
          <p:spPr>
            <a:xfrm>
              <a:off x="7387391" y="4499808"/>
              <a:ext cx="786061" cy="800219"/>
            </a:xfrm>
            <a:prstGeom prst="rect">
              <a:avLst/>
            </a:prstGeom>
            <a:noFill/>
          </p:spPr>
          <p:txBody>
            <a:bodyPr wrap="square" rtlCol="0">
              <a:spAutoFit/>
            </a:bodyPr>
            <a:lstStyle/>
            <a:p>
              <a:r>
                <a:rPr lang="en-US" sz="3300" dirty="0">
                  <a:solidFill>
                    <a:schemeClr val="bg1"/>
                  </a:solidFill>
                </a:rPr>
                <a:t>c</a:t>
              </a:r>
            </a:p>
          </p:txBody>
        </p:sp>
      </p:grpSp>
      <p:sp>
        <p:nvSpPr>
          <p:cNvPr id="107" name="TextBox 106">
            <a:extLst>
              <a:ext uri="{FF2B5EF4-FFF2-40B4-BE49-F238E27FC236}">
                <a16:creationId xmlns:a16="http://schemas.microsoft.com/office/drawing/2014/main" id="{F2FF375B-FF84-7DFE-3C25-BDBD741C44E5}"/>
              </a:ext>
            </a:extLst>
          </p:cNvPr>
          <p:cNvSpPr txBox="1"/>
          <p:nvPr/>
        </p:nvSpPr>
        <p:spPr>
          <a:xfrm>
            <a:off x="4069679" y="1252153"/>
            <a:ext cx="589546" cy="600164"/>
          </a:xfrm>
          <a:prstGeom prst="rect">
            <a:avLst/>
          </a:prstGeom>
          <a:noFill/>
        </p:spPr>
        <p:txBody>
          <a:bodyPr wrap="square" rtlCol="0">
            <a:spAutoFit/>
          </a:bodyPr>
          <a:lstStyle/>
          <a:p>
            <a:r>
              <a:rPr lang="en-US" sz="3300" dirty="0">
                <a:solidFill>
                  <a:schemeClr val="bg1"/>
                </a:solidFill>
              </a:rPr>
              <a:t>b</a:t>
            </a:r>
          </a:p>
        </p:txBody>
      </p:sp>
      <p:grpSp>
        <p:nvGrpSpPr>
          <p:cNvPr id="2" name="Group 1">
            <a:extLst>
              <a:ext uri="{FF2B5EF4-FFF2-40B4-BE49-F238E27FC236}">
                <a16:creationId xmlns:a16="http://schemas.microsoft.com/office/drawing/2014/main" id="{C1C7B0B7-0845-CBC1-C9D0-767820E9A13F}"/>
              </a:ext>
            </a:extLst>
          </p:cNvPr>
          <p:cNvGrpSpPr/>
          <p:nvPr/>
        </p:nvGrpSpPr>
        <p:grpSpPr>
          <a:xfrm>
            <a:off x="4797826" y="2544461"/>
            <a:ext cx="2063414" cy="2466039"/>
            <a:chOff x="9545051" y="594136"/>
            <a:chExt cx="2751219" cy="3288052"/>
          </a:xfrm>
        </p:grpSpPr>
        <p:sp>
          <p:nvSpPr>
            <p:cNvPr id="3" name="Right Triangle 2">
              <a:extLst>
                <a:ext uri="{FF2B5EF4-FFF2-40B4-BE49-F238E27FC236}">
                  <a16:creationId xmlns:a16="http://schemas.microsoft.com/office/drawing/2014/main" id="{4979C631-DB3E-6F7D-15B8-499180A09C63}"/>
                </a:ext>
              </a:extLst>
            </p:cNvPr>
            <p:cNvSpPr/>
            <p:nvPr/>
          </p:nvSpPr>
          <p:spPr>
            <a:xfrm rot="10800000">
              <a:off x="9545051" y="73793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BD2E4E51-5E91-6B9C-B48E-7DEBB5CFCFBD}"/>
                </a:ext>
              </a:extLst>
            </p:cNvPr>
            <p:cNvSpPr txBox="1"/>
            <p:nvPr/>
          </p:nvSpPr>
          <p:spPr>
            <a:xfrm>
              <a:off x="11510209" y="1805027"/>
              <a:ext cx="786061" cy="800219"/>
            </a:xfrm>
            <a:prstGeom prst="rect">
              <a:avLst/>
            </a:prstGeom>
            <a:noFill/>
          </p:spPr>
          <p:txBody>
            <a:bodyPr wrap="square" rtlCol="0">
              <a:spAutoFit/>
            </a:bodyPr>
            <a:lstStyle/>
            <a:p>
              <a:r>
                <a:rPr lang="en-US" sz="3300" dirty="0">
                  <a:solidFill>
                    <a:schemeClr val="bg1"/>
                  </a:solidFill>
                </a:rPr>
                <a:t>a</a:t>
              </a:r>
            </a:p>
          </p:txBody>
        </p:sp>
        <p:sp>
          <p:nvSpPr>
            <p:cNvPr id="6" name="TextBox 5">
              <a:extLst>
                <a:ext uri="{FF2B5EF4-FFF2-40B4-BE49-F238E27FC236}">
                  <a16:creationId xmlns:a16="http://schemas.microsoft.com/office/drawing/2014/main" id="{59CD9CA9-26F0-DB1D-BCBD-401C7F0E5941}"/>
                </a:ext>
              </a:extLst>
            </p:cNvPr>
            <p:cNvSpPr txBox="1"/>
            <p:nvPr/>
          </p:nvSpPr>
          <p:spPr>
            <a:xfrm>
              <a:off x="10800347" y="594136"/>
              <a:ext cx="786061" cy="800219"/>
            </a:xfrm>
            <a:prstGeom prst="rect">
              <a:avLst/>
            </a:prstGeom>
            <a:noFill/>
          </p:spPr>
          <p:txBody>
            <a:bodyPr wrap="square" rtlCol="0">
              <a:spAutoFit/>
            </a:bodyPr>
            <a:lstStyle/>
            <a:p>
              <a:r>
                <a:rPr lang="en-US" sz="3300" dirty="0">
                  <a:solidFill>
                    <a:schemeClr val="bg1"/>
                  </a:solidFill>
                </a:rPr>
                <a:t>b</a:t>
              </a:r>
            </a:p>
          </p:txBody>
        </p:sp>
        <p:sp>
          <p:nvSpPr>
            <p:cNvPr id="7" name="TextBox 6">
              <a:extLst>
                <a:ext uri="{FF2B5EF4-FFF2-40B4-BE49-F238E27FC236}">
                  <a16:creationId xmlns:a16="http://schemas.microsoft.com/office/drawing/2014/main" id="{541F3A58-F1D3-B77B-271A-83185D522510}"/>
                </a:ext>
              </a:extLst>
            </p:cNvPr>
            <p:cNvSpPr txBox="1"/>
            <p:nvPr/>
          </p:nvSpPr>
          <p:spPr>
            <a:xfrm>
              <a:off x="10615864" y="1685000"/>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8" name="Group 7">
            <a:extLst>
              <a:ext uri="{FF2B5EF4-FFF2-40B4-BE49-F238E27FC236}">
                <a16:creationId xmlns:a16="http://schemas.microsoft.com/office/drawing/2014/main" id="{10F4C43A-400C-B5C5-E57D-97A46EE2B1F8}"/>
              </a:ext>
            </a:extLst>
          </p:cNvPr>
          <p:cNvGrpSpPr/>
          <p:nvPr/>
        </p:nvGrpSpPr>
        <p:grpSpPr>
          <a:xfrm>
            <a:off x="2483409" y="330505"/>
            <a:ext cx="1840829" cy="2477741"/>
            <a:chOff x="6304550" y="3096126"/>
            <a:chExt cx="2454438" cy="3303654"/>
          </a:xfrm>
        </p:grpSpPr>
        <p:sp>
          <p:nvSpPr>
            <p:cNvPr id="9" name="Right Triangle 8">
              <a:extLst>
                <a:ext uri="{FF2B5EF4-FFF2-40B4-BE49-F238E27FC236}">
                  <a16:creationId xmlns:a16="http://schemas.microsoft.com/office/drawing/2014/main" id="{EDAB5C88-4896-13BA-ADB6-C1F0879B4A99}"/>
                </a:ext>
              </a:extLst>
            </p:cNvPr>
            <p:cNvSpPr/>
            <p:nvPr/>
          </p:nvSpPr>
          <p:spPr>
            <a:xfrm>
              <a:off x="6400799" y="309612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85CD3314-920E-4F42-41F8-DAF436DC2C76}"/>
                </a:ext>
              </a:extLst>
            </p:cNvPr>
            <p:cNvSpPr txBox="1"/>
            <p:nvPr/>
          </p:nvSpPr>
          <p:spPr>
            <a:xfrm>
              <a:off x="6304550" y="4693185"/>
              <a:ext cx="786061" cy="800219"/>
            </a:xfrm>
            <a:prstGeom prst="rect">
              <a:avLst/>
            </a:prstGeom>
            <a:noFill/>
          </p:spPr>
          <p:txBody>
            <a:bodyPr wrap="square" rtlCol="0">
              <a:spAutoFit/>
            </a:bodyPr>
            <a:lstStyle/>
            <a:p>
              <a:r>
                <a:rPr lang="en-US" sz="3300" dirty="0">
                  <a:solidFill>
                    <a:schemeClr val="bg1"/>
                  </a:solidFill>
                </a:rPr>
                <a:t>a</a:t>
              </a:r>
            </a:p>
          </p:txBody>
        </p:sp>
        <p:sp>
          <p:nvSpPr>
            <p:cNvPr id="11" name="TextBox 10">
              <a:extLst>
                <a:ext uri="{FF2B5EF4-FFF2-40B4-BE49-F238E27FC236}">
                  <a16:creationId xmlns:a16="http://schemas.microsoft.com/office/drawing/2014/main" id="{BE7A5FA0-62A4-FA86-6FF8-D83FD8F7D6A9}"/>
                </a:ext>
              </a:extLst>
            </p:cNvPr>
            <p:cNvSpPr txBox="1"/>
            <p:nvPr/>
          </p:nvSpPr>
          <p:spPr>
            <a:xfrm>
              <a:off x="7180848" y="5599561"/>
              <a:ext cx="786061" cy="800219"/>
            </a:xfrm>
            <a:prstGeom prst="rect">
              <a:avLst/>
            </a:prstGeom>
            <a:noFill/>
          </p:spPr>
          <p:txBody>
            <a:bodyPr wrap="square" rtlCol="0">
              <a:spAutoFit/>
            </a:bodyPr>
            <a:lstStyle/>
            <a:p>
              <a:r>
                <a:rPr lang="en-US" sz="3300" dirty="0">
                  <a:solidFill>
                    <a:schemeClr val="bg1"/>
                  </a:solidFill>
                </a:rPr>
                <a:t>b</a:t>
              </a:r>
            </a:p>
          </p:txBody>
        </p:sp>
        <p:sp>
          <p:nvSpPr>
            <p:cNvPr id="12" name="TextBox 11">
              <a:extLst>
                <a:ext uri="{FF2B5EF4-FFF2-40B4-BE49-F238E27FC236}">
                  <a16:creationId xmlns:a16="http://schemas.microsoft.com/office/drawing/2014/main" id="{BE75135D-2F7A-10DC-54FE-542E9498F7C8}"/>
                </a:ext>
              </a:extLst>
            </p:cNvPr>
            <p:cNvSpPr txBox="1"/>
            <p:nvPr/>
          </p:nvSpPr>
          <p:spPr>
            <a:xfrm>
              <a:off x="7387391" y="4499808"/>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3" name="Group 12">
            <a:extLst>
              <a:ext uri="{FF2B5EF4-FFF2-40B4-BE49-F238E27FC236}">
                <a16:creationId xmlns:a16="http://schemas.microsoft.com/office/drawing/2014/main" id="{490635F0-D353-E9F0-9D1A-42F4C4A45F6D}"/>
              </a:ext>
            </a:extLst>
          </p:cNvPr>
          <p:cNvGrpSpPr/>
          <p:nvPr/>
        </p:nvGrpSpPr>
        <p:grpSpPr>
          <a:xfrm>
            <a:off x="3791879" y="100402"/>
            <a:ext cx="2687934" cy="1894428"/>
            <a:chOff x="8758989" y="3882188"/>
            <a:chExt cx="3583912" cy="2525903"/>
          </a:xfrm>
        </p:grpSpPr>
        <p:sp>
          <p:nvSpPr>
            <p:cNvPr id="14" name="Right Triangle 13">
              <a:extLst>
                <a:ext uri="{FF2B5EF4-FFF2-40B4-BE49-F238E27FC236}">
                  <a16:creationId xmlns:a16="http://schemas.microsoft.com/office/drawing/2014/main" id="{90120893-F93E-51CB-FE6B-AC27E75930D7}"/>
                </a:ext>
              </a:extLst>
            </p:cNvPr>
            <p:cNvSpPr/>
            <p:nvPr/>
          </p:nvSpPr>
          <p:spPr>
            <a:xfrm rot="16200000">
              <a:off x="9152020" y="3489157"/>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471FAB66-09B7-97CB-7E8A-44B4C23CADF5}"/>
                </a:ext>
              </a:extLst>
            </p:cNvPr>
            <p:cNvSpPr txBox="1"/>
            <p:nvPr/>
          </p:nvSpPr>
          <p:spPr>
            <a:xfrm>
              <a:off x="10714120" y="5607872"/>
              <a:ext cx="786061" cy="800219"/>
            </a:xfrm>
            <a:prstGeom prst="rect">
              <a:avLst/>
            </a:prstGeom>
            <a:noFill/>
          </p:spPr>
          <p:txBody>
            <a:bodyPr wrap="square" rtlCol="0">
              <a:spAutoFit/>
            </a:bodyPr>
            <a:lstStyle/>
            <a:p>
              <a:r>
                <a:rPr lang="en-US" sz="3300" dirty="0">
                  <a:solidFill>
                    <a:schemeClr val="bg1"/>
                  </a:solidFill>
                </a:rPr>
                <a:t>a</a:t>
              </a:r>
            </a:p>
          </p:txBody>
        </p:sp>
        <p:sp>
          <p:nvSpPr>
            <p:cNvPr id="16" name="TextBox 15">
              <a:extLst>
                <a:ext uri="{FF2B5EF4-FFF2-40B4-BE49-F238E27FC236}">
                  <a16:creationId xmlns:a16="http://schemas.microsoft.com/office/drawing/2014/main" id="{B4F6B78D-CF8C-2618-AAD0-76D61FC227FA}"/>
                </a:ext>
              </a:extLst>
            </p:cNvPr>
            <p:cNvSpPr txBox="1"/>
            <p:nvPr/>
          </p:nvSpPr>
          <p:spPr>
            <a:xfrm>
              <a:off x="11556840" y="4884530"/>
              <a:ext cx="786061" cy="800218"/>
            </a:xfrm>
            <a:prstGeom prst="rect">
              <a:avLst/>
            </a:prstGeom>
            <a:noFill/>
          </p:spPr>
          <p:txBody>
            <a:bodyPr wrap="square" rtlCol="0">
              <a:spAutoFit/>
            </a:bodyPr>
            <a:lstStyle/>
            <a:p>
              <a:r>
                <a:rPr lang="en-US" sz="3300" dirty="0">
                  <a:solidFill>
                    <a:schemeClr val="bg1"/>
                  </a:solidFill>
                </a:rPr>
                <a:t>b</a:t>
              </a:r>
            </a:p>
          </p:txBody>
        </p:sp>
        <p:sp>
          <p:nvSpPr>
            <p:cNvPr id="17" name="TextBox 16">
              <a:extLst>
                <a:ext uri="{FF2B5EF4-FFF2-40B4-BE49-F238E27FC236}">
                  <a16:creationId xmlns:a16="http://schemas.microsoft.com/office/drawing/2014/main" id="{6658AB16-5EA8-B555-5B12-C859FDDDDA40}"/>
                </a:ext>
              </a:extLst>
            </p:cNvPr>
            <p:cNvSpPr txBox="1"/>
            <p:nvPr/>
          </p:nvSpPr>
          <p:spPr>
            <a:xfrm>
              <a:off x="10206788" y="4805188"/>
              <a:ext cx="786061" cy="800218"/>
            </a:xfrm>
            <a:prstGeom prst="rect">
              <a:avLst/>
            </a:prstGeom>
            <a:noFill/>
          </p:spPr>
          <p:txBody>
            <a:bodyPr wrap="square" rtlCol="0">
              <a:spAutoFit/>
            </a:bodyPr>
            <a:lstStyle/>
            <a:p>
              <a:r>
                <a:rPr lang="en-US" sz="3300" dirty="0">
                  <a:solidFill>
                    <a:schemeClr val="bg1"/>
                  </a:solidFill>
                </a:rPr>
                <a:t>c</a:t>
              </a:r>
            </a:p>
          </p:txBody>
        </p:sp>
      </p:grpSp>
    </p:spTree>
    <p:extLst>
      <p:ext uri="{BB962C8B-B14F-4D97-AF65-F5344CB8AC3E}">
        <p14:creationId xmlns:p14="http://schemas.microsoft.com/office/powerpoint/2010/main" val="11118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B67B-BDC0-2091-A34E-97C350C5525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74C995B-601C-B9FE-A013-CF7A0F19F67D}"/>
              </a:ext>
            </a:extLst>
          </p:cNvPr>
          <p:cNvSpPr/>
          <p:nvPr/>
        </p:nvSpPr>
        <p:spPr>
          <a:xfrm>
            <a:off x="216571"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93441064-9098-B88F-9A97-DF0AD24D4463}"/>
              </a:ext>
            </a:extLst>
          </p:cNvPr>
          <p:cNvSpPr/>
          <p:nvPr/>
        </p:nvSpPr>
        <p:spPr>
          <a:xfrm>
            <a:off x="806118"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96CA6A4A-FAC4-E991-B09F-1F0AF2D31165}"/>
              </a:ext>
            </a:extLst>
          </p:cNvPr>
          <p:cNvSpPr/>
          <p:nvPr/>
        </p:nvSpPr>
        <p:spPr>
          <a:xfrm>
            <a:off x="1395665"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BE394C8E-5660-9D2B-2111-72FA703E5789}"/>
              </a:ext>
            </a:extLst>
          </p:cNvPr>
          <p:cNvSpPr/>
          <p:nvPr/>
        </p:nvSpPr>
        <p:spPr>
          <a:xfrm>
            <a:off x="1985212"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216CDDFE-9111-9581-DE8F-3C6A3354AF32}"/>
              </a:ext>
            </a:extLst>
          </p:cNvPr>
          <p:cNvSpPr/>
          <p:nvPr/>
        </p:nvSpPr>
        <p:spPr>
          <a:xfrm>
            <a:off x="2574760"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7D66C0A1-20EE-91C7-8DFE-A51356347763}"/>
              </a:ext>
            </a:extLst>
          </p:cNvPr>
          <p:cNvSpPr/>
          <p:nvPr/>
        </p:nvSpPr>
        <p:spPr>
          <a:xfrm>
            <a:off x="3164307"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5018C00E-EAF9-5C15-B973-ADC8E8C98AC2}"/>
              </a:ext>
            </a:extLst>
          </p:cNvPr>
          <p:cNvSpPr/>
          <p:nvPr/>
        </p:nvSpPr>
        <p:spPr>
          <a:xfrm>
            <a:off x="3753854"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2D8990CA-1FD6-D7DA-9438-E0C0936375BB}"/>
              </a:ext>
            </a:extLst>
          </p:cNvPr>
          <p:cNvSpPr/>
          <p:nvPr/>
        </p:nvSpPr>
        <p:spPr>
          <a:xfrm>
            <a:off x="216571"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FB51A054-281C-59D7-E8A1-96D4A7B6166A}"/>
              </a:ext>
            </a:extLst>
          </p:cNvPr>
          <p:cNvSpPr/>
          <p:nvPr/>
        </p:nvSpPr>
        <p:spPr>
          <a:xfrm>
            <a:off x="806118"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2EA50333-F9F5-3FD4-B217-A4BB12A65D31}"/>
              </a:ext>
            </a:extLst>
          </p:cNvPr>
          <p:cNvSpPr/>
          <p:nvPr/>
        </p:nvSpPr>
        <p:spPr>
          <a:xfrm>
            <a:off x="1395665"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37491C04-41FC-8129-78FE-94D13546D3DF}"/>
              </a:ext>
            </a:extLst>
          </p:cNvPr>
          <p:cNvSpPr/>
          <p:nvPr/>
        </p:nvSpPr>
        <p:spPr>
          <a:xfrm>
            <a:off x="1985212"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2F531C68-9491-0733-86BB-CD3DB3665387}"/>
              </a:ext>
            </a:extLst>
          </p:cNvPr>
          <p:cNvSpPr/>
          <p:nvPr/>
        </p:nvSpPr>
        <p:spPr>
          <a:xfrm>
            <a:off x="2574760"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DA607545-B46E-2773-CB63-F0E5E9DA2BA8}"/>
              </a:ext>
            </a:extLst>
          </p:cNvPr>
          <p:cNvSpPr/>
          <p:nvPr/>
        </p:nvSpPr>
        <p:spPr>
          <a:xfrm>
            <a:off x="3164307"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F7936C6E-A109-B659-48BA-021F2E2AFDEA}"/>
              </a:ext>
            </a:extLst>
          </p:cNvPr>
          <p:cNvSpPr/>
          <p:nvPr/>
        </p:nvSpPr>
        <p:spPr>
          <a:xfrm>
            <a:off x="3753854"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924BB680-8110-7D4C-0CC7-5CE26984D667}"/>
              </a:ext>
            </a:extLst>
          </p:cNvPr>
          <p:cNvSpPr/>
          <p:nvPr/>
        </p:nvSpPr>
        <p:spPr>
          <a:xfrm>
            <a:off x="216571"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29CA9221-86F0-9071-E48C-D6BB4B5A130C}"/>
              </a:ext>
            </a:extLst>
          </p:cNvPr>
          <p:cNvSpPr/>
          <p:nvPr/>
        </p:nvSpPr>
        <p:spPr>
          <a:xfrm>
            <a:off x="806118"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81BF2CCA-CDF7-EB7B-F61B-F9246AF58355}"/>
              </a:ext>
            </a:extLst>
          </p:cNvPr>
          <p:cNvSpPr/>
          <p:nvPr/>
        </p:nvSpPr>
        <p:spPr>
          <a:xfrm>
            <a:off x="1395665"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8EB147E2-0223-AFEA-F4B2-24246FF22767}"/>
              </a:ext>
            </a:extLst>
          </p:cNvPr>
          <p:cNvSpPr/>
          <p:nvPr/>
        </p:nvSpPr>
        <p:spPr>
          <a:xfrm>
            <a:off x="1985212"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D196C90B-02DB-ECF6-C9E1-AF7E022844F2}"/>
              </a:ext>
            </a:extLst>
          </p:cNvPr>
          <p:cNvSpPr/>
          <p:nvPr/>
        </p:nvSpPr>
        <p:spPr>
          <a:xfrm>
            <a:off x="2574760"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3030A640-4154-936F-CE1D-EEB989ED721C}"/>
              </a:ext>
            </a:extLst>
          </p:cNvPr>
          <p:cNvSpPr/>
          <p:nvPr/>
        </p:nvSpPr>
        <p:spPr>
          <a:xfrm>
            <a:off x="3164307"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D901979F-7BCB-77C8-8A85-16B7ACD57EC3}"/>
              </a:ext>
            </a:extLst>
          </p:cNvPr>
          <p:cNvSpPr/>
          <p:nvPr/>
        </p:nvSpPr>
        <p:spPr>
          <a:xfrm>
            <a:off x="3753854"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51EA6C8A-F0B8-CB73-131F-9AEEBFE81C06}"/>
              </a:ext>
            </a:extLst>
          </p:cNvPr>
          <p:cNvSpPr/>
          <p:nvPr/>
        </p:nvSpPr>
        <p:spPr>
          <a:xfrm>
            <a:off x="216571"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8A64D129-A2F3-264C-0325-27845E54C1E2}"/>
              </a:ext>
            </a:extLst>
          </p:cNvPr>
          <p:cNvSpPr/>
          <p:nvPr/>
        </p:nvSpPr>
        <p:spPr>
          <a:xfrm>
            <a:off x="806118"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69E956A2-587D-21F1-C0A5-CC04DE300C2F}"/>
              </a:ext>
            </a:extLst>
          </p:cNvPr>
          <p:cNvSpPr/>
          <p:nvPr/>
        </p:nvSpPr>
        <p:spPr>
          <a:xfrm>
            <a:off x="1395665"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883E6C0B-D04F-6CCD-3643-6F1AC220CAF7}"/>
              </a:ext>
            </a:extLst>
          </p:cNvPr>
          <p:cNvSpPr/>
          <p:nvPr/>
        </p:nvSpPr>
        <p:spPr>
          <a:xfrm>
            <a:off x="1985212"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915AE7E-4AB2-066E-D53B-D5DF08C01AE8}"/>
              </a:ext>
            </a:extLst>
          </p:cNvPr>
          <p:cNvSpPr/>
          <p:nvPr/>
        </p:nvSpPr>
        <p:spPr>
          <a:xfrm>
            <a:off x="2574760"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EB937F69-3DB3-1316-FC8A-BB256DC8E841}"/>
              </a:ext>
            </a:extLst>
          </p:cNvPr>
          <p:cNvSpPr/>
          <p:nvPr/>
        </p:nvSpPr>
        <p:spPr>
          <a:xfrm>
            <a:off x="3164307"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4DA299F-6DAC-BD2B-A254-E3A7E212071B}"/>
              </a:ext>
            </a:extLst>
          </p:cNvPr>
          <p:cNvSpPr/>
          <p:nvPr/>
        </p:nvSpPr>
        <p:spPr>
          <a:xfrm>
            <a:off x="3753854"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35903548-F23F-F6BB-B06F-01EA0A7A71E1}"/>
              </a:ext>
            </a:extLst>
          </p:cNvPr>
          <p:cNvSpPr/>
          <p:nvPr/>
        </p:nvSpPr>
        <p:spPr>
          <a:xfrm>
            <a:off x="216571"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3A243CF3-CEEB-47CD-A703-8D6F6B8A71C2}"/>
              </a:ext>
            </a:extLst>
          </p:cNvPr>
          <p:cNvSpPr/>
          <p:nvPr/>
        </p:nvSpPr>
        <p:spPr>
          <a:xfrm>
            <a:off x="806118"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BB1A13FE-A2CE-72E2-3C34-6559970730C9}"/>
              </a:ext>
            </a:extLst>
          </p:cNvPr>
          <p:cNvSpPr/>
          <p:nvPr/>
        </p:nvSpPr>
        <p:spPr>
          <a:xfrm>
            <a:off x="1395665"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950C2975-8377-C509-193C-99EFB38DF72D}"/>
              </a:ext>
            </a:extLst>
          </p:cNvPr>
          <p:cNvSpPr/>
          <p:nvPr/>
        </p:nvSpPr>
        <p:spPr>
          <a:xfrm>
            <a:off x="1985212"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24972078-A1D2-EA83-663C-5099B9D43701}"/>
              </a:ext>
            </a:extLst>
          </p:cNvPr>
          <p:cNvSpPr/>
          <p:nvPr/>
        </p:nvSpPr>
        <p:spPr>
          <a:xfrm>
            <a:off x="2574760"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CCFBBA99-BDAD-AA54-B566-08403BF742C6}"/>
              </a:ext>
            </a:extLst>
          </p:cNvPr>
          <p:cNvSpPr/>
          <p:nvPr/>
        </p:nvSpPr>
        <p:spPr>
          <a:xfrm>
            <a:off x="3164307"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F7ADC3F6-719A-7030-E6CC-8AADD152FFEB}"/>
              </a:ext>
            </a:extLst>
          </p:cNvPr>
          <p:cNvSpPr/>
          <p:nvPr/>
        </p:nvSpPr>
        <p:spPr>
          <a:xfrm>
            <a:off x="3753854"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56A4B633-1225-ACFA-330D-E3361E88CB0F}"/>
              </a:ext>
            </a:extLst>
          </p:cNvPr>
          <p:cNvSpPr/>
          <p:nvPr/>
        </p:nvSpPr>
        <p:spPr>
          <a:xfrm>
            <a:off x="216571"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3FA7681F-C67B-0F60-B5D3-FF282505634F}"/>
              </a:ext>
            </a:extLst>
          </p:cNvPr>
          <p:cNvSpPr/>
          <p:nvPr/>
        </p:nvSpPr>
        <p:spPr>
          <a:xfrm>
            <a:off x="806118"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0390DEEF-97CF-2A3B-5928-3F437A7E069F}"/>
              </a:ext>
            </a:extLst>
          </p:cNvPr>
          <p:cNvSpPr/>
          <p:nvPr/>
        </p:nvSpPr>
        <p:spPr>
          <a:xfrm>
            <a:off x="1395665"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4FADC8DE-90FB-D7B7-7817-CEDF4C0A40AE}"/>
              </a:ext>
            </a:extLst>
          </p:cNvPr>
          <p:cNvSpPr/>
          <p:nvPr/>
        </p:nvSpPr>
        <p:spPr>
          <a:xfrm>
            <a:off x="1985212"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19C121A8-10AD-FFEC-1F7F-C34BD1E8CDA6}"/>
              </a:ext>
            </a:extLst>
          </p:cNvPr>
          <p:cNvSpPr/>
          <p:nvPr/>
        </p:nvSpPr>
        <p:spPr>
          <a:xfrm>
            <a:off x="2574760"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32BEBC6-2740-C925-2198-DD021E064039}"/>
              </a:ext>
            </a:extLst>
          </p:cNvPr>
          <p:cNvSpPr/>
          <p:nvPr/>
        </p:nvSpPr>
        <p:spPr>
          <a:xfrm>
            <a:off x="3164307"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D975EA0D-2790-69A3-D4AA-7AC976A17272}"/>
              </a:ext>
            </a:extLst>
          </p:cNvPr>
          <p:cNvSpPr/>
          <p:nvPr/>
        </p:nvSpPr>
        <p:spPr>
          <a:xfrm>
            <a:off x="3753854"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F05BD717-E93B-AD83-9239-B527906AC3D6}"/>
              </a:ext>
            </a:extLst>
          </p:cNvPr>
          <p:cNvSpPr/>
          <p:nvPr/>
        </p:nvSpPr>
        <p:spPr>
          <a:xfrm>
            <a:off x="216571"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C1E1209B-A6F7-58AC-1D5F-60D65801FC0A}"/>
              </a:ext>
            </a:extLst>
          </p:cNvPr>
          <p:cNvSpPr/>
          <p:nvPr/>
        </p:nvSpPr>
        <p:spPr>
          <a:xfrm>
            <a:off x="806118"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D2DE2339-8259-FA6D-3434-D3C60F5C55EE}"/>
              </a:ext>
            </a:extLst>
          </p:cNvPr>
          <p:cNvSpPr/>
          <p:nvPr/>
        </p:nvSpPr>
        <p:spPr>
          <a:xfrm>
            <a:off x="1395665"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EAEF68BF-C4FE-4B38-BFEC-3C68A9E7A4D9}"/>
              </a:ext>
            </a:extLst>
          </p:cNvPr>
          <p:cNvSpPr/>
          <p:nvPr/>
        </p:nvSpPr>
        <p:spPr>
          <a:xfrm>
            <a:off x="1985212"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FA1725B6-1BCA-FBC3-C707-7983F28836D5}"/>
              </a:ext>
            </a:extLst>
          </p:cNvPr>
          <p:cNvSpPr/>
          <p:nvPr/>
        </p:nvSpPr>
        <p:spPr>
          <a:xfrm>
            <a:off x="2574760"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753801E0-CE51-342C-599F-399503C83680}"/>
              </a:ext>
            </a:extLst>
          </p:cNvPr>
          <p:cNvSpPr/>
          <p:nvPr/>
        </p:nvSpPr>
        <p:spPr>
          <a:xfrm>
            <a:off x="3164307"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8F9D4CCE-3C49-628B-9EF1-CBA8E1D31245}"/>
              </a:ext>
            </a:extLst>
          </p:cNvPr>
          <p:cNvSpPr/>
          <p:nvPr/>
        </p:nvSpPr>
        <p:spPr>
          <a:xfrm>
            <a:off x="3753854"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3458A858-C5F0-D848-B2C5-E88BF119ADE8}"/>
              </a:ext>
            </a:extLst>
          </p:cNvPr>
          <p:cNvSpPr/>
          <p:nvPr/>
        </p:nvSpPr>
        <p:spPr>
          <a:xfrm>
            <a:off x="4800600"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05ECAE0C-5D34-03FC-FA0C-60A46DB8004C}"/>
              </a:ext>
            </a:extLst>
          </p:cNvPr>
          <p:cNvSpPr/>
          <p:nvPr/>
        </p:nvSpPr>
        <p:spPr>
          <a:xfrm>
            <a:off x="5390147"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3628DD30-E5C9-012F-CC3F-6154463981ED}"/>
              </a:ext>
            </a:extLst>
          </p:cNvPr>
          <p:cNvSpPr/>
          <p:nvPr/>
        </p:nvSpPr>
        <p:spPr>
          <a:xfrm>
            <a:off x="5979694"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8" name="Rectangle 57">
            <a:extLst>
              <a:ext uri="{FF2B5EF4-FFF2-40B4-BE49-F238E27FC236}">
                <a16:creationId xmlns:a16="http://schemas.microsoft.com/office/drawing/2014/main" id="{2F5A7076-3AAF-96F2-B761-9F72D6F4AD58}"/>
              </a:ext>
            </a:extLst>
          </p:cNvPr>
          <p:cNvSpPr/>
          <p:nvPr/>
        </p:nvSpPr>
        <p:spPr>
          <a:xfrm>
            <a:off x="6569242"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59" name="Rectangle 58">
            <a:extLst>
              <a:ext uri="{FF2B5EF4-FFF2-40B4-BE49-F238E27FC236}">
                <a16:creationId xmlns:a16="http://schemas.microsoft.com/office/drawing/2014/main" id="{2FA891C3-C79B-49CC-7747-F97DA1EA2C36}"/>
              </a:ext>
            </a:extLst>
          </p:cNvPr>
          <p:cNvSpPr/>
          <p:nvPr/>
        </p:nvSpPr>
        <p:spPr>
          <a:xfrm>
            <a:off x="7158789"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0" name="Rectangle 59">
            <a:extLst>
              <a:ext uri="{FF2B5EF4-FFF2-40B4-BE49-F238E27FC236}">
                <a16:creationId xmlns:a16="http://schemas.microsoft.com/office/drawing/2014/main" id="{7B3E13CF-C1C3-7FBC-A87B-D5FBBF7E3A8B}"/>
              </a:ext>
            </a:extLst>
          </p:cNvPr>
          <p:cNvSpPr/>
          <p:nvPr/>
        </p:nvSpPr>
        <p:spPr>
          <a:xfrm>
            <a:off x="7748336"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1" name="Rectangle 60">
            <a:extLst>
              <a:ext uri="{FF2B5EF4-FFF2-40B4-BE49-F238E27FC236}">
                <a16:creationId xmlns:a16="http://schemas.microsoft.com/office/drawing/2014/main" id="{13D820EA-7B7B-D4ED-0CDA-096E2D630660}"/>
              </a:ext>
            </a:extLst>
          </p:cNvPr>
          <p:cNvSpPr/>
          <p:nvPr/>
        </p:nvSpPr>
        <p:spPr>
          <a:xfrm>
            <a:off x="8337883" y="553453"/>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2" name="Rectangle 61">
            <a:extLst>
              <a:ext uri="{FF2B5EF4-FFF2-40B4-BE49-F238E27FC236}">
                <a16:creationId xmlns:a16="http://schemas.microsoft.com/office/drawing/2014/main" id="{4D527C1D-4242-E099-3EE0-811E78A54263}"/>
              </a:ext>
            </a:extLst>
          </p:cNvPr>
          <p:cNvSpPr/>
          <p:nvPr/>
        </p:nvSpPr>
        <p:spPr>
          <a:xfrm>
            <a:off x="4800600"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3" name="Rectangle 62">
            <a:extLst>
              <a:ext uri="{FF2B5EF4-FFF2-40B4-BE49-F238E27FC236}">
                <a16:creationId xmlns:a16="http://schemas.microsoft.com/office/drawing/2014/main" id="{4464ACEC-F7AA-A428-566B-A5342A5D9BA4}"/>
              </a:ext>
            </a:extLst>
          </p:cNvPr>
          <p:cNvSpPr/>
          <p:nvPr/>
        </p:nvSpPr>
        <p:spPr>
          <a:xfrm>
            <a:off x="5390147"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4" name="Rectangle 63">
            <a:extLst>
              <a:ext uri="{FF2B5EF4-FFF2-40B4-BE49-F238E27FC236}">
                <a16:creationId xmlns:a16="http://schemas.microsoft.com/office/drawing/2014/main" id="{E67729F3-8265-7C63-D4D6-A30CF5FDFC15}"/>
              </a:ext>
            </a:extLst>
          </p:cNvPr>
          <p:cNvSpPr/>
          <p:nvPr/>
        </p:nvSpPr>
        <p:spPr>
          <a:xfrm>
            <a:off x="5979694"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5" name="Rectangle 64">
            <a:extLst>
              <a:ext uri="{FF2B5EF4-FFF2-40B4-BE49-F238E27FC236}">
                <a16:creationId xmlns:a16="http://schemas.microsoft.com/office/drawing/2014/main" id="{6ED12B3F-A385-F9BF-1D6F-8E1484409ACF}"/>
              </a:ext>
            </a:extLst>
          </p:cNvPr>
          <p:cNvSpPr/>
          <p:nvPr/>
        </p:nvSpPr>
        <p:spPr>
          <a:xfrm>
            <a:off x="6569242"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6" name="Rectangle 65">
            <a:extLst>
              <a:ext uri="{FF2B5EF4-FFF2-40B4-BE49-F238E27FC236}">
                <a16:creationId xmlns:a16="http://schemas.microsoft.com/office/drawing/2014/main" id="{54CEAB70-060E-69CE-34E7-15A271C47A47}"/>
              </a:ext>
            </a:extLst>
          </p:cNvPr>
          <p:cNvSpPr/>
          <p:nvPr/>
        </p:nvSpPr>
        <p:spPr>
          <a:xfrm>
            <a:off x="7158789"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7" name="Rectangle 66">
            <a:extLst>
              <a:ext uri="{FF2B5EF4-FFF2-40B4-BE49-F238E27FC236}">
                <a16:creationId xmlns:a16="http://schemas.microsoft.com/office/drawing/2014/main" id="{6895C6E6-3EC7-77DD-97C8-93D22441A92A}"/>
              </a:ext>
            </a:extLst>
          </p:cNvPr>
          <p:cNvSpPr/>
          <p:nvPr/>
        </p:nvSpPr>
        <p:spPr>
          <a:xfrm>
            <a:off x="7748336"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8" name="Rectangle 67">
            <a:extLst>
              <a:ext uri="{FF2B5EF4-FFF2-40B4-BE49-F238E27FC236}">
                <a16:creationId xmlns:a16="http://schemas.microsoft.com/office/drawing/2014/main" id="{8B165EC8-806A-DCB2-7DBE-598A8C1472BF}"/>
              </a:ext>
            </a:extLst>
          </p:cNvPr>
          <p:cNvSpPr/>
          <p:nvPr/>
        </p:nvSpPr>
        <p:spPr>
          <a:xfrm>
            <a:off x="8337883" y="1143001"/>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69" name="Rectangle 68">
            <a:extLst>
              <a:ext uri="{FF2B5EF4-FFF2-40B4-BE49-F238E27FC236}">
                <a16:creationId xmlns:a16="http://schemas.microsoft.com/office/drawing/2014/main" id="{3E14C769-0DB9-BFA7-3950-5B10C7258C92}"/>
              </a:ext>
            </a:extLst>
          </p:cNvPr>
          <p:cNvSpPr/>
          <p:nvPr/>
        </p:nvSpPr>
        <p:spPr>
          <a:xfrm>
            <a:off x="4800600"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0" name="Rectangle 69">
            <a:extLst>
              <a:ext uri="{FF2B5EF4-FFF2-40B4-BE49-F238E27FC236}">
                <a16:creationId xmlns:a16="http://schemas.microsoft.com/office/drawing/2014/main" id="{DCEB8265-DCDC-B61C-8B7D-5B35C6AC25D6}"/>
              </a:ext>
            </a:extLst>
          </p:cNvPr>
          <p:cNvSpPr/>
          <p:nvPr/>
        </p:nvSpPr>
        <p:spPr>
          <a:xfrm>
            <a:off x="5390147"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1" name="Rectangle 70">
            <a:extLst>
              <a:ext uri="{FF2B5EF4-FFF2-40B4-BE49-F238E27FC236}">
                <a16:creationId xmlns:a16="http://schemas.microsoft.com/office/drawing/2014/main" id="{AD93F86B-4B0F-3E4F-DDD3-2146AB3AF5B9}"/>
              </a:ext>
            </a:extLst>
          </p:cNvPr>
          <p:cNvSpPr/>
          <p:nvPr/>
        </p:nvSpPr>
        <p:spPr>
          <a:xfrm>
            <a:off x="5979694"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2" name="Rectangle 71">
            <a:extLst>
              <a:ext uri="{FF2B5EF4-FFF2-40B4-BE49-F238E27FC236}">
                <a16:creationId xmlns:a16="http://schemas.microsoft.com/office/drawing/2014/main" id="{B43C63EA-8D2E-DFF9-8510-8A513F3D7F80}"/>
              </a:ext>
            </a:extLst>
          </p:cNvPr>
          <p:cNvSpPr/>
          <p:nvPr/>
        </p:nvSpPr>
        <p:spPr>
          <a:xfrm>
            <a:off x="6569242"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3" name="Rectangle 72">
            <a:extLst>
              <a:ext uri="{FF2B5EF4-FFF2-40B4-BE49-F238E27FC236}">
                <a16:creationId xmlns:a16="http://schemas.microsoft.com/office/drawing/2014/main" id="{796F7C1C-259E-92A0-354E-17C16D94EB79}"/>
              </a:ext>
            </a:extLst>
          </p:cNvPr>
          <p:cNvSpPr/>
          <p:nvPr/>
        </p:nvSpPr>
        <p:spPr>
          <a:xfrm>
            <a:off x="7158789"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4" name="Rectangle 73">
            <a:extLst>
              <a:ext uri="{FF2B5EF4-FFF2-40B4-BE49-F238E27FC236}">
                <a16:creationId xmlns:a16="http://schemas.microsoft.com/office/drawing/2014/main" id="{4E0E6342-56CE-0500-A9FA-C0B6A04276CA}"/>
              </a:ext>
            </a:extLst>
          </p:cNvPr>
          <p:cNvSpPr/>
          <p:nvPr/>
        </p:nvSpPr>
        <p:spPr>
          <a:xfrm>
            <a:off x="7748336"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5" name="Rectangle 74">
            <a:extLst>
              <a:ext uri="{FF2B5EF4-FFF2-40B4-BE49-F238E27FC236}">
                <a16:creationId xmlns:a16="http://schemas.microsoft.com/office/drawing/2014/main" id="{A748CD32-99E1-0F6B-5B70-6793EC4CAEFA}"/>
              </a:ext>
            </a:extLst>
          </p:cNvPr>
          <p:cNvSpPr/>
          <p:nvPr/>
        </p:nvSpPr>
        <p:spPr>
          <a:xfrm>
            <a:off x="8337883" y="1732548"/>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6" name="Rectangle 75">
            <a:extLst>
              <a:ext uri="{FF2B5EF4-FFF2-40B4-BE49-F238E27FC236}">
                <a16:creationId xmlns:a16="http://schemas.microsoft.com/office/drawing/2014/main" id="{D38127D2-AA13-8B87-C276-D4146A2FF3B8}"/>
              </a:ext>
            </a:extLst>
          </p:cNvPr>
          <p:cNvSpPr/>
          <p:nvPr/>
        </p:nvSpPr>
        <p:spPr>
          <a:xfrm>
            <a:off x="4800600"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7" name="Rectangle 76">
            <a:extLst>
              <a:ext uri="{FF2B5EF4-FFF2-40B4-BE49-F238E27FC236}">
                <a16:creationId xmlns:a16="http://schemas.microsoft.com/office/drawing/2014/main" id="{55C8CB58-7E3F-CA28-04A1-01EE73A045A5}"/>
              </a:ext>
            </a:extLst>
          </p:cNvPr>
          <p:cNvSpPr/>
          <p:nvPr/>
        </p:nvSpPr>
        <p:spPr>
          <a:xfrm>
            <a:off x="5390147"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8" name="Rectangle 77">
            <a:extLst>
              <a:ext uri="{FF2B5EF4-FFF2-40B4-BE49-F238E27FC236}">
                <a16:creationId xmlns:a16="http://schemas.microsoft.com/office/drawing/2014/main" id="{DCBD9895-230E-5A75-97EE-E56EFC37179E}"/>
              </a:ext>
            </a:extLst>
          </p:cNvPr>
          <p:cNvSpPr/>
          <p:nvPr/>
        </p:nvSpPr>
        <p:spPr>
          <a:xfrm>
            <a:off x="5979694"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79" name="Rectangle 78">
            <a:extLst>
              <a:ext uri="{FF2B5EF4-FFF2-40B4-BE49-F238E27FC236}">
                <a16:creationId xmlns:a16="http://schemas.microsoft.com/office/drawing/2014/main" id="{AFDC0377-0383-A700-69D3-07516AEBE773}"/>
              </a:ext>
            </a:extLst>
          </p:cNvPr>
          <p:cNvSpPr/>
          <p:nvPr/>
        </p:nvSpPr>
        <p:spPr>
          <a:xfrm>
            <a:off x="6569242"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0" name="Rectangle 79">
            <a:extLst>
              <a:ext uri="{FF2B5EF4-FFF2-40B4-BE49-F238E27FC236}">
                <a16:creationId xmlns:a16="http://schemas.microsoft.com/office/drawing/2014/main" id="{5F88E821-B85A-DF06-0A4B-13385B5AAD6F}"/>
              </a:ext>
            </a:extLst>
          </p:cNvPr>
          <p:cNvSpPr/>
          <p:nvPr/>
        </p:nvSpPr>
        <p:spPr>
          <a:xfrm>
            <a:off x="7158789"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1" name="Rectangle 80">
            <a:extLst>
              <a:ext uri="{FF2B5EF4-FFF2-40B4-BE49-F238E27FC236}">
                <a16:creationId xmlns:a16="http://schemas.microsoft.com/office/drawing/2014/main" id="{CCBE22A4-EF35-831B-56B3-AC58DE06DFD8}"/>
              </a:ext>
            </a:extLst>
          </p:cNvPr>
          <p:cNvSpPr/>
          <p:nvPr/>
        </p:nvSpPr>
        <p:spPr>
          <a:xfrm>
            <a:off x="7748336"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2" name="Rectangle 81">
            <a:extLst>
              <a:ext uri="{FF2B5EF4-FFF2-40B4-BE49-F238E27FC236}">
                <a16:creationId xmlns:a16="http://schemas.microsoft.com/office/drawing/2014/main" id="{611D8620-C4A5-3FD8-B238-C83D8B6F22C9}"/>
              </a:ext>
            </a:extLst>
          </p:cNvPr>
          <p:cNvSpPr/>
          <p:nvPr/>
        </p:nvSpPr>
        <p:spPr>
          <a:xfrm>
            <a:off x="8337883" y="2322095"/>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3" name="Rectangle 82">
            <a:extLst>
              <a:ext uri="{FF2B5EF4-FFF2-40B4-BE49-F238E27FC236}">
                <a16:creationId xmlns:a16="http://schemas.microsoft.com/office/drawing/2014/main" id="{9A1253F9-C77F-B3D6-E314-318782C5B79F}"/>
              </a:ext>
            </a:extLst>
          </p:cNvPr>
          <p:cNvSpPr/>
          <p:nvPr/>
        </p:nvSpPr>
        <p:spPr>
          <a:xfrm>
            <a:off x="4800600"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4" name="Rectangle 83">
            <a:extLst>
              <a:ext uri="{FF2B5EF4-FFF2-40B4-BE49-F238E27FC236}">
                <a16:creationId xmlns:a16="http://schemas.microsoft.com/office/drawing/2014/main" id="{DADD1014-9F55-ACFB-32DC-0E2AD4B97AA0}"/>
              </a:ext>
            </a:extLst>
          </p:cNvPr>
          <p:cNvSpPr/>
          <p:nvPr/>
        </p:nvSpPr>
        <p:spPr>
          <a:xfrm>
            <a:off x="5390147"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5" name="Rectangle 84">
            <a:extLst>
              <a:ext uri="{FF2B5EF4-FFF2-40B4-BE49-F238E27FC236}">
                <a16:creationId xmlns:a16="http://schemas.microsoft.com/office/drawing/2014/main" id="{1DE862EC-B3FC-5C17-7CEC-00B47A0FE9C2}"/>
              </a:ext>
            </a:extLst>
          </p:cNvPr>
          <p:cNvSpPr/>
          <p:nvPr/>
        </p:nvSpPr>
        <p:spPr>
          <a:xfrm>
            <a:off x="5979694"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6" name="Rectangle 85">
            <a:extLst>
              <a:ext uri="{FF2B5EF4-FFF2-40B4-BE49-F238E27FC236}">
                <a16:creationId xmlns:a16="http://schemas.microsoft.com/office/drawing/2014/main" id="{AA6215AD-55A0-6E1E-DF01-4390A153D76E}"/>
              </a:ext>
            </a:extLst>
          </p:cNvPr>
          <p:cNvSpPr/>
          <p:nvPr/>
        </p:nvSpPr>
        <p:spPr>
          <a:xfrm>
            <a:off x="6569242"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7" name="Rectangle 86">
            <a:extLst>
              <a:ext uri="{FF2B5EF4-FFF2-40B4-BE49-F238E27FC236}">
                <a16:creationId xmlns:a16="http://schemas.microsoft.com/office/drawing/2014/main" id="{DC407608-C78E-608D-612B-DA57FC451101}"/>
              </a:ext>
            </a:extLst>
          </p:cNvPr>
          <p:cNvSpPr/>
          <p:nvPr/>
        </p:nvSpPr>
        <p:spPr>
          <a:xfrm>
            <a:off x="7158789"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8" name="Rectangle 87">
            <a:extLst>
              <a:ext uri="{FF2B5EF4-FFF2-40B4-BE49-F238E27FC236}">
                <a16:creationId xmlns:a16="http://schemas.microsoft.com/office/drawing/2014/main" id="{1F4B5BB3-B6FB-A79F-00E7-B004504845C0}"/>
              </a:ext>
            </a:extLst>
          </p:cNvPr>
          <p:cNvSpPr/>
          <p:nvPr/>
        </p:nvSpPr>
        <p:spPr>
          <a:xfrm>
            <a:off x="7748336"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89" name="Rectangle 88">
            <a:extLst>
              <a:ext uri="{FF2B5EF4-FFF2-40B4-BE49-F238E27FC236}">
                <a16:creationId xmlns:a16="http://schemas.microsoft.com/office/drawing/2014/main" id="{A3CA52C7-A944-6DA0-15A0-B52A365D3171}"/>
              </a:ext>
            </a:extLst>
          </p:cNvPr>
          <p:cNvSpPr/>
          <p:nvPr/>
        </p:nvSpPr>
        <p:spPr>
          <a:xfrm>
            <a:off x="8337883" y="2911642"/>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0" name="Rectangle 89">
            <a:extLst>
              <a:ext uri="{FF2B5EF4-FFF2-40B4-BE49-F238E27FC236}">
                <a16:creationId xmlns:a16="http://schemas.microsoft.com/office/drawing/2014/main" id="{A782F451-0BC5-74BA-EA85-F289707AF04E}"/>
              </a:ext>
            </a:extLst>
          </p:cNvPr>
          <p:cNvSpPr/>
          <p:nvPr/>
        </p:nvSpPr>
        <p:spPr>
          <a:xfrm>
            <a:off x="4800600"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1" name="Rectangle 90">
            <a:extLst>
              <a:ext uri="{FF2B5EF4-FFF2-40B4-BE49-F238E27FC236}">
                <a16:creationId xmlns:a16="http://schemas.microsoft.com/office/drawing/2014/main" id="{93800CA7-54BB-5DB5-3637-D98FE8E71E60}"/>
              </a:ext>
            </a:extLst>
          </p:cNvPr>
          <p:cNvSpPr/>
          <p:nvPr/>
        </p:nvSpPr>
        <p:spPr>
          <a:xfrm>
            <a:off x="5390147"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2" name="Rectangle 91">
            <a:extLst>
              <a:ext uri="{FF2B5EF4-FFF2-40B4-BE49-F238E27FC236}">
                <a16:creationId xmlns:a16="http://schemas.microsoft.com/office/drawing/2014/main" id="{42B264AA-BCBA-6F9D-281D-7DEEE8153BFC}"/>
              </a:ext>
            </a:extLst>
          </p:cNvPr>
          <p:cNvSpPr/>
          <p:nvPr/>
        </p:nvSpPr>
        <p:spPr>
          <a:xfrm>
            <a:off x="5979694"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3" name="Rectangle 92">
            <a:extLst>
              <a:ext uri="{FF2B5EF4-FFF2-40B4-BE49-F238E27FC236}">
                <a16:creationId xmlns:a16="http://schemas.microsoft.com/office/drawing/2014/main" id="{15FDC801-53FE-F87D-458D-06DC660B866F}"/>
              </a:ext>
            </a:extLst>
          </p:cNvPr>
          <p:cNvSpPr/>
          <p:nvPr/>
        </p:nvSpPr>
        <p:spPr>
          <a:xfrm>
            <a:off x="6569242"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4" name="Rectangle 93">
            <a:extLst>
              <a:ext uri="{FF2B5EF4-FFF2-40B4-BE49-F238E27FC236}">
                <a16:creationId xmlns:a16="http://schemas.microsoft.com/office/drawing/2014/main" id="{475D6536-CB62-E7BB-9AD1-F43943601A70}"/>
              </a:ext>
            </a:extLst>
          </p:cNvPr>
          <p:cNvSpPr/>
          <p:nvPr/>
        </p:nvSpPr>
        <p:spPr>
          <a:xfrm>
            <a:off x="7158789"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5" name="Rectangle 94">
            <a:extLst>
              <a:ext uri="{FF2B5EF4-FFF2-40B4-BE49-F238E27FC236}">
                <a16:creationId xmlns:a16="http://schemas.microsoft.com/office/drawing/2014/main" id="{A16F7B58-8C3F-CF80-AAE7-F97AF964673C}"/>
              </a:ext>
            </a:extLst>
          </p:cNvPr>
          <p:cNvSpPr/>
          <p:nvPr/>
        </p:nvSpPr>
        <p:spPr>
          <a:xfrm>
            <a:off x="7748336"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6" name="Rectangle 95">
            <a:extLst>
              <a:ext uri="{FF2B5EF4-FFF2-40B4-BE49-F238E27FC236}">
                <a16:creationId xmlns:a16="http://schemas.microsoft.com/office/drawing/2014/main" id="{7B64E8C9-4EB6-20B8-D9F1-E3404881C548}"/>
              </a:ext>
            </a:extLst>
          </p:cNvPr>
          <p:cNvSpPr/>
          <p:nvPr/>
        </p:nvSpPr>
        <p:spPr>
          <a:xfrm>
            <a:off x="8337883" y="3501190"/>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7" name="Rectangle 96">
            <a:extLst>
              <a:ext uri="{FF2B5EF4-FFF2-40B4-BE49-F238E27FC236}">
                <a16:creationId xmlns:a16="http://schemas.microsoft.com/office/drawing/2014/main" id="{38213253-D68D-39AD-C971-154BC15D641B}"/>
              </a:ext>
            </a:extLst>
          </p:cNvPr>
          <p:cNvSpPr/>
          <p:nvPr/>
        </p:nvSpPr>
        <p:spPr>
          <a:xfrm>
            <a:off x="4800600"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8" name="Rectangle 97">
            <a:extLst>
              <a:ext uri="{FF2B5EF4-FFF2-40B4-BE49-F238E27FC236}">
                <a16:creationId xmlns:a16="http://schemas.microsoft.com/office/drawing/2014/main" id="{2800E431-9850-1960-F225-4038DD0064F9}"/>
              </a:ext>
            </a:extLst>
          </p:cNvPr>
          <p:cNvSpPr/>
          <p:nvPr/>
        </p:nvSpPr>
        <p:spPr>
          <a:xfrm>
            <a:off x="5390147"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99" name="Rectangle 98">
            <a:extLst>
              <a:ext uri="{FF2B5EF4-FFF2-40B4-BE49-F238E27FC236}">
                <a16:creationId xmlns:a16="http://schemas.microsoft.com/office/drawing/2014/main" id="{50BD5099-04D0-A9FD-CB78-F3E171CF0AF0}"/>
              </a:ext>
            </a:extLst>
          </p:cNvPr>
          <p:cNvSpPr/>
          <p:nvPr/>
        </p:nvSpPr>
        <p:spPr>
          <a:xfrm>
            <a:off x="5979694"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0" name="Rectangle 99">
            <a:extLst>
              <a:ext uri="{FF2B5EF4-FFF2-40B4-BE49-F238E27FC236}">
                <a16:creationId xmlns:a16="http://schemas.microsoft.com/office/drawing/2014/main" id="{84D256E5-A878-26A3-5C89-84FD7B957AEE}"/>
              </a:ext>
            </a:extLst>
          </p:cNvPr>
          <p:cNvSpPr/>
          <p:nvPr/>
        </p:nvSpPr>
        <p:spPr>
          <a:xfrm>
            <a:off x="6569242"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1" name="Rectangle 100">
            <a:extLst>
              <a:ext uri="{FF2B5EF4-FFF2-40B4-BE49-F238E27FC236}">
                <a16:creationId xmlns:a16="http://schemas.microsoft.com/office/drawing/2014/main" id="{D09BCE0C-F01A-F257-5AC6-4EAC4CAF6B1B}"/>
              </a:ext>
            </a:extLst>
          </p:cNvPr>
          <p:cNvSpPr/>
          <p:nvPr/>
        </p:nvSpPr>
        <p:spPr>
          <a:xfrm>
            <a:off x="7158789"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2" name="Rectangle 101">
            <a:extLst>
              <a:ext uri="{FF2B5EF4-FFF2-40B4-BE49-F238E27FC236}">
                <a16:creationId xmlns:a16="http://schemas.microsoft.com/office/drawing/2014/main" id="{15A7C1A5-90A4-2E40-898F-701584CC9B6A}"/>
              </a:ext>
            </a:extLst>
          </p:cNvPr>
          <p:cNvSpPr/>
          <p:nvPr/>
        </p:nvSpPr>
        <p:spPr>
          <a:xfrm>
            <a:off x="7748336"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3" name="Rectangle 102">
            <a:extLst>
              <a:ext uri="{FF2B5EF4-FFF2-40B4-BE49-F238E27FC236}">
                <a16:creationId xmlns:a16="http://schemas.microsoft.com/office/drawing/2014/main" id="{FD59D43E-A621-C6B8-3F90-B806B0F58B54}"/>
              </a:ext>
            </a:extLst>
          </p:cNvPr>
          <p:cNvSpPr/>
          <p:nvPr/>
        </p:nvSpPr>
        <p:spPr>
          <a:xfrm>
            <a:off x="8337883" y="4090737"/>
            <a:ext cx="589547" cy="589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sp>
        <p:nvSpPr>
          <p:cNvPr id="107" name="TextBox 106">
            <a:extLst>
              <a:ext uri="{FF2B5EF4-FFF2-40B4-BE49-F238E27FC236}">
                <a16:creationId xmlns:a16="http://schemas.microsoft.com/office/drawing/2014/main" id="{90F1D317-B776-46CD-00CB-CDE8893460A4}"/>
              </a:ext>
            </a:extLst>
          </p:cNvPr>
          <p:cNvSpPr txBox="1"/>
          <p:nvPr/>
        </p:nvSpPr>
        <p:spPr>
          <a:xfrm>
            <a:off x="1828803" y="-43371"/>
            <a:ext cx="1900990" cy="707886"/>
          </a:xfrm>
          <a:prstGeom prst="rect">
            <a:avLst/>
          </a:prstGeom>
          <a:noFill/>
        </p:spPr>
        <p:txBody>
          <a:bodyPr wrap="square" rtlCol="0">
            <a:spAutoFit/>
          </a:bodyPr>
          <a:lstStyle/>
          <a:p>
            <a:r>
              <a:rPr lang="en-US" sz="4000" dirty="0" err="1"/>
              <a:t>a+b</a:t>
            </a:r>
            <a:endParaRPr lang="en-US" sz="4000" dirty="0"/>
          </a:p>
        </p:txBody>
      </p:sp>
      <p:grpSp>
        <p:nvGrpSpPr>
          <p:cNvPr id="2" name="Group 1">
            <a:extLst>
              <a:ext uri="{FF2B5EF4-FFF2-40B4-BE49-F238E27FC236}">
                <a16:creationId xmlns:a16="http://schemas.microsoft.com/office/drawing/2014/main" id="{CDA4C87B-37A8-B253-6E40-B04BFE71351A}"/>
              </a:ext>
            </a:extLst>
          </p:cNvPr>
          <p:cNvGrpSpPr/>
          <p:nvPr/>
        </p:nvGrpSpPr>
        <p:grpSpPr>
          <a:xfrm>
            <a:off x="568099" y="2529275"/>
            <a:ext cx="2382536" cy="1899034"/>
            <a:chOff x="272334" y="746102"/>
            <a:chExt cx="3176715" cy="2532045"/>
          </a:xfrm>
        </p:grpSpPr>
        <p:sp>
          <p:nvSpPr>
            <p:cNvPr id="3" name="Right Triangle 2">
              <a:extLst>
                <a:ext uri="{FF2B5EF4-FFF2-40B4-BE49-F238E27FC236}">
                  <a16:creationId xmlns:a16="http://schemas.microsoft.com/office/drawing/2014/main" id="{87CFE265-85F6-BC15-724F-A3BD06DEBA73}"/>
                </a:ext>
              </a:extLst>
            </p:cNvPr>
            <p:cNvSpPr/>
            <p:nvPr/>
          </p:nvSpPr>
          <p:spPr>
            <a:xfrm>
              <a:off x="304797" y="746102"/>
              <a:ext cx="3144252" cy="2358189"/>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98D44AE1-69C4-2C7E-4C22-12DD6A444857}"/>
                </a:ext>
              </a:extLst>
            </p:cNvPr>
            <p:cNvSpPr txBox="1"/>
            <p:nvPr/>
          </p:nvSpPr>
          <p:spPr>
            <a:xfrm>
              <a:off x="1475875" y="2477928"/>
              <a:ext cx="786061" cy="800219"/>
            </a:xfrm>
            <a:prstGeom prst="rect">
              <a:avLst/>
            </a:prstGeom>
            <a:noFill/>
          </p:spPr>
          <p:txBody>
            <a:bodyPr wrap="square" rtlCol="0">
              <a:spAutoFit/>
            </a:bodyPr>
            <a:lstStyle/>
            <a:p>
              <a:r>
                <a:rPr lang="en-US" sz="3300" dirty="0">
                  <a:solidFill>
                    <a:schemeClr val="bg1"/>
                  </a:solidFill>
                </a:rPr>
                <a:t>a</a:t>
              </a:r>
            </a:p>
          </p:txBody>
        </p:sp>
        <p:sp>
          <p:nvSpPr>
            <p:cNvPr id="5" name="TextBox 4">
              <a:extLst>
                <a:ext uri="{FF2B5EF4-FFF2-40B4-BE49-F238E27FC236}">
                  <a16:creationId xmlns:a16="http://schemas.microsoft.com/office/drawing/2014/main" id="{D045917C-8C54-B354-9B43-802BCD3F6DCE}"/>
                </a:ext>
              </a:extLst>
            </p:cNvPr>
            <p:cNvSpPr txBox="1"/>
            <p:nvPr/>
          </p:nvSpPr>
          <p:spPr>
            <a:xfrm>
              <a:off x="272334" y="1858033"/>
              <a:ext cx="786061" cy="800219"/>
            </a:xfrm>
            <a:prstGeom prst="rect">
              <a:avLst/>
            </a:prstGeom>
            <a:noFill/>
          </p:spPr>
          <p:txBody>
            <a:bodyPr wrap="square" rtlCol="0">
              <a:spAutoFit/>
            </a:bodyPr>
            <a:lstStyle/>
            <a:p>
              <a:r>
                <a:rPr lang="en-US" sz="3300" dirty="0">
                  <a:solidFill>
                    <a:schemeClr val="bg1"/>
                  </a:solidFill>
                </a:rPr>
                <a:t>b</a:t>
              </a:r>
            </a:p>
          </p:txBody>
        </p:sp>
        <p:sp>
          <p:nvSpPr>
            <p:cNvPr id="104" name="TextBox 103">
              <a:extLst>
                <a:ext uri="{FF2B5EF4-FFF2-40B4-BE49-F238E27FC236}">
                  <a16:creationId xmlns:a16="http://schemas.microsoft.com/office/drawing/2014/main" id="{0F747F9C-965B-0F66-07B7-957EB4B68019}"/>
                </a:ext>
              </a:extLst>
            </p:cNvPr>
            <p:cNvSpPr txBox="1"/>
            <p:nvPr/>
          </p:nvSpPr>
          <p:spPr>
            <a:xfrm>
              <a:off x="1371598" y="1473313"/>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05" name="Group 104">
            <a:extLst>
              <a:ext uri="{FF2B5EF4-FFF2-40B4-BE49-F238E27FC236}">
                <a16:creationId xmlns:a16="http://schemas.microsoft.com/office/drawing/2014/main" id="{CC53A1E2-10A7-7400-580D-9CAC4C4887BB}"/>
              </a:ext>
            </a:extLst>
          </p:cNvPr>
          <p:cNvGrpSpPr/>
          <p:nvPr/>
        </p:nvGrpSpPr>
        <p:grpSpPr>
          <a:xfrm>
            <a:off x="6577180" y="282354"/>
            <a:ext cx="2398794" cy="1966946"/>
            <a:chOff x="6346659" y="473531"/>
            <a:chExt cx="3198392" cy="2622595"/>
          </a:xfrm>
        </p:grpSpPr>
        <p:sp>
          <p:nvSpPr>
            <p:cNvPr id="106" name="Right Triangle 105">
              <a:extLst>
                <a:ext uri="{FF2B5EF4-FFF2-40B4-BE49-F238E27FC236}">
                  <a16:creationId xmlns:a16="http://schemas.microsoft.com/office/drawing/2014/main" id="{CC309180-B092-7EF1-D1EE-C78C74DBB1D8}"/>
                </a:ext>
              </a:extLst>
            </p:cNvPr>
            <p:cNvSpPr/>
            <p:nvPr/>
          </p:nvSpPr>
          <p:spPr>
            <a:xfrm rot="5400000">
              <a:off x="6793830" y="34490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08" name="TextBox 107">
              <a:extLst>
                <a:ext uri="{FF2B5EF4-FFF2-40B4-BE49-F238E27FC236}">
                  <a16:creationId xmlns:a16="http://schemas.microsoft.com/office/drawing/2014/main" id="{EE07B420-5D24-98F5-524A-D9409180563C}"/>
                </a:ext>
              </a:extLst>
            </p:cNvPr>
            <p:cNvSpPr txBox="1"/>
            <p:nvPr/>
          </p:nvSpPr>
          <p:spPr>
            <a:xfrm>
              <a:off x="7363327" y="473531"/>
              <a:ext cx="786061" cy="800219"/>
            </a:xfrm>
            <a:prstGeom prst="rect">
              <a:avLst/>
            </a:prstGeom>
            <a:noFill/>
          </p:spPr>
          <p:txBody>
            <a:bodyPr wrap="square" rtlCol="0">
              <a:spAutoFit/>
            </a:bodyPr>
            <a:lstStyle/>
            <a:p>
              <a:r>
                <a:rPr lang="en-US" sz="3300" dirty="0">
                  <a:solidFill>
                    <a:schemeClr val="bg1"/>
                  </a:solidFill>
                </a:rPr>
                <a:t>a</a:t>
              </a:r>
            </a:p>
          </p:txBody>
        </p:sp>
        <p:sp>
          <p:nvSpPr>
            <p:cNvPr id="109" name="TextBox 108">
              <a:extLst>
                <a:ext uri="{FF2B5EF4-FFF2-40B4-BE49-F238E27FC236}">
                  <a16:creationId xmlns:a16="http://schemas.microsoft.com/office/drawing/2014/main" id="{AC608B4D-DA00-9EFE-66A5-5510F4C13966}"/>
                </a:ext>
              </a:extLst>
            </p:cNvPr>
            <p:cNvSpPr txBox="1"/>
            <p:nvPr/>
          </p:nvSpPr>
          <p:spPr>
            <a:xfrm>
              <a:off x="6346659" y="1259594"/>
              <a:ext cx="786061" cy="800219"/>
            </a:xfrm>
            <a:prstGeom prst="rect">
              <a:avLst/>
            </a:prstGeom>
            <a:noFill/>
          </p:spPr>
          <p:txBody>
            <a:bodyPr wrap="square" rtlCol="0">
              <a:spAutoFit/>
            </a:bodyPr>
            <a:lstStyle/>
            <a:p>
              <a:r>
                <a:rPr lang="en-US" sz="3300" dirty="0">
                  <a:solidFill>
                    <a:schemeClr val="bg1"/>
                  </a:solidFill>
                </a:rPr>
                <a:t>b</a:t>
              </a:r>
            </a:p>
          </p:txBody>
        </p:sp>
        <p:sp>
          <p:nvSpPr>
            <p:cNvPr id="110" name="TextBox 109">
              <a:extLst>
                <a:ext uri="{FF2B5EF4-FFF2-40B4-BE49-F238E27FC236}">
                  <a16:creationId xmlns:a16="http://schemas.microsoft.com/office/drawing/2014/main" id="{F6A481AC-A1DC-096F-F954-54679F72FBE7}"/>
                </a:ext>
              </a:extLst>
            </p:cNvPr>
            <p:cNvSpPr txBox="1"/>
            <p:nvPr/>
          </p:nvSpPr>
          <p:spPr>
            <a:xfrm>
              <a:off x="7565862" y="1363576"/>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11" name="Group 110">
            <a:extLst>
              <a:ext uri="{FF2B5EF4-FFF2-40B4-BE49-F238E27FC236}">
                <a16:creationId xmlns:a16="http://schemas.microsoft.com/office/drawing/2014/main" id="{C9EF483C-5F0D-AB14-CFCC-E2D6D422D463}"/>
              </a:ext>
            </a:extLst>
          </p:cNvPr>
          <p:cNvGrpSpPr/>
          <p:nvPr/>
        </p:nvGrpSpPr>
        <p:grpSpPr>
          <a:xfrm>
            <a:off x="197967" y="514817"/>
            <a:ext cx="2063414" cy="2466039"/>
            <a:chOff x="9545051" y="594136"/>
            <a:chExt cx="2751219" cy="3288052"/>
          </a:xfrm>
        </p:grpSpPr>
        <p:sp>
          <p:nvSpPr>
            <p:cNvPr id="112" name="Right Triangle 111">
              <a:extLst>
                <a:ext uri="{FF2B5EF4-FFF2-40B4-BE49-F238E27FC236}">
                  <a16:creationId xmlns:a16="http://schemas.microsoft.com/office/drawing/2014/main" id="{D10D188C-3B17-AC7F-CF14-5EBEA8426B8A}"/>
                </a:ext>
              </a:extLst>
            </p:cNvPr>
            <p:cNvSpPr/>
            <p:nvPr/>
          </p:nvSpPr>
          <p:spPr>
            <a:xfrm rot="10800000">
              <a:off x="9545051" y="73793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13" name="TextBox 112">
              <a:extLst>
                <a:ext uri="{FF2B5EF4-FFF2-40B4-BE49-F238E27FC236}">
                  <a16:creationId xmlns:a16="http://schemas.microsoft.com/office/drawing/2014/main" id="{3F2DE579-C4D9-55C1-1AA7-7CB58CEA49D8}"/>
                </a:ext>
              </a:extLst>
            </p:cNvPr>
            <p:cNvSpPr txBox="1"/>
            <p:nvPr/>
          </p:nvSpPr>
          <p:spPr>
            <a:xfrm>
              <a:off x="11510209" y="1805027"/>
              <a:ext cx="786061" cy="800219"/>
            </a:xfrm>
            <a:prstGeom prst="rect">
              <a:avLst/>
            </a:prstGeom>
            <a:noFill/>
          </p:spPr>
          <p:txBody>
            <a:bodyPr wrap="square" rtlCol="0">
              <a:spAutoFit/>
            </a:bodyPr>
            <a:lstStyle/>
            <a:p>
              <a:r>
                <a:rPr lang="en-US" sz="3300" dirty="0">
                  <a:solidFill>
                    <a:schemeClr val="bg1"/>
                  </a:solidFill>
                </a:rPr>
                <a:t>a</a:t>
              </a:r>
            </a:p>
          </p:txBody>
        </p:sp>
        <p:sp>
          <p:nvSpPr>
            <p:cNvPr id="114" name="TextBox 113">
              <a:extLst>
                <a:ext uri="{FF2B5EF4-FFF2-40B4-BE49-F238E27FC236}">
                  <a16:creationId xmlns:a16="http://schemas.microsoft.com/office/drawing/2014/main" id="{897727DD-745D-E59F-C946-37A48D985732}"/>
                </a:ext>
              </a:extLst>
            </p:cNvPr>
            <p:cNvSpPr txBox="1"/>
            <p:nvPr/>
          </p:nvSpPr>
          <p:spPr>
            <a:xfrm>
              <a:off x="10800347" y="594136"/>
              <a:ext cx="786061" cy="800219"/>
            </a:xfrm>
            <a:prstGeom prst="rect">
              <a:avLst/>
            </a:prstGeom>
            <a:noFill/>
          </p:spPr>
          <p:txBody>
            <a:bodyPr wrap="square" rtlCol="0">
              <a:spAutoFit/>
            </a:bodyPr>
            <a:lstStyle/>
            <a:p>
              <a:r>
                <a:rPr lang="en-US" sz="3300" dirty="0">
                  <a:solidFill>
                    <a:schemeClr val="bg1"/>
                  </a:solidFill>
                </a:rPr>
                <a:t>b</a:t>
              </a:r>
            </a:p>
          </p:txBody>
        </p:sp>
        <p:sp>
          <p:nvSpPr>
            <p:cNvPr id="115" name="TextBox 114">
              <a:extLst>
                <a:ext uri="{FF2B5EF4-FFF2-40B4-BE49-F238E27FC236}">
                  <a16:creationId xmlns:a16="http://schemas.microsoft.com/office/drawing/2014/main" id="{A3B4822D-CEBF-B283-4C45-E1E888C0D36E}"/>
                </a:ext>
              </a:extLst>
            </p:cNvPr>
            <p:cNvSpPr txBox="1"/>
            <p:nvPr/>
          </p:nvSpPr>
          <p:spPr>
            <a:xfrm>
              <a:off x="10615864" y="1685000"/>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16" name="Group 115">
            <a:extLst>
              <a:ext uri="{FF2B5EF4-FFF2-40B4-BE49-F238E27FC236}">
                <a16:creationId xmlns:a16="http://schemas.microsoft.com/office/drawing/2014/main" id="{56F8F13B-E239-4F7E-4EA7-A666C5D1C1F1}"/>
              </a:ext>
            </a:extLst>
          </p:cNvPr>
          <p:cNvGrpSpPr/>
          <p:nvPr/>
        </p:nvGrpSpPr>
        <p:grpSpPr>
          <a:xfrm>
            <a:off x="2507875" y="3075842"/>
            <a:ext cx="2687934" cy="1894428"/>
            <a:chOff x="8758989" y="3882188"/>
            <a:chExt cx="3583912" cy="2525903"/>
          </a:xfrm>
        </p:grpSpPr>
        <p:sp>
          <p:nvSpPr>
            <p:cNvPr id="117" name="Right Triangle 116">
              <a:extLst>
                <a:ext uri="{FF2B5EF4-FFF2-40B4-BE49-F238E27FC236}">
                  <a16:creationId xmlns:a16="http://schemas.microsoft.com/office/drawing/2014/main" id="{C7F3AFFC-7138-273C-382E-6714F75075D3}"/>
                </a:ext>
              </a:extLst>
            </p:cNvPr>
            <p:cNvSpPr/>
            <p:nvPr/>
          </p:nvSpPr>
          <p:spPr>
            <a:xfrm rot="16200000">
              <a:off x="9152020" y="3489157"/>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18" name="TextBox 117">
              <a:extLst>
                <a:ext uri="{FF2B5EF4-FFF2-40B4-BE49-F238E27FC236}">
                  <a16:creationId xmlns:a16="http://schemas.microsoft.com/office/drawing/2014/main" id="{BFF629C6-21AA-6A36-142D-0DE419E1840F}"/>
                </a:ext>
              </a:extLst>
            </p:cNvPr>
            <p:cNvSpPr txBox="1"/>
            <p:nvPr/>
          </p:nvSpPr>
          <p:spPr>
            <a:xfrm>
              <a:off x="10714120" y="5607872"/>
              <a:ext cx="786061" cy="800219"/>
            </a:xfrm>
            <a:prstGeom prst="rect">
              <a:avLst/>
            </a:prstGeom>
            <a:noFill/>
          </p:spPr>
          <p:txBody>
            <a:bodyPr wrap="square" rtlCol="0">
              <a:spAutoFit/>
            </a:bodyPr>
            <a:lstStyle/>
            <a:p>
              <a:r>
                <a:rPr lang="en-US" sz="3300" dirty="0">
                  <a:solidFill>
                    <a:schemeClr val="bg1"/>
                  </a:solidFill>
                </a:rPr>
                <a:t>a</a:t>
              </a:r>
            </a:p>
          </p:txBody>
        </p:sp>
        <p:sp>
          <p:nvSpPr>
            <p:cNvPr id="119" name="TextBox 118">
              <a:extLst>
                <a:ext uri="{FF2B5EF4-FFF2-40B4-BE49-F238E27FC236}">
                  <a16:creationId xmlns:a16="http://schemas.microsoft.com/office/drawing/2014/main" id="{EB01DA99-D110-49E0-D452-0112599140B2}"/>
                </a:ext>
              </a:extLst>
            </p:cNvPr>
            <p:cNvSpPr txBox="1"/>
            <p:nvPr/>
          </p:nvSpPr>
          <p:spPr>
            <a:xfrm>
              <a:off x="11556840" y="4884530"/>
              <a:ext cx="786061" cy="800218"/>
            </a:xfrm>
            <a:prstGeom prst="rect">
              <a:avLst/>
            </a:prstGeom>
            <a:noFill/>
          </p:spPr>
          <p:txBody>
            <a:bodyPr wrap="square" rtlCol="0">
              <a:spAutoFit/>
            </a:bodyPr>
            <a:lstStyle/>
            <a:p>
              <a:r>
                <a:rPr lang="en-US" sz="3300" dirty="0">
                  <a:solidFill>
                    <a:schemeClr val="bg1"/>
                  </a:solidFill>
                </a:rPr>
                <a:t>b</a:t>
              </a:r>
            </a:p>
          </p:txBody>
        </p:sp>
        <p:sp>
          <p:nvSpPr>
            <p:cNvPr id="120" name="TextBox 119">
              <a:extLst>
                <a:ext uri="{FF2B5EF4-FFF2-40B4-BE49-F238E27FC236}">
                  <a16:creationId xmlns:a16="http://schemas.microsoft.com/office/drawing/2014/main" id="{790C6FFD-2EA4-CD74-2A40-83724C40242D}"/>
                </a:ext>
              </a:extLst>
            </p:cNvPr>
            <p:cNvSpPr txBox="1"/>
            <p:nvPr/>
          </p:nvSpPr>
          <p:spPr>
            <a:xfrm>
              <a:off x="10206788" y="4805188"/>
              <a:ext cx="786061" cy="800218"/>
            </a:xfrm>
            <a:prstGeom prst="rect">
              <a:avLst/>
            </a:prstGeom>
            <a:noFill/>
          </p:spPr>
          <p:txBody>
            <a:bodyPr wrap="square" rtlCol="0">
              <a:spAutoFit/>
            </a:bodyPr>
            <a:lstStyle/>
            <a:p>
              <a:r>
                <a:rPr lang="en-US" sz="3300" dirty="0">
                  <a:solidFill>
                    <a:schemeClr val="bg1"/>
                  </a:solidFill>
                </a:rPr>
                <a:t>c</a:t>
              </a:r>
            </a:p>
          </p:txBody>
        </p:sp>
      </p:grpSp>
      <p:grpSp>
        <p:nvGrpSpPr>
          <p:cNvPr id="121" name="Group 120">
            <a:extLst>
              <a:ext uri="{FF2B5EF4-FFF2-40B4-BE49-F238E27FC236}">
                <a16:creationId xmlns:a16="http://schemas.microsoft.com/office/drawing/2014/main" id="{F484FF86-1FB8-28D7-2B32-F9D2B908575A}"/>
              </a:ext>
            </a:extLst>
          </p:cNvPr>
          <p:cNvGrpSpPr/>
          <p:nvPr/>
        </p:nvGrpSpPr>
        <p:grpSpPr>
          <a:xfrm>
            <a:off x="7118798" y="2297922"/>
            <a:ext cx="1840829" cy="2477741"/>
            <a:chOff x="6304550" y="3096126"/>
            <a:chExt cx="2454438" cy="3303654"/>
          </a:xfrm>
        </p:grpSpPr>
        <p:sp>
          <p:nvSpPr>
            <p:cNvPr id="122" name="Right Triangle 121">
              <a:extLst>
                <a:ext uri="{FF2B5EF4-FFF2-40B4-BE49-F238E27FC236}">
                  <a16:creationId xmlns:a16="http://schemas.microsoft.com/office/drawing/2014/main" id="{7225109F-4A00-4433-EE09-00B9A7F68456}"/>
                </a:ext>
              </a:extLst>
            </p:cNvPr>
            <p:cNvSpPr/>
            <p:nvPr/>
          </p:nvSpPr>
          <p:spPr>
            <a:xfrm>
              <a:off x="6400799" y="309612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23" name="TextBox 122">
              <a:extLst>
                <a:ext uri="{FF2B5EF4-FFF2-40B4-BE49-F238E27FC236}">
                  <a16:creationId xmlns:a16="http://schemas.microsoft.com/office/drawing/2014/main" id="{1F59802D-6A17-0034-FD6A-6361D649DDB2}"/>
                </a:ext>
              </a:extLst>
            </p:cNvPr>
            <p:cNvSpPr txBox="1"/>
            <p:nvPr/>
          </p:nvSpPr>
          <p:spPr>
            <a:xfrm>
              <a:off x="6304550" y="4693185"/>
              <a:ext cx="786061" cy="800219"/>
            </a:xfrm>
            <a:prstGeom prst="rect">
              <a:avLst/>
            </a:prstGeom>
            <a:noFill/>
          </p:spPr>
          <p:txBody>
            <a:bodyPr wrap="square" rtlCol="0">
              <a:spAutoFit/>
            </a:bodyPr>
            <a:lstStyle/>
            <a:p>
              <a:r>
                <a:rPr lang="en-US" sz="3300" dirty="0">
                  <a:solidFill>
                    <a:schemeClr val="bg1"/>
                  </a:solidFill>
                </a:rPr>
                <a:t>a</a:t>
              </a:r>
            </a:p>
          </p:txBody>
        </p:sp>
        <p:sp>
          <p:nvSpPr>
            <p:cNvPr id="124" name="TextBox 123">
              <a:extLst>
                <a:ext uri="{FF2B5EF4-FFF2-40B4-BE49-F238E27FC236}">
                  <a16:creationId xmlns:a16="http://schemas.microsoft.com/office/drawing/2014/main" id="{521845A8-237B-2AF6-9F4A-B0E6CEDA9F3B}"/>
                </a:ext>
              </a:extLst>
            </p:cNvPr>
            <p:cNvSpPr txBox="1"/>
            <p:nvPr/>
          </p:nvSpPr>
          <p:spPr>
            <a:xfrm>
              <a:off x="7180848" y="5599561"/>
              <a:ext cx="786061" cy="800219"/>
            </a:xfrm>
            <a:prstGeom prst="rect">
              <a:avLst/>
            </a:prstGeom>
            <a:noFill/>
          </p:spPr>
          <p:txBody>
            <a:bodyPr wrap="square" rtlCol="0">
              <a:spAutoFit/>
            </a:bodyPr>
            <a:lstStyle/>
            <a:p>
              <a:r>
                <a:rPr lang="en-US" sz="3300" dirty="0">
                  <a:solidFill>
                    <a:schemeClr val="bg1"/>
                  </a:solidFill>
                </a:rPr>
                <a:t>b</a:t>
              </a:r>
            </a:p>
          </p:txBody>
        </p:sp>
        <p:sp>
          <p:nvSpPr>
            <p:cNvPr id="125" name="TextBox 124">
              <a:extLst>
                <a:ext uri="{FF2B5EF4-FFF2-40B4-BE49-F238E27FC236}">
                  <a16:creationId xmlns:a16="http://schemas.microsoft.com/office/drawing/2014/main" id="{44992EC3-974B-EE38-1AA5-8BA4669C5AB7}"/>
                </a:ext>
              </a:extLst>
            </p:cNvPr>
            <p:cNvSpPr txBox="1"/>
            <p:nvPr/>
          </p:nvSpPr>
          <p:spPr>
            <a:xfrm>
              <a:off x="7387391" y="4499808"/>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26" name="Group 125">
            <a:extLst>
              <a:ext uri="{FF2B5EF4-FFF2-40B4-BE49-F238E27FC236}">
                <a16:creationId xmlns:a16="http://schemas.microsoft.com/office/drawing/2014/main" id="{8346D458-2D53-9B59-FD28-DF60315B0397}"/>
              </a:ext>
            </a:extLst>
          </p:cNvPr>
          <p:cNvGrpSpPr/>
          <p:nvPr/>
        </p:nvGrpSpPr>
        <p:grpSpPr>
          <a:xfrm>
            <a:off x="4797826" y="2544461"/>
            <a:ext cx="2063414" cy="2466039"/>
            <a:chOff x="9545051" y="594136"/>
            <a:chExt cx="2751219" cy="3288052"/>
          </a:xfrm>
        </p:grpSpPr>
        <p:sp>
          <p:nvSpPr>
            <p:cNvPr id="127" name="Right Triangle 126">
              <a:extLst>
                <a:ext uri="{FF2B5EF4-FFF2-40B4-BE49-F238E27FC236}">
                  <a16:creationId xmlns:a16="http://schemas.microsoft.com/office/drawing/2014/main" id="{02DE11AD-9CE7-AB8C-7918-546D0D6AFDB3}"/>
                </a:ext>
              </a:extLst>
            </p:cNvPr>
            <p:cNvSpPr/>
            <p:nvPr/>
          </p:nvSpPr>
          <p:spPr>
            <a:xfrm rot="10800000">
              <a:off x="9545051" y="73793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28" name="TextBox 127">
              <a:extLst>
                <a:ext uri="{FF2B5EF4-FFF2-40B4-BE49-F238E27FC236}">
                  <a16:creationId xmlns:a16="http://schemas.microsoft.com/office/drawing/2014/main" id="{17BF5B88-9D2E-E568-F12D-2D9ABC849F0B}"/>
                </a:ext>
              </a:extLst>
            </p:cNvPr>
            <p:cNvSpPr txBox="1"/>
            <p:nvPr/>
          </p:nvSpPr>
          <p:spPr>
            <a:xfrm>
              <a:off x="11510209" y="1805027"/>
              <a:ext cx="786061" cy="800219"/>
            </a:xfrm>
            <a:prstGeom prst="rect">
              <a:avLst/>
            </a:prstGeom>
            <a:noFill/>
          </p:spPr>
          <p:txBody>
            <a:bodyPr wrap="square" rtlCol="0">
              <a:spAutoFit/>
            </a:bodyPr>
            <a:lstStyle/>
            <a:p>
              <a:r>
                <a:rPr lang="en-US" sz="3300" dirty="0">
                  <a:solidFill>
                    <a:schemeClr val="bg1"/>
                  </a:solidFill>
                </a:rPr>
                <a:t>a</a:t>
              </a:r>
            </a:p>
          </p:txBody>
        </p:sp>
        <p:sp>
          <p:nvSpPr>
            <p:cNvPr id="129" name="TextBox 128">
              <a:extLst>
                <a:ext uri="{FF2B5EF4-FFF2-40B4-BE49-F238E27FC236}">
                  <a16:creationId xmlns:a16="http://schemas.microsoft.com/office/drawing/2014/main" id="{B03F8B8A-CCF1-77F5-98B0-C5DDBCD9D7B0}"/>
                </a:ext>
              </a:extLst>
            </p:cNvPr>
            <p:cNvSpPr txBox="1"/>
            <p:nvPr/>
          </p:nvSpPr>
          <p:spPr>
            <a:xfrm>
              <a:off x="10800347" y="594136"/>
              <a:ext cx="786061" cy="800219"/>
            </a:xfrm>
            <a:prstGeom prst="rect">
              <a:avLst/>
            </a:prstGeom>
            <a:noFill/>
          </p:spPr>
          <p:txBody>
            <a:bodyPr wrap="square" rtlCol="0">
              <a:spAutoFit/>
            </a:bodyPr>
            <a:lstStyle/>
            <a:p>
              <a:r>
                <a:rPr lang="en-US" sz="3300" dirty="0">
                  <a:solidFill>
                    <a:schemeClr val="bg1"/>
                  </a:solidFill>
                </a:rPr>
                <a:t>b</a:t>
              </a:r>
            </a:p>
          </p:txBody>
        </p:sp>
        <p:sp>
          <p:nvSpPr>
            <p:cNvPr id="130" name="TextBox 129">
              <a:extLst>
                <a:ext uri="{FF2B5EF4-FFF2-40B4-BE49-F238E27FC236}">
                  <a16:creationId xmlns:a16="http://schemas.microsoft.com/office/drawing/2014/main" id="{7F7F3090-6F38-1DCC-A92F-5FE346AA383E}"/>
                </a:ext>
              </a:extLst>
            </p:cNvPr>
            <p:cNvSpPr txBox="1"/>
            <p:nvPr/>
          </p:nvSpPr>
          <p:spPr>
            <a:xfrm>
              <a:off x="10615864" y="1685000"/>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31" name="Group 130">
            <a:extLst>
              <a:ext uri="{FF2B5EF4-FFF2-40B4-BE49-F238E27FC236}">
                <a16:creationId xmlns:a16="http://schemas.microsoft.com/office/drawing/2014/main" id="{D5BDD6AC-CA69-B384-FBE2-92CE912FF9B5}"/>
              </a:ext>
            </a:extLst>
          </p:cNvPr>
          <p:cNvGrpSpPr/>
          <p:nvPr/>
        </p:nvGrpSpPr>
        <p:grpSpPr>
          <a:xfrm>
            <a:off x="2483409" y="330505"/>
            <a:ext cx="1840829" cy="2477741"/>
            <a:chOff x="6304550" y="3096126"/>
            <a:chExt cx="2454438" cy="3303654"/>
          </a:xfrm>
        </p:grpSpPr>
        <p:sp>
          <p:nvSpPr>
            <p:cNvPr id="132" name="Right Triangle 131">
              <a:extLst>
                <a:ext uri="{FF2B5EF4-FFF2-40B4-BE49-F238E27FC236}">
                  <a16:creationId xmlns:a16="http://schemas.microsoft.com/office/drawing/2014/main" id="{9CBDE771-7334-80C3-EED7-E39C8F3DB949}"/>
                </a:ext>
              </a:extLst>
            </p:cNvPr>
            <p:cNvSpPr/>
            <p:nvPr/>
          </p:nvSpPr>
          <p:spPr>
            <a:xfrm>
              <a:off x="6400799" y="3096126"/>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33" name="TextBox 132">
              <a:extLst>
                <a:ext uri="{FF2B5EF4-FFF2-40B4-BE49-F238E27FC236}">
                  <a16:creationId xmlns:a16="http://schemas.microsoft.com/office/drawing/2014/main" id="{0DDCB0F3-D2CC-367B-9D8E-0E626E18889B}"/>
                </a:ext>
              </a:extLst>
            </p:cNvPr>
            <p:cNvSpPr txBox="1"/>
            <p:nvPr/>
          </p:nvSpPr>
          <p:spPr>
            <a:xfrm>
              <a:off x="6304550" y="4693185"/>
              <a:ext cx="786061" cy="800219"/>
            </a:xfrm>
            <a:prstGeom prst="rect">
              <a:avLst/>
            </a:prstGeom>
            <a:noFill/>
          </p:spPr>
          <p:txBody>
            <a:bodyPr wrap="square" rtlCol="0">
              <a:spAutoFit/>
            </a:bodyPr>
            <a:lstStyle/>
            <a:p>
              <a:r>
                <a:rPr lang="en-US" sz="3300" dirty="0">
                  <a:solidFill>
                    <a:schemeClr val="bg1"/>
                  </a:solidFill>
                </a:rPr>
                <a:t>a</a:t>
              </a:r>
            </a:p>
          </p:txBody>
        </p:sp>
        <p:sp>
          <p:nvSpPr>
            <p:cNvPr id="134" name="TextBox 133">
              <a:extLst>
                <a:ext uri="{FF2B5EF4-FFF2-40B4-BE49-F238E27FC236}">
                  <a16:creationId xmlns:a16="http://schemas.microsoft.com/office/drawing/2014/main" id="{FED4DE5E-EACF-6A42-2B0D-8148B27BEC7D}"/>
                </a:ext>
              </a:extLst>
            </p:cNvPr>
            <p:cNvSpPr txBox="1"/>
            <p:nvPr/>
          </p:nvSpPr>
          <p:spPr>
            <a:xfrm>
              <a:off x="7180848" y="5599561"/>
              <a:ext cx="786061" cy="800219"/>
            </a:xfrm>
            <a:prstGeom prst="rect">
              <a:avLst/>
            </a:prstGeom>
            <a:noFill/>
          </p:spPr>
          <p:txBody>
            <a:bodyPr wrap="square" rtlCol="0">
              <a:spAutoFit/>
            </a:bodyPr>
            <a:lstStyle/>
            <a:p>
              <a:r>
                <a:rPr lang="en-US" sz="3300" dirty="0">
                  <a:solidFill>
                    <a:schemeClr val="bg1"/>
                  </a:solidFill>
                </a:rPr>
                <a:t>b</a:t>
              </a:r>
            </a:p>
          </p:txBody>
        </p:sp>
        <p:sp>
          <p:nvSpPr>
            <p:cNvPr id="135" name="TextBox 134">
              <a:extLst>
                <a:ext uri="{FF2B5EF4-FFF2-40B4-BE49-F238E27FC236}">
                  <a16:creationId xmlns:a16="http://schemas.microsoft.com/office/drawing/2014/main" id="{67AE6365-E2E1-0836-229A-FF633B10DF67}"/>
                </a:ext>
              </a:extLst>
            </p:cNvPr>
            <p:cNvSpPr txBox="1"/>
            <p:nvPr/>
          </p:nvSpPr>
          <p:spPr>
            <a:xfrm>
              <a:off x="7387391" y="4499808"/>
              <a:ext cx="786061" cy="800219"/>
            </a:xfrm>
            <a:prstGeom prst="rect">
              <a:avLst/>
            </a:prstGeom>
            <a:noFill/>
          </p:spPr>
          <p:txBody>
            <a:bodyPr wrap="square" rtlCol="0">
              <a:spAutoFit/>
            </a:bodyPr>
            <a:lstStyle/>
            <a:p>
              <a:r>
                <a:rPr lang="en-US" sz="3300" dirty="0">
                  <a:solidFill>
                    <a:schemeClr val="bg1"/>
                  </a:solidFill>
                </a:rPr>
                <a:t>c</a:t>
              </a:r>
            </a:p>
          </p:txBody>
        </p:sp>
      </p:grpSp>
      <p:grpSp>
        <p:nvGrpSpPr>
          <p:cNvPr id="136" name="Group 135">
            <a:extLst>
              <a:ext uri="{FF2B5EF4-FFF2-40B4-BE49-F238E27FC236}">
                <a16:creationId xmlns:a16="http://schemas.microsoft.com/office/drawing/2014/main" id="{C5E7EF97-8691-18A2-A07F-2C99B6C360A9}"/>
              </a:ext>
            </a:extLst>
          </p:cNvPr>
          <p:cNvGrpSpPr/>
          <p:nvPr/>
        </p:nvGrpSpPr>
        <p:grpSpPr>
          <a:xfrm>
            <a:off x="3791879" y="100402"/>
            <a:ext cx="2687934" cy="1894428"/>
            <a:chOff x="8758989" y="3882188"/>
            <a:chExt cx="3583912" cy="2525903"/>
          </a:xfrm>
        </p:grpSpPr>
        <p:sp>
          <p:nvSpPr>
            <p:cNvPr id="137" name="Right Triangle 136">
              <a:extLst>
                <a:ext uri="{FF2B5EF4-FFF2-40B4-BE49-F238E27FC236}">
                  <a16:creationId xmlns:a16="http://schemas.microsoft.com/office/drawing/2014/main" id="{FD68B86D-29EC-E2ED-F74D-0D6CC5D33973}"/>
                </a:ext>
              </a:extLst>
            </p:cNvPr>
            <p:cNvSpPr/>
            <p:nvPr/>
          </p:nvSpPr>
          <p:spPr>
            <a:xfrm rot="16200000">
              <a:off x="9152020" y="3489157"/>
              <a:ext cx="2358189" cy="3144252"/>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38" name="TextBox 137">
              <a:extLst>
                <a:ext uri="{FF2B5EF4-FFF2-40B4-BE49-F238E27FC236}">
                  <a16:creationId xmlns:a16="http://schemas.microsoft.com/office/drawing/2014/main" id="{2E9AAB23-6AAC-5967-BECD-03BB0DA31211}"/>
                </a:ext>
              </a:extLst>
            </p:cNvPr>
            <p:cNvSpPr txBox="1"/>
            <p:nvPr/>
          </p:nvSpPr>
          <p:spPr>
            <a:xfrm>
              <a:off x="10714120" y="5607872"/>
              <a:ext cx="786061" cy="800219"/>
            </a:xfrm>
            <a:prstGeom prst="rect">
              <a:avLst/>
            </a:prstGeom>
            <a:noFill/>
          </p:spPr>
          <p:txBody>
            <a:bodyPr wrap="square" rtlCol="0">
              <a:spAutoFit/>
            </a:bodyPr>
            <a:lstStyle/>
            <a:p>
              <a:r>
                <a:rPr lang="en-US" sz="3300" dirty="0">
                  <a:solidFill>
                    <a:schemeClr val="bg1"/>
                  </a:solidFill>
                </a:rPr>
                <a:t>a</a:t>
              </a:r>
            </a:p>
          </p:txBody>
        </p:sp>
        <p:sp>
          <p:nvSpPr>
            <p:cNvPr id="139" name="TextBox 138">
              <a:extLst>
                <a:ext uri="{FF2B5EF4-FFF2-40B4-BE49-F238E27FC236}">
                  <a16:creationId xmlns:a16="http://schemas.microsoft.com/office/drawing/2014/main" id="{FAEBEFAB-0963-4713-AD8E-5C382340FFA9}"/>
                </a:ext>
              </a:extLst>
            </p:cNvPr>
            <p:cNvSpPr txBox="1"/>
            <p:nvPr/>
          </p:nvSpPr>
          <p:spPr>
            <a:xfrm>
              <a:off x="11556840" y="4884530"/>
              <a:ext cx="786061" cy="800218"/>
            </a:xfrm>
            <a:prstGeom prst="rect">
              <a:avLst/>
            </a:prstGeom>
            <a:noFill/>
          </p:spPr>
          <p:txBody>
            <a:bodyPr wrap="square" rtlCol="0">
              <a:spAutoFit/>
            </a:bodyPr>
            <a:lstStyle/>
            <a:p>
              <a:r>
                <a:rPr lang="en-US" sz="3300" dirty="0">
                  <a:solidFill>
                    <a:schemeClr val="bg1"/>
                  </a:solidFill>
                </a:rPr>
                <a:t>b</a:t>
              </a:r>
            </a:p>
          </p:txBody>
        </p:sp>
        <p:sp>
          <p:nvSpPr>
            <p:cNvPr id="140" name="TextBox 139">
              <a:extLst>
                <a:ext uri="{FF2B5EF4-FFF2-40B4-BE49-F238E27FC236}">
                  <a16:creationId xmlns:a16="http://schemas.microsoft.com/office/drawing/2014/main" id="{F959ACFB-8C43-F8DE-C3E6-D0532EF90A69}"/>
                </a:ext>
              </a:extLst>
            </p:cNvPr>
            <p:cNvSpPr txBox="1"/>
            <p:nvPr/>
          </p:nvSpPr>
          <p:spPr>
            <a:xfrm>
              <a:off x="10206788" y="4805188"/>
              <a:ext cx="786061" cy="800218"/>
            </a:xfrm>
            <a:prstGeom prst="rect">
              <a:avLst/>
            </a:prstGeom>
            <a:noFill/>
          </p:spPr>
          <p:txBody>
            <a:bodyPr wrap="square" rtlCol="0">
              <a:spAutoFit/>
            </a:bodyPr>
            <a:lstStyle/>
            <a:p>
              <a:r>
                <a:rPr lang="en-US" sz="3300" dirty="0">
                  <a:solidFill>
                    <a:schemeClr val="bg1"/>
                  </a:solidFill>
                </a:rPr>
                <a:t>c</a:t>
              </a:r>
            </a:p>
          </p:txBody>
        </p:sp>
      </p:grpSp>
    </p:spTree>
    <p:extLst>
      <p:ext uri="{BB962C8B-B14F-4D97-AF65-F5344CB8AC3E}">
        <p14:creationId xmlns:p14="http://schemas.microsoft.com/office/powerpoint/2010/main" val="1493254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571</TotalTime>
  <Words>820</Words>
  <Application>Microsoft Office PowerPoint</Application>
  <PresentationFormat>On-screen Show (16:9)</PresentationFormat>
  <Paragraphs>184</Paragraphs>
  <Slides>19</Slides>
  <Notes>1</Notes>
  <HiddenSlides>0</HiddenSlides>
  <MMClips>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2" baseType="lpstr">
      <vt:lpstr>.ProTeacher03 Arima Madurai Bla</vt:lpstr>
      <vt:lpstr>.ProTeacher03 Helvetica LT Std </vt:lpstr>
      <vt:lpstr>.ProTeacher03 IcielUni Sans Hea</vt:lpstr>
      <vt:lpstr>.ProTeacher03 SFU Helvetica Bla</vt:lpstr>
      <vt:lpstr>.ProTeacher05 Fourth Medium</vt:lpstr>
      <vt:lpstr>Arial</vt:lpstr>
      <vt:lpstr>Calibri</vt:lpstr>
      <vt:lpstr>Calibri Light</vt:lpstr>
      <vt:lpstr>Roboto</vt:lpstr>
      <vt:lpstr>SVN-Wallington</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CHƯƠNG 3. HÌNH HỌC PHẲNG ĐỊNH LÍ PYTHAGORE.  CÁC LOẠI TỨ GIÁC THƯỜNG GẶP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mỹ phạm thị</dc:creator>
  <cp:lastModifiedBy>mỹ phạm thị</cp:lastModifiedBy>
  <cp:revision>13</cp:revision>
  <cp:lastPrinted>2024-10-14T15:50:56Z</cp:lastPrinted>
  <dcterms:created xsi:type="dcterms:W3CDTF">2024-10-13T11:28:37Z</dcterms:created>
  <dcterms:modified xsi:type="dcterms:W3CDTF">2024-10-15T02:22:14Z</dcterms:modified>
</cp:coreProperties>
</file>